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11" r:id="rId1"/>
    <p:sldMasterId id="2147483738" r:id="rId2"/>
  </p:sldMasterIdLst>
  <p:notesMasterIdLst>
    <p:notesMasterId r:id="rId22"/>
  </p:notesMasterIdLst>
  <p:handoutMasterIdLst>
    <p:handoutMasterId r:id="rId23"/>
  </p:handoutMasterIdLst>
  <p:sldIdLst>
    <p:sldId id="648" r:id="rId3"/>
    <p:sldId id="649" r:id="rId4"/>
    <p:sldId id="650" r:id="rId5"/>
    <p:sldId id="653" r:id="rId6"/>
    <p:sldId id="706" r:id="rId7"/>
    <p:sldId id="656" r:id="rId8"/>
    <p:sldId id="657" r:id="rId9"/>
    <p:sldId id="658" r:id="rId10"/>
    <p:sldId id="677" r:id="rId11"/>
    <p:sldId id="678" r:id="rId12"/>
    <p:sldId id="700" r:id="rId13"/>
    <p:sldId id="707" r:id="rId14"/>
    <p:sldId id="680" r:id="rId15"/>
    <p:sldId id="681" r:id="rId16"/>
    <p:sldId id="682" r:id="rId17"/>
    <p:sldId id="683" r:id="rId18"/>
    <p:sldId id="685" r:id="rId19"/>
    <p:sldId id="709" r:id="rId20"/>
    <p:sldId id="710" r:id="rId21"/>
  </p:sldIdLst>
  <p:sldSz cx="12195175" cy="6859588"/>
  <p:notesSz cx="6797675" cy="9928225"/>
  <p:embeddedFontLst>
    <p:embeddedFont>
      <p:font typeface="Arial Unicode MS" panose="020B0604020202020204" pitchFamily="34" charset="-128"/>
      <p:regular r:id="rId24"/>
    </p:embeddedFont>
    <p:embeddedFont>
      <p:font typeface="BentonSans Book" panose="02000503000000020004" pitchFamily="2" charset="0"/>
      <p:regular r:id="rId25"/>
    </p:embeddedFont>
    <p:embeddedFont>
      <p:font typeface="MS PGothic" panose="020B0600070205080204" pitchFamily="34" charset="-128"/>
      <p:regular r:id="rId26"/>
    </p:embeddedFont>
    <p:embeddedFont>
      <p:font typeface="BentonSans Bold" panose="02000803000000020004" pitchFamily="2" charset="0"/>
      <p:bold r:id="rId27"/>
    </p:embeddedFont>
  </p:embeddedFontLst>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11" userDrawn="1">
          <p15:clr>
            <a:srgbClr val="A4A3A4"/>
          </p15:clr>
        </p15:guide>
        <p15:guide id="2" orient="horz" pos="3835">
          <p15:clr>
            <a:srgbClr val="A4A3A4"/>
          </p15:clr>
        </p15:guide>
        <p15:guide id="3" orient="horz" pos="1065">
          <p15:clr>
            <a:srgbClr val="A4A3A4"/>
          </p15:clr>
        </p15:guide>
        <p15:guide id="4" orient="horz" pos="779">
          <p15:clr>
            <a:srgbClr val="A4A3A4"/>
          </p15:clr>
        </p15:guide>
        <p15:guide id="5" pos="7478">
          <p15:clr>
            <a:srgbClr val="A4A3A4"/>
          </p15:clr>
        </p15:guide>
        <p15:guide id="6" pos="205">
          <p15:clr>
            <a:srgbClr val="A4A3A4"/>
          </p15:clr>
        </p15:guide>
        <p15:guide id="7" pos="3849">
          <p15:clr>
            <a:srgbClr val="A4A3A4"/>
          </p15:clr>
        </p15:guide>
        <p15:guide id="8" pos="4708">
          <p15:clr>
            <a:srgbClr val="A4A3A4"/>
          </p15:clr>
        </p15:guide>
        <p15:guide id="9" pos="4812">
          <p15:clr>
            <a:srgbClr val="A4A3A4"/>
          </p15:clr>
        </p15:guide>
        <p15:guide id="10" pos="2865">
          <p15:clr>
            <a:srgbClr val="A4A3A4"/>
          </p15:clr>
        </p15:guide>
        <p15:guide id="11" pos="2965">
          <p15:clr>
            <a:srgbClr val="A4A3A4"/>
          </p15:clr>
        </p15:guide>
      </p15:sldGuideLst>
    </p:ext>
    <p:ext uri="{2D200454-40CA-4A62-9FC3-DE9A4176ACB9}">
      <p15:notesGuideLst xmlns:p15="http://schemas.microsoft.com/office/powerpoint/2012/main">
        <p15:guide id="1" orient="horz" pos="3127" userDrawn="1">
          <p15:clr>
            <a:srgbClr val="A4A3A4"/>
          </p15:clr>
        </p15:guide>
        <p15:guide id="2" pos="351" userDrawn="1">
          <p15:clr>
            <a:srgbClr val="A4A3A4"/>
          </p15:clr>
        </p15:guide>
        <p15:guide id="3" pos="395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errie" initials="S" lastIdx="11" clrIdx="0">
    <p:extLst>
      <p:ext uri="{19B8F6BF-5375-455C-9EA6-DF929625EA0E}">
        <p15:presenceInfo xmlns:p15="http://schemas.microsoft.com/office/powerpoint/2012/main" userId="Sherrie" providerId="None"/>
      </p:ext>
    </p:extLst>
  </p:cmAuthor>
  <p:cmAuthor id="2" name="PONZA, ANNA" initials="PA" lastIdx="1" clrIdx="1">
    <p:extLst>
      <p:ext uri="{19B8F6BF-5375-455C-9EA6-DF929625EA0E}">
        <p15:presenceInfo xmlns:p15="http://schemas.microsoft.com/office/powerpoint/2012/main" userId="S-1-5-21-74642-3284969411-2123768488-130233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FBF"/>
    <a:srgbClr val="FFFFFF"/>
    <a:srgbClr val="785600"/>
    <a:srgbClr val="CAA752"/>
    <a:srgbClr val="B48000"/>
    <a:srgbClr val="FF0000"/>
    <a:srgbClr val="008FD3"/>
    <a:srgbClr val="4D4D4D"/>
    <a:srgbClr val="7F7F7F"/>
    <a:srgbClr val="C2C2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Stile con tema 1 - Color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38" autoAdjust="0"/>
    <p:restoredTop sz="95153" autoAdjust="0"/>
  </p:normalViewPr>
  <p:slideViewPr>
    <p:cSldViewPr snapToGrid="0" showGuides="1">
      <p:cViewPr varScale="1">
        <p:scale>
          <a:sx n="103" d="100"/>
          <a:sy n="103" d="100"/>
        </p:scale>
        <p:origin x="494" y="77"/>
      </p:cViewPr>
      <p:guideLst>
        <p:guide orient="horz" pos="4111"/>
        <p:guide orient="horz" pos="3835"/>
        <p:guide orient="horz" pos="1065"/>
        <p:guide orient="horz" pos="779"/>
        <p:guide pos="7478"/>
        <p:guide pos="205"/>
        <p:guide pos="3849"/>
        <p:guide pos="4708"/>
        <p:guide pos="4812"/>
        <p:guide pos="2865"/>
        <p:guide pos="2965"/>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70" d="100"/>
          <a:sy n="70" d="100"/>
        </p:scale>
        <p:origin x="3584" y="80"/>
      </p:cViewPr>
      <p:guideLst>
        <p:guide orient="horz" pos="3127"/>
        <p:guide pos="351"/>
        <p:guide pos="395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3.fntdata"/><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2.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1.fntdata"/><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26008" y="9430091"/>
            <a:ext cx="2945659" cy="496412"/>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pPr algn="ctr"/>
              <a:t>‹#›</a:t>
            </a:fld>
            <a:endParaRPr lang="de-DE" sz="1000" dirty="0"/>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2925" y="665163"/>
            <a:ext cx="5743575" cy="323215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es Placeholder 4"/>
          <p:cNvSpPr>
            <a:spLocks noGrp="1"/>
          </p:cNvSpPr>
          <p:nvPr>
            <p:ph type="body" sz="quarter" idx="3"/>
          </p:nvPr>
        </p:nvSpPr>
        <p:spPr>
          <a:xfrm>
            <a:off x="544171" y="4573067"/>
            <a:ext cx="5709333" cy="4722371"/>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7" name="Slide Number Placeholder 6"/>
          <p:cNvSpPr>
            <a:spLocks noGrp="1"/>
          </p:cNvSpPr>
          <p:nvPr>
            <p:ph type="sldNum" sz="quarter" idx="5"/>
          </p:nvPr>
        </p:nvSpPr>
        <p:spPr>
          <a:xfrm>
            <a:off x="2931497" y="9680022"/>
            <a:ext cx="934681" cy="222970"/>
          </a:xfrm>
          <a:prstGeom prst="rect">
            <a:avLst/>
          </a:prstGeom>
        </p:spPr>
        <p:txBody>
          <a:bodyPr vert="horz" lIns="91440" tIns="45720" rIns="91440" bIns="45720" rtlCol="0" anchor="b"/>
          <a:lstStyle>
            <a:lvl1pPr algn="ctr">
              <a:defRPr sz="1000"/>
            </a:lvl1pPr>
          </a:lstStyle>
          <a:p>
            <a:fld id="{7D8C2C35-2B8A-446E-BEC0-FD36716C29AC}" type="slidenum">
              <a:rPr lang="de-DE" smtClean="0"/>
              <a:pPr/>
              <a:t>‹#›</a:t>
            </a:fld>
            <a:endParaRPr lang="de-DE" dirty="0"/>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kern="1200">
        <a:solidFill>
          <a:schemeClr val="tx1"/>
        </a:solidFill>
        <a:latin typeface="+mn-lt"/>
        <a:ea typeface="+mn-ea"/>
        <a:cs typeface="+mn-cs"/>
      </a:defRPr>
    </a:lvl1pPr>
    <a:lvl2pPr marL="180975" indent="-180975" algn="l" defTabSz="1088776" rtl="0" eaLnBrk="1" latinLnBrk="0" hangingPunct="1">
      <a:buClr>
        <a:schemeClr val="accent1"/>
      </a:buClr>
      <a:buSzPct val="100000"/>
      <a:buFont typeface="Wingdings" pitchFamily="2" charset="2"/>
      <a:buChar char=""/>
      <a:defRPr sz="1200" kern="1200">
        <a:solidFill>
          <a:schemeClr val="tx1"/>
        </a:solidFill>
        <a:latin typeface="+mn-lt"/>
        <a:ea typeface="+mn-ea"/>
        <a:cs typeface="+mn-cs"/>
      </a:defRPr>
    </a:lvl2pPr>
    <a:lvl3pPr marL="357188" indent="-176213" algn="l" defTabSz="1088776" rtl="0" eaLnBrk="1" latinLnBrk="0" hangingPunct="1">
      <a:buClr>
        <a:schemeClr val="accent2"/>
      </a:buClr>
      <a:buSzPct val="80000"/>
      <a:buFont typeface="Symbol" pitchFamily="18" charset="2"/>
      <a:buChar char="-"/>
      <a:defRPr sz="1200" kern="1200">
        <a:solidFill>
          <a:schemeClr val="tx1"/>
        </a:solidFill>
        <a:latin typeface="+mn-lt"/>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a:t>
            </a:fld>
            <a:endParaRPr lang="de-DE" dirty="0"/>
          </a:p>
        </p:txBody>
      </p:sp>
    </p:spTree>
    <p:extLst>
      <p:ext uri="{BB962C8B-B14F-4D97-AF65-F5344CB8AC3E}">
        <p14:creationId xmlns:p14="http://schemas.microsoft.com/office/powerpoint/2010/main" val="1199528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3400" y="615950"/>
            <a:ext cx="5791200" cy="32591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10</a:t>
            </a:fld>
            <a:endParaRPr lang="en-US" dirty="0"/>
          </a:p>
        </p:txBody>
      </p:sp>
    </p:spTree>
    <p:extLst>
      <p:ext uri="{BB962C8B-B14F-4D97-AF65-F5344CB8AC3E}">
        <p14:creationId xmlns:p14="http://schemas.microsoft.com/office/powerpoint/2010/main" val="1215405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3400" y="615950"/>
            <a:ext cx="5791200" cy="32591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11</a:t>
            </a:fld>
            <a:endParaRPr lang="en-US" dirty="0"/>
          </a:p>
        </p:txBody>
      </p:sp>
    </p:spTree>
    <p:extLst>
      <p:ext uri="{BB962C8B-B14F-4D97-AF65-F5344CB8AC3E}">
        <p14:creationId xmlns:p14="http://schemas.microsoft.com/office/powerpoint/2010/main" val="23382150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US" smtClean="0"/>
              <a:pPr/>
              <a:t>12</a:t>
            </a:fld>
            <a:endParaRPr lang="en-US" dirty="0"/>
          </a:p>
        </p:txBody>
      </p:sp>
      <p:sp>
        <p:nvSpPr>
          <p:cNvPr id="3" name="Slide Image Placeholder 2"/>
          <p:cNvSpPr>
            <a:spLocks noGrp="1" noRot="1" noChangeAspect="1"/>
          </p:cNvSpPr>
          <p:nvPr>
            <p:ph type="sldImg"/>
          </p:nvPr>
        </p:nvSpPr>
        <p:spPr/>
      </p:sp>
      <p:sp>
        <p:nvSpPr>
          <p:cNvPr id="5" name="Notes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3659909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3400" y="615950"/>
            <a:ext cx="5791200" cy="32591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13</a:t>
            </a:fld>
            <a:endParaRPr lang="en-US" dirty="0"/>
          </a:p>
        </p:txBody>
      </p:sp>
    </p:spTree>
    <p:extLst>
      <p:ext uri="{BB962C8B-B14F-4D97-AF65-F5344CB8AC3E}">
        <p14:creationId xmlns:p14="http://schemas.microsoft.com/office/powerpoint/2010/main" val="8554784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3400" y="615950"/>
            <a:ext cx="5791200" cy="32591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14</a:t>
            </a:fld>
            <a:endParaRPr lang="en-US" dirty="0"/>
          </a:p>
        </p:txBody>
      </p:sp>
    </p:spTree>
    <p:extLst>
      <p:ext uri="{BB962C8B-B14F-4D97-AF65-F5344CB8AC3E}">
        <p14:creationId xmlns:p14="http://schemas.microsoft.com/office/powerpoint/2010/main" val="4237872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3400" y="615950"/>
            <a:ext cx="5791200" cy="32591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15</a:t>
            </a:fld>
            <a:endParaRPr lang="en-US" dirty="0"/>
          </a:p>
        </p:txBody>
      </p:sp>
    </p:spTree>
    <p:extLst>
      <p:ext uri="{BB962C8B-B14F-4D97-AF65-F5344CB8AC3E}">
        <p14:creationId xmlns:p14="http://schemas.microsoft.com/office/powerpoint/2010/main" val="7341861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0898" name="Rectangle 2"/>
          <p:cNvSpPr>
            <a:spLocks noGrp="1" noRot="1" noChangeAspect="1" noChangeArrowheads="1" noTextEdit="1"/>
          </p:cNvSpPr>
          <p:nvPr>
            <p:ph type="sldImg"/>
          </p:nvPr>
        </p:nvSpPr>
        <p:spPr>
          <a:xfrm>
            <a:off x="271463" y="665163"/>
            <a:ext cx="6254750" cy="3519487"/>
          </a:xfrm>
          <a:ln/>
        </p:spPr>
      </p:sp>
      <p:sp>
        <p:nvSpPr>
          <p:cNvPr id="136089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355931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US" smtClean="0"/>
              <a:pPr/>
              <a:t>18</a:t>
            </a:fld>
            <a:endParaRPr lang="en-US" dirty="0"/>
          </a:p>
        </p:txBody>
      </p:sp>
      <p:sp>
        <p:nvSpPr>
          <p:cNvPr id="3" name="Slide Image Placeholder 2"/>
          <p:cNvSpPr>
            <a:spLocks noGrp="1" noRot="1" noChangeAspect="1"/>
          </p:cNvSpPr>
          <p:nvPr>
            <p:ph type="sldImg"/>
          </p:nvPr>
        </p:nvSpPr>
        <p:spPr/>
      </p:sp>
      <p:sp>
        <p:nvSpPr>
          <p:cNvPr id="5" name="Notes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15748817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3400" y="615950"/>
            <a:ext cx="5791200" cy="32591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19</a:t>
            </a:fld>
            <a:endParaRPr lang="en-US" dirty="0"/>
          </a:p>
        </p:txBody>
      </p:sp>
    </p:spTree>
    <p:extLst>
      <p:ext uri="{BB962C8B-B14F-4D97-AF65-F5344CB8AC3E}">
        <p14:creationId xmlns:p14="http://schemas.microsoft.com/office/powerpoint/2010/main" val="22255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44171" y="4573067"/>
            <a:ext cx="5709333" cy="553998"/>
          </a:xfrm>
        </p:spPr>
        <p:txBody>
          <a:bodyPr>
            <a:spAutoFit/>
          </a:bodyPr>
          <a:lstStyle/>
          <a:p>
            <a:pPr marL="0" marR="0" indent="0" algn="l" defTabSz="1088558" rtl="0" eaLnBrk="1" fontAlgn="auto" latinLnBrk="0" hangingPunct="1">
              <a:lnSpc>
                <a:spcPct val="100000"/>
              </a:lnSpc>
              <a:spcBef>
                <a:spcPts val="0"/>
              </a:spcBef>
              <a:spcAft>
                <a:spcPts val="0"/>
              </a:spcAft>
              <a:buClrTx/>
              <a:buSzTx/>
              <a:buFontTx/>
              <a:buNone/>
              <a:tabLst/>
              <a:defRPr/>
            </a:pPr>
            <a:r>
              <a:rPr lang="en-US" sz="1200" dirty="0"/>
              <a:t>From a</a:t>
            </a:r>
            <a:r>
              <a:rPr lang="en-US" sz="1200" baseline="0" dirty="0"/>
              <a:t> legal view, we have to show the disclaimer for all presentations, </a:t>
            </a:r>
            <a:r>
              <a:rPr lang="en-US" sz="1200" dirty="0"/>
              <a:t>as we are still in the development phase, and the final delivery to the customer are allays subject to change.</a:t>
            </a:r>
          </a:p>
        </p:txBody>
      </p:sp>
      <p:sp>
        <p:nvSpPr>
          <p:cNvPr id="4" name="Slide Number Placeholder 3"/>
          <p:cNvSpPr>
            <a:spLocks noGrp="1"/>
          </p:cNvSpPr>
          <p:nvPr>
            <p:ph type="sldNum" sz="quarter" idx="10"/>
          </p:nvPr>
        </p:nvSpPr>
        <p:spPr/>
        <p:txBody>
          <a:bodyPr/>
          <a:lstStyle/>
          <a:p>
            <a:fld id="{7D8C2C35-2B8A-446E-BEC0-FD36716C29AC}" type="slidenum">
              <a:rPr lang="en-US" smtClean="0"/>
              <a:pPr/>
              <a:t>2</a:t>
            </a:fld>
            <a:endParaRPr lang="en-US" dirty="0"/>
          </a:p>
        </p:txBody>
      </p:sp>
    </p:spTree>
    <p:extLst>
      <p:ext uri="{BB962C8B-B14F-4D97-AF65-F5344CB8AC3E}">
        <p14:creationId xmlns:p14="http://schemas.microsoft.com/office/powerpoint/2010/main" val="1139835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US" smtClean="0"/>
              <a:pPr/>
              <a:t>3</a:t>
            </a:fld>
            <a:endParaRPr lang="en-US" dirty="0"/>
          </a:p>
        </p:txBody>
      </p:sp>
      <p:sp>
        <p:nvSpPr>
          <p:cNvPr id="3" name="Slide Image Placeholder 2"/>
          <p:cNvSpPr>
            <a:spLocks noGrp="1" noRot="1" noChangeAspect="1"/>
          </p:cNvSpPr>
          <p:nvPr>
            <p:ph type="sldImg"/>
          </p:nvPr>
        </p:nvSpPr>
        <p:spPr/>
      </p:sp>
      <p:sp>
        <p:nvSpPr>
          <p:cNvPr id="5" name="Notes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16490993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3400" y="615950"/>
            <a:ext cx="5791200" cy="32591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4</a:t>
            </a:fld>
            <a:endParaRPr lang="en-US" dirty="0"/>
          </a:p>
        </p:txBody>
      </p:sp>
    </p:spTree>
    <p:extLst>
      <p:ext uri="{BB962C8B-B14F-4D97-AF65-F5344CB8AC3E}">
        <p14:creationId xmlns:p14="http://schemas.microsoft.com/office/powerpoint/2010/main" val="5309741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US" smtClean="0"/>
              <a:pPr/>
              <a:t>5</a:t>
            </a:fld>
            <a:endParaRPr lang="en-US" dirty="0"/>
          </a:p>
        </p:txBody>
      </p:sp>
      <p:sp>
        <p:nvSpPr>
          <p:cNvPr id="3" name="Slide Image Placeholder 2"/>
          <p:cNvSpPr>
            <a:spLocks noGrp="1" noRot="1" noChangeAspect="1"/>
          </p:cNvSpPr>
          <p:nvPr>
            <p:ph type="sldImg"/>
          </p:nvPr>
        </p:nvSpPr>
        <p:spPr/>
      </p:sp>
      <p:sp>
        <p:nvSpPr>
          <p:cNvPr id="5" name="Notes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8429945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3400" y="615950"/>
            <a:ext cx="5791200" cy="32591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6</a:t>
            </a:fld>
            <a:endParaRPr lang="en-US" dirty="0"/>
          </a:p>
        </p:txBody>
      </p:sp>
    </p:spTree>
    <p:extLst>
      <p:ext uri="{BB962C8B-B14F-4D97-AF65-F5344CB8AC3E}">
        <p14:creationId xmlns:p14="http://schemas.microsoft.com/office/powerpoint/2010/main" val="42909204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3400" y="615950"/>
            <a:ext cx="5791200" cy="32591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7</a:t>
            </a:fld>
            <a:endParaRPr lang="en-US" dirty="0"/>
          </a:p>
        </p:txBody>
      </p:sp>
    </p:spTree>
    <p:extLst>
      <p:ext uri="{BB962C8B-B14F-4D97-AF65-F5344CB8AC3E}">
        <p14:creationId xmlns:p14="http://schemas.microsoft.com/office/powerpoint/2010/main" val="3055228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3400" y="615950"/>
            <a:ext cx="5791200" cy="32591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8</a:t>
            </a:fld>
            <a:endParaRPr lang="en-US" dirty="0"/>
          </a:p>
        </p:txBody>
      </p:sp>
    </p:spTree>
    <p:extLst>
      <p:ext uri="{BB962C8B-B14F-4D97-AF65-F5344CB8AC3E}">
        <p14:creationId xmlns:p14="http://schemas.microsoft.com/office/powerpoint/2010/main" val="27331426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33400" y="615950"/>
            <a:ext cx="5791200" cy="32591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9</a:t>
            </a:fld>
            <a:endParaRPr lang="en-US" dirty="0"/>
          </a:p>
        </p:txBody>
      </p:sp>
    </p:spTree>
    <p:extLst>
      <p:ext uri="{BB962C8B-B14F-4D97-AF65-F5344CB8AC3E}">
        <p14:creationId xmlns:p14="http://schemas.microsoft.com/office/powerpoint/2010/main" val="1187168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hyperlink" Target="http://global12.sap.com/corporate-en/legal/copyright/index.epx"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hyperlink" Target="http://global.sap.com/corporate-de/legal/copyright/index.epx"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hyperlink" Target="http://global12.sap.com/corporate-en/legal/copyright/index.epx" TargetMode="External"/><Relationship Id="rId2" Type="http://schemas.openxmlformats.org/officeDocument/2006/relationships/hyperlink" Target="http://global.sap.com/corporate-en/legal/copyright/index.epx" TargetMode="Externa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hyperlink" Target="http://global.sap.com/corporate-de/legal/copyright/index.epx" TargetMode="External"/><Relationship Id="rId2" Type="http://schemas.openxmlformats.org/officeDocument/2006/relationships/hyperlink" Target="http://www.sap.com/corporate-de/legal/copyright/index.epx" TargetMode="Externa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with picture - shor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Rectangle 2"/>
          <p:cNvSpPr/>
          <p:nvPr userDrawn="1"/>
        </p:nvSpPr>
        <p:spPr bwMode="gray">
          <a:xfrm>
            <a:off x="324000" y="0"/>
            <a:ext cx="11545200" cy="2143622"/>
          </a:xfrm>
          <a:prstGeom prst="rect">
            <a:avLst/>
          </a:prstGeom>
          <a:solidFill>
            <a:schemeClr val="bg1">
              <a:alpha val="75000"/>
            </a:schemeClr>
          </a:solidFill>
          <a:ln w="6350"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 name="Title 1"/>
          <p:cNvSpPr>
            <a:spLocks noGrp="1"/>
          </p:cNvSpPr>
          <p:nvPr>
            <p:ph type="title" hasCustomPrompt="1"/>
          </p:nvPr>
        </p:nvSpPr>
        <p:spPr>
          <a:xfrm>
            <a:off x="467999" y="324075"/>
            <a:ext cx="11257200" cy="923330"/>
          </a:xfrm>
        </p:spPr>
        <p:txBody>
          <a:bodyPr anchor="t" anchorCtr="0">
            <a:noAutofit/>
          </a:bodyPr>
          <a:lstStyle>
            <a:lvl1pPr>
              <a:defRPr sz="6000">
                <a:solidFill>
                  <a:schemeClr val="tx1"/>
                </a:solidFill>
              </a:defRPr>
            </a:lvl1pPr>
          </a:lstStyle>
          <a:p>
            <a:r>
              <a:rPr lang="en-US" dirty="0"/>
              <a:t>Short Presentation Title</a:t>
            </a:r>
          </a:p>
        </p:txBody>
      </p:sp>
      <p:pic>
        <p:nvPicPr>
          <p:cNvPr id="4" name="Picture 3" descr="SAP_grad_R_pref.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
        <p:nvSpPr>
          <p:cNvPr id="5" name="Rectangle 4"/>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467999"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spTree>
    <p:extLst>
      <p:ext uri="{BB962C8B-B14F-4D97-AF65-F5344CB8AC3E}">
        <p14:creationId xmlns:p14="http://schemas.microsoft.com/office/powerpoint/2010/main" val="3401490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Tree>
    <p:extLst>
      <p:ext uri="{BB962C8B-B14F-4D97-AF65-F5344CB8AC3E}">
        <p14:creationId xmlns:p14="http://schemas.microsoft.com/office/powerpoint/2010/main" val="3469679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368000"/>
            <a:ext cx="11545200" cy="4392043"/>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52734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2391"/>
            <a:ext cx="56628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6208016" y="1692391"/>
            <a:ext cx="56628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8499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4000" y="324075"/>
            <a:ext cx="11545200" cy="756175"/>
          </a:xfrm>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2391"/>
            <a:ext cx="37404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hasCustomPrompt="1"/>
          </p:nvPr>
        </p:nvSpPr>
        <p:spPr>
          <a:xfrm>
            <a:off x="8133317" y="1692391"/>
            <a:ext cx="37404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4228658" y="1692391"/>
            <a:ext cx="37404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0379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7639050" y="1691079"/>
            <a:ext cx="4232275" cy="4392042"/>
          </a:xfrm>
          <a:solidFill>
            <a:schemeClr val="bg1">
              <a:lumMod val="95000"/>
            </a:schemeClr>
          </a:solidFill>
        </p:spPr>
        <p:txBody>
          <a:bodyPr tIns="1543147" anchor="t" anchorCtr="0"/>
          <a:lstStyle>
            <a:lvl1pPr algn="ctr">
              <a:defRPr b="0"/>
            </a:lvl1pPr>
          </a:lstStyle>
          <a:p>
            <a:r>
              <a:rPr lang="en-US" dirty="0"/>
              <a:t>Click icon to add picture</a:t>
            </a:r>
          </a:p>
        </p:txBody>
      </p:sp>
      <p:sp>
        <p:nvSpPr>
          <p:cNvPr id="7" name="Text Placeholder 6"/>
          <p:cNvSpPr>
            <a:spLocks noGrp="1"/>
          </p:cNvSpPr>
          <p:nvPr>
            <p:ph type="body" sz="quarter" idx="11" hasCustomPrompt="1"/>
          </p:nvPr>
        </p:nvSpPr>
        <p:spPr bwMode="gray">
          <a:xfrm>
            <a:off x="324000" y="1691079"/>
            <a:ext cx="7149950" cy="439204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49100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8016" y="1692392"/>
            <a:ext cx="5662800" cy="4393017"/>
          </a:xfrm>
          <a:solidFill>
            <a:schemeClr val="bg1">
              <a:lumMod val="95000"/>
            </a:schemeClr>
          </a:solidFill>
        </p:spPr>
        <p:txBody>
          <a:bodyPr vert="horz" lIns="0" tIns="1543147" rIns="0" bIns="0" rtlCol="0" anchor="t" anchorCtr="0">
            <a:noAutofit/>
          </a:bodyPr>
          <a:lstStyle>
            <a:lvl1pPr marL="0" indent="0" algn="ctr" defTabSz="1088776" rtl="0" eaLnBrk="1" latinLnBrk="0" hangingPunct="1">
              <a:spcBef>
                <a:spcPts val="1929"/>
              </a:spcBef>
              <a:buClr>
                <a:schemeClr val="accent1"/>
              </a:buClr>
              <a:buSzPct val="80000"/>
              <a:buFontTx/>
              <a:buNone/>
              <a:defRPr lang="de-DE" sz="2100"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4000" y="1692392"/>
            <a:ext cx="5662800"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34543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Text with picture right 3">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4706938" y="1692392"/>
            <a:ext cx="7164387" cy="4393017"/>
          </a:xfrm>
          <a:solidFill>
            <a:schemeClr val="bg1">
              <a:lumMod val="95000"/>
            </a:schemeClr>
          </a:solidFill>
        </p:spPr>
        <p:txBody>
          <a:bodyPr vert="horz" lIns="0" tIns="1543147" rIns="0" bIns="0" rtlCol="0" anchor="t" anchorCtr="0">
            <a:noAutofit/>
          </a:bodyPr>
          <a:lstStyle>
            <a:lvl1pPr marL="0" indent="0" algn="ctr" defTabSz="1088776" rtl="0" eaLnBrk="1" latinLnBrk="0" hangingPunct="1">
              <a:spcBef>
                <a:spcPts val="1929"/>
              </a:spcBef>
              <a:buClr>
                <a:schemeClr val="accent1"/>
              </a:buClr>
              <a:buSzPct val="80000"/>
              <a:buFontTx/>
              <a:buNone/>
              <a:defRPr lang="de-DE" sz="2100" b="0" kern="1200" dirty="0">
                <a:solidFill>
                  <a:schemeClr val="tx1"/>
                </a:solidFill>
                <a:latin typeface="+mn-lt"/>
                <a:ea typeface="+mn-ea"/>
                <a:cs typeface="+mn-cs"/>
              </a:defRPr>
            </a:lvl1pPr>
          </a:lstStyle>
          <a:p>
            <a:r>
              <a:rPr lang="en-US" dirty="0"/>
              <a:t>Click icon to add picture</a:t>
            </a:r>
          </a:p>
        </p:txBody>
      </p:sp>
      <p:sp>
        <p:nvSpPr>
          <p:cNvPr id="7" name="Text Placeholder 6"/>
          <p:cNvSpPr>
            <a:spLocks noGrp="1"/>
          </p:cNvSpPr>
          <p:nvPr>
            <p:ph type="body" sz="quarter" idx="11" hasCustomPrompt="1"/>
          </p:nvPr>
        </p:nvSpPr>
        <p:spPr bwMode="gray">
          <a:xfrm>
            <a:off x="324000" y="1692392"/>
            <a:ext cx="4224188" cy="4393017"/>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92163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Text with picture: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4" name="Text Placeholder 3"/>
          <p:cNvSpPr>
            <a:spLocks noGrp="1"/>
          </p:cNvSpPr>
          <p:nvPr>
            <p:ph type="body" sz="quarter" idx="10" hasCustomPrompt="1"/>
          </p:nvPr>
        </p:nvSpPr>
        <p:spPr>
          <a:xfrm>
            <a:off x="324000" y="1691080"/>
            <a:ext cx="5662800" cy="1721198"/>
          </a:xfrm>
        </p:spPr>
        <p:txBody>
          <a:bodyPr/>
          <a:lstStyle>
            <a:lvl1pPr>
              <a:defRPr/>
            </a:lvl1pPr>
          </a:lstStyle>
          <a:p>
            <a:pPr lvl="0"/>
            <a:r>
              <a:rPr lang="en-US" noProof="0" dirty="0"/>
              <a:t>First level</a:t>
            </a:r>
          </a:p>
          <a:p>
            <a:pPr lvl="1"/>
            <a:r>
              <a:rPr lang="en-US" dirty="0"/>
              <a:t>Second level</a:t>
            </a:r>
          </a:p>
        </p:txBody>
      </p:sp>
      <p:sp>
        <p:nvSpPr>
          <p:cNvPr id="13" name="Text Placeholder 3"/>
          <p:cNvSpPr>
            <a:spLocks noGrp="1"/>
          </p:cNvSpPr>
          <p:nvPr>
            <p:ph type="body" sz="quarter" idx="14" hasCustomPrompt="1"/>
          </p:nvPr>
        </p:nvSpPr>
        <p:spPr>
          <a:xfrm>
            <a:off x="6208016" y="1691080"/>
            <a:ext cx="5662800" cy="1721198"/>
          </a:xfrm>
        </p:spPr>
        <p:txBody>
          <a:bodyPr/>
          <a:lstStyle>
            <a:lvl1pPr>
              <a:defRPr/>
            </a:lvl1pPr>
          </a:lstStyle>
          <a:p>
            <a:pPr lvl="0"/>
            <a:r>
              <a:rPr lang="en-US" noProof="0" dirty="0"/>
              <a:t>First level</a:t>
            </a:r>
          </a:p>
          <a:p>
            <a:pPr lvl="1"/>
            <a:r>
              <a:rPr lang="en-US" dirty="0"/>
              <a:t>Second level</a:t>
            </a:r>
          </a:p>
        </p:txBody>
      </p:sp>
      <p:sp>
        <p:nvSpPr>
          <p:cNvPr id="9" name="Picture Placeholder 4"/>
          <p:cNvSpPr>
            <a:spLocks noGrp="1"/>
          </p:cNvSpPr>
          <p:nvPr>
            <p:ph type="pic" sz="quarter" idx="15"/>
          </p:nvPr>
        </p:nvSpPr>
        <p:spPr bwMode="gray">
          <a:xfrm>
            <a:off x="324000" y="3574318"/>
            <a:ext cx="5662800" cy="2508804"/>
          </a:xfrm>
          <a:solidFill>
            <a:schemeClr val="bg1">
              <a:lumMod val="95000"/>
            </a:schemeClr>
          </a:solidFill>
        </p:spPr>
        <p:txBody>
          <a:bodyPr tIns="600113" anchor="t" anchorCtr="0"/>
          <a:lstStyle>
            <a:lvl1pPr algn="ctr">
              <a:defRPr b="0"/>
            </a:lvl1pPr>
          </a:lstStyle>
          <a:p>
            <a:r>
              <a:rPr lang="en-US" dirty="0"/>
              <a:t>Click icon to add picture</a:t>
            </a:r>
          </a:p>
        </p:txBody>
      </p:sp>
      <p:sp>
        <p:nvSpPr>
          <p:cNvPr id="11" name="Picture Placeholder 4"/>
          <p:cNvSpPr>
            <a:spLocks noGrp="1"/>
          </p:cNvSpPr>
          <p:nvPr>
            <p:ph type="pic" sz="quarter" idx="16"/>
          </p:nvPr>
        </p:nvSpPr>
        <p:spPr bwMode="gray">
          <a:xfrm>
            <a:off x="6208016" y="3574318"/>
            <a:ext cx="5662800" cy="2508804"/>
          </a:xfrm>
          <a:solidFill>
            <a:schemeClr val="bg1">
              <a:lumMod val="95000"/>
            </a:schemeClr>
          </a:solidFill>
        </p:spPr>
        <p:txBody>
          <a:bodyPr tIns="600113" anchor="t" anchorCtr="0"/>
          <a:lstStyle>
            <a:lvl1pPr algn="ctr">
              <a:defRPr b="0"/>
            </a:lvl1pPr>
          </a:lstStyle>
          <a:p>
            <a:r>
              <a:rPr lang="en-US" dirty="0"/>
              <a:t>Click icon to add picture</a:t>
            </a:r>
          </a:p>
        </p:txBody>
      </p:sp>
    </p:spTree>
    <p:extLst>
      <p:ext uri="{BB962C8B-B14F-4D97-AF65-F5344CB8AC3E}">
        <p14:creationId xmlns:p14="http://schemas.microsoft.com/office/powerpoint/2010/main" val="4128728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a:t>Insert page title</a:t>
            </a:r>
            <a:endParaRPr lang="en-US" dirty="0"/>
          </a:p>
        </p:txBody>
      </p:sp>
      <p:sp>
        <p:nvSpPr>
          <p:cNvPr id="7" name="Content Placeholder 2"/>
          <p:cNvSpPr>
            <a:spLocks noGrp="1"/>
          </p:cNvSpPr>
          <p:nvPr>
            <p:ph idx="1" hasCustomPrompt="1"/>
          </p:nvPr>
        </p:nvSpPr>
        <p:spPr>
          <a:xfrm>
            <a:off x="324000" y="1692390"/>
            <a:ext cx="11545200" cy="4393017"/>
          </a:xfrm>
        </p:spPr>
        <p:txBody>
          <a:bodyPr tIns="0"/>
          <a:lstStyle>
            <a:lvl1pPr algn="l">
              <a:defRPr b="0"/>
            </a:lvl1pPr>
          </a:lstStyle>
          <a:p>
            <a:pPr lvl="0"/>
            <a:r>
              <a:rPr lang="en-US" dirty="0"/>
              <a:t>Click to add content</a:t>
            </a:r>
          </a:p>
        </p:txBody>
      </p:sp>
    </p:spTree>
    <p:extLst>
      <p:ext uri="{BB962C8B-B14F-4D97-AF65-F5344CB8AC3E}">
        <p14:creationId xmlns:p14="http://schemas.microsoft.com/office/powerpoint/2010/main" val="3190549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scussion Pane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Discussion panel</a:t>
            </a:r>
          </a:p>
        </p:txBody>
      </p:sp>
      <p:sp>
        <p:nvSpPr>
          <p:cNvPr id="5" name="Text Placeholder 4"/>
          <p:cNvSpPr>
            <a:spLocks noGrp="1"/>
          </p:cNvSpPr>
          <p:nvPr>
            <p:ph type="body" sz="quarter" idx="10" hasCustomPrompt="1"/>
          </p:nvPr>
        </p:nvSpPr>
        <p:spPr>
          <a:xfrm>
            <a:off x="324000" y="1692392"/>
            <a:ext cx="11545200" cy="3385542"/>
          </a:xfrm>
        </p:spPr>
        <p:txBody>
          <a:bodyPr>
            <a:spAutoFit/>
          </a:bodyPr>
          <a:lstStyle>
            <a:lvl1pPr>
              <a:spcBef>
                <a:spcPts val="2400"/>
              </a:spcBef>
              <a:defRPr/>
            </a:lvl1pPr>
          </a:lstStyle>
          <a:p>
            <a:r>
              <a:rPr lang="en-US" dirty="0"/>
              <a:t>Title of discussion panel</a:t>
            </a:r>
          </a:p>
          <a:p>
            <a:r>
              <a:rPr lang="en-US" b="0" dirty="0"/>
              <a:t>Speaker Name, Company 1</a:t>
            </a:r>
          </a:p>
          <a:p>
            <a:r>
              <a:rPr lang="en-US" b="0" dirty="0"/>
              <a:t>Speaker Name, Company 2</a:t>
            </a:r>
          </a:p>
          <a:p>
            <a:r>
              <a:rPr lang="en-US" b="0" dirty="0"/>
              <a:t>Speaker Name, Company 3</a:t>
            </a:r>
          </a:p>
          <a:p>
            <a:r>
              <a:rPr lang="en-US" b="0" dirty="0"/>
              <a:t>Speaker Name, Company 4</a:t>
            </a:r>
          </a:p>
          <a:p>
            <a:r>
              <a:rPr lang="en-US" b="0" dirty="0"/>
              <a:t>Speaker Name, Company 5</a:t>
            </a:r>
          </a:p>
        </p:txBody>
      </p:sp>
    </p:spTree>
    <p:extLst>
      <p:ext uri="{BB962C8B-B14F-4D97-AF65-F5344CB8AC3E}">
        <p14:creationId xmlns:p14="http://schemas.microsoft.com/office/powerpoint/2010/main" val="225133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ith picture - two lin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7" name="Rectangle 6"/>
          <p:cNvSpPr/>
          <p:nvPr userDrawn="1"/>
        </p:nvSpPr>
        <p:spPr bwMode="gray">
          <a:xfrm>
            <a:off x="324000" y="0"/>
            <a:ext cx="11545200" cy="2143622"/>
          </a:xfrm>
          <a:prstGeom prst="rect">
            <a:avLst/>
          </a:prstGeom>
          <a:solidFill>
            <a:schemeClr val="bg1">
              <a:alpha val="75000"/>
            </a:schemeClr>
          </a:solidFill>
          <a:ln w="6350"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0" name="Rectangle 9"/>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467999"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sp>
        <p:nvSpPr>
          <p:cNvPr id="9" name="Title 1"/>
          <p:cNvSpPr>
            <a:spLocks noGrp="1"/>
          </p:cNvSpPr>
          <p:nvPr>
            <p:ph type="ctrTitle" hasCustomPrompt="1"/>
          </p:nvPr>
        </p:nvSpPr>
        <p:spPr bwMode="gray">
          <a:xfrm>
            <a:off x="467999" y="324075"/>
            <a:ext cx="11257200" cy="1107996"/>
          </a:xfrm>
        </p:spPr>
        <p:txBody>
          <a:bodyPr anchor="t" anchorCtr="0">
            <a:noAutofit/>
          </a:bodyPr>
          <a:lstStyle>
            <a:lvl1pPr>
              <a:defRPr sz="3600">
                <a:solidFill>
                  <a:sysClr val="windowText" lastClr="000000"/>
                </a:solidFill>
                <a:latin typeface="+mj-lt"/>
              </a:defRPr>
            </a:lvl1pPr>
          </a:lstStyle>
          <a:p>
            <a:r>
              <a:rPr lang="en-US" sz="3600" dirty="0"/>
              <a:t>Alternate Presentation Title</a:t>
            </a:r>
            <a:br>
              <a:rPr lang="en-US" sz="3600" dirty="0"/>
            </a:br>
            <a:r>
              <a:rPr lang="en-US" sz="3600" dirty="0"/>
              <a:t>Breaks to Two Lines</a:t>
            </a:r>
            <a:endParaRPr lang="en-US" dirty="0"/>
          </a:p>
        </p:txBody>
      </p:sp>
      <p:pic>
        <p:nvPicPr>
          <p:cNvPr id="11" name="Picture 10" descr="SAP_grad_R_pref.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Tree>
    <p:extLst>
      <p:ext uri="{BB962C8B-B14F-4D97-AF65-F5344CB8AC3E}">
        <p14:creationId xmlns:p14="http://schemas.microsoft.com/office/powerpoint/2010/main" val="2820175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3" name="TextBox 2"/>
          <p:cNvSpPr txBox="1"/>
          <p:nvPr userDrawn="1"/>
        </p:nvSpPr>
        <p:spPr bwMode="black">
          <a:xfrm>
            <a:off x="11711056" y="6637720"/>
            <a:ext cx="157094" cy="153888"/>
          </a:xfrm>
          <a:prstGeom prst="rect">
            <a:avLst/>
          </a:prstGeom>
          <a:noFill/>
        </p:spPr>
        <p:txBody>
          <a:bodyPr wrap="none" lIns="0" tIns="0" rIns="0" bIns="0" rtlCol="0">
            <a:spAutoFit/>
          </a:bodyPr>
          <a:lstStyle/>
          <a:p>
            <a:pPr marL="111525" indent="-111525" algn="r">
              <a:buClr>
                <a:schemeClr val="accent2"/>
              </a:buClr>
              <a:buFont typeface="Arial" pitchFamily="34" charset="0"/>
              <a:buNone/>
            </a:pPr>
            <a:fld id="{0BDC132A-5C91-4078-9777-31DA19A62E0A}" type="slidenum">
              <a:rPr lang="en-US" sz="1000" baseline="0" noProof="0" smtClean="0">
                <a:solidFill>
                  <a:schemeClr val="tx1"/>
                </a:solidFill>
              </a:rPr>
              <a:pPr marL="111525" indent="-111525" algn="r">
                <a:buClr>
                  <a:schemeClr val="accent2"/>
                </a:buClr>
                <a:buFont typeface="Arial" pitchFamily="34" charset="0"/>
                <a:buNone/>
              </a:pPr>
              <a:t>‹#›</a:t>
            </a:fld>
            <a:endParaRPr lang="en-US" sz="1000" noProof="0" dirty="0">
              <a:solidFill>
                <a:schemeClr val="tx1"/>
              </a:solidFill>
            </a:endParaRPr>
          </a:p>
        </p:txBody>
      </p:sp>
      <p:sp>
        <p:nvSpPr>
          <p:cNvPr id="4" name="TextBox 3"/>
          <p:cNvSpPr txBox="1"/>
          <p:nvPr userDrawn="1"/>
        </p:nvSpPr>
        <p:spPr bwMode="black">
          <a:xfrm>
            <a:off x="324000" y="6622344"/>
            <a:ext cx="3648435" cy="153888"/>
          </a:xfrm>
          <a:prstGeom prst="rect">
            <a:avLst/>
          </a:prstGeom>
          <a:noFill/>
        </p:spPr>
        <p:txBody>
          <a:bodyPr wrap="none" lIns="0" tIns="0" rIns="0" bIns="0" rtlCol="0">
            <a:spAutoFit/>
          </a:bodyPr>
          <a:lstStyle/>
          <a:p>
            <a:pPr marL="133200" indent="-133200" algn="l">
              <a:buClr>
                <a:schemeClr val="tx1"/>
              </a:buClr>
              <a:buFont typeface="Arial" pitchFamily="34" charset="0"/>
              <a:buChar char="©"/>
              <a:tabLst/>
            </a:pPr>
            <a:r>
              <a:rPr lang="en-US" sz="1000" noProof="0" dirty="0">
                <a:solidFill>
                  <a:schemeClr val="tx1"/>
                </a:solidFill>
              </a:rPr>
              <a:t>2017 SAP SE or an SAP affiliate company. All rights reserved.</a:t>
            </a:r>
          </a:p>
        </p:txBody>
      </p:sp>
    </p:spTree>
    <p:extLst>
      <p:ext uri="{BB962C8B-B14F-4D97-AF65-F5344CB8AC3E}">
        <p14:creationId xmlns:p14="http://schemas.microsoft.com/office/powerpoint/2010/main" val="2833417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pyright">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324000" y="324075"/>
            <a:ext cx="11547324" cy="756175"/>
          </a:xfrm>
          <a:prstGeom prst="rect">
            <a:avLst/>
          </a:prstGeom>
        </p:spPr>
        <p:txBody>
          <a:bodyPr vert="horz" lIns="0" tIns="0" rIns="0" bIns="0" rtlCol="0" anchor="ctr" anchorCtr="0">
            <a:noAutofit/>
          </a:bodyPr>
          <a:lstStyle/>
          <a:p>
            <a:pPr algn="l" defTabSz="1088776" rtl="0" eaLnBrk="1" latinLnBrk="0" hangingPunct="1">
              <a:spcBef>
                <a:spcPct val="0"/>
              </a:spcBef>
              <a:buNone/>
            </a:pPr>
            <a:r>
              <a:rPr lang="en-US" sz="2900" b="1" kern="1200" noProof="0" dirty="0">
                <a:solidFill>
                  <a:schemeClr val="accent2"/>
                </a:solidFill>
                <a:latin typeface="+mj-lt"/>
                <a:ea typeface="+mj-ea"/>
                <a:cs typeface="+mj-cs"/>
              </a:rPr>
              <a:t>© 2017 SAP SE or an SAP affiliate company.</a:t>
            </a:r>
            <a:r>
              <a:rPr lang="en-US" sz="2900" b="1" kern="1200" baseline="0" noProof="0" dirty="0">
                <a:solidFill>
                  <a:schemeClr val="accent2"/>
                </a:solidFill>
                <a:latin typeface="+mj-lt"/>
                <a:ea typeface="+mj-ea"/>
                <a:cs typeface="+mj-cs"/>
              </a:rPr>
              <a:t> </a:t>
            </a:r>
            <a:r>
              <a:rPr lang="en-US" sz="2900" b="1" kern="1200" noProof="0" dirty="0">
                <a:solidFill>
                  <a:schemeClr val="accent2"/>
                </a:solidFill>
                <a:latin typeface="+mj-lt"/>
                <a:ea typeface="+mj-ea"/>
                <a:cs typeface="+mj-cs"/>
              </a:rPr>
              <a:t>All rights reserved.</a:t>
            </a:r>
          </a:p>
        </p:txBody>
      </p:sp>
      <p:sp>
        <p:nvSpPr>
          <p:cNvPr id="5" name="TextBox 4"/>
          <p:cNvSpPr txBox="1"/>
          <p:nvPr userDrawn="1"/>
        </p:nvSpPr>
        <p:spPr bwMode="gray">
          <a:xfrm>
            <a:off x="323999" y="1692000"/>
            <a:ext cx="11547325" cy="3539430"/>
          </a:xfrm>
          <a:prstGeom prst="rect">
            <a:avLst/>
          </a:prstGeom>
          <a:noFill/>
        </p:spPr>
        <p:txBody>
          <a:bodyPr wrap="square" lIns="0" tIns="0" rIns="0" bIns="0" rtlCol="0">
            <a:spAutoFit/>
          </a:bodyPr>
          <a:lstStyle/>
          <a:p>
            <a:r>
              <a:rPr lang="en-US" sz="1200" kern="1200" dirty="0">
                <a:solidFill>
                  <a:schemeClr val="tx1"/>
                </a:solidFill>
                <a:latin typeface="Arial"/>
                <a:ea typeface="MS PGothic" pitchFamily="34" charset="-128"/>
                <a:cs typeface="+mn-cs"/>
              </a:rPr>
              <a:t>No part of this publication may be reproduced or transmitted in any form or for any purpose without the express permission of SAP SE or an SAP affiliate company.</a:t>
            </a:r>
          </a:p>
          <a:p>
            <a:pPr>
              <a:spcBef>
                <a:spcPts val="1200"/>
              </a:spcBef>
            </a:pPr>
            <a:r>
              <a:rPr lang="en-US" sz="1200" kern="1200" dirty="0">
                <a:solidFill>
                  <a:schemeClr val="tx1"/>
                </a:solidFill>
                <a:latin typeface="Arial"/>
                <a:ea typeface="MS PGothic" pitchFamily="34" charset="-128"/>
                <a:cs typeface="+mn-cs"/>
              </a:rPr>
              <a:t>SAP and other SAP products and services mentioned herein as well as their respective logos are trademarks or registered trademarks of SAP SE (or an SAP affiliate company) in Germany and other countries. Please see </a:t>
            </a:r>
            <a:r>
              <a:rPr lang="en-US" sz="1200" kern="1200" dirty="0">
                <a:solidFill>
                  <a:schemeClr val="tx1"/>
                </a:solidFill>
                <a:latin typeface="Arial"/>
                <a:ea typeface="MS PGothic" pitchFamily="34" charset="-128"/>
                <a:cs typeface="+mn-cs"/>
                <a:hlinkClick r:id="rId2"/>
              </a:rPr>
              <a:t>http://global12.sap.com/corporate-en/legal/copyright/index.epx</a:t>
            </a:r>
            <a:r>
              <a:rPr lang="en-US" sz="1200" kern="1200" dirty="0">
                <a:solidFill>
                  <a:schemeClr val="tx1"/>
                </a:solidFill>
                <a:latin typeface="Arial"/>
                <a:ea typeface="MS PGothic" pitchFamily="34" charset="-128"/>
                <a:cs typeface="+mn-cs"/>
              </a:rPr>
              <a:t> for additional trademark information and notices.</a:t>
            </a:r>
          </a:p>
          <a:p>
            <a:pPr>
              <a:spcBef>
                <a:spcPts val="1200"/>
              </a:spcBef>
            </a:pPr>
            <a:r>
              <a:rPr lang="en-US" sz="1200" kern="1200" dirty="0">
                <a:solidFill>
                  <a:schemeClr val="tx1"/>
                </a:solidFill>
                <a:latin typeface="Arial"/>
                <a:ea typeface="MS PGothic" pitchFamily="34" charset="-128"/>
                <a:cs typeface="+mn-cs"/>
              </a:rPr>
              <a:t>Some software products marketed by SAP SE and its distributors contain proprietary software components of other software vendors.</a:t>
            </a:r>
          </a:p>
          <a:p>
            <a:pPr>
              <a:spcBef>
                <a:spcPts val="1200"/>
              </a:spcBef>
            </a:pPr>
            <a:r>
              <a:rPr lang="en-US" sz="1200" kern="1200" dirty="0">
                <a:solidFill>
                  <a:schemeClr val="tx1"/>
                </a:solidFill>
                <a:latin typeface="Arial"/>
                <a:ea typeface="MS PGothic" pitchFamily="34" charset="-128"/>
                <a:cs typeface="+mn-cs"/>
              </a:rPr>
              <a:t>National product specifications may vary.</a:t>
            </a:r>
          </a:p>
          <a:p>
            <a:pPr>
              <a:spcBef>
                <a:spcPts val="1200"/>
              </a:spcBef>
            </a:pPr>
            <a:r>
              <a:rPr lang="en-US" sz="1200" kern="1200" dirty="0">
                <a:solidFill>
                  <a:schemeClr val="tx1"/>
                </a:solidFill>
                <a:latin typeface="Arial"/>
                <a:ea typeface="MS PGothic" pitchFamily="34" charset="-128"/>
                <a:cs typeface="+mn-cs"/>
              </a:rPr>
              <a:t>These materials are provided by SAP SE or an SAP affiliate company for informational purposes only, without representation or warranty of any kind, and SAP SE or its affiliated companies shall not be liable for errors or omissions with respect to the materials. The only warranties for SAP SE or SAP affiliate company products and </a:t>
            </a:r>
            <a:br>
              <a:rPr lang="en-US" sz="1200" kern="1200" dirty="0">
                <a:solidFill>
                  <a:schemeClr val="tx1"/>
                </a:solidFill>
                <a:latin typeface="Arial"/>
                <a:ea typeface="MS PGothic" pitchFamily="34" charset="-128"/>
                <a:cs typeface="+mn-cs"/>
              </a:rPr>
            </a:br>
            <a:r>
              <a:rPr lang="en-US" sz="1200" kern="1200" dirty="0">
                <a:solidFill>
                  <a:schemeClr val="tx1"/>
                </a:solidFill>
                <a:latin typeface="Arial"/>
                <a:ea typeface="MS PGothic" pitchFamily="34" charset="-128"/>
                <a:cs typeface="+mn-cs"/>
              </a:rPr>
              <a:t>services are those that are set forth in the express warranty statements accompanying such products and services, if any. Nothing herein should be construed as constituting an additional warranty. </a:t>
            </a:r>
          </a:p>
          <a:p>
            <a:pPr>
              <a:spcBef>
                <a:spcPts val="1200"/>
              </a:spcBef>
            </a:pPr>
            <a:r>
              <a:rPr lang="en-US" sz="1200" kern="1200" dirty="0">
                <a:solidFill>
                  <a:schemeClr val="tx1"/>
                </a:solidFill>
                <a:latin typeface="Arial"/>
                <a:ea typeface="MS PGothic" pitchFamily="34" charset="-128"/>
                <a:cs typeface="+mn-cs"/>
              </a:rPr>
              <a:t>In particular, SAP SE or its affiliated companies have no obligation to pursue any course of business outlined in this document or any related presentation, or to develop </a:t>
            </a:r>
            <a:br>
              <a:rPr lang="en-US" sz="1200" kern="1200" dirty="0">
                <a:solidFill>
                  <a:schemeClr val="tx1"/>
                </a:solidFill>
                <a:latin typeface="Arial"/>
                <a:ea typeface="MS PGothic" pitchFamily="34" charset="-128"/>
                <a:cs typeface="+mn-cs"/>
              </a:rPr>
            </a:br>
            <a:r>
              <a:rPr lang="en-US" sz="1200" kern="1200" dirty="0">
                <a:solidFill>
                  <a:schemeClr val="tx1"/>
                </a:solidFill>
                <a:latin typeface="Arial"/>
                <a:ea typeface="MS PGothic" pitchFamily="34" charset="-128"/>
                <a:cs typeface="+mn-cs"/>
              </a:rPr>
              <a:t>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a:t>
            </a:r>
            <a:br>
              <a:rPr lang="en-US" sz="1200" kern="1200" dirty="0">
                <a:solidFill>
                  <a:schemeClr val="tx1"/>
                </a:solidFill>
                <a:latin typeface="Arial"/>
                <a:ea typeface="MS PGothic" pitchFamily="34" charset="-128"/>
                <a:cs typeface="+mn-cs"/>
              </a:rPr>
            </a:br>
            <a:r>
              <a:rPr lang="en-US" sz="1200" kern="1200" dirty="0">
                <a:solidFill>
                  <a:schemeClr val="tx1"/>
                </a:solidFill>
                <a:latin typeface="Arial"/>
                <a:ea typeface="MS PGothic" pitchFamily="34" charset="-128"/>
                <a:cs typeface="+mn-cs"/>
              </a:rPr>
              <a:t>for any reason without notice. The information in this document is not a commitment, promise, or legal obligation to deliver any material, code, or functionality. All forward-looking statements are subject to various risks and uncertainties that could cause actual results to differ materially from expectations. Readers are cautioned not to place undue reliance on these forward-looking statements, which speak only as of their dates, and they should not be relied upon in making purchasing decisions.</a:t>
            </a:r>
          </a:p>
        </p:txBody>
      </p:sp>
    </p:spTree>
    <p:extLst>
      <p:ext uri="{BB962C8B-B14F-4D97-AF65-F5344CB8AC3E}">
        <p14:creationId xmlns:p14="http://schemas.microsoft.com/office/powerpoint/2010/main" val="328438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pyright german">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324000" y="324075"/>
            <a:ext cx="11547324" cy="756175"/>
          </a:xfrm>
          <a:prstGeom prst="rect">
            <a:avLst/>
          </a:prstGeom>
        </p:spPr>
        <p:txBody>
          <a:bodyPr vert="horz" lIns="0" tIns="0" rIns="0" bIns="0" rtlCol="0" anchor="ctr" anchorCtr="0">
            <a:noAutofit/>
          </a:bodyPr>
          <a:lstStyle/>
          <a:p>
            <a:pPr marL="0" marR="0" indent="0" algn="l" defTabSz="1088776" rtl="0" eaLnBrk="1" fontAlgn="auto" latinLnBrk="0" hangingPunct="1">
              <a:lnSpc>
                <a:spcPct val="100000"/>
              </a:lnSpc>
              <a:spcBef>
                <a:spcPct val="0"/>
              </a:spcBef>
              <a:spcAft>
                <a:spcPts val="0"/>
              </a:spcAft>
              <a:buClrTx/>
              <a:buSzTx/>
              <a:buFontTx/>
              <a:buNone/>
              <a:tabLst/>
              <a:defRPr/>
            </a:pPr>
            <a:r>
              <a:rPr lang="en-US" sz="2900" b="1" kern="1200" noProof="0" dirty="0">
                <a:solidFill>
                  <a:schemeClr val="accent2"/>
                </a:solidFill>
                <a:latin typeface="+mj-lt"/>
                <a:ea typeface="+mj-ea"/>
                <a:cs typeface="+mj-cs"/>
              </a:rPr>
              <a:t>© 2017 SAP SE </a:t>
            </a:r>
            <a:r>
              <a:rPr lang="en-US" sz="2900" b="1" kern="1200" noProof="0" dirty="0" err="1">
                <a:solidFill>
                  <a:schemeClr val="accent2"/>
                </a:solidFill>
                <a:latin typeface="+mj-lt"/>
                <a:ea typeface="+mj-ea"/>
                <a:cs typeface="+mj-cs"/>
              </a:rPr>
              <a:t>oder</a:t>
            </a:r>
            <a:r>
              <a:rPr lang="en-US" sz="2900" b="1" kern="1200" noProof="0" dirty="0">
                <a:solidFill>
                  <a:schemeClr val="accent2"/>
                </a:solidFill>
                <a:latin typeface="+mj-lt"/>
                <a:ea typeface="+mj-ea"/>
                <a:cs typeface="+mj-cs"/>
              </a:rPr>
              <a:t> </a:t>
            </a:r>
            <a:r>
              <a:rPr lang="en-US" sz="2900" b="1" kern="1200" noProof="0" dirty="0" err="1">
                <a:solidFill>
                  <a:schemeClr val="accent2"/>
                </a:solidFill>
                <a:latin typeface="+mj-lt"/>
                <a:ea typeface="+mj-ea"/>
                <a:cs typeface="+mj-cs"/>
              </a:rPr>
              <a:t>ein</a:t>
            </a:r>
            <a:r>
              <a:rPr lang="en-US" sz="2900" b="1" kern="1200" noProof="0" dirty="0">
                <a:solidFill>
                  <a:schemeClr val="accent2"/>
                </a:solidFill>
                <a:latin typeface="+mj-lt"/>
                <a:ea typeface="+mj-ea"/>
                <a:cs typeface="+mj-cs"/>
              </a:rPr>
              <a:t> SAP-</a:t>
            </a:r>
            <a:r>
              <a:rPr lang="en-US" sz="2900" b="1" kern="1200" noProof="0" dirty="0" err="1">
                <a:solidFill>
                  <a:schemeClr val="accent2"/>
                </a:solidFill>
                <a:latin typeface="+mj-lt"/>
                <a:ea typeface="+mj-ea"/>
                <a:cs typeface="+mj-cs"/>
              </a:rPr>
              <a:t>Konzernunternehmen</a:t>
            </a:r>
            <a:r>
              <a:rPr lang="en-US" sz="2900" b="1" kern="1200" noProof="0" dirty="0">
                <a:solidFill>
                  <a:schemeClr val="accent2"/>
                </a:solidFill>
                <a:latin typeface="+mj-lt"/>
                <a:ea typeface="+mj-ea"/>
                <a:cs typeface="+mj-cs"/>
              </a:rPr>
              <a:t>. </a:t>
            </a:r>
            <a:br>
              <a:rPr lang="en-US" sz="2900" b="1" kern="1200" noProof="0" dirty="0">
                <a:solidFill>
                  <a:schemeClr val="accent2"/>
                </a:solidFill>
                <a:latin typeface="+mj-lt"/>
                <a:ea typeface="+mj-ea"/>
                <a:cs typeface="+mj-cs"/>
              </a:rPr>
            </a:br>
            <a:r>
              <a:rPr lang="en-US" sz="2900" b="1" kern="1200" noProof="0" dirty="0" err="1">
                <a:solidFill>
                  <a:schemeClr val="accent2"/>
                </a:solidFill>
                <a:latin typeface="+mj-lt"/>
                <a:ea typeface="+mj-ea"/>
                <a:cs typeface="+mj-cs"/>
              </a:rPr>
              <a:t>Alle</a:t>
            </a:r>
            <a:r>
              <a:rPr lang="en-US" sz="2900" b="1" kern="1200" noProof="0" dirty="0">
                <a:solidFill>
                  <a:schemeClr val="accent2"/>
                </a:solidFill>
                <a:latin typeface="+mj-lt"/>
                <a:ea typeface="+mj-ea"/>
                <a:cs typeface="+mj-cs"/>
              </a:rPr>
              <a:t> </a:t>
            </a:r>
            <a:r>
              <a:rPr lang="en-US" sz="2900" b="1" kern="1200" noProof="0" dirty="0" err="1">
                <a:solidFill>
                  <a:schemeClr val="accent2"/>
                </a:solidFill>
                <a:latin typeface="+mj-lt"/>
                <a:ea typeface="+mj-ea"/>
                <a:cs typeface="+mj-cs"/>
              </a:rPr>
              <a:t>Rechte</a:t>
            </a:r>
            <a:r>
              <a:rPr lang="en-US" sz="2900" b="1" kern="1200" noProof="0" dirty="0">
                <a:solidFill>
                  <a:schemeClr val="accent2"/>
                </a:solidFill>
                <a:latin typeface="+mj-lt"/>
                <a:ea typeface="+mj-ea"/>
                <a:cs typeface="+mj-cs"/>
              </a:rPr>
              <a:t> </a:t>
            </a:r>
            <a:r>
              <a:rPr lang="en-US" sz="2900" b="1" kern="1200" noProof="0" dirty="0" err="1">
                <a:solidFill>
                  <a:schemeClr val="accent2"/>
                </a:solidFill>
                <a:latin typeface="+mj-lt"/>
                <a:ea typeface="+mj-ea"/>
                <a:cs typeface="+mj-cs"/>
              </a:rPr>
              <a:t>vorbehalten</a:t>
            </a:r>
            <a:r>
              <a:rPr lang="en-US" sz="2900" b="1" kern="1200" noProof="0" dirty="0">
                <a:solidFill>
                  <a:schemeClr val="accent2"/>
                </a:solidFill>
                <a:latin typeface="+mj-lt"/>
                <a:ea typeface="+mj-ea"/>
                <a:cs typeface="+mj-cs"/>
              </a:rPr>
              <a:t>.</a:t>
            </a:r>
          </a:p>
        </p:txBody>
      </p:sp>
      <p:sp>
        <p:nvSpPr>
          <p:cNvPr id="8" name="TextBox 7"/>
          <p:cNvSpPr txBox="1"/>
          <p:nvPr userDrawn="1"/>
        </p:nvSpPr>
        <p:spPr bwMode="gray">
          <a:xfrm>
            <a:off x="323999" y="1692000"/>
            <a:ext cx="11547325" cy="4278094"/>
          </a:xfrm>
          <a:prstGeom prst="rect">
            <a:avLst/>
          </a:prstGeom>
          <a:noFill/>
        </p:spPr>
        <p:txBody>
          <a:bodyPr wrap="square" lIns="0" tIns="0" rIns="0" bIns="0" rtlCol="0">
            <a:spAutoFit/>
          </a:bodyPr>
          <a:lstStyle/>
          <a:p>
            <a:r>
              <a:rPr lang="en-US" sz="1200" kern="1200" noProof="0" dirty="0" err="1">
                <a:solidFill>
                  <a:schemeClr val="tx1"/>
                </a:solidFill>
                <a:effectLst/>
                <a:latin typeface="Arial"/>
                <a:ea typeface="+mn-ea"/>
                <a:cs typeface="+mn-cs"/>
              </a:rPr>
              <a:t>Weitergabe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Vervielfältigung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dieser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Publikation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von </a:t>
            </a:r>
            <a:r>
              <a:rPr lang="en-US" sz="1200" kern="1200" noProof="0" dirty="0" err="1">
                <a:solidFill>
                  <a:schemeClr val="tx1"/>
                </a:solidFill>
                <a:effectLst/>
                <a:latin typeface="Arial"/>
                <a:ea typeface="+mn-ea"/>
                <a:cs typeface="+mn-cs"/>
              </a:rPr>
              <a:t>Teilen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daraus</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sind</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welchem</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Zweck</a:t>
            </a:r>
            <a:r>
              <a:rPr lang="en-US" sz="1200" kern="1200" noProof="0" dirty="0">
                <a:solidFill>
                  <a:schemeClr val="tx1"/>
                </a:solidFill>
                <a:effectLst/>
                <a:latin typeface="Arial"/>
                <a:ea typeface="+mn-ea"/>
                <a:cs typeface="+mn-cs"/>
              </a:rPr>
              <a:t> und in </a:t>
            </a:r>
            <a:r>
              <a:rPr lang="en-US" sz="1200" kern="1200" noProof="0" dirty="0" err="1">
                <a:solidFill>
                  <a:schemeClr val="tx1"/>
                </a:solidFill>
                <a:effectLst/>
                <a:latin typeface="Arial"/>
                <a:ea typeface="+mn-ea"/>
                <a:cs typeface="+mn-cs"/>
              </a:rPr>
              <a:t>welcher</a:t>
            </a:r>
            <a:r>
              <a:rPr lang="en-US" sz="1200" kern="1200" noProof="0" dirty="0">
                <a:solidFill>
                  <a:schemeClr val="tx1"/>
                </a:solidFill>
                <a:effectLst/>
                <a:latin typeface="Arial"/>
                <a:ea typeface="+mn-ea"/>
                <a:cs typeface="+mn-cs"/>
              </a:rPr>
              <a:t> Form </a:t>
            </a:r>
            <a:r>
              <a:rPr lang="en-US" sz="1200" kern="1200" noProof="0" dirty="0" err="1">
                <a:solidFill>
                  <a:schemeClr val="tx1"/>
                </a:solidFill>
                <a:effectLst/>
                <a:latin typeface="Arial"/>
                <a:ea typeface="+mn-ea"/>
                <a:cs typeface="+mn-cs"/>
              </a:rPr>
              <a:t>auch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immer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ohne</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ausdrückliche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schriftliche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Genehmigung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durch</a:t>
            </a:r>
            <a:r>
              <a:rPr lang="en-US" sz="1200" kern="1200" noProof="0" dirty="0">
                <a:solidFill>
                  <a:schemeClr val="tx1"/>
                </a:solidFill>
                <a:effectLst/>
                <a:latin typeface="Arial"/>
                <a:ea typeface="+mn-ea"/>
                <a:cs typeface="+mn-cs"/>
              </a:rPr>
              <a:t>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a:t>
            </a:r>
            <a:r>
              <a:rPr lang="en-US" sz="1200" kern="1200" noProof="0" dirty="0">
                <a:solidFill>
                  <a:schemeClr val="tx1"/>
                </a:solidFill>
                <a:effectLst/>
                <a:latin typeface="Arial"/>
                <a:ea typeface="+mn-ea"/>
                <a:cs typeface="+mn-cs"/>
              </a:rPr>
              <a:t> SAP-</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nicht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gestattet</a:t>
            </a:r>
            <a:r>
              <a:rPr lang="en-US" sz="1200" kern="1200" noProof="0" dirty="0">
                <a:solidFill>
                  <a:schemeClr val="tx1"/>
                </a:solidFill>
                <a:effectLst/>
                <a:latin typeface="Arial"/>
                <a:ea typeface="+mn-ea"/>
                <a:cs typeface="+mn-cs"/>
              </a:rPr>
              <a:t>.</a:t>
            </a:r>
          </a:p>
          <a:p>
            <a:pPr>
              <a:spcBef>
                <a:spcPts val="1200"/>
              </a:spcBef>
            </a:pPr>
            <a:r>
              <a:rPr lang="en-US" sz="1200" kern="1200" noProof="0" dirty="0">
                <a:solidFill>
                  <a:schemeClr val="tx1"/>
                </a:solidFill>
                <a:effectLst/>
                <a:latin typeface="Arial"/>
                <a:ea typeface="+mn-ea"/>
                <a:cs typeface="+mn-cs"/>
              </a:rPr>
              <a:t>SAP und </a:t>
            </a:r>
            <a:r>
              <a:rPr lang="en-US" sz="1200" kern="1200" noProof="0" dirty="0" err="1">
                <a:solidFill>
                  <a:schemeClr val="tx1"/>
                </a:solidFill>
                <a:effectLst/>
                <a:latin typeface="Arial"/>
                <a:ea typeface="+mn-ea"/>
                <a:cs typeface="+mn-cs"/>
              </a:rPr>
              <a:t>andere</a:t>
            </a:r>
            <a:r>
              <a:rPr lang="en-US" sz="1200" kern="1200" noProof="0" dirty="0">
                <a:solidFill>
                  <a:schemeClr val="tx1"/>
                </a:solidFill>
                <a:effectLst/>
                <a:latin typeface="Arial"/>
                <a:ea typeface="+mn-ea"/>
                <a:cs typeface="+mn-cs"/>
              </a:rPr>
              <a:t> in </a:t>
            </a:r>
            <a:r>
              <a:rPr lang="en-US" sz="1200" kern="1200" noProof="0" dirty="0" err="1">
                <a:solidFill>
                  <a:schemeClr val="tx1"/>
                </a:solidFill>
                <a:effectLst/>
                <a:latin typeface="Arial"/>
                <a:ea typeface="+mn-ea"/>
                <a:cs typeface="+mn-cs"/>
              </a:rPr>
              <a:t>diesem</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Dokument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erwähnte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Produkte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Dienstleistungen</a:t>
            </a:r>
            <a:r>
              <a:rPr lang="en-US" sz="1200" kern="1200" noProof="0" dirty="0">
                <a:solidFill>
                  <a:schemeClr val="tx1"/>
                </a:solidFill>
                <a:effectLst/>
                <a:latin typeface="Arial"/>
                <a:ea typeface="+mn-ea"/>
                <a:cs typeface="+mn-cs"/>
              </a:rPr>
              <a:t> von SAP </a:t>
            </a:r>
            <a:r>
              <a:rPr lang="en-US" sz="1200" kern="1200" noProof="0" dirty="0" err="1">
                <a:solidFill>
                  <a:schemeClr val="tx1"/>
                </a:solidFill>
                <a:effectLst/>
                <a:latin typeface="Arial"/>
                <a:ea typeface="+mn-ea"/>
                <a:cs typeface="+mn-cs"/>
              </a:rPr>
              <a:t>sowie</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dazugehörigen</a:t>
            </a:r>
            <a:r>
              <a:rPr lang="en-US" sz="1200" kern="1200" noProof="0" dirty="0">
                <a:solidFill>
                  <a:schemeClr val="tx1"/>
                </a:solidFill>
                <a:effectLst/>
                <a:latin typeface="Arial"/>
                <a:ea typeface="+mn-ea"/>
                <a:cs typeface="+mn-cs"/>
              </a:rPr>
              <a:t> Logos </a:t>
            </a:r>
            <a:r>
              <a:rPr lang="en-US" sz="1200" kern="1200" noProof="0" dirty="0" err="1">
                <a:solidFill>
                  <a:schemeClr val="tx1"/>
                </a:solidFill>
                <a:effectLst/>
                <a:latin typeface="Arial"/>
                <a:ea typeface="+mn-ea"/>
                <a:cs typeface="+mn-cs"/>
              </a:rPr>
              <a:t>sind</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Marken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eingetragene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Marken</a:t>
            </a:r>
            <a:r>
              <a:rPr lang="en-US" sz="1200" kern="1200" noProof="0" dirty="0">
                <a:solidFill>
                  <a:schemeClr val="tx1"/>
                </a:solidFill>
                <a:effectLst/>
                <a:latin typeface="Arial"/>
                <a:ea typeface="+mn-ea"/>
                <a:cs typeface="+mn-cs"/>
              </a:rPr>
              <a:t> der </a:t>
            </a:r>
            <a:br>
              <a:rPr lang="en-US" sz="1200" kern="1200" noProof="0" dirty="0">
                <a:solidFill>
                  <a:schemeClr val="tx1"/>
                </a:solidFill>
                <a:effectLst/>
                <a:latin typeface="Arial"/>
                <a:ea typeface="+mn-ea"/>
                <a:cs typeface="+mn-cs"/>
              </a:rPr>
            </a:br>
            <a:r>
              <a:rPr lang="en-US" sz="1200" kern="1200" dirty="0">
                <a:solidFill>
                  <a:schemeClr val="tx1"/>
                </a:solidFill>
                <a:latin typeface="Arial"/>
                <a:ea typeface="MS PGothic" pitchFamily="34" charset="-128"/>
                <a:cs typeface="+mn-cs"/>
              </a:rPr>
              <a:t>SAP SE </a:t>
            </a:r>
            <a:r>
              <a:rPr lang="en-US" sz="1200" kern="1200" noProof="0" dirty="0">
                <a:solidFill>
                  <a:schemeClr val="tx1"/>
                </a:solidFill>
                <a:effectLst/>
                <a:latin typeface="Arial"/>
                <a:ea typeface="+mn-ea"/>
                <a:cs typeface="+mn-cs"/>
              </a:rPr>
              <a:t>(</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von </a:t>
            </a:r>
            <a:r>
              <a:rPr lang="en-US" sz="1200" kern="1200" noProof="0" dirty="0" err="1">
                <a:solidFill>
                  <a:schemeClr val="tx1"/>
                </a:solidFill>
                <a:effectLst/>
                <a:latin typeface="Arial"/>
                <a:ea typeface="+mn-ea"/>
                <a:cs typeface="+mn-cs"/>
              </a:rPr>
              <a:t>einem</a:t>
            </a:r>
            <a:r>
              <a:rPr lang="en-US" sz="1200" kern="1200" noProof="0" dirty="0">
                <a:solidFill>
                  <a:schemeClr val="tx1"/>
                </a:solidFill>
                <a:effectLst/>
                <a:latin typeface="Arial"/>
                <a:ea typeface="+mn-ea"/>
                <a:cs typeface="+mn-cs"/>
              </a:rPr>
              <a:t> SAP-</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in Deutschland und </a:t>
            </a:r>
            <a:r>
              <a:rPr lang="en-US" sz="1200" kern="1200" noProof="0" dirty="0" err="1">
                <a:solidFill>
                  <a:schemeClr val="tx1"/>
                </a:solidFill>
                <a:effectLst/>
                <a:latin typeface="Arial"/>
                <a:ea typeface="+mn-ea"/>
                <a:cs typeface="+mn-cs"/>
              </a:rPr>
              <a:t>verschiedenen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anderen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Ländern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weltweit</a:t>
            </a:r>
            <a:r>
              <a:rPr lang="en-US" sz="1200" kern="1200" noProof="0" dirty="0">
                <a:solidFill>
                  <a:schemeClr val="tx1"/>
                </a:solidFill>
                <a:effectLst/>
                <a:latin typeface="Arial"/>
                <a:ea typeface="+mn-ea"/>
                <a:cs typeface="+mn-cs"/>
              </a:rPr>
              <a:t>. </a:t>
            </a:r>
            <a:br>
              <a:rPr lang="en-US" sz="1200" kern="1200" noProof="0" dirty="0">
                <a:solidFill>
                  <a:schemeClr val="tx1"/>
                </a:solidFill>
                <a:effectLst/>
                <a:latin typeface="Arial"/>
                <a:ea typeface="+mn-ea"/>
                <a:cs typeface="+mn-cs"/>
              </a:rPr>
            </a:br>
            <a:r>
              <a:rPr lang="en-US" sz="1200" kern="1200" noProof="0" dirty="0" err="1">
                <a:solidFill>
                  <a:schemeClr val="tx1"/>
                </a:solidFill>
                <a:effectLst/>
                <a:latin typeface="Arial"/>
                <a:ea typeface="+mn-ea"/>
                <a:cs typeface="+mn-cs"/>
              </a:rPr>
              <a:t>Weitere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Hinweise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Informationen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zum</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Markenrecht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finden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Sie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unter</a:t>
            </a:r>
            <a:r>
              <a:rPr lang="en-US" sz="1200" kern="1200" noProof="0" dirty="0">
                <a:solidFill>
                  <a:schemeClr val="tx1"/>
                </a:solidFill>
                <a:effectLst/>
                <a:latin typeface="Arial"/>
                <a:ea typeface="+mn-ea"/>
                <a:cs typeface="+mn-cs"/>
              </a:rPr>
              <a:t> </a:t>
            </a:r>
            <a:r>
              <a:rPr lang="en-US" sz="1200" kern="1200" noProof="0" dirty="0">
                <a:solidFill>
                  <a:schemeClr val="tx1"/>
                </a:solidFill>
                <a:effectLst/>
                <a:latin typeface="Arial"/>
                <a:ea typeface="+mn-ea"/>
                <a:cs typeface="+mn-cs"/>
                <a:hlinkClick r:id="rId2"/>
              </a:rPr>
              <a:t>http://global.sap.com/corporate-de/legal/copyright/index.epx</a:t>
            </a:r>
            <a:r>
              <a:rPr lang="en-US" sz="1200" kern="1200" noProof="0" dirty="0">
                <a:solidFill>
                  <a:schemeClr val="tx1"/>
                </a:solidFill>
                <a:effectLst/>
                <a:latin typeface="Arial"/>
                <a:ea typeface="+mn-ea"/>
                <a:cs typeface="+mn-cs"/>
              </a:rPr>
              <a:t>.</a:t>
            </a:r>
          </a:p>
          <a:p>
            <a:pPr>
              <a:spcBef>
                <a:spcPts val="1200"/>
              </a:spcBef>
            </a:pPr>
            <a:r>
              <a:rPr lang="en-US" sz="1200" kern="1200" noProof="0" dirty="0">
                <a:solidFill>
                  <a:schemeClr val="tx1"/>
                </a:solidFill>
                <a:effectLst/>
                <a:latin typeface="Arial"/>
                <a:ea typeface="+mn-ea"/>
                <a:cs typeface="+mn-cs"/>
              </a:rPr>
              <a:t>Die von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deren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Vertriebsfirmen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angebotenen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Softwareprodukte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können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Softwarekomponenten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anderer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Softwarehersteller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enthalten</a:t>
            </a:r>
            <a:r>
              <a:rPr lang="en-US" sz="1200" kern="1200" noProof="0" dirty="0">
                <a:solidFill>
                  <a:schemeClr val="tx1"/>
                </a:solidFill>
                <a:effectLst/>
                <a:latin typeface="Arial"/>
                <a:ea typeface="+mn-ea"/>
                <a:cs typeface="+mn-cs"/>
              </a:rPr>
              <a:t>.</a:t>
            </a:r>
          </a:p>
          <a:p>
            <a:pPr>
              <a:spcBef>
                <a:spcPts val="1200"/>
              </a:spcBef>
            </a:pPr>
            <a:r>
              <a:rPr lang="en-US" sz="1200" kern="1200" noProof="0" dirty="0" err="1">
                <a:solidFill>
                  <a:schemeClr val="tx1"/>
                </a:solidFill>
                <a:effectLst/>
                <a:latin typeface="Arial"/>
                <a:ea typeface="+mn-ea"/>
                <a:cs typeface="+mn-cs"/>
              </a:rPr>
              <a:t>Produkte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können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länderspezifische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Unterschiede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aufweisen</a:t>
            </a:r>
            <a:r>
              <a:rPr lang="en-US" sz="1200" kern="1200" noProof="0" dirty="0">
                <a:solidFill>
                  <a:schemeClr val="tx1"/>
                </a:solidFill>
                <a:effectLst/>
                <a:latin typeface="Arial"/>
                <a:ea typeface="+mn-ea"/>
                <a:cs typeface="+mn-cs"/>
              </a:rPr>
              <a:t>.</a:t>
            </a:r>
          </a:p>
          <a:p>
            <a:pPr>
              <a:spcBef>
                <a:spcPts val="1200"/>
              </a:spcBef>
            </a:pPr>
            <a:r>
              <a:rPr lang="en-US" sz="1200" kern="1200" noProof="0" dirty="0">
                <a:solidFill>
                  <a:schemeClr val="tx1"/>
                </a:solidFill>
                <a:effectLst/>
                <a:latin typeface="Arial"/>
                <a:ea typeface="+mn-ea"/>
                <a:cs typeface="+mn-cs"/>
              </a:rPr>
              <a:t>Die </a:t>
            </a:r>
            <a:r>
              <a:rPr lang="en-US" sz="1200" kern="1200" noProof="0" dirty="0" err="1">
                <a:solidFill>
                  <a:schemeClr val="tx1"/>
                </a:solidFill>
                <a:effectLst/>
                <a:latin typeface="Arial"/>
                <a:ea typeface="+mn-ea"/>
                <a:cs typeface="+mn-cs"/>
              </a:rPr>
              <a:t>vorliegenden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Unterlagen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werden</a:t>
            </a:r>
            <a:r>
              <a:rPr lang="en-US" sz="1200" kern="1200" noProof="0" dirty="0">
                <a:solidFill>
                  <a:schemeClr val="tx1"/>
                </a:solidFill>
                <a:effectLst/>
                <a:latin typeface="Arial"/>
                <a:ea typeface="+mn-ea"/>
                <a:cs typeface="+mn-cs"/>
              </a:rPr>
              <a:t> von der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einem</a:t>
            </a:r>
            <a:r>
              <a:rPr lang="en-US" sz="1200" kern="1200" noProof="0" dirty="0">
                <a:solidFill>
                  <a:schemeClr val="tx1"/>
                </a:solidFill>
                <a:effectLst/>
                <a:latin typeface="Arial"/>
                <a:ea typeface="+mn-ea"/>
                <a:cs typeface="+mn-cs"/>
              </a:rPr>
              <a:t> SAP-</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bereitgestellt</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dienen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ausschließlich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Informationszwecken</a:t>
            </a:r>
            <a:r>
              <a:rPr lang="en-US" sz="1200" kern="1200" noProof="0" dirty="0">
                <a:solidFill>
                  <a:schemeClr val="tx1"/>
                </a:solidFill>
                <a:effectLst/>
                <a:latin typeface="Arial"/>
                <a:ea typeface="+mn-ea"/>
                <a:cs typeface="+mn-cs"/>
              </a:rPr>
              <a:t>. </a:t>
            </a:r>
            <a:br>
              <a:rPr lang="en-US" sz="1200" kern="1200" noProof="0" dirty="0">
                <a:solidFill>
                  <a:schemeClr val="tx1"/>
                </a:solidFill>
                <a:effectLst/>
                <a:latin typeface="Arial"/>
                <a:ea typeface="+mn-ea"/>
                <a:cs typeface="+mn-cs"/>
              </a:rPr>
            </a:br>
            <a:r>
              <a:rPr lang="en-US" sz="1200" kern="1200" noProof="0" dirty="0">
                <a:solidFill>
                  <a:schemeClr val="tx1"/>
                </a:solidFill>
                <a:effectLst/>
                <a:latin typeface="Arial"/>
                <a:ea typeface="+mn-ea"/>
                <a:cs typeface="+mn-cs"/>
              </a:rPr>
              <a:t>Die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ihre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übernehmen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keinerlei</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Haftung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Gewährleistung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für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Fehler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Unvollständigkeiten</a:t>
            </a:r>
            <a:r>
              <a:rPr lang="en-US" sz="1200" kern="1200" noProof="0" dirty="0">
                <a:solidFill>
                  <a:schemeClr val="tx1"/>
                </a:solidFill>
                <a:effectLst/>
                <a:latin typeface="Arial"/>
                <a:ea typeface="+mn-ea"/>
                <a:cs typeface="+mn-cs"/>
              </a:rPr>
              <a:t> in </a:t>
            </a:r>
            <a:r>
              <a:rPr lang="en-US" sz="1200" kern="1200" baseline="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dieser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Publikation</a:t>
            </a:r>
            <a:r>
              <a:rPr lang="en-US" sz="1200" kern="1200" noProof="0" dirty="0">
                <a:solidFill>
                  <a:schemeClr val="tx1"/>
                </a:solidFill>
                <a:effectLst/>
                <a:latin typeface="Arial"/>
                <a:ea typeface="+mn-ea"/>
                <a:cs typeface="+mn-cs"/>
              </a:rPr>
              <a:t>. </a:t>
            </a:r>
            <a:br>
              <a:rPr lang="en-US" sz="1200" kern="1200" noProof="0" dirty="0">
                <a:solidFill>
                  <a:schemeClr val="tx1"/>
                </a:solidFill>
                <a:effectLst/>
                <a:latin typeface="Arial"/>
                <a:ea typeface="+mn-ea"/>
                <a:cs typeface="+mn-cs"/>
              </a:rPr>
            </a:br>
            <a:r>
              <a:rPr lang="en-US" sz="1200" kern="1200" noProof="0" dirty="0">
                <a:solidFill>
                  <a:schemeClr val="tx1"/>
                </a:solidFill>
                <a:effectLst/>
                <a:latin typeface="Arial"/>
                <a:ea typeface="+mn-ea"/>
                <a:cs typeface="+mn-cs"/>
              </a:rPr>
              <a:t>Die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a:t>
            </a:r>
            <a:r>
              <a:rPr lang="en-US" sz="1200" kern="1200" noProof="0" dirty="0">
                <a:solidFill>
                  <a:schemeClr val="tx1"/>
                </a:solidFill>
                <a:effectLst/>
                <a:latin typeface="Arial"/>
                <a:ea typeface="+mn-ea"/>
                <a:cs typeface="+mn-cs"/>
              </a:rPr>
              <a:t> SAP-</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steht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lediglich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für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Produkte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Dienstleistungen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nach</a:t>
            </a:r>
            <a:r>
              <a:rPr lang="en-US" sz="1200" kern="1200" noProof="0" dirty="0">
                <a:solidFill>
                  <a:schemeClr val="tx1"/>
                </a:solidFill>
                <a:effectLst/>
                <a:latin typeface="Arial"/>
                <a:ea typeface="+mn-ea"/>
                <a:cs typeface="+mn-cs"/>
              </a:rPr>
              <a:t> der </a:t>
            </a:r>
            <a:r>
              <a:rPr lang="en-US" sz="1200" kern="1200" noProof="0" dirty="0" err="1">
                <a:solidFill>
                  <a:schemeClr val="tx1"/>
                </a:solidFill>
                <a:effectLst/>
                <a:latin typeface="Arial"/>
                <a:ea typeface="+mn-ea"/>
                <a:cs typeface="+mn-cs"/>
              </a:rPr>
              <a:t>Maßgabe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a:t>
            </a:r>
            <a:r>
              <a:rPr lang="en-US" sz="1200" kern="1200" noProof="0" dirty="0">
                <a:solidFill>
                  <a:schemeClr val="tx1"/>
                </a:solidFill>
                <a:effectLst/>
                <a:latin typeface="Arial"/>
                <a:ea typeface="+mn-ea"/>
                <a:cs typeface="+mn-cs"/>
              </a:rPr>
              <a:t>, die in der </a:t>
            </a:r>
            <a:r>
              <a:rPr lang="en-US" sz="1200" kern="1200" noProof="0" dirty="0" err="1">
                <a:solidFill>
                  <a:schemeClr val="tx1"/>
                </a:solidFill>
                <a:effectLst/>
                <a:latin typeface="Arial"/>
                <a:ea typeface="+mn-ea"/>
                <a:cs typeface="+mn-cs"/>
              </a:rPr>
              <a:t>Vereinbarung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über</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jeweiligen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Produkte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Dienstleistungen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ausdrücklich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geregelt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ist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Keine</a:t>
            </a:r>
            <a:r>
              <a:rPr lang="en-US" sz="1200" kern="1200" noProof="0" dirty="0">
                <a:solidFill>
                  <a:schemeClr val="tx1"/>
                </a:solidFill>
                <a:effectLst/>
                <a:latin typeface="Arial"/>
                <a:ea typeface="+mn-ea"/>
                <a:cs typeface="+mn-cs"/>
              </a:rPr>
              <a:t> der </a:t>
            </a:r>
            <a:r>
              <a:rPr lang="en-US" sz="1200" kern="1200" noProof="0" dirty="0" err="1">
                <a:solidFill>
                  <a:schemeClr val="tx1"/>
                </a:solidFill>
                <a:effectLst/>
                <a:latin typeface="Arial"/>
                <a:ea typeface="+mn-ea"/>
                <a:cs typeface="+mn-cs"/>
              </a:rPr>
              <a:t>hierin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enthaltenen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Informationen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ist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als</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zusätzliche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Garantie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interpretieren</a:t>
            </a:r>
            <a:r>
              <a:rPr lang="en-US" sz="1200" kern="1200" noProof="0" dirty="0">
                <a:solidFill>
                  <a:schemeClr val="tx1"/>
                </a:solidFill>
                <a:effectLst/>
                <a:latin typeface="Arial"/>
                <a:ea typeface="+mn-ea"/>
                <a:cs typeface="+mn-cs"/>
              </a:rPr>
              <a:t>. 	 </a:t>
            </a:r>
          </a:p>
          <a:p>
            <a:pPr>
              <a:spcBef>
                <a:spcPts val="1200"/>
              </a:spcBef>
            </a:pPr>
            <a:r>
              <a:rPr lang="en-US" sz="1200" kern="1200" noProof="0" dirty="0" err="1">
                <a:solidFill>
                  <a:schemeClr val="tx1"/>
                </a:solidFill>
                <a:effectLst/>
                <a:latin typeface="Arial"/>
                <a:ea typeface="+mn-ea"/>
                <a:cs typeface="+mn-cs"/>
              </a:rPr>
              <a:t>Insbesondere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sind</a:t>
            </a:r>
            <a:r>
              <a:rPr lang="en-US" sz="1200" kern="1200" noProof="0" dirty="0">
                <a:solidFill>
                  <a:schemeClr val="tx1"/>
                </a:solidFill>
                <a:effectLst/>
                <a:latin typeface="Arial"/>
                <a:ea typeface="+mn-ea"/>
                <a:cs typeface="+mn-cs"/>
              </a:rPr>
              <a:t> die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ihre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in </a:t>
            </a:r>
            <a:r>
              <a:rPr lang="en-US" sz="1200" kern="1200" noProof="0" dirty="0" err="1">
                <a:solidFill>
                  <a:schemeClr val="tx1"/>
                </a:solidFill>
                <a:effectLst/>
                <a:latin typeface="Arial"/>
                <a:ea typeface="+mn-ea"/>
                <a:cs typeface="+mn-cs"/>
              </a:rPr>
              <a:t>keiner</a:t>
            </a:r>
            <a:r>
              <a:rPr lang="en-US" sz="1200" kern="1200" noProof="0" dirty="0">
                <a:solidFill>
                  <a:schemeClr val="tx1"/>
                </a:solidFill>
                <a:effectLst/>
                <a:latin typeface="Arial"/>
                <a:ea typeface="+mn-ea"/>
                <a:cs typeface="+mn-cs"/>
              </a:rPr>
              <a:t> Weise </a:t>
            </a:r>
            <a:r>
              <a:rPr lang="en-US" sz="1200" kern="1200" noProof="0" dirty="0" err="1">
                <a:solidFill>
                  <a:schemeClr val="tx1"/>
                </a:solidFill>
                <a:effectLst/>
                <a:latin typeface="Arial"/>
                <a:ea typeface="+mn-ea"/>
                <a:cs typeface="+mn-cs"/>
              </a:rPr>
              <a:t>verpflichtet</a:t>
            </a:r>
            <a:r>
              <a:rPr lang="en-US" sz="1200" kern="1200" noProof="0" dirty="0">
                <a:solidFill>
                  <a:schemeClr val="tx1"/>
                </a:solidFill>
                <a:effectLst/>
                <a:latin typeface="Arial"/>
                <a:ea typeface="+mn-ea"/>
                <a:cs typeface="+mn-cs"/>
              </a:rPr>
              <a:t>, in </a:t>
            </a:r>
            <a:r>
              <a:rPr lang="en-US" sz="1200" kern="1200" noProof="0" dirty="0" err="1">
                <a:solidFill>
                  <a:schemeClr val="tx1"/>
                </a:solidFill>
                <a:effectLst/>
                <a:latin typeface="Arial"/>
                <a:ea typeface="+mn-ea"/>
                <a:cs typeface="+mn-cs"/>
              </a:rPr>
              <a:t>dieser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Publikation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zugehörigen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Präsentation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dargestellte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Geschäftsabläufe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verfolgen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hierin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wiedergegebene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Funktionen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entwickeln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veröffentlichen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Diese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Publikation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zugehörige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Präsentation</a:t>
            </a:r>
            <a:r>
              <a:rPr lang="en-US" sz="1200" kern="1200" noProof="0" dirty="0">
                <a:solidFill>
                  <a:schemeClr val="tx1"/>
                </a:solidFill>
                <a:effectLst/>
                <a:latin typeface="Arial"/>
                <a:ea typeface="+mn-ea"/>
                <a:cs typeface="+mn-cs"/>
              </a:rPr>
              <a:t>, </a:t>
            </a:r>
            <a:br>
              <a:rPr lang="en-US" sz="1200" kern="1200" noProof="0" dirty="0">
                <a:solidFill>
                  <a:schemeClr val="tx1"/>
                </a:solidFill>
                <a:effectLst/>
                <a:latin typeface="Arial"/>
                <a:ea typeface="+mn-ea"/>
                <a:cs typeface="+mn-cs"/>
              </a:rPr>
            </a:br>
            <a:r>
              <a:rPr lang="en-US" sz="1200" kern="1200" noProof="0" dirty="0">
                <a:solidFill>
                  <a:schemeClr val="tx1"/>
                </a:solidFill>
                <a:effectLst/>
                <a:latin typeface="Arial"/>
                <a:ea typeface="+mn-ea"/>
                <a:cs typeface="+mn-cs"/>
              </a:rPr>
              <a:t>die </a:t>
            </a:r>
            <a:r>
              <a:rPr lang="en-US" sz="1200" kern="1200" noProof="0" dirty="0" err="1">
                <a:solidFill>
                  <a:schemeClr val="tx1"/>
                </a:solidFill>
                <a:effectLst/>
                <a:latin typeface="Arial"/>
                <a:ea typeface="+mn-ea"/>
                <a:cs typeface="+mn-cs"/>
              </a:rPr>
              <a:t>Strategie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etwaige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künftige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Entwicklungen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Produkte</a:t>
            </a:r>
            <a:r>
              <a:rPr lang="en-US" sz="1200" kern="1200" noProof="0" dirty="0">
                <a:solidFill>
                  <a:schemeClr val="tx1"/>
                </a:solidFill>
                <a:effectLst/>
                <a:latin typeface="Arial"/>
                <a:ea typeface="+mn-ea"/>
                <a:cs typeface="+mn-cs"/>
              </a:rPr>
              <a:t> und/</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Plattformen</a:t>
            </a:r>
            <a:r>
              <a:rPr lang="en-US" sz="1200" kern="1200" noProof="0" dirty="0">
                <a:solidFill>
                  <a:schemeClr val="tx1"/>
                </a:solidFill>
                <a:effectLst/>
                <a:latin typeface="Arial"/>
                <a:ea typeface="+mn-ea"/>
                <a:cs typeface="+mn-cs"/>
              </a:rPr>
              <a:t> der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ihrer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können</a:t>
            </a:r>
            <a:r>
              <a:rPr lang="en-US" sz="1200" kern="1200" noProof="0" dirty="0">
                <a:solidFill>
                  <a:schemeClr val="tx1"/>
                </a:solidFill>
                <a:effectLst/>
                <a:latin typeface="Arial"/>
                <a:ea typeface="+mn-ea"/>
                <a:cs typeface="+mn-cs"/>
              </a:rPr>
              <a:t> von der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ihren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jederzeit</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ohne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Angabe</a:t>
            </a:r>
            <a:r>
              <a:rPr lang="en-US" sz="1200" kern="1200" noProof="0" dirty="0">
                <a:solidFill>
                  <a:schemeClr val="tx1"/>
                </a:solidFill>
                <a:effectLst/>
                <a:latin typeface="Arial"/>
                <a:ea typeface="+mn-ea"/>
                <a:cs typeface="+mn-cs"/>
              </a:rPr>
              <a:t> von </a:t>
            </a:r>
            <a:r>
              <a:rPr lang="en-US" sz="1200" kern="1200" noProof="0" dirty="0" err="1">
                <a:solidFill>
                  <a:schemeClr val="tx1"/>
                </a:solidFill>
                <a:effectLst/>
                <a:latin typeface="Arial"/>
                <a:ea typeface="+mn-ea"/>
                <a:cs typeface="+mn-cs"/>
              </a:rPr>
              <a:t>Gründen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unangekündigt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geändert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werden</a:t>
            </a:r>
            <a:r>
              <a:rPr lang="en-US" sz="1200" kern="1200" noProof="0" dirty="0">
                <a:solidFill>
                  <a:schemeClr val="tx1"/>
                </a:solidFill>
                <a:effectLst/>
                <a:latin typeface="Arial"/>
                <a:ea typeface="+mn-ea"/>
                <a:cs typeface="+mn-cs"/>
              </a:rPr>
              <a:t>. </a:t>
            </a:r>
            <a:br>
              <a:rPr lang="en-US" sz="1200" kern="1200" noProof="0" dirty="0">
                <a:solidFill>
                  <a:schemeClr val="tx1"/>
                </a:solidFill>
                <a:effectLst/>
                <a:latin typeface="Arial"/>
                <a:ea typeface="+mn-ea"/>
                <a:cs typeface="+mn-cs"/>
              </a:rPr>
            </a:br>
            <a:r>
              <a:rPr lang="en-US" sz="1200" kern="1200" noProof="0" dirty="0">
                <a:solidFill>
                  <a:schemeClr val="tx1"/>
                </a:solidFill>
                <a:effectLst/>
                <a:latin typeface="Arial"/>
                <a:ea typeface="+mn-ea"/>
                <a:cs typeface="+mn-cs"/>
              </a:rPr>
              <a:t>Die in </a:t>
            </a:r>
            <a:r>
              <a:rPr lang="en-US" sz="1200" kern="1200" noProof="0" dirty="0" err="1">
                <a:solidFill>
                  <a:schemeClr val="tx1"/>
                </a:solidFill>
                <a:effectLst/>
                <a:latin typeface="Arial"/>
                <a:ea typeface="+mn-ea"/>
                <a:cs typeface="+mn-cs"/>
              </a:rPr>
              <a:t>dieser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Publikation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enthaltenen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Informationen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stellen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keine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Zusage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kein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Versprechen</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keine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rechtliche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Verpflichtung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Lieferung</a:t>
            </a:r>
            <a:r>
              <a:rPr lang="en-US" sz="1200" kern="1200" noProof="0" dirty="0">
                <a:solidFill>
                  <a:schemeClr val="tx1"/>
                </a:solidFill>
                <a:effectLst/>
                <a:latin typeface="Arial"/>
                <a:ea typeface="+mn-ea"/>
                <a:cs typeface="+mn-cs"/>
              </a:rPr>
              <a:t> von Material, Code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Funktionen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dar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Sämtliche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vorausschauenden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Aussagen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unterliegen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unterschiedlichen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Risiken</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Unsicherheiten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durch</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die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tatsächlichen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Ergebnisse</a:t>
            </a:r>
            <a:r>
              <a:rPr lang="en-US" sz="1200" kern="1200" noProof="0" dirty="0">
                <a:solidFill>
                  <a:schemeClr val="tx1"/>
                </a:solidFill>
                <a:effectLst/>
                <a:latin typeface="Arial"/>
                <a:ea typeface="+mn-ea"/>
                <a:cs typeface="+mn-cs"/>
              </a:rPr>
              <a:t> von den </a:t>
            </a:r>
            <a:r>
              <a:rPr lang="en-US" sz="1200" kern="1200" noProof="0" dirty="0" err="1">
                <a:solidFill>
                  <a:schemeClr val="tx1"/>
                </a:solidFill>
                <a:effectLst/>
                <a:latin typeface="Arial"/>
                <a:ea typeface="+mn-ea"/>
                <a:cs typeface="+mn-cs"/>
              </a:rPr>
              <a:t>Erwartungen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abweichen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können</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vorausschauenden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Aussagen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geben</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Sicht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dem</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Zeitpunkt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wieder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dem</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sie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getätigt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wurden</a:t>
            </a:r>
            <a:r>
              <a:rPr lang="en-US" sz="1200" kern="1200" noProof="0" dirty="0">
                <a:solidFill>
                  <a:schemeClr val="tx1"/>
                </a:solidFill>
                <a:effectLst/>
                <a:latin typeface="Arial"/>
                <a:ea typeface="+mn-ea"/>
                <a:cs typeface="+mn-cs"/>
              </a:rPr>
              <a:t>. Dem </a:t>
            </a:r>
            <a:r>
              <a:rPr lang="en-US" sz="1200" kern="1200" noProof="0" dirty="0" err="1">
                <a:solidFill>
                  <a:schemeClr val="tx1"/>
                </a:solidFill>
                <a:effectLst/>
                <a:latin typeface="Arial"/>
                <a:ea typeface="+mn-ea"/>
                <a:cs typeface="+mn-cs"/>
              </a:rPr>
              <a:t>Leser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wird</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empfohlen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diesen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Aussagen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kein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übertriebenes</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Vertrauen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schenken</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sich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bei</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Kaufentscheidungen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nicht</a:t>
            </a:r>
            <a:r>
              <a:rPr lang="en-US" sz="1200" kern="1200" noProof="0" dirty="0">
                <a:solidFill>
                  <a:schemeClr val="tx1"/>
                </a:solidFill>
                <a:effectLst/>
                <a:latin typeface="Arial"/>
                <a:ea typeface="+mn-ea"/>
                <a:cs typeface="+mn-cs"/>
              </a:rPr>
              <a:t> auf </a:t>
            </a:r>
            <a:r>
              <a:rPr lang="en-US" sz="1200" kern="1200" noProof="0" dirty="0" err="1">
                <a:solidFill>
                  <a:schemeClr val="tx1"/>
                </a:solidFill>
                <a:effectLst/>
                <a:latin typeface="Arial"/>
                <a:ea typeface="+mn-ea"/>
                <a:cs typeface="+mn-cs"/>
              </a:rPr>
              <a:t>sie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stützen</a:t>
            </a:r>
            <a:r>
              <a:rPr lang="en-US" sz="1200" kern="1200" noProof="0" dirty="0">
                <a:solidFill>
                  <a:schemeClr val="tx1"/>
                </a:solidFill>
                <a:effectLst/>
                <a:latin typeface="Arial"/>
                <a:ea typeface="+mn-ea"/>
                <a:cs typeface="+mn-cs"/>
              </a:rPr>
              <a:t>.</a:t>
            </a:r>
          </a:p>
        </p:txBody>
      </p:sp>
    </p:spTree>
    <p:extLst>
      <p:ext uri="{BB962C8B-B14F-4D97-AF65-F5344CB8AC3E}">
        <p14:creationId xmlns:p14="http://schemas.microsoft.com/office/powerpoint/2010/main" val="1068336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Roadmap - blank">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Content Placeholder 5"/>
          <p:cNvSpPr>
            <a:spLocks noGrp="1"/>
          </p:cNvSpPr>
          <p:nvPr>
            <p:ph sz="quarter" idx="10" hasCustomPrompt="1"/>
          </p:nvPr>
        </p:nvSpPr>
        <p:spPr>
          <a:xfrm>
            <a:off x="0" y="6087885"/>
            <a:ext cx="12195175" cy="252058"/>
          </a:xfrm>
          <a:solidFill>
            <a:schemeClr val="accent1"/>
          </a:solidFill>
          <a:ln w="9525">
            <a:noFill/>
            <a:round/>
            <a:headEnd/>
            <a:tailEnd/>
          </a:ln>
        </p:spPr>
        <p:txBody>
          <a:bodyPr vert="horz" lIns="0" tIns="0" rIns="0" bIns="0" rtlCol="0" anchor="ctr" anchorCtr="0">
            <a:noAutofit/>
          </a:bodyPr>
          <a:lstStyle>
            <a:lvl1pPr marL="0" algn="ctr" defTabSz="1088776" rtl="0" eaLnBrk="1" latinLnBrk="0" hangingPunct="1">
              <a:defRPr lang="en-US" sz="1400" b="1" kern="1200" baseline="0" noProof="0" dirty="0" smtClean="0">
                <a:solidFill>
                  <a:schemeClr val="tx1"/>
                </a:solidFill>
                <a:latin typeface="Arial"/>
                <a:ea typeface="+mn-ea"/>
                <a:cs typeface="+mn-cs"/>
              </a:defRPr>
            </a:lvl1pPr>
            <a:lvl2pPr algn="ctr">
              <a:defRPr/>
            </a:lvl2pPr>
            <a:lvl3pPr algn="ctr">
              <a:defRPr/>
            </a:lvl3pPr>
            <a:lvl4pPr algn="ctr">
              <a:defRPr/>
            </a:lvl4pPr>
            <a:lvl5pPr algn="ctr">
              <a:buNone/>
              <a:defRPr/>
            </a:lvl5pPr>
          </a:lstStyle>
          <a:p>
            <a:pPr marL="0" marR="0" lvl="0" indent="0" algn="ctr" defTabSz="1088776" rtl="0" eaLnBrk="1" fontAlgn="base" latinLnBrk="0" hangingPunct="1">
              <a:lnSpc>
                <a:spcPct val="100000"/>
              </a:lnSpc>
              <a:spcBef>
                <a:spcPts val="1929"/>
              </a:spcBef>
              <a:spcAft>
                <a:spcPct val="0"/>
              </a:spcAft>
              <a:buClr>
                <a:schemeClr val="accent1"/>
              </a:buClr>
              <a:buSzPct val="80000"/>
              <a:buFontTx/>
              <a:buNone/>
              <a:tabLst/>
            </a:pPr>
            <a:r>
              <a:rPr lang="en-US" dirty="0"/>
              <a:t>Add Solution today / Planned innovations or Future direction</a:t>
            </a:r>
          </a:p>
        </p:txBody>
      </p:sp>
    </p:spTree>
    <p:extLst>
      <p:ext uri="{BB962C8B-B14F-4D97-AF65-F5344CB8AC3E}">
        <p14:creationId xmlns:p14="http://schemas.microsoft.com/office/powerpoint/2010/main" val="2449573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t-IT"/>
          </a:p>
        </p:txBody>
      </p:sp>
    </p:spTree>
    <p:extLst>
      <p:ext uri="{BB962C8B-B14F-4D97-AF65-F5344CB8AC3E}">
        <p14:creationId xmlns:p14="http://schemas.microsoft.com/office/powerpoint/2010/main" val="3756509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Cover with image">
    <p:spTree>
      <p:nvGrpSpPr>
        <p:cNvPr id="1" name=""/>
        <p:cNvGrpSpPr/>
        <p:nvPr/>
      </p:nvGrpSpPr>
      <p:grpSpPr>
        <a:xfrm>
          <a:off x="0" y="0"/>
          <a:ext cx="0" cy="0"/>
          <a:chOff x="0" y="0"/>
          <a:chExt cx="0" cy="0"/>
        </a:xfrm>
      </p:grpSpPr>
      <p:pic>
        <p:nvPicPr>
          <p:cNvPr id="21" name="Picture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8000" y="6219108"/>
            <a:ext cx="1578462" cy="360083"/>
          </a:xfrm>
          <a:prstGeom prst="rect">
            <a:avLst/>
          </a:prstGeom>
        </p:spPr>
      </p:pic>
      <p:sp>
        <p:nvSpPr>
          <p:cNvPr id="5" name="Cover Image Placeholder"/>
          <p:cNvSpPr>
            <a:spLocks noGrp="1"/>
          </p:cNvSpPr>
          <p:nvPr>
            <p:ph type="pic" sz="quarter" idx="12" hasCustomPrompt="1"/>
          </p:nvPr>
        </p:nvSpPr>
        <p:spPr>
          <a:xfrm>
            <a:off x="2" y="0"/>
            <a:ext cx="12195175" cy="3430800"/>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p:nvGrpSpPr>
        <p:grpSpPr>
          <a:xfrm>
            <a:off x="9171173" y="0"/>
            <a:ext cx="3024002" cy="3430800"/>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sp>
        <p:nvSpPr>
          <p:cNvPr id="13" name="Classification"/>
          <p:cNvSpPr txBox="1"/>
          <p:nvPr/>
        </p:nvSpPr>
        <p:spPr>
          <a:xfrm>
            <a:off x="288001" y="5771003"/>
            <a:ext cx="4204855" cy="138531"/>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dirty="0"/>
              <a:t>INTERNAL</a:t>
            </a:r>
          </a:p>
        </p:txBody>
      </p:sp>
      <p:sp>
        <p:nvSpPr>
          <p:cNvPr id="19" name="Speaker"/>
          <p:cNvSpPr>
            <a:spLocks noGrp="1"/>
          </p:cNvSpPr>
          <p:nvPr>
            <p:ph type="subTitle" idx="1" hasCustomPrompt="1"/>
          </p:nvPr>
        </p:nvSpPr>
        <p:spPr bwMode="gray">
          <a:xfrm>
            <a:off x="288000" y="5131677"/>
            <a:ext cx="10900800" cy="4309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dirty="0"/>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p:ph type="body" sz="quarter" idx="14" hasCustomPrompt="1"/>
          </p:nvPr>
        </p:nvSpPr>
        <p:spPr>
          <a:xfrm>
            <a:off x="288000" y="4025362"/>
            <a:ext cx="10899174" cy="997427"/>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spTree>
    <p:extLst>
      <p:ext uri="{BB962C8B-B14F-4D97-AF65-F5344CB8AC3E}">
        <p14:creationId xmlns:p14="http://schemas.microsoft.com/office/powerpoint/2010/main" val="2948398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mod="1">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Cover with illustration scene art">
    <p:spTree>
      <p:nvGrpSpPr>
        <p:cNvPr id="1" name=""/>
        <p:cNvGrpSpPr/>
        <p:nvPr/>
      </p:nvGrpSpPr>
      <p:grpSpPr>
        <a:xfrm>
          <a:off x="0" y="0"/>
          <a:ext cx="0" cy="0"/>
          <a:chOff x="0" y="0"/>
          <a:chExt cx="0" cy="0"/>
        </a:xfrm>
      </p:grpSpPr>
      <p:pic>
        <p:nvPicPr>
          <p:cNvPr id="21" name="Picture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8000" y="6219108"/>
            <a:ext cx="1578462" cy="360083"/>
          </a:xfrm>
          <a:prstGeom prst="rect">
            <a:avLst/>
          </a:prstGeom>
        </p:spPr>
      </p:pic>
      <p:sp>
        <p:nvSpPr>
          <p:cNvPr id="5" name="Cover Image Placeholder"/>
          <p:cNvSpPr>
            <a:spLocks noGrp="1"/>
          </p:cNvSpPr>
          <p:nvPr>
            <p:ph type="pic" sz="quarter" idx="12" hasCustomPrompt="1"/>
          </p:nvPr>
        </p:nvSpPr>
        <p:spPr>
          <a:xfrm>
            <a:off x="2" y="0"/>
            <a:ext cx="12195175" cy="3430800"/>
          </a:xfrm>
          <a:noFill/>
        </p:spPr>
        <p:txBody>
          <a:bodyPr tIns="504000"/>
          <a:lstStyle>
            <a:lvl1pPr algn="ctr">
              <a:defRPr sz="1600">
                <a:solidFill>
                  <a:schemeClr val="tx1"/>
                </a:solidFill>
              </a:defRPr>
            </a:lvl1pPr>
          </a:lstStyle>
          <a:p>
            <a:r>
              <a:rPr lang="en-US" dirty="0"/>
              <a:t>Click to insert illustration</a:t>
            </a:r>
          </a:p>
        </p:txBody>
      </p:sp>
      <p:sp>
        <p:nvSpPr>
          <p:cNvPr id="13" name="Classification"/>
          <p:cNvSpPr txBox="1"/>
          <p:nvPr/>
        </p:nvSpPr>
        <p:spPr>
          <a:xfrm>
            <a:off x="288001" y="5771003"/>
            <a:ext cx="4204855" cy="138531"/>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dirty="0"/>
              <a:t>INTERNAL</a:t>
            </a:r>
          </a:p>
        </p:txBody>
      </p:sp>
      <p:sp>
        <p:nvSpPr>
          <p:cNvPr id="19" name="Speaker"/>
          <p:cNvSpPr>
            <a:spLocks noGrp="1"/>
          </p:cNvSpPr>
          <p:nvPr>
            <p:ph type="subTitle" idx="1" hasCustomPrompt="1"/>
          </p:nvPr>
        </p:nvSpPr>
        <p:spPr bwMode="gray">
          <a:xfrm>
            <a:off x="288000" y="5131677"/>
            <a:ext cx="10900800" cy="4309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dirty="0"/>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p:ph type="body" sz="quarter" idx="14" hasCustomPrompt="1"/>
          </p:nvPr>
        </p:nvSpPr>
        <p:spPr>
          <a:xfrm>
            <a:off x="288000" y="4025362"/>
            <a:ext cx="10899174" cy="997427"/>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spTree>
    <p:extLst>
      <p:ext uri="{BB962C8B-B14F-4D97-AF65-F5344CB8AC3E}">
        <p14:creationId xmlns:p14="http://schemas.microsoft.com/office/powerpoint/2010/main" val="542886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mod="1">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over white">
    <p:spTree>
      <p:nvGrpSpPr>
        <p:cNvPr id="1" name=""/>
        <p:cNvGrpSpPr/>
        <p:nvPr/>
      </p:nvGrpSpPr>
      <p:grpSpPr>
        <a:xfrm>
          <a:off x="0" y="0"/>
          <a:ext cx="0" cy="0"/>
          <a:chOff x="0" y="0"/>
          <a:chExt cx="0" cy="0"/>
        </a:xfrm>
      </p:grpSpPr>
      <p:sp>
        <p:nvSpPr>
          <p:cNvPr id="6" name="Speaker"/>
          <p:cNvSpPr>
            <a:spLocks noGrp="1"/>
          </p:cNvSpPr>
          <p:nvPr>
            <p:ph type="subTitle" idx="1" hasCustomPrompt="1"/>
          </p:nvPr>
        </p:nvSpPr>
        <p:spPr bwMode="gray">
          <a:xfrm>
            <a:off x="288001" y="4269492"/>
            <a:ext cx="8595171" cy="4309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dirty="0"/>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10" name="Presentation Title"/>
          <p:cNvSpPr>
            <a:spLocks noGrp="1"/>
          </p:cNvSpPr>
          <p:nvPr>
            <p:ph type="body" sz="quarter" idx="14" hasCustomPrompt="1"/>
          </p:nvPr>
        </p:nvSpPr>
        <p:spPr>
          <a:xfrm>
            <a:off x="288001" y="2706944"/>
            <a:ext cx="8595171" cy="997427"/>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grpSp>
        <p:nvGrpSpPr>
          <p:cNvPr id="2" name="Group 1"/>
          <p:cNvGrpSpPr/>
          <p:nvPr/>
        </p:nvGrpSpPr>
        <p:grpSpPr>
          <a:xfrm>
            <a:off x="9171173" y="0"/>
            <a:ext cx="3024002" cy="6859588"/>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8000" y="6219108"/>
            <a:ext cx="1578462" cy="360083"/>
          </a:xfrm>
          <a:prstGeom prst="rect">
            <a:avLst/>
          </a:prstGeom>
        </p:spPr>
      </p:pic>
      <p:sp>
        <p:nvSpPr>
          <p:cNvPr id="3" name="Title 2"/>
          <p:cNvSpPr>
            <a:spLocks noGrp="1"/>
          </p:cNvSpPr>
          <p:nvPr>
            <p:ph type="title"/>
          </p:nvPr>
        </p:nvSpPr>
        <p:spPr/>
        <p:txBody>
          <a:bodyPr/>
          <a:lstStyle/>
          <a:p>
            <a:r>
              <a:rPr lang="en-US"/>
              <a:t>Click to edit Master title style</a:t>
            </a:r>
            <a:endParaRPr lang="it-IT"/>
          </a:p>
        </p:txBody>
      </p:sp>
    </p:spTree>
    <p:extLst>
      <p:ext uri="{BB962C8B-B14F-4D97-AF65-F5344CB8AC3E}">
        <p14:creationId xmlns:p14="http://schemas.microsoft.com/office/powerpoint/2010/main" val="2176112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mod="1">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Cover with pictogram">
    <p:spTree>
      <p:nvGrpSpPr>
        <p:cNvPr id="1" name=""/>
        <p:cNvGrpSpPr/>
        <p:nvPr/>
      </p:nvGrpSpPr>
      <p:grpSpPr>
        <a:xfrm>
          <a:off x="0" y="0"/>
          <a:ext cx="0" cy="0"/>
          <a:chOff x="0" y="0"/>
          <a:chExt cx="0" cy="0"/>
        </a:xfrm>
      </p:grpSpPr>
      <p:sp>
        <p:nvSpPr>
          <p:cNvPr id="24" name="Classification"/>
          <p:cNvSpPr txBox="1"/>
          <p:nvPr/>
        </p:nvSpPr>
        <p:spPr>
          <a:xfrm>
            <a:off x="288001" y="5095044"/>
            <a:ext cx="4204855" cy="153888"/>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dirty="0"/>
              <a:t>INTERNAL</a:t>
            </a:r>
          </a:p>
        </p:txBody>
      </p:sp>
      <p:sp>
        <p:nvSpPr>
          <p:cNvPr id="6" name="Speaker"/>
          <p:cNvSpPr>
            <a:spLocks noGrp="1"/>
          </p:cNvSpPr>
          <p:nvPr>
            <p:ph type="subTitle" idx="1" hasCustomPrompt="1"/>
          </p:nvPr>
        </p:nvSpPr>
        <p:spPr bwMode="gray">
          <a:xfrm>
            <a:off x="288001" y="4269492"/>
            <a:ext cx="6373430" cy="4309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dirty="0"/>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10" name="Presentation Title"/>
          <p:cNvSpPr>
            <a:spLocks noGrp="1"/>
          </p:cNvSpPr>
          <p:nvPr>
            <p:ph type="body" sz="quarter" idx="14" hasCustomPrompt="1"/>
          </p:nvPr>
        </p:nvSpPr>
        <p:spPr>
          <a:xfrm>
            <a:off x="288001" y="2706944"/>
            <a:ext cx="6373430" cy="997427"/>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sp>
        <p:nvSpPr>
          <p:cNvPr id="7" name="Picture Placeholder 6"/>
          <p:cNvSpPr>
            <a:spLocks noGrp="1"/>
          </p:cNvSpPr>
          <p:nvPr>
            <p:ph type="pic" sz="quarter" idx="16"/>
          </p:nvPr>
        </p:nvSpPr>
        <p:spPr>
          <a:xfrm>
            <a:off x="6954855" y="963223"/>
            <a:ext cx="4932000" cy="4933142"/>
          </a:xfrm>
        </p:spPr>
        <p:txBody>
          <a:bodyPr/>
          <a:lstStyle/>
          <a:p>
            <a:r>
              <a:rPr lang="en-US"/>
              <a:t>Click icon to add picture</a:t>
            </a:r>
            <a:endParaRPr lang="de-DE"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8000" y="6219108"/>
            <a:ext cx="1578462" cy="360083"/>
          </a:xfrm>
          <a:prstGeom prst="rect">
            <a:avLst/>
          </a:prstGeom>
        </p:spPr>
      </p:pic>
    </p:spTree>
    <p:extLst>
      <p:ext uri="{BB962C8B-B14F-4D97-AF65-F5344CB8AC3E}">
        <p14:creationId xmlns:p14="http://schemas.microsoft.com/office/powerpoint/2010/main" val="110047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mod="1">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4000" y="1620375"/>
            <a:ext cx="11185200" cy="4230979"/>
          </a:xfrm>
        </p:spPr>
        <p:txBody>
          <a:bodyPr>
            <a:no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041074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 shor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999" y="324075"/>
            <a:ext cx="11547325" cy="923330"/>
          </a:xfrm>
        </p:spPr>
        <p:txBody>
          <a:bodyPr anchor="t" anchorCtr="0">
            <a:noAutofit/>
          </a:bodyPr>
          <a:lstStyle>
            <a:lvl1pPr>
              <a:defRPr sz="6000">
                <a:solidFill>
                  <a:schemeClr val="tx1"/>
                </a:solidFill>
              </a:defRPr>
            </a:lvl1pPr>
          </a:lstStyle>
          <a:p>
            <a:r>
              <a:rPr lang="en-US" dirty="0"/>
              <a:t>Short Presentation Title</a:t>
            </a:r>
          </a:p>
        </p:txBody>
      </p:sp>
      <p:sp>
        <p:nvSpPr>
          <p:cNvPr id="6" name="Subtitle 2"/>
          <p:cNvSpPr>
            <a:spLocks noGrp="1"/>
          </p:cNvSpPr>
          <p:nvPr>
            <p:ph type="subTitle" idx="1" hasCustomPrompt="1"/>
          </p:nvPr>
        </p:nvSpPr>
        <p:spPr bwMode="gray">
          <a:xfrm>
            <a:off x="324000"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pic>
        <p:nvPicPr>
          <p:cNvPr id="7" name="Picture 6" descr="SAP_grad_R_pref.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
        <p:nvSpPr>
          <p:cNvPr id="5" name="Rectangle 4"/>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1132305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gray">
          <a:xfrm>
            <a:off x="504000" y="3091162"/>
            <a:ext cx="11185200" cy="677265"/>
          </a:xfrm>
        </p:spPr>
        <p:txBody>
          <a:bodyPr anchor="ctr" anchorCtr="0">
            <a:noAutofit/>
          </a:bodyPr>
          <a:lstStyle>
            <a:lvl1pPr>
              <a:defRPr sz="4400">
                <a:solidFill>
                  <a:schemeClr val="tx1"/>
                </a:solidFill>
                <a:latin typeface="+mj-lt"/>
              </a:defRPr>
            </a:lvl1pPr>
          </a:lstStyle>
          <a:p>
            <a:r>
              <a:rPr lang="en-US" dirty="0"/>
              <a:t>Divider page</a:t>
            </a:r>
            <a:endParaRPr lang="de-DE" dirty="0"/>
          </a:p>
        </p:txBody>
      </p:sp>
    </p:spTree>
    <p:extLst>
      <p:ext uri="{BB962C8B-B14F-4D97-AF65-F5344CB8AC3E}">
        <p14:creationId xmlns:p14="http://schemas.microsoft.com/office/powerpoint/2010/main" val="828601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Divider Page with image">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a:xfrm>
            <a:off x="2" y="3427994"/>
            <a:ext cx="12195175" cy="3431594"/>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US" dirty="0"/>
              <a:t>Placeholder for image and illustration scene art</a:t>
            </a:r>
          </a:p>
        </p:txBody>
      </p:sp>
      <p:sp>
        <p:nvSpPr>
          <p:cNvPr id="2" name="Divider text"/>
          <p:cNvSpPr>
            <a:spLocks noGrp="1"/>
          </p:cNvSpPr>
          <p:nvPr>
            <p:ph type="ctrTitle" hasCustomPrompt="1"/>
          </p:nvPr>
        </p:nvSpPr>
        <p:spPr bwMode="gray">
          <a:xfrm>
            <a:off x="504000" y="1375364"/>
            <a:ext cx="11185200" cy="677265"/>
          </a:xfrm>
        </p:spPr>
        <p:txBody>
          <a:bodyPr anchor="t" anchorCtr="0">
            <a:noAutofit/>
          </a:bodyPr>
          <a:lstStyle>
            <a:lvl1pPr>
              <a:defRPr sz="4400">
                <a:solidFill>
                  <a:schemeClr val="tx1"/>
                </a:solidFill>
                <a:latin typeface="+mj-lt"/>
              </a:defRPr>
            </a:lvl1pPr>
          </a:lstStyle>
          <a:p>
            <a:r>
              <a:rPr lang="en-US" dirty="0"/>
              <a:t>Divider page</a:t>
            </a:r>
            <a:endParaRPr lang="de-DE" dirty="0"/>
          </a:p>
        </p:txBody>
      </p:sp>
    </p:spTree>
    <p:extLst>
      <p:ext uri="{BB962C8B-B14F-4D97-AF65-F5344CB8AC3E}">
        <p14:creationId xmlns:p14="http://schemas.microsoft.com/office/powerpoint/2010/main" val="1821414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673863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4000" y="1620375"/>
            <a:ext cx="11186477" cy="4230979"/>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4001" y="504116"/>
            <a:ext cx="11186476" cy="369418"/>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830453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itle and text: 2 columns">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4000" y="1620375"/>
            <a:ext cx="5328000" cy="4230979"/>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 column 1"/>
          <p:cNvSpPr>
            <a:spLocks noGrp="1"/>
          </p:cNvSpPr>
          <p:nvPr>
            <p:ph type="body" sz="quarter" idx="11" hasCustomPrompt="1"/>
          </p:nvPr>
        </p:nvSpPr>
        <p:spPr>
          <a:xfrm>
            <a:off x="6362477" y="1620375"/>
            <a:ext cx="5328000" cy="4230979"/>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4001" y="504116"/>
            <a:ext cx="11186476" cy="369418"/>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466156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620375"/>
            <a:ext cx="3564000" cy="4230979"/>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 column 2"/>
          <p:cNvSpPr>
            <a:spLocks noGrp="1"/>
          </p:cNvSpPr>
          <p:nvPr>
            <p:ph type="body" sz="quarter" idx="12" hasCustomPrompt="1"/>
          </p:nvPr>
        </p:nvSpPr>
        <p:spPr>
          <a:xfrm>
            <a:off x="4315238" y="1620375"/>
            <a:ext cx="3564000" cy="4230979"/>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4000" y="1620375"/>
            <a:ext cx="3564000" cy="4230979"/>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504001" y="504116"/>
            <a:ext cx="11186476" cy="369418"/>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601189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2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4001" y="504116"/>
            <a:ext cx="11186476" cy="369418"/>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4000" y="4771105"/>
            <a:ext cx="5328000" cy="108025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4000" y="1620375"/>
            <a:ext cx="5328000" cy="2631609"/>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6362477" y="4771105"/>
            <a:ext cx="5328000" cy="108025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6362477" y="1620375"/>
            <a:ext cx="5328000" cy="2631609"/>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308300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3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4001" y="504116"/>
            <a:ext cx="11186476" cy="369418"/>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4000" y="4355930"/>
            <a:ext cx="3391200" cy="1495425"/>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4000" y="1620375"/>
            <a:ext cx="3391200" cy="2232517"/>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8299277" y="4355930"/>
            <a:ext cx="3391200" cy="1495425"/>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8299277" y="1620375"/>
            <a:ext cx="3391200" cy="2232517"/>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4401639" y="4355930"/>
            <a:ext cx="3391200" cy="1495425"/>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4401639" y="1620375"/>
            <a:ext cx="3391200" cy="2232517"/>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3977107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4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4001" y="504116"/>
            <a:ext cx="11186476" cy="369418"/>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4000" y="3879118"/>
            <a:ext cx="2415600" cy="1972237"/>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4000" y="1620375"/>
            <a:ext cx="2415600" cy="17284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9274877" y="3879119"/>
            <a:ext cx="2415600" cy="1972237"/>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9274877" y="1620375"/>
            <a:ext cx="2415600" cy="17284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3427626" y="3879119"/>
            <a:ext cx="2415600" cy="1972237"/>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3427626" y="1620375"/>
            <a:ext cx="2415600" cy="17284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3" name="Text placeholder - column 2"/>
          <p:cNvSpPr>
            <a:spLocks noGrp="1"/>
          </p:cNvSpPr>
          <p:nvPr>
            <p:ph type="body" sz="quarter" idx="17" hasCustomPrompt="1"/>
          </p:nvPr>
        </p:nvSpPr>
        <p:spPr>
          <a:xfrm>
            <a:off x="6351252" y="3879119"/>
            <a:ext cx="2415600" cy="1972237"/>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4" name="Picture Placeholder 4"/>
          <p:cNvSpPr>
            <a:spLocks noGrp="1"/>
          </p:cNvSpPr>
          <p:nvPr>
            <p:ph type="pic" sz="quarter" idx="18" hasCustomPrompt="1"/>
          </p:nvPr>
        </p:nvSpPr>
        <p:spPr bwMode="gray">
          <a:xfrm>
            <a:off x="6351252" y="1620375"/>
            <a:ext cx="2415600" cy="17284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403182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Quote">
    <p:bg>
      <p:bgPr>
        <a:solidFill>
          <a:schemeClr val="bg1"/>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417"/>
            <a:ext cx="11185200" cy="3285793"/>
          </a:xfrm>
        </p:spPr>
        <p:txBody>
          <a:bodyPr/>
          <a:lstStyle>
            <a:lvl1pPr marL="395921" indent="-395921">
              <a:lnSpc>
                <a:spcPct val="90000"/>
              </a:lnSpc>
              <a:spcBef>
                <a:spcPts val="600"/>
              </a:spcBef>
              <a:defRPr sz="5999" b="1">
                <a:solidFill>
                  <a:schemeClr val="tx1"/>
                </a:solidFill>
              </a:defRPr>
            </a:lvl1pPr>
            <a:lvl2pPr marL="395921" indent="0">
              <a:buNone/>
              <a:defRPr sz="1200">
                <a:solidFill>
                  <a:schemeClr val="tx1"/>
                </a:solidFill>
              </a:defRPr>
            </a:lvl2pPr>
          </a:lstStyle>
          <a:p>
            <a:pPr lvl="0"/>
            <a:r>
              <a:rPr lang="en-US" noProof="0" dirty="0"/>
              <a:t>“Quote goes here </a:t>
            </a:r>
            <a:br>
              <a:rPr lang="en-US" noProof="0" dirty="0"/>
            </a:br>
            <a:r>
              <a:rPr lang="en-US" noProof="0" dirty="0"/>
              <a:t>and here.”</a:t>
            </a:r>
          </a:p>
          <a:p>
            <a:pPr lvl="1"/>
            <a:r>
              <a:rPr lang="en-US" noProof="0" dirty="0"/>
              <a:t>Source</a:t>
            </a:r>
          </a:p>
        </p:txBody>
      </p:sp>
      <p:sp>
        <p:nvSpPr>
          <p:cNvPr id="2" name="Title 1"/>
          <p:cNvSpPr>
            <a:spLocks noGrp="1"/>
          </p:cNvSpPr>
          <p:nvPr>
            <p:ph type="title" hasCustomPrompt="1"/>
          </p:nvPr>
        </p:nvSpPr>
        <p:spPr/>
        <p:txBody>
          <a:bodyPr/>
          <a:lstStyle>
            <a:lvl1pPr>
              <a:defRPr>
                <a:solidFill>
                  <a:schemeClr val="tx1"/>
                </a:solidFill>
              </a:defRPr>
            </a:lvl1pPr>
          </a:lstStyle>
          <a:p>
            <a:r>
              <a:rPr lang="en-US" noProof="0" dirty="0"/>
              <a:t>Insert page title (sentence case)</a:t>
            </a:r>
            <a:endParaRPr lang="en-US" dirty="0"/>
          </a:p>
        </p:txBody>
      </p:sp>
    </p:spTree>
    <p:extLst>
      <p:ext uri="{BB962C8B-B14F-4D97-AF65-F5344CB8AC3E}">
        <p14:creationId xmlns:p14="http://schemas.microsoft.com/office/powerpoint/2010/main" val="1535734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 two lines">
    <p:bg>
      <p:bgRef idx="1001">
        <a:schemeClr val="bg1"/>
      </p:bgRef>
    </p:bg>
    <p:spTree>
      <p:nvGrpSpPr>
        <p:cNvPr id="1" name=""/>
        <p:cNvGrpSpPr/>
        <p:nvPr/>
      </p:nvGrpSpPr>
      <p:grpSpPr>
        <a:xfrm>
          <a:off x="0" y="0"/>
          <a:ext cx="0" cy="0"/>
          <a:chOff x="0" y="0"/>
          <a:chExt cx="0" cy="0"/>
        </a:xfrm>
      </p:grpSpPr>
      <p:sp>
        <p:nvSpPr>
          <p:cNvPr id="6" name="Subtitle 2"/>
          <p:cNvSpPr>
            <a:spLocks noGrp="1"/>
          </p:cNvSpPr>
          <p:nvPr>
            <p:ph type="subTitle" idx="1" hasCustomPrompt="1"/>
          </p:nvPr>
        </p:nvSpPr>
        <p:spPr bwMode="gray">
          <a:xfrm>
            <a:off x="324000" y="1500218"/>
            <a:ext cx="11257200" cy="584775"/>
          </a:xfrm>
        </p:spPr>
        <p:txBody>
          <a:bodyPr anchor="t" anchorCtr="0">
            <a:noAutofit/>
          </a:bodyPr>
          <a:lstStyle>
            <a:lvl1pPr marL="0" marR="0" indent="0" algn="l" defTabSz="1088776" rtl="0" eaLnBrk="1" fontAlgn="auto" latinLnBrk="0" hangingPunct="1">
              <a:lnSpc>
                <a:spcPct val="100000"/>
              </a:lnSpc>
              <a:spcBef>
                <a:spcPts val="0"/>
              </a:spcBef>
              <a:spcAft>
                <a:spcPts val="0"/>
              </a:spcAft>
              <a:buClr>
                <a:schemeClr val="accent1"/>
              </a:buClr>
              <a:buSzPct val="80000"/>
              <a:buFontTx/>
              <a:buNone/>
              <a:tabLst/>
              <a:defRPr sz="2000" b="0">
                <a:solidFill>
                  <a:sysClr val="windowText" lastClr="000000"/>
                </a:solidFill>
              </a:defRPr>
            </a:lvl1pPr>
            <a:lvl2pPr marL="544388" indent="0" algn="ctr">
              <a:buNone/>
              <a:defRPr>
                <a:solidFill>
                  <a:schemeClr val="tx1">
                    <a:tint val="75000"/>
                  </a:schemeClr>
                </a:solidFill>
              </a:defRPr>
            </a:lvl2pPr>
            <a:lvl3pPr marL="1088776" indent="0" algn="ctr">
              <a:buNone/>
              <a:defRPr>
                <a:solidFill>
                  <a:schemeClr val="tx1">
                    <a:tint val="75000"/>
                  </a:schemeClr>
                </a:solidFill>
              </a:defRPr>
            </a:lvl3pPr>
            <a:lvl4pPr marL="1633164" indent="0" algn="ctr">
              <a:buNone/>
              <a:defRPr>
                <a:solidFill>
                  <a:schemeClr val="tx1">
                    <a:tint val="75000"/>
                  </a:schemeClr>
                </a:solidFill>
              </a:defRPr>
            </a:lvl4pPr>
            <a:lvl5pPr marL="2177552" indent="0" algn="ctr">
              <a:buNone/>
              <a:defRPr>
                <a:solidFill>
                  <a:schemeClr val="tx1">
                    <a:tint val="75000"/>
                  </a:schemeClr>
                </a:solidFill>
              </a:defRPr>
            </a:lvl5pPr>
            <a:lvl6pPr marL="2721940" indent="0" algn="ctr">
              <a:buNone/>
              <a:defRPr>
                <a:solidFill>
                  <a:schemeClr val="tx1">
                    <a:tint val="75000"/>
                  </a:schemeClr>
                </a:solidFill>
              </a:defRPr>
            </a:lvl6pPr>
            <a:lvl7pPr marL="3266328" indent="0" algn="ctr">
              <a:buNone/>
              <a:defRPr>
                <a:solidFill>
                  <a:schemeClr val="tx1">
                    <a:tint val="75000"/>
                  </a:schemeClr>
                </a:solidFill>
              </a:defRPr>
            </a:lvl7pPr>
            <a:lvl8pPr marL="3810716" indent="0" algn="ctr">
              <a:buNone/>
              <a:defRPr>
                <a:solidFill>
                  <a:schemeClr val="tx1">
                    <a:tint val="75000"/>
                  </a:schemeClr>
                </a:solidFill>
              </a:defRPr>
            </a:lvl8pPr>
            <a:lvl9pPr marL="4355104" indent="0" algn="ctr">
              <a:buNone/>
              <a:defRPr>
                <a:solidFill>
                  <a:schemeClr val="tx1">
                    <a:tint val="75000"/>
                  </a:schemeClr>
                </a:solidFill>
              </a:defRPr>
            </a:lvl9pPr>
          </a:lstStyle>
          <a:p>
            <a:r>
              <a:rPr lang="en-US" dirty="0"/>
              <a:t>Speaker’s Name/Department (delete if not needed)</a:t>
            </a:r>
            <a:br>
              <a:rPr lang="en-US" dirty="0"/>
            </a:br>
            <a:r>
              <a:rPr lang="en-US" dirty="0"/>
              <a:t>Month 00, 2015</a:t>
            </a:r>
          </a:p>
        </p:txBody>
      </p:sp>
      <p:sp>
        <p:nvSpPr>
          <p:cNvPr id="9" name="Title 1"/>
          <p:cNvSpPr>
            <a:spLocks noGrp="1"/>
          </p:cNvSpPr>
          <p:nvPr>
            <p:ph type="ctrTitle" hasCustomPrompt="1"/>
          </p:nvPr>
        </p:nvSpPr>
        <p:spPr bwMode="gray">
          <a:xfrm>
            <a:off x="323999" y="324075"/>
            <a:ext cx="11547325" cy="1107996"/>
          </a:xfrm>
        </p:spPr>
        <p:txBody>
          <a:bodyPr anchor="t" anchorCtr="0">
            <a:noAutofit/>
          </a:bodyPr>
          <a:lstStyle>
            <a:lvl1pPr>
              <a:defRPr sz="3600">
                <a:solidFill>
                  <a:sysClr val="windowText" lastClr="000000"/>
                </a:solidFill>
                <a:latin typeface="+mj-lt"/>
              </a:defRPr>
            </a:lvl1pPr>
          </a:lstStyle>
          <a:p>
            <a:r>
              <a:rPr lang="en-US" sz="3600" dirty="0"/>
              <a:t>Alternate Presentation Title</a:t>
            </a:r>
            <a:br>
              <a:rPr lang="en-US" sz="3600" dirty="0"/>
            </a:br>
            <a:r>
              <a:rPr lang="en-US" sz="3600" dirty="0"/>
              <a:t>Breaks to Two Lines</a:t>
            </a:r>
            <a:endParaRPr lang="en-US" dirty="0"/>
          </a:p>
        </p:txBody>
      </p:sp>
      <p:pic>
        <p:nvPicPr>
          <p:cNvPr id="7" name="Picture 6" descr="SAP_grad_R_pref.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
        <p:nvSpPr>
          <p:cNvPr id="5" name="Rectangle 4"/>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42712825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itle and text with image 1">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8127175" y="252058"/>
            <a:ext cx="4068000" cy="660753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7" name="Text Placeholder 6"/>
          <p:cNvSpPr>
            <a:spLocks noGrp="1"/>
          </p:cNvSpPr>
          <p:nvPr>
            <p:ph type="body" sz="quarter" idx="11" hasCustomPrompt="1"/>
          </p:nvPr>
        </p:nvSpPr>
        <p:spPr bwMode="gray">
          <a:xfrm>
            <a:off x="503999" y="1620375"/>
            <a:ext cx="7092000" cy="4230979"/>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3" name="Title 2"/>
          <p:cNvSpPr>
            <a:spLocks noGrp="1"/>
          </p:cNvSpPr>
          <p:nvPr>
            <p:ph type="title" hasCustomPrompt="1"/>
          </p:nvPr>
        </p:nvSpPr>
        <p:spPr>
          <a:xfrm>
            <a:off x="504001" y="504116"/>
            <a:ext cx="7092000" cy="369418"/>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012671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itle and text with image 2">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6111175" y="252058"/>
            <a:ext cx="6084000" cy="660753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7" name="Text Placeholder 6"/>
          <p:cNvSpPr>
            <a:spLocks noGrp="1"/>
          </p:cNvSpPr>
          <p:nvPr>
            <p:ph type="body" sz="quarter" idx="11" hasCustomPrompt="1"/>
          </p:nvPr>
        </p:nvSpPr>
        <p:spPr bwMode="gray">
          <a:xfrm>
            <a:off x="503999" y="1620375"/>
            <a:ext cx="5112000" cy="4230979"/>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2" name="Title 1"/>
          <p:cNvSpPr>
            <a:spLocks noGrp="1"/>
          </p:cNvSpPr>
          <p:nvPr>
            <p:ph type="title" hasCustomPrompt="1"/>
          </p:nvPr>
        </p:nvSpPr>
        <p:spPr>
          <a:xfrm>
            <a:off x="504001" y="504116"/>
            <a:ext cx="5112000" cy="369418"/>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499060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Image with motion band">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2" y="252058"/>
            <a:ext cx="12195175" cy="660753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4124589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Full bleed image ">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2" y="0"/>
            <a:ext cx="12195175" cy="6859588"/>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514620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ext and screenshot">
    <p:spTree>
      <p:nvGrpSpPr>
        <p:cNvPr id="1" name=""/>
        <p:cNvGrpSpPr/>
        <p:nvPr/>
      </p:nvGrpSpPr>
      <p:grpSpPr>
        <a:xfrm>
          <a:off x="0" y="0"/>
          <a:ext cx="0" cy="0"/>
          <a:chOff x="0" y="0"/>
          <a:chExt cx="0" cy="0"/>
        </a:xfrm>
      </p:grpSpPr>
      <p:sp>
        <p:nvSpPr>
          <p:cNvPr id="5" name="Picture Placeholder 4"/>
          <p:cNvSpPr>
            <a:spLocks noGrp="1"/>
          </p:cNvSpPr>
          <p:nvPr>
            <p:ph type="pic" sz="quarter" idx="13" hasCustomPrompt="1"/>
          </p:nvPr>
        </p:nvSpPr>
        <p:spPr bwMode="gray">
          <a:xfrm>
            <a:off x="6362477" y="1601999"/>
            <a:ext cx="5328000" cy="4230979"/>
          </a:xfrm>
          <a:solidFill>
            <a:schemeClr val="tx2">
              <a:alpha val="70000"/>
            </a:schemeClr>
          </a:solid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screenshot</a:t>
            </a:r>
            <a:endParaRPr lang="de-DE" dirty="0"/>
          </a:p>
        </p:txBody>
      </p:sp>
      <p:sp>
        <p:nvSpPr>
          <p:cNvPr id="4" name="Text Placeholder 3"/>
          <p:cNvSpPr>
            <a:spLocks noGrp="1"/>
          </p:cNvSpPr>
          <p:nvPr>
            <p:ph type="body" sz="quarter" idx="10" hasCustomPrompt="1"/>
          </p:nvPr>
        </p:nvSpPr>
        <p:spPr>
          <a:xfrm>
            <a:off x="504000" y="1620375"/>
            <a:ext cx="5328000" cy="4230979"/>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4001" y="504116"/>
            <a:ext cx="11186476" cy="369418"/>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27012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mod="1">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4000" y="1620375"/>
            <a:ext cx="11185200" cy="4230979"/>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799048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
        <p:nvSpPr>
          <p:cNvPr id="7" name="Rectangle 6"/>
          <p:cNvSpPr/>
          <p:nvPr/>
        </p:nvSpPr>
        <p:spPr bwMode="gray">
          <a:xfrm>
            <a:off x="236220" y="1143000"/>
            <a:ext cx="11795760" cy="220980"/>
          </a:xfrm>
          <a:prstGeom prst="rect">
            <a:avLst/>
          </a:prstGeom>
          <a:solidFill>
            <a:schemeClr val="bg1"/>
          </a:solidFill>
          <a:ln w="6350" algn="ctr">
            <a:noFill/>
            <a:miter lim="800000"/>
            <a:headEnd/>
            <a:tailEnd/>
          </a:ln>
        </p:spPr>
        <p:txBody>
          <a:bodyPr lIns="89979" tIns="71983" rIns="89979" bIns="71983"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2474881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
        <p:nvSpPr>
          <p:cNvPr id="2" name="TextBox 1"/>
          <p:cNvSpPr txBox="1"/>
          <p:nvPr userDrawn="1"/>
        </p:nvSpPr>
        <p:spPr bwMode="black">
          <a:xfrm>
            <a:off x="11711056" y="6637720"/>
            <a:ext cx="157094" cy="153888"/>
          </a:xfrm>
          <a:prstGeom prst="rect">
            <a:avLst/>
          </a:prstGeom>
          <a:noFill/>
        </p:spPr>
        <p:txBody>
          <a:bodyPr wrap="none" lIns="0" tIns="0" rIns="0" bIns="0" rtlCol="0">
            <a:spAutoFit/>
          </a:bodyPr>
          <a:lstStyle/>
          <a:p>
            <a:pPr marL="111525" indent="-111525" algn="r">
              <a:buClr>
                <a:schemeClr val="accent2"/>
              </a:buClr>
              <a:buFont typeface="Arial" pitchFamily="34" charset="0"/>
              <a:buNone/>
            </a:pPr>
            <a:fld id="{0BDC132A-5C91-4078-9777-31DA19A62E0A}" type="slidenum">
              <a:rPr lang="en-US" sz="1000" baseline="0" noProof="0" smtClean="0">
                <a:solidFill>
                  <a:schemeClr val="tx1"/>
                </a:solidFill>
              </a:rPr>
              <a:pPr marL="111525" indent="-111525" algn="r">
                <a:buClr>
                  <a:schemeClr val="accent2"/>
                </a:buClr>
                <a:buFont typeface="Arial" pitchFamily="34" charset="0"/>
                <a:buNone/>
              </a:pPr>
              <a:t>‹#›</a:t>
            </a:fld>
            <a:endParaRPr lang="en-US" sz="1000" noProof="0" dirty="0">
              <a:solidFill>
                <a:schemeClr val="tx1"/>
              </a:solidFill>
            </a:endParaRPr>
          </a:p>
        </p:txBody>
      </p:sp>
      <p:sp>
        <p:nvSpPr>
          <p:cNvPr id="3" name="TextBox 2"/>
          <p:cNvSpPr txBox="1"/>
          <p:nvPr userDrawn="1"/>
        </p:nvSpPr>
        <p:spPr bwMode="black">
          <a:xfrm>
            <a:off x="324000" y="6622344"/>
            <a:ext cx="3648435" cy="153888"/>
          </a:xfrm>
          <a:prstGeom prst="rect">
            <a:avLst/>
          </a:prstGeom>
          <a:noFill/>
        </p:spPr>
        <p:txBody>
          <a:bodyPr wrap="none" lIns="0" tIns="0" rIns="0" bIns="0" rtlCol="0">
            <a:spAutoFit/>
          </a:bodyPr>
          <a:lstStyle/>
          <a:p>
            <a:pPr marL="133200" indent="-133200" algn="l">
              <a:buClr>
                <a:schemeClr val="tx1"/>
              </a:buClr>
              <a:buFont typeface="Arial" pitchFamily="34" charset="0"/>
              <a:buChar char="©"/>
              <a:tabLst/>
            </a:pPr>
            <a:r>
              <a:rPr lang="en-US" sz="1000" noProof="0" dirty="0">
                <a:solidFill>
                  <a:schemeClr val="tx1"/>
                </a:solidFill>
              </a:rPr>
              <a:t>2017 SAP SE or an SAP affiliate company. All rights reserved.</a:t>
            </a:r>
          </a:p>
        </p:txBody>
      </p:sp>
    </p:spTree>
    <p:extLst>
      <p:ext uri="{BB962C8B-B14F-4D97-AF65-F5344CB8AC3E}">
        <p14:creationId xmlns:p14="http://schemas.microsoft.com/office/powerpoint/2010/main" val="798988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4000" y="2906160"/>
            <a:ext cx="5328000" cy="2501589"/>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4000" y="1467349"/>
            <a:ext cx="5328000" cy="923330"/>
          </a:xfrm>
        </p:spPr>
        <p:txBody>
          <a:bodyPr anchor="t" anchorCtr="0">
            <a:noAutofit/>
          </a:bodyPr>
          <a:lstStyle>
            <a:lvl1pPr>
              <a:defRPr sz="5500">
                <a:solidFill>
                  <a:schemeClr val="accent1"/>
                </a:solidFill>
                <a:latin typeface="+mj-lt"/>
              </a:defRPr>
            </a:lvl1pPr>
          </a:lstStyle>
          <a:p>
            <a:r>
              <a:rPr lang="en-US" dirty="0"/>
              <a:t>Thank you.</a:t>
            </a:r>
            <a:endParaRPr lang="de-DE"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4000" y="5995388"/>
            <a:ext cx="1578462" cy="360083"/>
          </a:xfrm>
          <a:prstGeom prst="rect">
            <a:avLst/>
          </a:prstGeom>
        </p:spPr>
      </p:pic>
    </p:spTree>
    <p:extLst>
      <p:ext uri="{BB962C8B-B14F-4D97-AF65-F5344CB8AC3E}">
        <p14:creationId xmlns:p14="http://schemas.microsoft.com/office/powerpoint/2010/main" val="2776095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Copyright">
    <p:spTree>
      <p:nvGrpSpPr>
        <p:cNvPr id="1" name=""/>
        <p:cNvGrpSpPr/>
        <p:nvPr/>
      </p:nvGrpSpPr>
      <p:grpSpPr>
        <a:xfrm>
          <a:off x="0" y="0"/>
          <a:ext cx="0" cy="0"/>
          <a:chOff x="0" y="0"/>
          <a:chExt cx="0" cy="0"/>
        </a:xfrm>
      </p:grpSpPr>
      <p:sp>
        <p:nvSpPr>
          <p:cNvPr id="4" name="TextBox 3"/>
          <p:cNvSpPr txBox="1"/>
          <p:nvPr/>
        </p:nvSpPr>
        <p:spPr bwMode="gray">
          <a:xfrm>
            <a:off x="503999" y="1620375"/>
            <a:ext cx="11185200" cy="3154710"/>
          </a:xfrm>
          <a:prstGeom prst="rect">
            <a:avLst/>
          </a:prstGeom>
          <a:noFill/>
        </p:spPr>
        <p:txBody>
          <a:bodyPr wrap="square" lIns="0" tIns="0" rIns="0" bIns="0" rtlCol="0">
            <a:spAutoFit/>
          </a:bodyPr>
          <a:lstStyle/>
          <a:p>
            <a:pPr>
              <a:spcBef>
                <a:spcPts val="1200"/>
              </a:spcBef>
            </a:pPr>
            <a:r>
              <a:rPr lang="en-US" sz="1100" kern="1200" dirty="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1200"/>
              </a:spcBef>
            </a:pPr>
            <a:r>
              <a:rPr lang="en-US" sz="1100" kern="1200" dirty="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of other software vendors. National product specifications may vary.</a:t>
            </a:r>
          </a:p>
          <a:p>
            <a:pPr>
              <a:spcBef>
                <a:spcPts val="1200"/>
              </a:spcBef>
            </a:pPr>
            <a:r>
              <a:rPr lang="en-US" sz="1100" kern="1200" dirty="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set forth in the express warranty statements accompanying such products and services, if any. Nothing herein should be construed as constituting an additional warranty. </a:t>
            </a:r>
          </a:p>
          <a:p>
            <a:pPr>
              <a:spcBef>
                <a:spcPts val="1200"/>
              </a:spcBef>
            </a:pPr>
            <a:r>
              <a:rPr lang="en-US" sz="1100" kern="1200" dirty="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1200"/>
              </a:spcBef>
            </a:pPr>
            <a:r>
              <a:rPr lang="en-US" sz="1100" kern="1200" dirty="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in Germany and other countries. All other product and service names mentioned are the trademarks of their respective companies.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See </a:t>
            </a:r>
            <a:r>
              <a:rPr lang="en-US" sz="1100" kern="1200" dirty="0">
                <a:solidFill>
                  <a:schemeClr val="tx2"/>
                </a:solidFill>
                <a:latin typeface="Arial"/>
                <a:ea typeface="Arial Unicode MS" panose="020B0604020202020204" pitchFamily="34" charset="-128"/>
                <a:cs typeface="+mn-cs"/>
                <a:hlinkClick r:id="rId2"/>
              </a:rPr>
              <a:t>http://global.sap.com/corporate-en/legal/copyright/index.epx</a:t>
            </a:r>
            <a:r>
              <a:rPr lang="en-US" sz="1100" kern="1200" dirty="0">
                <a:solidFill>
                  <a:schemeClr val="tx2"/>
                </a:solidFill>
                <a:latin typeface="Arial"/>
                <a:ea typeface="Arial Unicode MS" panose="020B0604020202020204" pitchFamily="34" charset="-128"/>
                <a:cs typeface="+mn-cs"/>
              </a:rPr>
              <a:t> </a:t>
            </a:r>
            <a:r>
              <a:rPr lang="en-US" sz="1100" kern="1200" dirty="0">
                <a:solidFill>
                  <a:schemeClr val="tx1"/>
                </a:solidFill>
                <a:latin typeface="Arial"/>
                <a:ea typeface="Arial Unicode MS" panose="020B0604020202020204" pitchFamily="34" charset="-128"/>
                <a:cs typeface="+mn-cs"/>
              </a:rPr>
              <a:t>for additional trademark information and notices.</a:t>
            </a:r>
          </a:p>
        </p:txBody>
      </p:sp>
      <p:sp>
        <p:nvSpPr>
          <p:cNvPr id="5" name="TextBox 4"/>
          <p:cNvSpPr txBox="1"/>
          <p:nvPr/>
        </p:nvSpPr>
        <p:spPr bwMode="gray">
          <a:xfrm>
            <a:off x="504000" y="720000"/>
            <a:ext cx="9540674" cy="369332"/>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400" b="0" noProof="0" dirty="0"/>
              <a:t>© 2017 SAP SE or an SAP affiliate company. All rights reserved.</a:t>
            </a:r>
          </a:p>
        </p:txBody>
      </p:sp>
      <p:grpSp>
        <p:nvGrpSpPr>
          <p:cNvPr id="16" name="Group 15"/>
          <p:cNvGrpSpPr/>
          <p:nvPr/>
        </p:nvGrpSpPr>
        <p:grpSpPr>
          <a:xfrm>
            <a:off x="0" y="0"/>
            <a:ext cx="12196800" cy="252000"/>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grpSp>
      <p:sp>
        <p:nvSpPr>
          <p:cNvPr id="10" name="TextBox 9"/>
          <p:cNvSpPr txBox="1"/>
          <p:nvPr userDrawn="1"/>
        </p:nvSpPr>
        <p:spPr bwMode="gray">
          <a:xfrm>
            <a:off x="324000" y="324075"/>
            <a:ext cx="11547324" cy="756175"/>
          </a:xfrm>
          <a:prstGeom prst="rect">
            <a:avLst/>
          </a:prstGeom>
        </p:spPr>
        <p:txBody>
          <a:bodyPr vert="horz" lIns="0" tIns="0" rIns="0" bIns="0" rtlCol="0" anchor="ctr" anchorCtr="0">
            <a:noAutofit/>
          </a:bodyPr>
          <a:lstStyle/>
          <a:p>
            <a:pPr algn="l" defTabSz="1088776" rtl="0" eaLnBrk="1" latinLnBrk="0" hangingPunct="1">
              <a:spcBef>
                <a:spcPct val="0"/>
              </a:spcBef>
              <a:buNone/>
            </a:pPr>
            <a:r>
              <a:rPr lang="en-US" sz="2900" b="1" kern="1200" noProof="0" dirty="0">
                <a:solidFill>
                  <a:schemeClr val="accent2"/>
                </a:solidFill>
                <a:latin typeface="+mj-lt"/>
                <a:ea typeface="+mj-ea"/>
                <a:cs typeface="+mj-cs"/>
              </a:rPr>
              <a:t>© 2017 SAP SE or an SAP affiliate company.</a:t>
            </a:r>
            <a:r>
              <a:rPr lang="en-US" sz="2900" b="1" kern="1200" baseline="0" noProof="0" dirty="0">
                <a:solidFill>
                  <a:schemeClr val="accent2"/>
                </a:solidFill>
                <a:latin typeface="+mj-lt"/>
                <a:ea typeface="+mj-ea"/>
                <a:cs typeface="+mj-cs"/>
              </a:rPr>
              <a:t> </a:t>
            </a:r>
            <a:r>
              <a:rPr lang="en-US" sz="2900" b="1" kern="1200" noProof="0" dirty="0">
                <a:solidFill>
                  <a:schemeClr val="accent2"/>
                </a:solidFill>
                <a:latin typeface="+mj-lt"/>
                <a:ea typeface="+mj-ea"/>
                <a:cs typeface="+mj-cs"/>
              </a:rPr>
              <a:t>All rights reserved.</a:t>
            </a:r>
          </a:p>
        </p:txBody>
      </p:sp>
      <p:sp>
        <p:nvSpPr>
          <p:cNvPr id="11" name="TextBox 10"/>
          <p:cNvSpPr txBox="1"/>
          <p:nvPr userDrawn="1"/>
        </p:nvSpPr>
        <p:spPr bwMode="gray">
          <a:xfrm>
            <a:off x="323999" y="1692000"/>
            <a:ext cx="11547325" cy="3539430"/>
          </a:xfrm>
          <a:prstGeom prst="rect">
            <a:avLst/>
          </a:prstGeom>
          <a:noFill/>
        </p:spPr>
        <p:txBody>
          <a:bodyPr wrap="square" lIns="0" tIns="0" rIns="0" bIns="0" rtlCol="0">
            <a:spAutoFit/>
          </a:bodyPr>
          <a:lstStyle/>
          <a:p>
            <a:r>
              <a:rPr lang="en-US" sz="1200" kern="1200" dirty="0">
                <a:solidFill>
                  <a:schemeClr val="tx1"/>
                </a:solidFill>
                <a:latin typeface="Arial"/>
                <a:ea typeface="MS PGothic" pitchFamily="34" charset="-128"/>
                <a:cs typeface="+mn-cs"/>
              </a:rPr>
              <a:t>No part of this publication may be reproduced or transmitted in any form or for any purpose without the express permission of SAP SE or an SAP affiliate company.</a:t>
            </a:r>
          </a:p>
          <a:p>
            <a:pPr>
              <a:spcBef>
                <a:spcPts val="1200"/>
              </a:spcBef>
            </a:pPr>
            <a:r>
              <a:rPr lang="en-US" sz="1200" kern="1200" dirty="0">
                <a:solidFill>
                  <a:schemeClr val="tx1"/>
                </a:solidFill>
                <a:latin typeface="Arial"/>
                <a:ea typeface="MS PGothic" pitchFamily="34" charset="-128"/>
                <a:cs typeface="+mn-cs"/>
              </a:rPr>
              <a:t>SAP and other SAP products and services mentioned herein as well as their respective logos are trademarks or registered trademarks of SAP SE (or an SAP affiliate company) in Germany and other countries. Please see </a:t>
            </a:r>
            <a:r>
              <a:rPr lang="en-US" sz="1200" kern="1200" dirty="0">
                <a:solidFill>
                  <a:schemeClr val="tx1"/>
                </a:solidFill>
                <a:latin typeface="Arial"/>
                <a:ea typeface="MS PGothic" pitchFamily="34" charset="-128"/>
                <a:cs typeface="+mn-cs"/>
                <a:hlinkClick r:id="rId3"/>
              </a:rPr>
              <a:t>http://global12.sap.com/corporate-en/legal/copyright/index.epx</a:t>
            </a:r>
            <a:r>
              <a:rPr lang="en-US" sz="1200" kern="1200" dirty="0">
                <a:solidFill>
                  <a:schemeClr val="tx1"/>
                </a:solidFill>
                <a:latin typeface="Arial"/>
                <a:ea typeface="MS PGothic" pitchFamily="34" charset="-128"/>
                <a:cs typeface="+mn-cs"/>
              </a:rPr>
              <a:t> for additional trademark information and notices.</a:t>
            </a:r>
          </a:p>
          <a:p>
            <a:pPr>
              <a:spcBef>
                <a:spcPts val="1200"/>
              </a:spcBef>
            </a:pPr>
            <a:r>
              <a:rPr lang="en-US" sz="1200" kern="1200" dirty="0">
                <a:solidFill>
                  <a:schemeClr val="tx1"/>
                </a:solidFill>
                <a:latin typeface="Arial"/>
                <a:ea typeface="MS PGothic" pitchFamily="34" charset="-128"/>
                <a:cs typeface="+mn-cs"/>
              </a:rPr>
              <a:t>Some software products marketed by SAP SE and its distributors contain proprietary software components of other software vendors.</a:t>
            </a:r>
          </a:p>
          <a:p>
            <a:pPr>
              <a:spcBef>
                <a:spcPts val="1200"/>
              </a:spcBef>
            </a:pPr>
            <a:r>
              <a:rPr lang="en-US" sz="1200" kern="1200" dirty="0">
                <a:solidFill>
                  <a:schemeClr val="tx1"/>
                </a:solidFill>
                <a:latin typeface="Arial"/>
                <a:ea typeface="MS PGothic" pitchFamily="34" charset="-128"/>
                <a:cs typeface="+mn-cs"/>
              </a:rPr>
              <a:t>National product specifications may vary.</a:t>
            </a:r>
          </a:p>
          <a:p>
            <a:pPr>
              <a:spcBef>
                <a:spcPts val="1200"/>
              </a:spcBef>
            </a:pPr>
            <a:r>
              <a:rPr lang="en-US" sz="1200" kern="1200" dirty="0">
                <a:solidFill>
                  <a:schemeClr val="tx1"/>
                </a:solidFill>
                <a:latin typeface="Arial"/>
                <a:ea typeface="MS PGothic" pitchFamily="34" charset="-128"/>
                <a:cs typeface="+mn-cs"/>
              </a:rPr>
              <a:t>These materials are provided by SAP SE or an SAP affiliate company for informational purposes only, without representation or warranty of any kind, and SAP SE or its affiliated companies shall not be liable for errors or omissions with respect to the materials. The only warranties for SAP SE or SAP affiliate company products and </a:t>
            </a:r>
            <a:br>
              <a:rPr lang="en-US" sz="1200" kern="1200" dirty="0">
                <a:solidFill>
                  <a:schemeClr val="tx1"/>
                </a:solidFill>
                <a:latin typeface="Arial"/>
                <a:ea typeface="MS PGothic" pitchFamily="34" charset="-128"/>
                <a:cs typeface="+mn-cs"/>
              </a:rPr>
            </a:br>
            <a:r>
              <a:rPr lang="en-US" sz="1200" kern="1200" dirty="0">
                <a:solidFill>
                  <a:schemeClr val="tx1"/>
                </a:solidFill>
                <a:latin typeface="Arial"/>
                <a:ea typeface="MS PGothic" pitchFamily="34" charset="-128"/>
                <a:cs typeface="+mn-cs"/>
              </a:rPr>
              <a:t>services are those that are set forth in the express warranty statements accompanying such products and services, if any. Nothing herein should be construed as constituting an additional warranty. </a:t>
            </a:r>
          </a:p>
          <a:p>
            <a:pPr>
              <a:spcBef>
                <a:spcPts val="1200"/>
              </a:spcBef>
            </a:pPr>
            <a:r>
              <a:rPr lang="en-US" sz="1200" kern="1200" dirty="0">
                <a:solidFill>
                  <a:schemeClr val="tx1"/>
                </a:solidFill>
                <a:latin typeface="Arial"/>
                <a:ea typeface="MS PGothic" pitchFamily="34" charset="-128"/>
                <a:cs typeface="+mn-cs"/>
              </a:rPr>
              <a:t>In particular, SAP SE or its affiliated companies have no obligation to pursue any course of business outlined in this document or any related presentation, or to develop </a:t>
            </a:r>
            <a:br>
              <a:rPr lang="en-US" sz="1200" kern="1200" dirty="0">
                <a:solidFill>
                  <a:schemeClr val="tx1"/>
                </a:solidFill>
                <a:latin typeface="Arial"/>
                <a:ea typeface="MS PGothic" pitchFamily="34" charset="-128"/>
                <a:cs typeface="+mn-cs"/>
              </a:rPr>
            </a:br>
            <a:r>
              <a:rPr lang="en-US" sz="1200" kern="1200" dirty="0">
                <a:solidFill>
                  <a:schemeClr val="tx1"/>
                </a:solidFill>
                <a:latin typeface="Arial"/>
                <a:ea typeface="MS PGothic" pitchFamily="34" charset="-128"/>
                <a:cs typeface="+mn-cs"/>
              </a:rPr>
              <a:t>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a:t>
            </a:r>
            <a:br>
              <a:rPr lang="en-US" sz="1200" kern="1200" dirty="0">
                <a:solidFill>
                  <a:schemeClr val="tx1"/>
                </a:solidFill>
                <a:latin typeface="Arial"/>
                <a:ea typeface="MS PGothic" pitchFamily="34" charset="-128"/>
                <a:cs typeface="+mn-cs"/>
              </a:rPr>
            </a:br>
            <a:r>
              <a:rPr lang="en-US" sz="1200" kern="1200" dirty="0">
                <a:solidFill>
                  <a:schemeClr val="tx1"/>
                </a:solidFill>
                <a:latin typeface="Arial"/>
                <a:ea typeface="MS PGothic" pitchFamily="34" charset="-128"/>
                <a:cs typeface="+mn-cs"/>
              </a:rPr>
              <a:t>for any reason without notice. The information in this document is not a commitment, promise, or legal obligation to deliver any material, code, or functionality. All forward-looking statements are subject to various risks and uncertainties that could cause actual results to differ materially from expectations. Readers are cautioned not to place undue reliance on these forward-looking statements, which speak only as of their dates, and they should not be relied upon in making purchasing decisions.</a:t>
            </a:r>
          </a:p>
        </p:txBody>
      </p:sp>
    </p:spTree>
    <p:extLst>
      <p:ext uri="{BB962C8B-B14F-4D97-AF65-F5344CB8AC3E}">
        <p14:creationId xmlns:p14="http://schemas.microsoft.com/office/powerpoint/2010/main" val="3967082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Page">
    <p:bg bwMode="gray">
      <p:bgRef idx="1001">
        <a:schemeClr val="bg1"/>
      </p:bgRef>
    </p:bg>
    <p:spTree>
      <p:nvGrpSpPr>
        <p:cNvPr id="1" name=""/>
        <p:cNvGrpSpPr/>
        <p:nvPr/>
      </p:nvGrpSpPr>
      <p:grpSpPr>
        <a:xfrm>
          <a:off x="0" y="0"/>
          <a:ext cx="0" cy="0"/>
          <a:chOff x="0" y="0"/>
          <a:chExt cx="0" cy="0"/>
        </a:xfrm>
      </p:grpSpPr>
      <p:sp>
        <p:nvSpPr>
          <p:cNvPr id="9" name="Rectangle 8"/>
          <p:cNvSpPr/>
          <p:nvPr userDrawn="1"/>
        </p:nvSpPr>
        <p:spPr bwMode="gray">
          <a:xfrm>
            <a:off x="324000" y="0"/>
            <a:ext cx="11545200" cy="2296057"/>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a:t>Divider page</a:t>
            </a:r>
          </a:p>
        </p:txBody>
      </p:sp>
      <p:sp>
        <p:nvSpPr>
          <p:cNvPr id="93" name="Text Placeholder 92"/>
          <p:cNvSpPr>
            <a:spLocks noGrp="1"/>
          </p:cNvSpPr>
          <p:nvPr>
            <p:ph type="body" sz="quarter" idx="10" hasCustomPrompt="1"/>
          </p:nvPr>
        </p:nvSpPr>
        <p:spPr>
          <a:xfrm>
            <a:off x="324000" y="3507212"/>
            <a:ext cx="11545200" cy="620857"/>
          </a:xfrm>
        </p:spPr>
        <p:txBody>
          <a:bodyPr/>
          <a:lstStyle>
            <a:lvl1pPr>
              <a:spcBef>
                <a:spcPts val="1429"/>
              </a:spcBef>
              <a:defRPr sz="1900" b="0"/>
            </a:lvl1pPr>
          </a:lstStyle>
          <a:p>
            <a:r>
              <a:rPr lang="en-US" dirty="0"/>
              <a:t>Subtitle if needed</a:t>
            </a:r>
          </a:p>
        </p:txBody>
      </p:sp>
      <p:pic>
        <p:nvPicPr>
          <p:cNvPr id="6" name="Picture 5" descr="SAP_grad_R_pref.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Tree>
    <p:extLst>
      <p:ext uri="{BB962C8B-B14F-4D97-AF65-F5344CB8AC3E}">
        <p14:creationId xmlns:p14="http://schemas.microsoft.com/office/powerpoint/2010/main" val="25647558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Copyright german">
    <p:spTree>
      <p:nvGrpSpPr>
        <p:cNvPr id="1" name=""/>
        <p:cNvGrpSpPr/>
        <p:nvPr/>
      </p:nvGrpSpPr>
      <p:grpSpPr>
        <a:xfrm>
          <a:off x="0" y="0"/>
          <a:ext cx="0" cy="0"/>
          <a:chOff x="0" y="0"/>
          <a:chExt cx="0" cy="0"/>
        </a:xfrm>
      </p:grpSpPr>
      <p:sp>
        <p:nvSpPr>
          <p:cNvPr id="4" name="TextBox 3"/>
          <p:cNvSpPr txBox="1"/>
          <p:nvPr/>
        </p:nvSpPr>
        <p:spPr bwMode="gray">
          <a:xfrm>
            <a:off x="504000" y="1620376"/>
            <a:ext cx="11185200" cy="3831818"/>
          </a:xfrm>
          <a:prstGeom prst="rect">
            <a:avLst/>
          </a:prstGeom>
          <a:noFill/>
        </p:spPr>
        <p:txBody>
          <a:bodyPr wrap="square" lIns="0" tIns="0" rIns="0" bIns="0" rtlCol="0">
            <a:spAutoFit/>
          </a:bodyPr>
          <a:lstStyle/>
          <a:p>
            <a:pPr>
              <a:spcBef>
                <a:spcPts val="1200"/>
              </a:spcBef>
            </a:pPr>
            <a:r>
              <a:rPr lang="de-DE" sz="1100" kern="1200" noProof="0" dirty="0">
                <a:solidFill>
                  <a:schemeClr val="tx1"/>
                </a:solidFill>
                <a:effectLst/>
                <a:latin typeface="Arial"/>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1200"/>
              </a:spcBef>
            </a:pPr>
            <a:r>
              <a:rPr lang="de-DE" sz="1100" kern="1200" noProof="0" dirty="0">
                <a:solidFill>
                  <a:schemeClr val="tx1"/>
                </a:solidFill>
                <a:effectLst/>
                <a:latin typeface="Arial"/>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1200"/>
              </a:spcBef>
            </a:pPr>
            <a:r>
              <a:rPr lang="de-DE" sz="1100" kern="1200" noProof="0" dirty="0">
                <a:solidFill>
                  <a:schemeClr val="tx1"/>
                </a:solidFill>
                <a:effectLst/>
                <a:latin typeface="Arial"/>
                <a:ea typeface="+mn-ea"/>
                <a:cs typeface="+mn-cs"/>
              </a:rPr>
              <a:t>Die vorliegenden Unterlagen werden von der SAP SE oder einem SAP-Konzernunternehmen bereitgestellt und dienen ausschließlich zu Informationszwecken.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Die SAP SE oder ihre Konzernunternehmen übernehmen keinerlei Haftung oder Gewährleistung für Fehler oder Unvollständigkeiten in dieser Publikation.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1200"/>
              </a:spcBef>
            </a:pPr>
            <a:r>
              <a:rPr lang="de-DE" sz="1100" kern="1200" noProof="0" dirty="0">
                <a:solidFill>
                  <a:schemeClr val="tx1"/>
                </a:solidFill>
                <a:effectLst/>
                <a:latin typeface="Arial"/>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1200"/>
              </a:spcBef>
            </a:pPr>
            <a:r>
              <a:rPr lang="de-DE" sz="1100" kern="1200" noProof="0" dirty="0">
                <a:solidFill>
                  <a:schemeClr val="tx1"/>
                </a:solidFill>
                <a:effectLst/>
                <a:latin typeface="Arial"/>
                <a:ea typeface="+mn-ea"/>
                <a:cs typeface="+mn-cs"/>
              </a:rPr>
              <a:t>SAP und andere in diesem Dokument erwähnte Produkte und Dienstleistungen von SAP sowie die dazugehörigen Logos sind Marken oder eingetragene Marken der SAP SE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(oder von einem SAP-Konzernunternehmen) in Deutschland und verschiedenen anderen Ländern weltweit. Alle anderen Namen von Produkten und Dienstleistungen sind Marken der jeweiligen Firmen.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Zusätzliche Informationen zur Marke und Vermerke finden Sie auf der Seite </a:t>
            </a:r>
            <a:r>
              <a:rPr lang="de-DE" sz="1100" kern="1200" noProof="0" dirty="0">
                <a:solidFill>
                  <a:schemeClr val="tx1"/>
                </a:solidFill>
                <a:effectLst/>
                <a:latin typeface="Arial"/>
                <a:ea typeface="+mn-ea"/>
                <a:cs typeface="+mn-cs"/>
                <a:hlinkClick r:id="rId2"/>
              </a:rPr>
              <a:t>http://www.sap.com/corporate-de/legal/copyright/index.epx</a:t>
            </a:r>
            <a:endParaRPr lang="de-DE" sz="1100" kern="1200" noProof="0" dirty="0">
              <a:solidFill>
                <a:schemeClr val="tx1"/>
              </a:solidFill>
              <a:effectLst/>
              <a:latin typeface="Arial"/>
              <a:ea typeface="+mn-ea"/>
              <a:cs typeface="+mn-cs"/>
            </a:endParaRPr>
          </a:p>
        </p:txBody>
      </p:sp>
      <p:sp>
        <p:nvSpPr>
          <p:cNvPr id="5" name="TextBox 4"/>
          <p:cNvSpPr txBox="1"/>
          <p:nvPr/>
        </p:nvSpPr>
        <p:spPr bwMode="gray">
          <a:xfrm>
            <a:off x="504000" y="720000"/>
            <a:ext cx="11185200" cy="369332"/>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400" b="0" noProof="0" dirty="0"/>
              <a:t>© </a:t>
            </a:r>
            <a:r>
              <a:rPr lang="de-DE" sz="2400" b="0" noProof="0" dirty="0"/>
              <a:t>2017 SAP SE oder ein SAP-Konzernunternehmen. Alle Rechte vorbehalten.</a:t>
            </a:r>
          </a:p>
        </p:txBody>
      </p:sp>
      <p:grpSp>
        <p:nvGrpSpPr>
          <p:cNvPr id="16" name="Group 15"/>
          <p:cNvGrpSpPr/>
          <p:nvPr/>
        </p:nvGrpSpPr>
        <p:grpSpPr>
          <a:xfrm>
            <a:off x="0" y="0"/>
            <a:ext cx="12196800" cy="252000"/>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grpSp>
      <p:sp>
        <p:nvSpPr>
          <p:cNvPr id="10" name="TextBox 9"/>
          <p:cNvSpPr txBox="1"/>
          <p:nvPr userDrawn="1"/>
        </p:nvSpPr>
        <p:spPr bwMode="gray">
          <a:xfrm>
            <a:off x="324000" y="324075"/>
            <a:ext cx="11547324" cy="756175"/>
          </a:xfrm>
          <a:prstGeom prst="rect">
            <a:avLst/>
          </a:prstGeom>
        </p:spPr>
        <p:txBody>
          <a:bodyPr vert="horz" lIns="0" tIns="0" rIns="0" bIns="0" rtlCol="0" anchor="ctr" anchorCtr="0">
            <a:noAutofit/>
          </a:bodyPr>
          <a:lstStyle/>
          <a:p>
            <a:pPr marL="0" marR="0" indent="0" algn="l" defTabSz="1088776" rtl="0" eaLnBrk="1" fontAlgn="auto" latinLnBrk="0" hangingPunct="1">
              <a:lnSpc>
                <a:spcPct val="100000"/>
              </a:lnSpc>
              <a:spcBef>
                <a:spcPct val="0"/>
              </a:spcBef>
              <a:spcAft>
                <a:spcPts val="0"/>
              </a:spcAft>
              <a:buClrTx/>
              <a:buSzTx/>
              <a:buFontTx/>
              <a:buNone/>
              <a:tabLst/>
              <a:defRPr/>
            </a:pPr>
            <a:r>
              <a:rPr lang="en-US" sz="2900" b="1" kern="1200" noProof="0" dirty="0">
                <a:solidFill>
                  <a:schemeClr val="accent2"/>
                </a:solidFill>
                <a:latin typeface="+mj-lt"/>
                <a:ea typeface="+mj-ea"/>
                <a:cs typeface="+mj-cs"/>
              </a:rPr>
              <a:t>© 2017 SAP SE </a:t>
            </a:r>
            <a:r>
              <a:rPr lang="en-US" sz="2900" b="1" kern="1200" noProof="0" dirty="0" err="1">
                <a:solidFill>
                  <a:schemeClr val="accent2"/>
                </a:solidFill>
                <a:latin typeface="+mj-lt"/>
                <a:ea typeface="+mj-ea"/>
                <a:cs typeface="+mj-cs"/>
              </a:rPr>
              <a:t>oder</a:t>
            </a:r>
            <a:r>
              <a:rPr lang="en-US" sz="2900" b="1" kern="1200" noProof="0" dirty="0">
                <a:solidFill>
                  <a:schemeClr val="accent2"/>
                </a:solidFill>
                <a:latin typeface="+mj-lt"/>
                <a:ea typeface="+mj-ea"/>
                <a:cs typeface="+mj-cs"/>
              </a:rPr>
              <a:t> </a:t>
            </a:r>
            <a:r>
              <a:rPr lang="en-US" sz="2900" b="1" kern="1200" noProof="0" dirty="0" err="1">
                <a:solidFill>
                  <a:schemeClr val="accent2"/>
                </a:solidFill>
                <a:latin typeface="+mj-lt"/>
                <a:ea typeface="+mj-ea"/>
                <a:cs typeface="+mj-cs"/>
              </a:rPr>
              <a:t>ein</a:t>
            </a:r>
            <a:r>
              <a:rPr lang="en-US" sz="2900" b="1" kern="1200" noProof="0" dirty="0">
                <a:solidFill>
                  <a:schemeClr val="accent2"/>
                </a:solidFill>
                <a:latin typeface="+mj-lt"/>
                <a:ea typeface="+mj-ea"/>
                <a:cs typeface="+mj-cs"/>
              </a:rPr>
              <a:t> SAP-</a:t>
            </a:r>
            <a:r>
              <a:rPr lang="en-US" sz="2900" b="1" kern="1200" noProof="0" dirty="0" err="1">
                <a:solidFill>
                  <a:schemeClr val="accent2"/>
                </a:solidFill>
                <a:latin typeface="+mj-lt"/>
                <a:ea typeface="+mj-ea"/>
                <a:cs typeface="+mj-cs"/>
              </a:rPr>
              <a:t>Konzernunternehmen</a:t>
            </a:r>
            <a:r>
              <a:rPr lang="en-US" sz="2900" b="1" kern="1200" noProof="0" dirty="0">
                <a:solidFill>
                  <a:schemeClr val="accent2"/>
                </a:solidFill>
                <a:latin typeface="+mj-lt"/>
                <a:ea typeface="+mj-ea"/>
                <a:cs typeface="+mj-cs"/>
              </a:rPr>
              <a:t>. </a:t>
            </a:r>
            <a:br>
              <a:rPr lang="en-US" sz="2900" b="1" kern="1200" noProof="0" dirty="0">
                <a:solidFill>
                  <a:schemeClr val="accent2"/>
                </a:solidFill>
                <a:latin typeface="+mj-lt"/>
                <a:ea typeface="+mj-ea"/>
                <a:cs typeface="+mj-cs"/>
              </a:rPr>
            </a:br>
            <a:r>
              <a:rPr lang="en-US" sz="2900" b="1" kern="1200" noProof="0" dirty="0" err="1">
                <a:solidFill>
                  <a:schemeClr val="accent2"/>
                </a:solidFill>
                <a:latin typeface="+mj-lt"/>
                <a:ea typeface="+mj-ea"/>
                <a:cs typeface="+mj-cs"/>
              </a:rPr>
              <a:t>Alle</a:t>
            </a:r>
            <a:r>
              <a:rPr lang="en-US" sz="2900" b="1" kern="1200" noProof="0" dirty="0">
                <a:solidFill>
                  <a:schemeClr val="accent2"/>
                </a:solidFill>
                <a:latin typeface="+mj-lt"/>
                <a:ea typeface="+mj-ea"/>
                <a:cs typeface="+mj-cs"/>
              </a:rPr>
              <a:t> </a:t>
            </a:r>
            <a:r>
              <a:rPr lang="en-US" sz="2900" b="1" kern="1200" noProof="0" dirty="0" err="1">
                <a:solidFill>
                  <a:schemeClr val="accent2"/>
                </a:solidFill>
                <a:latin typeface="+mj-lt"/>
                <a:ea typeface="+mj-ea"/>
                <a:cs typeface="+mj-cs"/>
              </a:rPr>
              <a:t>Rechte</a:t>
            </a:r>
            <a:r>
              <a:rPr lang="en-US" sz="2900" b="1" kern="1200" noProof="0" dirty="0">
                <a:solidFill>
                  <a:schemeClr val="accent2"/>
                </a:solidFill>
                <a:latin typeface="+mj-lt"/>
                <a:ea typeface="+mj-ea"/>
                <a:cs typeface="+mj-cs"/>
              </a:rPr>
              <a:t> </a:t>
            </a:r>
            <a:r>
              <a:rPr lang="en-US" sz="2900" b="1" kern="1200" noProof="0" dirty="0" err="1">
                <a:solidFill>
                  <a:schemeClr val="accent2"/>
                </a:solidFill>
                <a:latin typeface="+mj-lt"/>
                <a:ea typeface="+mj-ea"/>
                <a:cs typeface="+mj-cs"/>
              </a:rPr>
              <a:t>vorbehalten</a:t>
            </a:r>
            <a:r>
              <a:rPr lang="en-US" sz="2900" b="1" kern="1200" noProof="0" dirty="0">
                <a:solidFill>
                  <a:schemeClr val="accent2"/>
                </a:solidFill>
                <a:latin typeface="+mj-lt"/>
                <a:ea typeface="+mj-ea"/>
                <a:cs typeface="+mj-cs"/>
              </a:rPr>
              <a:t>.</a:t>
            </a:r>
          </a:p>
        </p:txBody>
      </p:sp>
      <p:sp>
        <p:nvSpPr>
          <p:cNvPr id="11" name="TextBox 10"/>
          <p:cNvSpPr txBox="1"/>
          <p:nvPr userDrawn="1"/>
        </p:nvSpPr>
        <p:spPr bwMode="gray">
          <a:xfrm>
            <a:off x="323999" y="1692000"/>
            <a:ext cx="11547325" cy="4278094"/>
          </a:xfrm>
          <a:prstGeom prst="rect">
            <a:avLst/>
          </a:prstGeom>
          <a:noFill/>
        </p:spPr>
        <p:txBody>
          <a:bodyPr wrap="square" lIns="0" tIns="0" rIns="0" bIns="0" rtlCol="0">
            <a:spAutoFit/>
          </a:bodyPr>
          <a:lstStyle/>
          <a:p>
            <a:r>
              <a:rPr lang="en-US" sz="1200" kern="1200" noProof="0" dirty="0" err="1">
                <a:solidFill>
                  <a:schemeClr val="tx1"/>
                </a:solidFill>
                <a:effectLst/>
                <a:latin typeface="Arial"/>
                <a:ea typeface="+mn-ea"/>
                <a:cs typeface="+mn-cs"/>
              </a:rPr>
              <a:t>Weitergabe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Vervielfältigung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dieser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Publikation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von </a:t>
            </a:r>
            <a:r>
              <a:rPr lang="en-US" sz="1200" kern="1200" noProof="0" dirty="0" err="1">
                <a:solidFill>
                  <a:schemeClr val="tx1"/>
                </a:solidFill>
                <a:effectLst/>
                <a:latin typeface="Arial"/>
                <a:ea typeface="+mn-ea"/>
                <a:cs typeface="+mn-cs"/>
              </a:rPr>
              <a:t>Teilen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daraus</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sind</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welchem</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Zweck</a:t>
            </a:r>
            <a:r>
              <a:rPr lang="en-US" sz="1200" kern="1200" noProof="0" dirty="0">
                <a:solidFill>
                  <a:schemeClr val="tx1"/>
                </a:solidFill>
                <a:effectLst/>
                <a:latin typeface="Arial"/>
                <a:ea typeface="+mn-ea"/>
                <a:cs typeface="+mn-cs"/>
              </a:rPr>
              <a:t> und in </a:t>
            </a:r>
            <a:r>
              <a:rPr lang="en-US" sz="1200" kern="1200" noProof="0" dirty="0" err="1">
                <a:solidFill>
                  <a:schemeClr val="tx1"/>
                </a:solidFill>
                <a:effectLst/>
                <a:latin typeface="Arial"/>
                <a:ea typeface="+mn-ea"/>
                <a:cs typeface="+mn-cs"/>
              </a:rPr>
              <a:t>welcher</a:t>
            </a:r>
            <a:r>
              <a:rPr lang="en-US" sz="1200" kern="1200" noProof="0" dirty="0">
                <a:solidFill>
                  <a:schemeClr val="tx1"/>
                </a:solidFill>
                <a:effectLst/>
                <a:latin typeface="Arial"/>
                <a:ea typeface="+mn-ea"/>
                <a:cs typeface="+mn-cs"/>
              </a:rPr>
              <a:t> Form </a:t>
            </a:r>
            <a:r>
              <a:rPr lang="en-US" sz="1200" kern="1200" noProof="0" dirty="0" err="1">
                <a:solidFill>
                  <a:schemeClr val="tx1"/>
                </a:solidFill>
                <a:effectLst/>
                <a:latin typeface="Arial"/>
                <a:ea typeface="+mn-ea"/>
                <a:cs typeface="+mn-cs"/>
              </a:rPr>
              <a:t>auch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immer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ohne</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ausdrückliche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schriftliche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Genehmigung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durch</a:t>
            </a:r>
            <a:r>
              <a:rPr lang="en-US" sz="1200" kern="1200" noProof="0" dirty="0">
                <a:solidFill>
                  <a:schemeClr val="tx1"/>
                </a:solidFill>
                <a:effectLst/>
                <a:latin typeface="Arial"/>
                <a:ea typeface="+mn-ea"/>
                <a:cs typeface="+mn-cs"/>
              </a:rPr>
              <a:t>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a:t>
            </a:r>
            <a:r>
              <a:rPr lang="en-US" sz="1200" kern="1200" noProof="0" dirty="0">
                <a:solidFill>
                  <a:schemeClr val="tx1"/>
                </a:solidFill>
                <a:effectLst/>
                <a:latin typeface="Arial"/>
                <a:ea typeface="+mn-ea"/>
                <a:cs typeface="+mn-cs"/>
              </a:rPr>
              <a:t> SAP-</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nicht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gestattet</a:t>
            </a:r>
            <a:r>
              <a:rPr lang="en-US" sz="1200" kern="1200" noProof="0" dirty="0">
                <a:solidFill>
                  <a:schemeClr val="tx1"/>
                </a:solidFill>
                <a:effectLst/>
                <a:latin typeface="Arial"/>
                <a:ea typeface="+mn-ea"/>
                <a:cs typeface="+mn-cs"/>
              </a:rPr>
              <a:t>.</a:t>
            </a:r>
          </a:p>
          <a:p>
            <a:pPr>
              <a:spcBef>
                <a:spcPts val="1200"/>
              </a:spcBef>
            </a:pPr>
            <a:r>
              <a:rPr lang="en-US" sz="1200" kern="1200" noProof="0" dirty="0">
                <a:solidFill>
                  <a:schemeClr val="tx1"/>
                </a:solidFill>
                <a:effectLst/>
                <a:latin typeface="Arial"/>
                <a:ea typeface="+mn-ea"/>
                <a:cs typeface="+mn-cs"/>
              </a:rPr>
              <a:t>SAP und </a:t>
            </a:r>
            <a:r>
              <a:rPr lang="en-US" sz="1200" kern="1200" noProof="0" dirty="0" err="1">
                <a:solidFill>
                  <a:schemeClr val="tx1"/>
                </a:solidFill>
                <a:effectLst/>
                <a:latin typeface="Arial"/>
                <a:ea typeface="+mn-ea"/>
                <a:cs typeface="+mn-cs"/>
              </a:rPr>
              <a:t>andere</a:t>
            </a:r>
            <a:r>
              <a:rPr lang="en-US" sz="1200" kern="1200" noProof="0" dirty="0">
                <a:solidFill>
                  <a:schemeClr val="tx1"/>
                </a:solidFill>
                <a:effectLst/>
                <a:latin typeface="Arial"/>
                <a:ea typeface="+mn-ea"/>
                <a:cs typeface="+mn-cs"/>
              </a:rPr>
              <a:t> in </a:t>
            </a:r>
            <a:r>
              <a:rPr lang="en-US" sz="1200" kern="1200" noProof="0" dirty="0" err="1">
                <a:solidFill>
                  <a:schemeClr val="tx1"/>
                </a:solidFill>
                <a:effectLst/>
                <a:latin typeface="Arial"/>
                <a:ea typeface="+mn-ea"/>
                <a:cs typeface="+mn-cs"/>
              </a:rPr>
              <a:t>diesem</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Dokument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erwähnte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Produkte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Dienstleistungen</a:t>
            </a:r>
            <a:r>
              <a:rPr lang="en-US" sz="1200" kern="1200" noProof="0" dirty="0">
                <a:solidFill>
                  <a:schemeClr val="tx1"/>
                </a:solidFill>
                <a:effectLst/>
                <a:latin typeface="Arial"/>
                <a:ea typeface="+mn-ea"/>
                <a:cs typeface="+mn-cs"/>
              </a:rPr>
              <a:t> von SAP </a:t>
            </a:r>
            <a:r>
              <a:rPr lang="en-US" sz="1200" kern="1200" noProof="0" dirty="0" err="1">
                <a:solidFill>
                  <a:schemeClr val="tx1"/>
                </a:solidFill>
                <a:effectLst/>
                <a:latin typeface="Arial"/>
                <a:ea typeface="+mn-ea"/>
                <a:cs typeface="+mn-cs"/>
              </a:rPr>
              <a:t>sowie</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dazugehörigen</a:t>
            </a:r>
            <a:r>
              <a:rPr lang="en-US" sz="1200" kern="1200" noProof="0" dirty="0">
                <a:solidFill>
                  <a:schemeClr val="tx1"/>
                </a:solidFill>
                <a:effectLst/>
                <a:latin typeface="Arial"/>
                <a:ea typeface="+mn-ea"/>
                <a:cs typeface="+mn-cs"/>
              </a:rPr>
              <a:t> Logos </a:t>
            </a:r>
            <a:r>
              <a:rPr lang="en-US" sz="1200" kern="1200" noProof="0" dirty="0" err="1">
                <a:solidFill>
                  <a:schemeClr val="tx1"/>
                </a:solidFill>
                <a:effectLst/>
                <a:latin typeface="Arial"/>
                <a:ea typeface="+mn-ea"/>
                <a:cs typeface="+mn-cs"/>
              </a:rPr>
              <a:t>sind</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Marken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eingetragene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Marken</a:t>
            </a:r>
            <a:r>
              <a:rPr lang="en-US" sz="1200" kern="1200" noProof="0" dirty="0">
                <a:solidFill>
                  <a:schemeClr val="tx1"/>
                </a:solidFill>
                <a:effectLst/>
                <a:latin typeface="Arial"/>
                <a:ea typeface="+mn-ea"/>
                <a:cs typeface="+mn-cs"/>
              </a:rPr>
              <a:t> der </a:t>
            </a:r>
            <a:br>
              <a:rPr lang="en-US" sz="1200" kern="1200" noProof="0" dirty="0">
                <a:solidFill>
                  <a:schemeClr val="tx1"/>
                </a:solidFill>
                <a:effectLst/>
                <a:latin typeface="Arial"/>
                <a:ea typeface="+mn-ea"/>
                <a:cs typeface="+mn-cs"/>
              </a:rPr>
            </a:br>
            <a:r>
              <a:rPr lang="en-US" sz="1200" kern="1200" dirty="0">
                <a:solidFill>
                  <a:schemeClr val="tx1"/>
                </a:solidFill>
                <a:latin typeface="Arial"/>
                <a:ea typeface="MS PGothic" pitchFamily="34" charset="-128"/>
                <a:cs typeface="+mn-cs"/>
              </a:rPr>
              <a:t>SAP SE </a:t>
            </a:r>
            <a:r>
              <a:rPr lang="en-US" sz="1200" kern="1200" noProof="0" dirty="0">
                <a:solidFill>
                  <a:schemeClr val="tx1"/>
                </a:solidFill>
                <a:effectLst/>
                <a:latin typeface="Arial"/>
                <a:ea typeface="+mn-ea"/>
                <a:cs typeface="+mn-cs"/>
              </a:rPr>
              <a:t>(</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von </a:t>
            </a:r>
            <a:r>
              <a:rPr lang="en-US" sz="1200" kern="1200" noProof="0" dirty="0" err="1">
                <a:solidFill>
                  <a:schemeClr val="tx1"/>
                </a:solidFill>
                <a:effectLst/>
                <a:latin typeface="Arial"/>
                <a:ea typeface="+mn-ea"/>
                <a:cs typeface="+mn-cs"/>
              </a:rPr>
              <a:t>einem</a:t>
            </a:r>
            <a:r>
              <a:rPr lang="en-US" sz="1200" kern="1200" noProof="0" dirty="0">
                <a:solidFill>
                  <a:schemeClr val="tx1"/>
                </a:solidFill>
                <a:effectLst/>
                <a:latin typeface="Arial"/>
                <a:ea typeface="+mn-ea"/>
                <a:cs typeface="+mn-cs"/>
              </a:rPr>
              <a:t> SAP-</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in Deutschland und </a:t>
            </a:r>
            <a:r>
              <a:rPr lang="en-US" sz="1200" kern="1200" noProof="0" dirty="0" err="1">
                <a:solidFill>
                  <a:schemeClr val="tx1"/>
                </a:solidFill>
                <a:effectLst/>
                <a:latin typeface="Arial"/>
                <a:ea typeface="+mn-ea"/>
                <a:cs typeface="+mn-cs"/>
              </a:rPr>
              <a:t>verschiedenen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anderen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Ländern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weltweit</a:t>
            </a:r>
            <a:r>
              <a:rPr lang="en-US" sz="1200" kern="1200" noProof="0" dirty="0">
                <a:solidFill>
                  <a:schemeClr val="tx1"/>
                </a:solidFill>
                <a:effectLst/>
                <a:latin typeface="Arial"/>
                <a:ea typeface="+mn-ea"/>
                <a:cs typeface="+mn-cs"/>
              </a:rPr>
              <a:t>. </a:t>
            </a:r>
            <a:br>
              <a:rPr lang="en-US" sz="1200" kern="1200" noProof="0" dirty="0">
                <a:solidFill>
                  <a:schemeClr val="tx1"/>
                </a:solidFill>
                <a:effectLst/>
                <a:latin typeface="Arial"/>
                <a:ea typeface="+mn-ea"/>
                <a:cs typeface="+mn-cs"/>
              </a:rPr>
            </a:br>
            <a:r>
              <a:rPr lang="en-US" sz="1200" kern="1200" noProof="0" dirty="0" err="1">
                <a:solidFill>
                  <a:schemeClr val="tx1"/>
                </a:solidFill>
                <a:effectLst/>
                <a:latin typeface="Arial"/>
                <a:ea typeface="+mn-ea"/>
                <a:cs typeface="+mn-cs"/>
              </a:rPr>
              <a:t>Weitere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Hinweise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Informationen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zum</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Markenrecht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finden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Sie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unter</a:t>
            </a:r>
            <a:r>
              <a:rPr lang="en-US" sz="1200" kern="1200" noProof="0" dirty="0">
                <a:solidFill>
                  <a:schemeClr val="tx1"/>
                </a:solidFill>
                <a:effectLst/>
                <a:latin typeface="Arial"/>
                <a:ea typeface="+mn-ea"/>
                <a:cs typeface="+mn-cs"/>
              </a:rPr>
              <a:t> </a:t>
            </a:r>
            <a:r>
              <a:rPr lang="en-US" sz="1200" kern="1200" noProof="0" dirty="0">
                <a:solidFill>
                  <a:schemeClr val="tx1"/>
                </a:solidFill>
                <a:effectLst/>
                <a:latin typeface="Arial"/>
                <a:ea typeface="+mn-ea"/>
                <a:cs typeface="+mn-cs"/>
                <a:hlinkClick r:id="rId3"/>
              </a:rPr>
              <a:t>http://global.sap.com/corporate-de/legal/copyright/index.epx</a:t>
            </a:r>
            <a:r>
              <a:rPr lang="en-US" sz="1200" kern="1200" noProof="0" dirty="0">
                <a:solidFill>
                  <a:schemeClr val="tx1"/>
                </a:solidFill>
                <a:effectLst/>
                <a:latin typeface="Arial"/>
                <a:ea typeface="+mn-ea"/>
                <a:cs typeface="+mn-cs"/>
              </a:rPr>
              <a:t>.</a:t>
            </a:r>
          </a:p>
          <a:p>
            <a:pPr>
              <a:spcBef>
                <a:spcPts val="1200"/>
              </a:spcBef>
            </a:pPr>
            <a:r>
              <a:rPr lang="en-US" sz="1200" kern="1200" noProof="0" dirty="0">
                <a:solidFill>
                  <a:schemeClr val="tx1"/>
                </a:solidFill>
                <a:effectLst/>
                <a:latin typeface="Arial"/>
                <a:ea typeface="+mn-ea"/>
                <a:cs typeface="+mn-cs"/>
              </a:rPr>
              <a:t>Die von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deren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Vertriebsfirmen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angebotenen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Softwareprodukte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können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Softwarekomponenten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anderer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Softwarehersteller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enthalten</a:t>
            </a:r>
            <a:r>
              <a:rPr lang="en-US" sz="1200" kern="1200" noProof="0" dirty="0">
                <a:solidFill>
                  <a:schemeClr val="tx1"/>
                </a:solidFill>
                <a:effectLst/>
                <a:latin typeface="Arial"/>
                <a:ea typeface="+mn-ea"/>
                <a:cs typeface="+mn-cs"/>
              </a:rPr>
              <a:t>.</a:t>
            </a:r>
          </a:p>
          <a:p>
            <a:pPr>
              <a:spcBef>
                <a:spcPts val="1200"/>
              </a:spcBef>
            </a:pPr>
            <a:r>
              <a:rPr lang="en-US" sz="1200" kern="1200" noProof="0" dirty="0" err="1">
                <a:solidFill>
                  <a:schemeClr val="tx1"/>
                </a:solidFill>
                <a:effectLst/>
                <a:latin typeface="Arial"/>
                <a:ea typeface="+mn-ea"/>
                <a:cs typeface="+mn-cs"/>
              </a:rPr>
              <a:t>Produkte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können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länderspezifische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Unterschiede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aufweisen</a:t>
            </a:r>
            <a:r>
              <a:rPr lang="en-US" sz="1200" kern="1200" noProof="0" dirty="0">
                <a:solidFill>
                  <a:schemeClr val="tx1"/>
                </a:solidFill>
                <a:effectLst/>
                <a:latin typeface="Arial"/>
                <a:ea typeface="+mn-ea"/>
                <a:cs typeface="+mn-cs"/>
              </a:rPr>
              <a:t>.</a:t>
            </a:r>
          </a:p>
          <a:p>
            <a:pPr>
              <a:spcBef>
                <a:spcPts val="1200"/>
              </a:spcBef>
            </a:pPr>
            <a:r>
              <a:rPr lang="en-US" sz="1200" kern="1200" noProof="0" dirty="0">
                <a:solidFill>
                  <a:schemeClr val="tx1"/>
                </a:solidFill>
                <a:effectLst/>
                <a:latin typeface="Arial"/>
                <a:ea typeface="+mn-ea"/>
                <a:cs typeface="+mn-cs"/>
              </a:rPr>
              <a:t>Die </a:t>
            </a:r>
            <a:r>
              <a:rPr lang="en-US" sz="1200" kern="1200" noProof="0" dirty="0" err="1">
                <a:solidFill>
                  <a:schemeClr val="tx1"/>
                </a:solidFill>
                <a:effectLst/>
                <a:latin typeface="Arial"/>
                <a:ea typeface="+mn-ea"/>
                <a:cs typeface="+mn-cs"/>
              </a:rPr>
              <a:t>vorliegenden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Unterlagen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werden</a:t>
            </a:r>
            <a:r>
              <a:rPr lang="en-US" sz="1200" kern="1200" noProof="0" dirty="0">
                <a:solidFill>
                  <a:schemeClr val="tx1"/>
                </a:solidFill>
                <a:effectLst/>
                <a:latin typeface="Arial"/>
                <a:ea typeface="+mn-ea"/>
                <a:cs typeface="+mn-cs"/>
              </a:rPr>
              <a:t> von der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einem</a:t>
            </a:r>
            <a:r>
              <a:rPr lang="en-US" sz="1200" kern="1200" noProof="0" dirty="0">
                <a:solidFill>
                  <a:schemeClr val="tx1"/>
                </a:solidFill>
                <a:effectLst/>
                <a:latin typeface="Arial"/>
                <a:ea typeface="+mn-ea"/>
                <a:cs typeface="+mn-cs"/>
              </a:rPr>
              <a:t> SAP-</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bereitgestellt</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dienen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ausschließlich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Informationszwecken</a:t>
            </a:r>
            <a:r>
              <a:rPr lang="en-US" sz="1200" kern="1200" noProof="0" dirty="0">
                <a:solidFill>
                  <a:schemeClr val="tx1"/>
                </a:solidFill>
                <a:effectLst/>
                <a:latin typeface="Arial"/>
                <a:ea typeface="+mn-ea"/>
                <a:cs typeface="+mn-cs"/>
              </a:rPr>
              <a:t>. </a:t>
            </a:r>
            <a:br>
              <a:rPr lang="en-US" sz="1200" kern="1200" noProof="0" dirty="0">
                <a:solidFill>
                  <a:schemeClr val="tx1"/>
                </a:solidFill>
                <a:effectLst/>
                <a:latin typeface="Arial"/>
                <a:ea typeface="+mn-ea"/>
                <a:cs typeface="+mn-cs"/>
              </a:rPr>
            </a:br>
            <a:r>
              <a:rPr lang="en-US" sz="1200" kern="1200" noProof="0" dirty="0">
                <a:solidFill>
                  <a:schemeClr val="tx1"/>
                </a:solidFill>
                <a:effectLst/>
                <a:latin typeface="Arial"/>
                <a:ea typeface="+mn-ea"/>
                <a:cs typeface="+mn-cs"/>
              </a:rPr>
              <a:t>Die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ihre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übernehmen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keinerlei</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Haftung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Gewährleistung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für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Fehler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Unvollständigkeiten</a:t>
            </a:r>
            <a:r>
              <a:rPr lang="en-US" sz="1200" kern="1200" noProof="0" dirty="0">
                <a:solidFill>
                  <a:schemeClr val="tx1"/>
                </a:solidFill>
                <a:effectLst/>
                <a:latin typeface="Arial"/>
                <a:ea typeface="+mn-ea"/>
                <a:cs typeface="+mn-cs"/>
              </a:rPr>
              <a:t> in </a:t>
            </a:r>
            <a:r>
              <a:rPr lang="en-US" sz="1200" kern="1200" baseline="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dieser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Publikation</a:t>
            </a:r>
            <a:r>
              <a:rPr lang="en-US" sz="1200" kern="1200" noProof="0" dirty="0">
                <a:solidFill>
                  <a:schemeClr val="tx1"/>
                </a:solidFill>
                <a:effectLst/>
                <a:latin typeface="Arial"/>
                <a:ea typeface="+mn-ea"/>
                <a:cs typeface="+mn-cs"/>
              </a:rPr>
              <a:t>. </a:t>
            </a:r>
            <a:br>
              <a:rPr lang="en-US" sz="1200" kern="1200" noProof="0" dirty="0">
                <a:solidFill>
                  <a:schemeClr val="tx1"/>
                </a:solidFill>
                <a:effectLst/>
                <a:latin typeface="Arial"/>
                <a:ea typeface="+mn-ea"/>
                <a:cs typeface="+mn-cs"/>
              </a:rPr>
            </a:br>
            <a:r>
              <a:rPr lang="en-US" sz="1200" kern="1200" noProof="0" dirty="0">
                <a:solidFill>
                  <a:schemeClr val="tx1"/>
                </a:solidFill>
                <a:effectLst/>
                <a:latin typeface="Arial"/>
                <a:ea typeface="+mn-ea"/>
                <a:cs typeface="+mn-cs"/>
              </a:rPr>
              <a:t>Die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a:t>
            </a:r>
            <a:r>
              <a:rPr lang="en-US" sz="1200" kern="1200" noProof="0" dirty="0">
                <a:solidFill>
                  <a:schemeClr val="tx1"/>
                </a:solidFill>
                <a:effectLst/>
                <a:latin typeface="Arial"/>
                <a:ea typeface="+mn-ea"/>
                <a:cs typeface="+mn-cs"/>
              </a:rPr>
              <a:t> SAP-</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steht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lediglich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für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Produkte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Dienstleistungen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nach</a:t>
            </a:r>
            <a:r>
              <a:rPr lang="en-US" sz="1200" kern="1200" noProof="0" dirty="0">
                <a:solidFill>
                  <a:schemeClr val="tx1"/>
                </a:solidFill>
                <a:effectLst/>
                <a:latin typeface="Arial"/>
                <a:ea typeface="+mn-ea"/>
                <a:cs typeface="+mn-cs"/>
              </a:rPr>
              <a:t> der </a:t>
            </a:r>
            <a:r>
              <a:rPr lang="en-US" sz="1200" kern="1200" noProof="0" dirty="0" err="1">
                <a:solidFill>
                  <a:schemeClr val="tx1"/>
                </a:solidFill>
                <a:effectLst/>
                <a:latin typeface="Arial"/>
                <a:ea typeface="+mn-ea"/>
                <a:cs typeface="+mn-cs"/>
              </a:rPr>
              <a:t>Maßgabe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a:t>
            </a:r>
            <a:r>
              <a:rPr lang="en-US" sz="1200" kern="1200" noProof="0" dirty="0">
                <a:solidFill>
                  <a:schemeClr val="tx1"/>
                </a:solidFill>
                <a:effectLst/>
                <a:latin typeface="Arial"/>
                <a:ea typeface="+mn-ea"/>
                <a:cs typeface="+mn-cs"/>
              </a:rPr>
              <a:t>, die in der </a:t>
            </a:r>
            <a:r>
              <a:rPr lang="en-US" sz="1200" kern="1200" noProof="0" dirty="0" err="1">
                <a:solidFill>
                  <a:schemeClr val="tx1"/>
                </a:solidFill>
                <a:effectLst/>
                <a:latin typeface="Arial"/>
                <a:ea typeface="+mn-ea"/>
                <a:cs typeface="+mn-cs"/>
              </a:rPr>
              <a:t>Vereinbarung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über</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jeweiligen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Produkte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Dienstleistungen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ausdrücklich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geregelt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ist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Keine</a:t>
            </a:r>
            <a:r>
              <a:rPr lang="en-US" sz="1200" kern="1200" noProof="0" dirty="0">
                <a:solidFill>
                  <a:schemeClr val="tx1"/>
                </a:solidFill>
                <a:effectLst/>
                <a:latin typeface="Arial"/>
                <a:ea typeface="+mn-ea"/>
                <a:cs typeface="+mn-cs"/>
              </a:rPr>
              <a:t> der </a:t>
            </a:r>
            <a:r>
              <a:rPr lang="en-US" sz="1200" kern="1200" noProof="0" dirty="0" err="1">
                <a:solidFill>
                  <a:schemeClr val="tx1"/>
                </a:solidFill>
                <a:effectLst/>
                <a:latin typeface="Arial"/>
                <a:ea typeface="+mn-ea"/>
                <a:cs typeface="+mn-cs"/>
              </a:rPr>
              <a:t>hierin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enthaltenen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Informationen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ist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als</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zusätzliche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Garantie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interpretieren</a:t>
            </a:r>
            <a:r>
              <a:rPr lang="en-US" sz="1200" kern="1200" noProof="0" dirty="0">
                <a:solidFill>
                  <a:schemeClr val="tx1"/>
                </a:solidFill>
                <a:effectLst/>
                <a:latin typeface="Arial"/>
                <a:ea typeface="+mn-ea"/>
                <a:cs typeface="+mn-cs"/>
              </a:rPr>
              <a:t>. 	 </a:t>
            </a:r>
          </a:p>
          <a:p>
            <a:pPr>
              <a:spcBef>
                <a:spcPts val="1200"/>
              </a:spcBef>
            </a:pPr>
            <a:r>
              <a:rPr lang="en-US" sz="1200" kern="1200" noProof="0" dirty="0" err="1">
                <a:solidFill>
                  <a:schemeClr val="tx1"/>
                </a:solidFill>
                <a:effectLst/>
                <a:latin typeface="Arial"/>
                <a:ea typeface="+mn-ea"/>
                <a:cs typeface="+mn-cs"/>
              </a:rPr>
              <a:t>Insbesondere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sind</a:t>
            </a:r>
            <a:r>
              <a:rPr lang="en-US" sz="1200" kern="1200" noProof="0" dirty="0">
                <a:solidFill>
                  <a:schemeClr val="tx1"/>
                </a:solidFill>
                <a:effectLst/>
                <a:latin typeface="Arial"/>
                <a:ea typeface="+mn-ea"/>
                <a:cs typeface="+mn-cs"/>
              </a:rPr>
              <a:t> die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ihre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in </a:t>
            </a:r>
            <a:r>
              <a:rPr lang="en-US" sz="1200" kern="1200" noProof="0" dirty="0" err="1">
                <a:solidFill>
                  <a:schemeClr val="tx1"/>
                </a:solidFill>
                <a:effectLst/>
                <a:latin typeface="Arial"/>
                <a:ea typeface="+mn-ea"/>
                <a:cs typeface="+mn-cs"/>
              </a:rPr>
              <a:t>keiner</a:t>
            </a:r>
            <a:r>
              <a:rPr lang="en-US" sz="1200" kern="1200" noProof="0" dirty="0">
                <a:solidFill>
                  <a:schemeClr val="tx1"/>
                </a:solidFill>
                <a:effectLst/>
                <a:latin typeface="Arial"/>
                <a:ea typeface="+mn-ea"/>
                <a:cs typeface="+mn-cs"/>
              </a:rPr>
              <a:t> Weise </a:t>
            </a:r>
            <a:r>
              <a:rPr lang="en-US" sz="1200" kern="1200" noProof="0" dirty="0" err="1">
                <a:solidFill>
                  <a:schemeClr val="tx1"/>
                </a:solidFill>
                <a:effectLst/>
                <a:latin typeface="Arial"/>
                <a:ea typeface="+mn-ea"/>
                <a:cs typeface="+mn-cs"/>
              </a:rPr>
              <a:t>verpflichtet</a:t>
            </a:r>
            <a:r>
              <a:rPr lang="en-US" sz="1200" kern="1200" noProof="0" dirty="0">
                <a:solidFill>
                  <a:schemeClr val="tx1"/>
                </a:solidFill>
                <a:effectLst/>
                <a:latin typeface="Arial"/>
                <a:ea typeface="+mn-ea"/>
                <a:cs typeface="+mn-cs"/>
              </a:rPr>
              <a:t>, in </a:t>
            </a:r>
            <a:r>
              <a:rPr lang="en-US" sz="1200" kern="1200" noProof="0" dirty="0" err="1">
                <a:solidFill>
                  <a:schemeClr val="tx1"/>
                </a:solidFill>
                <a:effectLst/>
                <a:latin typeface="Arial"/>
                <a:ea typeface="+mn-ea"/>
                <a:cs typeface="+mn-cs"/>
              </a:rPr>
              <a:t>dieser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Publikation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zugehörigen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Präsentation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dargestellte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Geschäftsabläufe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verfolgen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hierin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wiedergegebene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Funktionen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entwickeln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veröffentlichen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Diese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Publikation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eine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zugehörige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Präsentation</a:t>
            </a:r>
            <a:r>
              <a:rPr lang="en-US" sz="1200" kern="1200" noProof="0" dirty="0">
                <a:solidFill>
                  <a:schemeClr val="tx1"/>
                </a:solidFill>
                <a:effectLst/>
                <a:latin typeface="Arial"/>
                <a:ea typeface="+mn-ea"/>
                <a:cs typeface="+mn-cs"/>
              </a:rPr>
              <a:t>, </a:t>
            </a:r>
            <a:br>
              <a:rPr lang="en-US" sz="1200" kern="1200" noProof="0" dirty="0">
                <a:solidFill>
                  <a:schemeClr val="tx1"/>
                </a:solidFill>
                <a:effectLst/>
                <a:latin typeface="Arial"/>
                <a:ea typeface="+mn-ea"/>
                <a:cs typeface="+mn-cs"/>
              </a:rPr>
            </a:br>
            <a:r>
              <a:rPr lang="en-US" sz="1200" kern="1200" noProof="0" dirty="0">
                <a:solidFill>
                  <a:schemeClr val="tx1"/>
                </a:solidFill>
                <a:effectLst/>
                <a:latin typeface="Arial"/>
                <a:ea typeface="+mn-ea"/>
                <a:cs typeface="+mn-cs"/>
              </a:rPr>
              <a:t>die </a:t>
            </a:r>
            <a:r>
              <a:rPr lang="en-US" sz="1200" kern="1200" noProof="0" dirty="0" err="1">
                <a:solidFill>
                  <a:schemeClr val="tx1"/>
                </a:solidFill>
                <a:effectLst/>
                <a:latin typeface="Arial"/>
                <a:ea typeface="+mn-ea"/>
                <a:cs typeface="+mn-cs"/>
              </a:rPr>
              <a:t>Strategie</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etwaige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künftige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Entwicklungen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Produkte</a:t>
            </a:r>
            <a:r>
              <a:rPr lang="en-US" sz="1200" kern="1200" noProof="0" dirty="0">
                <a:solidFill>
                  <a:schemeClr val="tx1"/>
                </a:solidFill>
                <a:effectLst/>
                <a:latin typeface="Arial"/>
                <a:ea typeface="+mn-ea"/>
                <a:cs typeface="+mn-cs"/>
              </a:rPr>
              <a:t> und/</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Plattformen</a:t>
            </a:r>
            <a:r>
              <a:rPr lang="en-US" sz="1200" kern="1200" noProof="0" dirty="0">
                <a:solidFill>
                  <a:schemeClr val="tx1"/>
                </a:solidFill>
                <a:effectLst/>
                <a:latin typeface="Arial"/>
                <a:ea typeface="+mn-ea"/>
                <a:cs typeface="+mn-cs"/>
              </a:rPr>
              <a:t> der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ihrer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können</a:t>
            </a:r>
            <a:r>
              <a:rPr lang="en-US" sz="1200" kern="1200" noProof="0" dirty="0">
                <a:solidFill>
                  <a:schemeClr val="tx1"/>
                </a:solidFill>
                <a:effectLst/>
                <a:latin typeface="Arial"/>
                <a:ea typeface="+mn-ea"/>
                <a:cs typeface="+mn-cs"/>
              </a:rPr>
              <a:t> von der </a:t>
            </a:r>
            <a:r>
              <a:rPr lang="en-US" sz="1200" kern="1200" dirty="0">
                <a:solidFill>
                  <a:schemeClr val="tx1"/>
                </a:solidFill>
                <a:latin typeface="Arial"/>
                <a:ea typeface="MS PGothic" pitchFamily="34" charset="-128"/>
                <a:cs typeface="+mn-cs"/>
              </a:rPr>
              <a:t>SAP SE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ihren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Konzernunternehmen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jederzeit</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ohne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Angabe</a:t>
            </a:r>
            <a:r>
              <a:rPr lang="en-US" sz="1200" kern="1200" noProof="0" dirty="0">
                <a:solidFill>
                  <a:schemeClr val="tx1"/>
                </a:solidFill>
                <a:effectLst/>
                <a:latin typeface="Arial"/>
                <a:ea typeface="+mn-ea"/>
                <a:cs typeface="+mn-cs"/>
              </a:rPr>
              <a:t> von </a:t>
            </a:r>
            <a:r>
              <a:rPr lang="en-US" sz="1200" kern="1200" noProof="0" dirty="0" err="1">
                <a:solidFill>
                  <a:schemeClr val="tx1"/>
                </a:solidFill>
                <a:effectLst/>
                <a:latin typeface="Arial"/>
                <a:ea typeface="+mn-ea"/>
                <a:cs typeface="+mn-cs"/>
              </a:rPr>
              <a:t>Gründen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unangekündigt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geändert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werden</a:t>
            </a:r>
            <a:r>
              <a:rPr lang="en-US" sz="1200" kern="1200" noProof="0" dirty="0">
                <a:solidFill>
                  <a:schemeClr val="tx1"/>
                </a:solidFill>
                <a:effectLst/>
                <a:latin typeface="Arial"/>
                <a:ea typeface="+mn-ea"/>
                <a:cs typeface="+mn-cs"/>
              </a:rPr>
              <a:t>. </a:t>
            </a:r>
            <a:br>
              <a:rPr lang="en-US" sz="1200" kern="1200" noProof="0" dirty="0">
                <a:solidFill>
                  <a:schemeClr val="tx1"/>
                </a:solidFill>
                <a:effectLst/>
                <a:latin typeface="Arial"/>
                <a:ea typeface="+mn-ea"/>
                <a:cs typeface="+mn-cs"/>
              </a:rPr>
            </a:br>
            <a:r>
              <a:rPr lang="en-US" sz="1200" kern="1200" noProof="0" dirty="0">
                <a:solidFill>
                  <a:schemeClr val="tx1"/>
                </a:solidFill>
                <a:effectLst/>
                <a:latin typeface="Arial"/>
                <a:ea typeface="+mn-ea"/>
                <a:cs typeface="+mn-cs"/>
              </a:rPr>
              <a:t>Die in </a:t>
            </a:r>
            <a:r>
              <a:rPr lang="en-US" sz="1200" kern="1200" noProof="0" dirty="0" err="1">
                <a:solidFill>
                  <a:schemeClr val="tx1"/>
                </a:solidFill>
                <a:effectLst/>
                <a:latin typeface="Arial"/>
                <a:ea typeface="+mn-ea"/>
                <a:cs typeface="+mn-cs"/>
              </a:rPr>
              <a:t>dieser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Publikation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enthaltenen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Informationen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stellen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keine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Zusage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kein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Versprechen</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keine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rechtliche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Verpflichtung</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Lieferung</a:t>
            </a:r>
            <a:r>
              <a:rPr lang="en-US" sz="1200" kern="1200" noProof="0" dirty="0">
                <a:solidFill>
                  <a:schemeClr val="tx1"/>
                </a:solidFill>
                <a:effectLst/>
                <a:latin typeface="Arial"/>
                <a:ea typeface="+mn-ea"/>
                <a:cs typeface="+mn-cs"/>
              </a:rPr>
              <a:t> von Material, Code </a:t>
            </a:r>
            <a:r>
              <a:rPr lang="en-US" sz="1200" kern="1200" noProof="0" dirty="0" err="1">
                <a:solidFill>
                  <a:schemeClr val="tx1"/>
                </a:solidFill>
                <a:effectLst/>
                <a:latin typeface="Arial"/>
                <a:ea typeface="+mn-ea"/>
                <a:cs typeface="+mn-cs"/>
              </a:rPr>
              <a:t>oder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Funktionen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dar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Sämtliche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vorausschauenden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Aussagen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unterliegen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unterschiedlichen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Risiken</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Unsicherheiten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durch</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die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tatsächlichen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Ergebnisse</a:t>
            </a:r>
            <a:r>
              <a:rPr lang="en-US" sz="1200" kern="1200" noProof="0" dirty="0">
                <a:solidFill>
                  <a:schemeClr val="tx1"/>
                </a:solidFill>
                <a:effectLst/>
                <a:latin typeface="Arial"/>
                <a:ea typeface="+mn-ea"/>
                <a:cs typeface="+mn-cs"/>
              </a:rPr>
              <a:t> von den </a:t>
            </a:r>
            <a:r>
              <a:rPr lang="en-US" sz="1200" kern="1200" noProof="0" dirty="0" err="1">
                <a:solidFill>
                  <a:schemeClr val="tx1"/>
                </a:solidFill>
                <a:effectLst/>
                <a:latin typeface="Arial"/>
                <a:ea typeface="+mn-ea"/>
                <a:cs typeface="+mn-cs"/>
              </a:rPr>
              <a:t>Erwartungen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abweichen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können</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vorausschauenden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Aussagen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geben</a:t>
            </a:r>
            <a:r>
              <a:rPr lang="en-US" sz="1200" kern="1200" noProof="0" dirty="0">
                <a:solidFill>
                  <a:schemeClr val="tx1"/>
                </a:solidFill>
                <a:effectLst/>
                <a:latin typeface="Arial"/>
                <a:ea typeface="+mn-ea"/>
                <a:cs typeface="+mn-cs"/>
              </a:rPr>
              <a:t> die </a:t>
            </a:r>
            <a:r>
              <a:rPr lang="en-US" sz="1200" kern="1200" noProof="0" dirty="0" err="1">
                <a:solidFill>
                  <a:schemeClr val="tx1"/>
                </a:solidFill>
                <a:effectLst/>
                <a:latin typeface="Arial"/>
                <a:ea typeface="+mn-ea"/>
                <a:cs typeface="+mn-cs"/>
              </a:rPr>
              <a:t>Sicht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dem</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Zeitpunkt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wieder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dem</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sie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getätigt</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wurden</a:t>
            </a:r>
            <a:r>
              <a:rPr lang="en-US" sz="1200" kern="1200" noProof="0" dirty="0">
                <a:solidFill>
                  <a:schemeClr val="tx1"/>
                </a:solidFill>
                <a:effectLst/>
                <a:latin typeface="Arial"/>
                <a:ea typeface="+mn-ea"/>
                <a:cs typeface="+mn-cs"/>
              </a:rPr>
              <a:t>. Dem </a:t>
            </a:r>
            <a:r>
              <a:rPr lang="en-US" sz="1200" kern="1200" noProof="0" dirty="0" err="1">
                <a:solidFill>
                  <a:schemeClr val="tx1"/>
                </a:solidFill>
                <a:effectLst/>
                <a:latin typeface="Arial"/>
                <a:ea typeface="+mn-ea"/>
                <a:cs typeface="+mn-cs"/>
              </a:rPr>
              <a:t>Leser</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wird</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empfohlen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diesen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Aussagen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kein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übertriebenes</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Vertrauen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schenken</a:t>
            </a:r>
            <a:r>
              <a:rPr lang="en-US" sz="1200" kern="1200" noProof="0" dirty="0">
                <a:solidFill>
                  <a:schemeClr val="tx1"/>
                </a:solidFill>
                <a:effectLst/>
                <a:latin typeface="Arial"/>
                <a:ea typeface="+mn-ea"/>
                <a:cs typeface="+mn-cs"/>
              </a:rPr>
              <a:t> und </a:t>
            </a:r>
            <a:r>
              <a:rPr lang="en-US" sz="1200" kern="1200" noProof="0" dirty="0" err="1">
                <a:solidFill>
                  <a:schemeClr val="tx1"/>
                </a:solidFill>
                <a:effectLst/>
                <a:latin typeface="Arial"/>
                <a:ea typeface="+mn-ea"/>
                <a:cs typeface="+mn-cs"/>
              </a:rPr>
              <a:t>sich</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bei</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Kaufentscheidungen</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nicht</a:t>
            </a:r>
            <a:r>
              <a:rPr lang="en-US" sz="1200" kern="1200" noProof="0" dirty="0">
                <a:solidFill>
                  <a:schemeClr val="tx1"/>
                </a:solidFill>
                <a:effectLst/>
                <a:latin typeface="Arial"/>
                <a:ea typeface="+mn-ea"/>
                <a:cs typeface="+mn-cs"/>
              </a:rPr>
              <a:t> auf </a:t>
            </a:r>
            <a:r>
              <a:rPr lang="en-US" sz="1200" kern="1200" noProof="0" dirty="0" err="1">
                <a:solidFill>
                  <a:schemeClr val="tx1"/>
                </a:solidFill>
                <a:effectLst/>
                <a:latin typeface="Arial"/>
                <a:ea typeface="+mn-ea"/>
                <a:cs typeface="+mn-cs"/>
              </a:rPr>
              <a:t>sie</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zu</a:t>
            </a:r>
            <a:r>
              <a:rPr lang="en-US" sz="1200" kern="1200" noProof="0" dirty="0">
                <a:solidFill>
                  <a:schemeClr val="tx1"/>
                </a:solidFill>
                <a:effectLst/>
                <a:latin typeface="Arial"/>
                <a:ea typeface="+mn-ea"/>
                <a:cs typeface="+mn-cs"/>
              </a:rPr>
              <a:t> </a:t>
            </a:r>
            <a:r>
              <a:rPr lang="en-US" sz="1200" kern="1200" noProof="0" dirty="0" err="1">
                <a:solidFill>
                  <a:schemeClr val="tx1"/>
                </a:solidFill>
                <a:effectLst/>
                <a:latin typeface="Arial"/>
                <a:ea typeface="+mn-ea"/>
                <a:cs typeface="+mn-cs"/>
              </a:rPr>
              <a:t>stützen</a:t>
            </a:r>
            <a:r>
              <a:rPr lang="en-US" sz="1200" kern="1200" noProof="0" dirty="0">
                <a:solidFill>
                  <a:schemeClr val="tx1"/>
                </a:solidFill>
                <a:effectLst/>
                <a:latin typeface="Arial"/>
                <a:ea typeface="+mn-ea"/>
                <a:cs typeface="+mn-cs"/>
              </a:rPr>
              <a:t>.</a:t>
            </a:r>
          </a:p>
        </p:txBody>
      </p:sp>
    </p:spTree>
    <p:extLst>
      <p:ext uri="{BB962C8B-B14F-4D97-AF65-F5344CB8AC3E}">
        <p14:creationId xmlns:p14="http://schemas.microsoft.com/office/powerpoint/2010/main" val="336903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Roadmap - blank">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Content Placeholder 5"/>
          <p:cNvSpPr>
            <a:spLocks noGrp="1"/>
          </p:cNvSpPr>
          <p:nvPr>
            <p:ph sz="quarter" idx="10" hasCustomPrompt="1"/>
          </p:nvPr>
        </p:nvSpPr>
        <p:spPr>
          <a:xfrm>
            <a:off x="0" y="6087885"/>
            <a:ext cx="12195175" cy="252058"/>
          </a:xfrm>
          <a:solidFill>
            <a:schemeClr val="accent1"/>
          </a:solidFill>
          <a:ln w="9525">
            <a:noFill/>
            <a:round/>
            <a:headEnd/>
            <a:tailEnd/>
          </a:ln>
        </p:spPr>
        <p:txBody>
          <a:bodyPr vert="horz" lIns="0" tIns="0" rIns="0" bIns="0" rtlCol="0" anchor="ctr" anchorCtr="0">
            <a:noAutofit/>
          </a:bodyPr>
          <a:lstStyle>
            <a:lvl1pPr marL="0" algn="ctr" defTabSz="1088776" rtl="0" eaLnBrk="1" latinLnBrk="0" hangingPunct="1">
              <a:defRPr lang="en-US" sz="1400" b="1" kern="1200" baseline="0" noProof="0" dirty="0" smtClean="0">
                <a:solidFill>
                  <a:schemeClr val="tx1"/>
                </a:solidFill>
                <a:latin typeface="Arial"/>
                <a:ea typeface="+mn-ea"/>
                <a:cs typeface="+mn-cs"/>
              </a:defRPr>
            </a:lvl1pPr>
            <a:lvl2pPr algn="ctr">
              <a:defRPr/>
            </a:lvl2pPr>
            <a:lvl3pPr algn="ctr">
              <a:defRPr/>
            </a:lvl3pPr>
            <a:lvl4pPr algn="ctr">
              <a:defRPr/>
            </a:lvl4pPr>
            <a:lvl5pPr algn="ctr">
              <a:buNone/>
              <a:defRPr/>
            </a:lvl5pPr>
          </a:lstStyle>
          <a:p>
            <a:pPr marL="0" marR="0" lvl="0" indent="0" algn="ctr" defTabSz="1088776" rtl="0" eaLnBrk="1" fontAlgn="base" latinLnBrk="0" hangingPunct="1">
              <a:lnSpc>
                <a:spcPct val="100000"/>
              </a:lnSpc>
              <a:spcBef>
                <a:spcPts val="1929"/>
              </a:spcBef>
              <a:spcAft>
                <a:spcPct val="0"/>
              </a:spcAft>
              <a:buClr>
                <a:schemeClr val="accent1"/>
              </a:buClr>
              <a:buSzPct val="80000"/>
              <a:buFontTx/>
              <a:buNone/>
              <a:tabLst/>
            </a:pPr>
            <a:r>
              <a:rPr lang="en-US" dirty="0"/>
              <a:t>Add Solution today / Planned innovations or Future direction</a:t>
            </a:r>
          </a:p>
        </p:txBody>
      </p:sp>
    </p:spTree>
    <p:extLst>
      <p:ext uri="{BB962C8B-B14F-4D97-AF65-F5344CB8AC3E}">
        <p14:creationId xmlns:p14="http://schemas.microsoft.com/office/powerpoint/2010/main" val="91180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Page with Supergraphic">
    <p:bg bwMode="gray">
      <p:bgRef idx="1001">
        <a:schemeClr val="bg1"/>
      </p:bgRef>
    </p:bg>
    <p:spTree>
      <p:nvGrpSpPr>
        <p:cNvPr id="1" name=""/>
        <p:cNvGrpSpPr/>
        <p:nvPr/>
      </p:nvGrpSpPr>
      <p:grpSpPr>
        <a:xfrm>
          <a:off x="0" y="0"/>
          <a:ext cx="0" cy="0"/>
          <a:chOff x="0" y="0"/>
          <a:chExt cx="0" cy="0"/>
        </a:xfrm>
      </p:grpSpPr>
      <p:sp>
        <p:nvSpPr>
          <p:cNvPr id="9" name="Rectangle 8"/>
          <p:cNvSpPr/>
          <p:nvPr userDrawn="1"/>
        </p:nvSpPr>
        <p:spPr bwMode="gray">
          <a:xfrm>
            <a:off x="324000" y="0"/>
            <a:ext cx="11545200" cy="2296057"/>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a:t>Divider page</a:t>
            </a:r>
          </a:p>
        </p:txBody>
      </p:sp>
      <p:sp>
        <p:nvSpPr>
          <p:cNvPr id="93" name="Text Placeholder 92"/>
          <p:cNvSpPr>
            <a:spLocks noGrp="1"/>
          </p:cNvSpPr>
          <p:nvPr>
            <p:ph type="body" sz="quarter" idx="10" hasCustomPrompt="1"/>
          </p:nvPr>
        </p:nvSpPr>
        <p:spPr>
          <a:xfrm>
            <a:off x="324000" y="3507212"/>
            <a:ext cx="11545200" cy="620857"/>
          </a:xfrm>
        </p:spPr>
        <p:txBody>
          <a:bodyPr/>
          <a:lstStyle>
            <a:lvl1pPr>
              <a:spcBef>
                <a:spcPts val="1429"/>
              </a:spcBef>
              <a:defRPr sz="1900" b="0"/>
            </a:lvl1pPr>
          </a:lstStyle>
          <a:p>
            <a:r>
              <a:rPr lang="en-US" dirty="0"/>
              <a:t>Subtitle if needed</a:t>
            </a:r>
          </a:p>
        </p:txBody>
      </p:sp>
      <p:pic>
        <p:nvPicPr>
          <p:cNvPr id="6" name="Picture 5" descr="SAP_grad_R_pref.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pic>
        <p:nvPicPr>
          <p:cNvPr id="8" name="Picture 7" descr="\\dwdf032\cmedia\Templates_Guidelines\eOn\_Presentations\_Templates\Cloud_from_BrandTool\SAP_Cloud_lg_rgb_65.png"/>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6224049" y="0"/>
            <a:ext cx="5645151" cy="2295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51225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Page with picture">
    <p:bg bwMode="gray">
      <p:bgRef idx="1001">
        <a:schemeClr val="bg1"/>
      </p:bgRef>
    </p:bg>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324000" y="162038"/>
            <a:ext cx="11545200" cy="2135294"/>
          </a:xfrm>
          <a:solidFill>
            <a:schemeClr val="bg1">
              <a:lumMod val="95000"/>
            </a:schemeClr>
          </a:solidFill>
        </p:spPr>
        <p:txBody>
          <a:bodyPr tIns="600113" anchor="t" anchorCtr="0"/>
          <a:lstStyle>
            <a:lvl1pPr algn="ctr">
              <a:defRPr b="0"/>
            </a:lvl1pPr>
          </a:lstStyle>
          <a:p>
            <a:r>
              <a:rPr lang="en-US" dirty="0"/>
              <a:t>Click icon to add picture</a:t>
            </a:r>
          </a:p>
        </p:txBody>
      </p:sp>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a:t>Divider page</a:t>
            </a:r>
          </a:p>
        </p:txBody>
      </p:sp>
      <p:sp>
        <p:nvSpPr>
          <p:cNvPr id="12" name="Rectangle 11"/>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324000" y="3507212"/>
            <a:ext cx="11545200" cy="620857"/>
          </a:xfrm>
        </p:spPr>
        <p:txBody>
          <a:bodyPr/>
          <a:lstStyle>
            <a:lvl1pPr>
              <a:spcBef>
                <a:spcPts val="1429"/>
              </a:spcBef>
              <a:defRPr sz="1900" b="0"/>
            </a:lvl1pPr>
          </a:lstStyle>
          <a:p>
            <a:r>
              <a:rPr lang="en-US" dirty="0"/>
              <a:t>Subtitle if needed</a:t>
            </a:r>
          </a:p>
        </p:txBody>
      </p:sp>
      <p:pic>
        <p:nvPicPr>
          <p:cNvPr id="7" name="Picture 6" descr="SAP_grad_R_pref.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438" y="6083725"/>
            <a:ext cx="913247" cy="453600"/>
          </a:xfrm>
          <a:prstGeom prst="rect">
            <a:avLst/>
          </a:prstGeom>
          <a:noFill/>
          <a:ln>
            <a:noFill/>
          </a:ln>
        </p:spPr>
      </p:pic>
    </p:spTree>
    <p:extLst>
      <p:ext uri="{BB962C8B-B14F-4D97-AF65-F5344CB8AC3E}">
        <p14:creationId xmlns:p14="http://schemas.microsoft.com/office/powerpoint/2010/main" val="15428090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ntact / Thank You">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324000" y="2444966"/>
            <a:ext cx="11545200" cy="923330"/>
          </a:xfrm>
        </p:spPr>
        <p:txBody>
          <a:bodyPr anchor="t" anchorCtr="0">
            <a:noAutofit/>
          </a:bodyPr>
          <a:lstStyle>
            <a:lvl1pPr>
              <a:defRPr sz="6000">
                <a:solidFill>
                  <a:schemeClr val="tx1"/>
                </a:solidFill>
                <a:latin typeface="+mj-lt"/>
              </a:defRPr>
            </a:lvl1pPr>
          </a:lstStyle>
          <a:p>
            <a:r>
              <a:rPr lang="en-US" dirty="0"/>
              <a:t>Thank you</a:t>
            </a:r>
          </a:p>
        </p:txBody>
      </p:sp>
      <p:sp>
        <p:nvSpPr>
          <p:cNvPr id="12" name="Rectangle 11"/>
          <p:cNvSpPr/>
          <p:nvPr userDrawn="1"/>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324000" y="4236462"/>
            <a:ext cx="11545200" cy="1846659"/>
          </a:xfrm>
        </p:spPr>
        <p:txBody>
          <a:bodyPr anchor="b" anchorCtr="0">
            <a:noAutofit/>
          </a:bodyPr>
          <a:lstStyle>
            <a:lvl1pPr>
              <a:spcBef>
                <a:spcPts val="0"/>
              </a:spcBef>
              <a:defRPr sz="2000" b="0"/>
            </a:lvl1pPr>
          </a:lstStyle>
          <a:p>
            <a:r>
              <a:rPr lang="en-US" dirty="0"/>
              <a:t>Contact information:</a:t>
            </a:r>
          </a:p>
          <a:p>
            <a:endParaRPr lang="en-US" dirty="0"/>
          </a:p>
          <a:p>
            <a:r>
              <a:rPr lang="en-US" dirty="0"/>
              <a:t>F name MI. L name</a:t>
            </a:r>
          </a:p>
          <a:p>
            <a:r>
              <a:rPr lang="en-US" dirty="0"/>
              <a:t>Title</a:t>
            </a:r>
          </a:p>
          <a:p>
            <a:r>
              <a:rPr lang="en-US" dirty="0"/>
              <a:t>Address</a:t>
            </a:r>
          </a:p>
          <a:p>
            <a:r>
              <a:rPr lang="en-US" dirty="0"/>
              <a:t>Phone number</a:t>
            </a:r>
          </a:p>
        </p:txBody>
      </p:sp>
      <p:pic>
        <p:nvPicPr>
          <p:cNvPr id="175" name="Picture 174" descr="SAP_grad_R_pref.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4000" y="478741"/>
            <a:ext cx="1826494" cy="907200"/>
          </a:xfrm>
          <a:prstGeom prst="rect">
            <a:avLst/>
          </a:prstGeom>
          <a:noFill/>
          <a:ln>
            <a:noFill/>
          </a:ln>
        </p:spPr>
      </p:pic>
    </p:spTree>
    <p:extLst>
      <p:ext uri="{BB962C8B-B14F-4D97-AF65-F5344CB8AC3E}">
        <p14:creationId xmlns:p14="http://schemas.microsoft.com/office/powerpoint/2010/main" val="5134411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&lt;Agenda&gt;</a:t>
            </a:r>
          </a:p>
        </p:txBody>
      </p:sp>
      <p:sp>
        <p:nvSpPr>
          <p:cNvPr id="4" name="Text Placeholder 3"/>
          <p:cNvSpPr>
            <a:spLocks noGrp="1"/>
          </p:cNvSpPr>
          <p:nvPr>
            <p:ph type="body" sz="quarter" idx="10" hasCustomPrompt="1"/>
          </p:nvPr>
        </p:nvSpPr>
        <p:spPr>
          <a:xfrm>
            <a:off x="324000" y="1692392"/>
            <a:ext cx="11545200" cy="3832705"/>
          </a:xfrm>
        </p:spPr>
        <p:txBody>
          <a:bodyPr>
            <a:noAutofit/>
          </a:bodyPr>
          <a:lstStyle>
            <a:lvl1pPr marL="0" marR="0" indent="0" algn="l" defTabSz="1088776" rtl="0" eaLnBrk="1" fontAlgn="auto" latinLnBrk="0" hangingPunct="1">
              <a:lnSpc>
                <a:spcPct val="100000"/>
              </a:lnSpc>
              <a:spcBef>
                <a:spcPts val="1200"/>
              </a:spcBef>
              <a:spcAft>
                <a:spcPts val="0"/>
              </a:spcAft>
              <a:buClr>
                <a:schemeClr val="accent1"/>
              </a:buClr>
              <a:buSzPct val="80000"/>
              <a:buFontTx/>
              <a:buNone/>
              <a:tabLst/>
              <a:defRPr sz="2000" b="0"/>
            </a:lvl1pPr>
            <a:lvl2pPr marL="180000" marR="0" indent="-180000" algn="l" defTabSz="1088776" rtl="0" eaLnBrk="1" fontAlgn="auto" latinLnBrk="0" hangingPunct="1">
              <a:lnSpc>
                <a:spcPct val="100000"/>
              </a:lnSpc>
              <a:spcBef>
                <a:spcPts val="600"/>
              </a:spcBef>
              <a:spcAft>
                <a:spcPts val="0"/>
              </a:spcAft>
              <a:buClr>
                <a:schemeClr val="accent1"/>
              </a:buClr>
              <a:buSzPct val="100000"/>
              <a:buFont typeface="Wingdings" pitchFamily="2" charset="2"/>
              <a:buChar char=""/>
              <a:tabLst/>
              <a:defRPr sz="1800"/>
            </a:lvl2pPr>
            <a:lvl3pPr marL="360000" marR="0" indent="-179388" algn="l" defTabSz="1088776" rtl="0" eaLnBrk="1" fontAlgn="auto" latinLnBrk="0" hangingPunct="1">
              <a:lnSpc>
                <a:spcPct val="100000"/>
              </a:lnSpc>
              <a:spcBef>
                <a:spcPts val="400"/>
              </a:spcBef>
              <a:spcAft>
                <a:spcPts val="0"/>
              </a:spcAft>
              <a:buClr>
                <a:schemeClr val="accent2"/>
              </a:buClr>
              <a:buSzPct val="100000"/>
              <a:buFont typeface="Arial" pitchFamily="34" charset="0"/>
              <a:buChar char="–"/>
              <a:tabLst/>
              <a:defRPr sz="1800" baseline="0"/>
            </a:lvl3pPr>
            <a:lvl4pPr marL="540000" marR="0" indent="-180000" algn="l" defTabSz="1088776" rtl="0" eaLnBrk="1" fontAlgn="auto" latinLnBrk="0" hangingPunct="1">
              <a:lnSpc>
                <a:spcPct val="100000"/>
              </a:lnSpc>
              <a:spcBef>
                <a:spcPts val="250"/>
              </a:spcBef>
              <a:spcAft>
                <a:spcPts val="0"/>
              </a:spcAft>
              <a:buClr>
                <a:schemeClr val="accent2"/>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a:p>
            <a:pPr lvl="2"/>
            <a:r>
              <a:rPr lang="en-US" dirty="0"/>
              <a:t>Third Level</a:t>
            </a:r>
          </a:p>
          <a:p>
            <a:pPr lvl="3"/>
            <a:r>
              <a:rPr lang="en-US" dirty="0"/>
              <a:t>Fourth Level</a:t>
            </a:r>
          </a:p>
          <a:p>
            <a:endParaRPr lang="en-US" dirty="0"/>
          </a:p>
        </p:txBody>
      </p:sp>
    </p:spTree>
    <p:extLst>
      <p:ext uri="{BB962C8B-B14F-4D97-AF65-F5344CB8AC3E}">
        <p14:creationId xmlns:p14="http://schemas.microsoft.com/office/powerpoint/2010/main" val="1683525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26" Type="http://schemas.openxmlformats.org/officeDocument/2006/relationships/slideLayout" Target="../slideLayouts/slideLayout50.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slideLayout" Target="../slideLayouts/slideLayout49.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28" Type="http://schemas.openxmlformats.org/officeDocument/2006/relationships/theme" Target="../theme/theme2.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 Id="rId27"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324000" y="324075"/>
            <a:ext cx="11545200" cy="756175"/>
          </a:xfrm>
          <a:prstGeom prst="rect">
            <a:avLst/>
          </a:prstGeom>
        </p:spPr>
        <p:txBody>
          <a:bodyPr vert="horz" lIns="0" tIns="0" rIns="0" bIns="0" rtlCol="0" anchor="ctr" anchorCtr="0">
            <a:noAutofit/>
          </a:bodyPr>
          <a:lstStyle/>
          <a:p>
            <a:r>
              <a:rPr lang="en-US" noProof="0" dirty="0"/>
              <a:t>Insert page title</a:t>
            </a:r>
          </a:p>
        </p:txBody>
      </p:sp>
      <p:sp>
        <p:nvSpPr>
          <p:cNvPr id="3" name="Text Placeholder 2"/>
          <p:cNvSpPr>
            <a:spLocks noGrp="1"/>
          </p:cNvSpPr>
          <p:nvPr>
            <p:ph type="body" idx="1"/>
          </p:nvPr>
        </p:nvSpPr>
        <p:spPr bwMode="gray">
          <a:xfrm>
            <a:off x="324000" y="1368000"/>
            <a:ext cx="11545200" cy="4392042"/>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33" name="Rectangle 32"/>
          <p:cNvSpPr/>
          <p:nvPr/>
        </p:nvSpPr>
        <p:spPr bwMode="gray">
          <a:xfrm>
            <a:off x="324000" y="0"/>
            <a:ext cx="11545200" cy="162038"/>
          </a:xfrm>
          <a:prstGeom prst="rect">
            <a:avLst/>
          </a:prstGeom>
          <a:solidFill>
            <a:schemeClr val="accent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cxnSp>
        <p:nvCxnSpPr>
          <p:cNvPr id="8" name="Straight Connector 7"/>
          <p:cNvCxnSpPr/>
          <p:nvPr/>
        </p:nvCxnSpPr>
        <p:spPr>
          <a:xfrm>
            <a:off x="324000" y="1231485"/>
            <a:ext cx="115452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95" name="Rectangle 94"/>
          <p:cNvSpPr/>
          <p:nvPr/>
        </p:nvSpPr>
        <p:spPr bwMode="white">
          <a:xfrm>
            <a:off x="324000" y="6537251"/>
            <a:ext cx="11545200" cy="324075"/>
          </a:xfrm>
          <a:prstGeom prst="rect">
            <a:avLst/>
          </a:prstGeom>
          <a:solidFill>
            <a:schemeClr val="tx1"/>
          </a:solidFill>
          <a:ln w="9525" algn="ctr">
            <a:noFill/>
            <a:miter lim="800000"/>
            <a:headEnd/>
            <a:tailEnd/>
          </a:ln>
        </p:spPr>
        <p:txBody>
          <a:bodyPr lIns="107163" tIns="85730" rIns="107163" bIns="85730" rtlCol="0" anchor="ctr"/>
          <a:lstStyle/>
          <a:p>
            <a:pPr marR="0" algn="ctr" defTabSz="1088776" eaLnBrk="1" fontAlgn="base" latinLnBrk="0" hangingPunct="1">
              <a:lnSpc>
                <a:spcPct val="100000"/>
              </a:lnSpc>
              <a:spcBef>
                <a:spcPct val="50000"/>
              </a:spcBef>
              <a:spcAft>
                <a:spcPct val="0"/>
              </a:spcAft>
              <a:buClr>
                <a:srgbClr val="F0AB00"/>
              </a:buClr>
              <a:buSzPct val="80000"/>
              <a:tabLst/>
            </a:pPr>
            <a:endParaRPr kumimoji="0" lang="en-US" sz="19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0" name="TextBox 9"/>
          <p:cNvSpPr txBox="1"/>
          <p:nvPr/>
        </p:nvSpPr>
        <p:spPr bwMode="black">
          <a:xfrm>
            <a:off x="324000" y="6622344"/>
            <a:ext cx="3760650" cy="153888"/>
          </a:xfrm>
          <a:prstGeom prst="rect">
            <a:avLst/>
          </a:prstGeom>
          <a:noFill/>
        </p:spPr>
        <p:txBody>
          <a:bodyPr wrap="none" lIns="85730" tIns="0" rIns="0" bIns="0" rtlCol="0">
            <a:spAutoFit/>
          </a:bodyPr>
          <a:lstStyle/>
          <a:p>
            <a:pPr marL="133200" indent="-133200" algn="l">
              <a:buClr>
                <a:schemeClr val="bg1"/>
              </a:buClr>
              <a:buFont typeface="Arial" pitchFamily="34" charset="0"/>
              <a:buChar char="©"/>
              <a:tabLst/>
            </a:pPr>
            <a:r>
              <a:rPr lang="en-US" sz="1000" noProof="0" dirty="0">
                <a:solidFill>
                  <a:schemeClr val="bg1"/>
                </a:solidFill>
              </a:rPr>
              <a:t>2018 SAP SE or an SAP affiliate company. All rights reserved.</a:t>
            </a:r>
          </a:p>
        </p:txBody>
      </p:sp>
      <p:sp>
        <p:nvSpPr>
          <p:cNvPr id="34" name="TextBox 33"/>
          <p:cNvSpPr txBox="1"/>
          <p:nvPr/>
        </p:nvSpPr>
        <p:spPr bwMode="black">
          <a:xfrm>
            <a:off x="11624489" y="6622344"/>
            <a:ext cx="243661" cy="153888"/>
          </a:xfrm>
          <a:prstGeom prst="rect">
            <a:avLst/>
          </a:prstGeom>
          <a:noFill/>
        </p:spPr>
        <p:txBody>
          <a:bodyPr wrap="none" lIns="0" tIns="0" rIns="85730" bIns="0" rtlCol="0">
            <a:spAutoFit/>
          </a:bodyPr>
          <a:lstStyle/>
          <a:p>
            <a:pPr marL="111525" indent="-111525" algn="r">
              <a:buClr>
                <a:schemeClr val="accent2"/>
              </a:buClr>
              <a:buFont typeface="Arial" pitchFamily="34" charset="0"/>
              <a:buNone/>
            </a:pPr>
            <a:fld id="{0BDC132A-5C91-4078-9777-31DA19A62E0A}" type="slidenum">
              <a:rPr lang="en-US" sz="1000" baseline="0" noProof="0" smtClean="0">
                <a:solidFill>
                  <a:schemeClr val="bg1"/>
                </a:solidFill>
              </a:rPr>
              <a:pPr marL="111525" indent="-111525" algn="r">
                <a:buClr>
                  <a:schemeClr val="accent2"/>
                </a:buClr>
                <a:buFont typeface="Arial" pitchFamily="34" charset="0"/>
                <a:buNone/>
              </a:pPr>
              <a:t>‹#›</a:t>
            </a:fld>
            <a:endParaRPr lang="en-US" sz="1000" noProof="0" dirty="0">
              <a:solidFill>
                <a:schemeClr val="bg1"/>
              </a:solidFill>
            </a:endParaRPr>
          </a:p>
        </p:txBody>
      </p:sp>
      <p:sp>
        <p:nvSpPr>
          <p:cNvPr id="5" name="Information_Classification"/>
          <p:cNvSpPr txBox="1"/>
          <p:nvPr userDrawn="1"/>
        </p:nvSpPr>
        <p:spPr>
          <a:xfrm>
            <a:off x="10718800" y="6623893"/>
            <a:ext cx="554639" cy="153888"/>
          </a:xfrm>
          <a:prstGeom prst="rect">
            <a:avLst/>
          </a:prstGeom>
          <a:noFill/>
        </p:spPr>
        <p:txBody>
          <a:bodyPr vert="horz" wrap="none" lIns="0" tIns="0" rIns="0" bIns="0" rtlCol="0">
            <a:spAutoFit/>
          </a:bodyPr>
          <a:lstStyle/>
          <a:p>
            <a:pPr algn="l" fontAlgn="base">
              <a:spcBef>
                <a:spcPts val="600"/>
              </a:spcBef>
              <a:spcAft>
                <a:spcPct val="0"/>
              </a:spcAft>
              <a:buClr>
                <a:srgbClr val="F0AB00"/>
              </a:buClr>
              <a:buSzPct val="80000"/>
            </a:pPr>
            <a:r>
              <a:rPr kumimoji="0" lang="en-US" sz="1000" b="0" i="0" u="none" kern="0" baseline="0" dirty="0">
                <a:solidFill>
                  <a:srgbClr val="FFFFFF"/>
                </a:solidFill>
                <a:latin typeface="Arial" panose="020B0604020202020204" pitchFamily="34" charset="0"/>
                <a:ea typeface="Arial Unicode MS" pitchFamily="34" charset="-128"/>
                <a:cs typeface="Arial Unicode MS" pitchFamily="34" charset="-128"/>
                <a:sym typeface="Arial" panose="020B0604020202020204" pitchFamily="34" charset="0"/>
              </a:rPr>
              <a:t>Customer</a:t>
            </a:r>
          </a:p>
        </p:txBody>
      </p:sp>
    </p:spTree>
    <p:extLst>
      <p:ext uri="{BB962C8B-B14F-4D97-AF65-F5344CB8AC3E}">
        <p14:creationId xmlns:p14="http://schemas.microsoft.com/office/powerpoint/2010/main" val="3603378923"/>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 id="2147483728" r:id="rId17"/>
    <p:sldLayoutId id="2147483729" r:id="rId18"/>
    <p:sldLayoutId id="2147483730" r:id="rId19"/>
    <p:sldLayoutId id="2147483731" r:id="rId20"/>
    <p:sldLayoutId id="2147483732" r:id="rId21"/>
    <p:sldLayoutId id="2147483733" r:id="rId22"/>
    <p:sldLayoutId id="2147483736" r:id="rId23"/>
    <p:sldLayoutId id="2147483737" r:id="rId2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1088776" rtl="0" eaLnBrk="1" latinLnBrk="0" hangingPunct="1">
        <a:spcBef>
          <a:spcPct val="0"/>
        </a:spcBef>
        <a:buNone/>
        <a:defRPr sz="2800" b="1" kern="1200">
          <a:solidFill>
            <a:schemeClr val="accent2"/>
          </a:solidFill>
          <a:latin typeface="+mj-lt"/>
          <a:ea typeface="+mj-ea"/>
          <a:cs typeface="+mj-cs"/>
        </a:defRPr>
      </a:lvl1pPr>
    </p:titleStyle>
    <p:bodyStyle>
      <a:lvl1pPr marL="0" indent="0" algn="l" defTabSz="1088776" rtl="0" eaLnBrk="1" latinLnBrk="0" hangingPunct="1">
        <a:spcBef>
          <a:spcPts val="2400"/>
        </a:spcBef>
        <a:buClr>
          <a:schemeClr val="accent1"/>
        </a:buClr>
        <a:buSzPct val="80000"/>
        <a:buFontTx/>
        <a:buNone/>
        <a:defRPr sz="2000" b="1" kern="1200">
          <a:solidFill>
            <a:schemeClr val="tx1"/>
          </a:solidFill>
          <a:latin typeface="+mn-lt"/>
          <a:ea typeface="+mn-ea"/>
          <a:cs typeface="+mn-cs"/>
        </a:defRPr>
      </a:lvl1pPr>
      <a:lvl2pPr marL="0" indent="0" algn="l" defTabSz="1088776" rtl="0" eaLnBrk="1" latinLnBrk="0" hangingPunct="1">
        <a:spcBef>
          <a:spcPts val="600"/>
        </a:spcBef>
        <a:buClr>
          <a:schemeClr val="accent1"/>
        </a:buClr>
        <a:buSzPct val="80000"/>
        <a:buFont typeface="Wingdings" pitchFamily="2" charset="2"/>
        <a:buNone/>
        <a:defRPr sz="2000" kern="1200">
          <a:solidFill>
            <a:schemeClr val="tx1"/>
          </a:solidFill>
          <a:latin typeface="+mn-lt"/>
          <a:ea typeface="+mn-ea"/>
          <a:cs typeface="+mn-cs"/>
        </a:defRPr>
      </a:lvl2pPr>
      <a:lvl3pPr marL="180000" indent="-180000" algn="l" defTabSz="1088776" rtl="0" eaLnBrk="1" latinLnBrk="0" hangingPunct="1">
        <a:spcBef>
          <a:spcPts val="400"/>
        </a:spcBef>
        <a:buClr>
          <a:schemeClr val="accent1"/>
        </a:buClr>
        <a:buSzPct val="100000"/>
        <a:buFont typeface="Wingdings" pitchFamily="2" charset="2"/>
        <a:buChar char=""/>
        <a:defRPr sz="1800" kern="1200">
          <a:solidFill>
            <a:schemeClr val="tx1"/>
          </a:solidFill>
          <a:latin typeface="+mn-lt"/>
          <a:ea typeface="+mn-ea"/>
          <a:cs typeface="+mn-cs"/>
        </a:defRPr>
      </a:lvl3pPr>
      <a:lvl4pPr marL="360000" indent="-180000" algn="l" defTabSz="1088776" rtl="0" eaLnBrk="1" latinLnBrk="0" hangingPunct="1">
        <a:spcBef>
          <a:spcPts val="400"/>
        </a:spcBef>
        <a:buClr>
          <a:schemeClr val="accent2"/>
        </a:buClr>
        <a:buSzPct val="100000"/>
        <a:buFont typeface="Arial" pitchFamily="34" charset="0"/>
        <a:buChar char="–"/>
        <a:defRPr sz="1800" kern="1200">
          <a:solidFill>
            <a:schemeClr val="tx1"/>
          </a:solidFill>
          <a:latin typeface="+mn-lt"/>
          <a:ea typeface="+mn-ea"/>
          <a:cs typeface="+mn-cs"/>
        </a:defRPr>
      </a:lvl4pPr>
      <a:lvl5pPr marL="540000" indent="-180000" algn="l" defTabSz="1088776" rtl="0" eaLnBrk="1" latinLnBrk="0" hangingPunct="1">
        <a:spcBef>
          <a:spcPts val="250"/>
        </a:spcBef>
        <a:buClr>
          <a:schemeClr val="accent2"/>
        </a:buClr>
        <a:buSzPct val="100000"/>
        <a:buFont typeface="Courier New" pitchFamily="49" charset="0"/>
        <a:buChar char="o"/>
        <a:defRPr sz="1600" kern="1200">
          <a:solidFill>
            <a:schemeClr val="tx1"/>
          </a:solidFill>
          <a:latin typeface="+mn-lt"/>
          <a:ea typeface="+mn-ea"/>
          <a:cs typeface="+mn-cs"/>
        </a:defRPr>
      </a:lvl5pPr>
      <a:lvl6pPr marL="2994134"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8522"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910"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7298" indent="-272194" algn="l" defTabSz="1088776"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776" rtl="0" eaLnBrk="1" latinLnBrk="0" hangingPunct="1">
        <a:defRPr sz="2100" kern="1200">
          <a:solidFill>
            <a:schemeClr val="tx1"/>
          </a:solidFill>
          <a:latin typeface="+mn-lt"/>
          <a:ea typeface="+mn-ea"/>
          <a:cs typeface="+mn-cs"/>
        </a:defRPr>
      </a:lvl1pPr>
      <a:lvl2pPr marL="544388" algn="l" defTabSz="1088776" rtl="0" eaLnBrk="1" latinLnBrk="0" hangingPunct="1">
        <a:defRPr sz="2100" kern="1200">
          <a:solidFill>
            <a:schemeClr val="tx1"/>
          </a:solidFill>
          <a:latin typeface="+mn-lt"/>
          <a:ea typeface="+mn-ea"/>
          <a:cs typeface="+mn-cs"/>
        </a:defRPr>
      </a:lvl2pPr>
      <a:lvl3pPr marL="1088776" algn="l" defTabSz="1088776" rtl="0" eaLnBrk="1" latinLnBrk="0" hangingPunct="1">
        <a:defRPr sz="2100" kern="1200">
          <a:solidFill>
            <a:schemeClr val="tx1"/>
          </a:solidFill>
          <a:latin typeface="+mn-lt"/>
          <a:ea typeface="+mn-ea"/>
          <a:cs typeface="+mn-cs"/>
        </a:defRPr>
      </a:lvl3pPr>
      <a:lvl4pPr marL="1633164" algn="l" defTabSz="1088776" rtl="0" eaLnBrk="1" latinLnBrk="0" hangingPunct="1">
        <a:defRPr sz="2100" kern="1200">
          <a:solidFill>
            <a:schemeClr val="tx1"/>
          </a:solidFill>
          <a:latin typeface="+mn-lt"/>
          <a:ea typeface="+mn-ea"/>
          <a:cs typeface="+mn-cs"/>
        </a:defRPr>
      </a:lvl4pPr>
      <a:lvl5pPr marL="2177552" algn="l" defTabSz="1088776" rtl="0" eaLnBrk="1" latinLnBrk="0" hangingPunct="1">
        <a:defRPr sz="2100" kern="1200">
          <a:solidFill>
            <a:schemeClr val="tx1"/>
          </a:solidFill>
          <a:latin typeface="+mn-lt"/>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34" name="Slide number"/>
          <p:cNvSpPr txBox="1"/>
          <p:nvPr/>
        </p:nvSpPr>
        <p:spPr bwMode="black">
          <a:xfrm>
            <a:off x="11549413" y="6538265"/>
            <a:ext cx="141064" cy="138531"/>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dirty="0"/>
          </a:p>
        </p:txBody>
      </p:sp>
      <p:sp>
        <p:nvSpPr>
          <p:cNvPr id="10" name="Copyright"/>
          <p:cNvSpPr txBox="1"/>
          <p:nvPr/>
        </p:nvSpPr>
        <p:spPr bwMode="black">
          <a:xfrm>
            <a:off x="504002" y="6561354"/>
            <a:ext cx="2269679" cy="92354"/>
          </a:xfrm>
          <a:prstGeom prst="rect">
            <a:avLst/>
          </a:prstGeom>
          <a:noFill/>
        </p:spPr>
        <p:txBody>
          <a:bodyPr wrap="square" lIns="0" tIns="0" rIns="0" bIns="0" rtlCol="0">
            <a:spAutoFit/>
          </a:bodyPr>
          <a:lstStyle/>
          <a:p>
            <a:pPr marL="84121" marR="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2018 SAP SE or an SAP affiliate company. All rights reserved</a:t>
            </a:r>
            <a:endParaRPr kumimoji="0" lang="en-US" sz="600" b="0" i="0" u="none" kern="0" baseline="0" dirty="0">
              <a:solidFill>
                <a:schemeClr val="tx1"/>
              </a:solidFill>
              <a:latin typeface="Arial"/>
              <a:ea typeface="Arial Unicode MS"/>
              <a:cs typeface="Arial Unicode MS" pitchFamily="34" charset="-128"/>
              <a:sym typeface="Arial"/>
            </a:endParaRPr>
          </a:p>
        </p:txBody>
      </p:sp>
      <p:sp>
        <p:nvSpPr>
          <p:cNvPr id="3" name="Text Placeholder 2"/>
          <p:cNvSpPr>
            <a:spLocks noGrp="1"/>
          </p:cNvSpPr>
          <p:nvPr>
            <p:ph type="body" idx="1"/>
          </p:nvPr>
        </p:nvSpPr>
        <p:spPr bwMode="gray">
          <a:xfrm>
            <a:off x="504001" y="1620375"/>
            <a:ext cx="11186476" cy="423121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p:ph type="title"/>
          </p:nvPr>
        </p:nvSpPr>
        <p:spPr bwMode="gray">
          <a:xfrm>
            <a:off x="504001" y="504116"/>
            <a:ext cx="11186476" cy="369418"/>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p:nvGrpSpPr>
        <p:grpSpPr>
          <a:xfrm>
            <a:off x="0" y="0"/>
            <a:ext cx="12196800" cy="252000"/>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grpSp>
      <p:sp>
        <p:nvSpPr>
          <p:cNvPr id="16" name="Information_Classification"/>
          <p:cNvSpPr txBox="1"/>
          <p:nvPr userDrawn="1"/>
        </p:nvSpPr>
        <p:spPr>
          <a:xfrm>
            <a:off x="10718800" y="6623893"/>
            <a:ext cx="554639" cy="153888"/>
          </a:xfrm>
          <a:prstGeom prst="rect">
            <a:avLst/>
          </a:prstGeom>
          <a:noFill/>
        </p:spPr>
        <p:txBody>
          <a:bodyPr vert="horz" wrap="none" lIns="0" tIns="0" rIns="0" bIns="0" rtlCol="0">
            <a:spAutoFit/>
          </a:bodyPr>
          <a:lstStyle/>
          <a:p>
            <a:pPr algn="l" fontAlgn="base">
              <a:spcBef>
                <a:spcPts val="600"/>
              </a:spcBef>
              <a:spcAft>
                <a:spcPct val="0"/>
              </a:spcAft>
              <a:buClr>
                <a:srgbClr val="F0AB00"/>
              </a:buClr>
              <a:buSzPct val="80000"/>
            </a:pPr>
            <a:r>
              <a:rPr kumimoji="0" lang="en-US" sz="1000" b="0" i="0" u="none" kern="0" baseline="0" dirty="0">
                <a:solidFill>
                  <a:srgbClr val="FFFFFF"/>
                </a:solidFill>
                <a:latin typeface="Arial" panose="020B0604020202020204" pitchFamily="34" charset="0"/>
                <a:ea typeface="Arial Unicode MS" pitchFamily="34" charset="-128"/>
                <a:cs typeface="Arial Unicode MS" pitchFamily="34" charset="-128"/>
                <a:sym typeface="Arial" panose="020B0604020202020204" pitchFamily="34" charset="0"/>
              </a:rPr>
              <a:t>Customer</a:t>
            </a:r>
          </a:p>
        </p:txBody>
      </p:sp>
    </p:spTree>
    <p:extLst>
      <p:ext uri="{BB962C8B-B14F-4D97-AF65-F5344CB8AC3E}">
        <p14:creationId xmlns:p14="http://schemas.microsoft.com/office/powerpoint/2010/main" val="1833365714"/>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 id="2147483753" r:id="rId15"/>
    <p:sldLayoutId id="2147483754" r:id="rId16"/>
    <p:sldLayoutId id="2147483755" r:id="rId17"/>
    <p:sldLayoutId id="2147483756" r:id="rId18"/>
    <p:sldLayoutId id="2147483757" r:id="rId19"/>
    <p:sldLayoutId id="2147483758" r:id="rId20"/>
    <p:sldLayoutId id="2147483759" r:id="rId21"/>
    <p:sldLayoutId id="2147483760" r:id="rId22"/>
    <p:sldLayoutId id="2147483761" r:id="rId23"/>
    <p:sldLayoutId id="2147483762" r:id="rId24"/>
    <p:sldLayoutId id="2147483763" r:id="rId25"/>
    <p:sldLayoutId id="2147483764" r:id="rId26"/>
    <p:sldLayoutId id="2147483766" r:id="rId2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5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5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51.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5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51.xml"/></Relationships>
</file>

<file path=ppt/slides/_rels/slide16.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image" Target="../media/image25.png"/><Relationship Id="rId18" Type="http://schemas.openxmlformats.org/officeDocument/2006/relationships/image" Target="../media/image30.png"/><Relationship Id="rId26" Type="http://schemas.openxmlformats.org/officeDocument/2006/relationships/image" Target="../media/image38.jpeg"/><Relationship Id="rId3" Type="http://schemas.openxmlformats.org/officeDocument/2006/relationships/image" Target="../media/image15.jpeg"/><Relationship Id="rId21" Type="http://schemas.openxmlformats.org/officeDocument/2006/relationships/image" Target="../media/image33.png"/><Relationship Id="rId7" Type="http://schemas.openxmlformats.org/officeDocument/2006/relationships/image" Target="../media/image19.jpeg"/><Relationship Id="rId12" Type="http://schemas.openxmlformats.org/officeDocument/2006/relationships/image" Target="../media/image24.png"/><Relationship Id="rId17" Type="http://schemas.openxmlformats.org/officeDocument/2006/relationships/image" Target="../media/image29.jpeg"/><Relationship Id="rId25" Type="http://schemas.openxmlformats.org/officeDocument/2006/relationships/image" Target="../media/image37.jpeg"/><Relationship Id="rId2" Type="http://schemas.openxmlformats.org/officeDocument/2006/relationships/notesSlide" Target="../notesSlides/notesSlide16.xml"/><Relationship Id="rId16" Type="http://schemas.openxmlformats.org/officeDocument/2006/relationships/image" Target="../media/image28.jpeg"/><Relationship Id="rId20" Type="http://schemas.openxmlformats.org/officeDocument/2006/relationships/image" Target="../media/image32.png"/><Relationship Id="rId29" Type="http://schemas.openxmlformats.org/officeDocument/2006/relationships/image" Target="../media/image41.jpeg"/><Relationship Id="rId1" Type="http://schemas.openxmlformats.org/officeDocument/2006/relationships/slideLayout" Target="../slideLayouts/slideLayout45.xml"/><Relationship Id="rId6" Type="http://schemas.openxmlformats.org/officeDocument/2006/relationships/image" Target="../media/image18.jpeg"/><Relationship Id="rId11" Type="http://schemas.openxmlformats.org/officeDocument/2006/relationships/image" Target="../media/image23.jpeg"/><Relationship Id="rId24" Type="http://schemas.openxmlformats.org/officeDocument/2006/relationships/image" Target="../media/image36.jpeg"/><Relationship Id="rId32" Type="http://schemas.openxmlformats.org/officeDocument/2006/relationships/image" Target="../media/image44.png"/><Relationship Id="rId5" Type="http://schemas.openxmlformats.org/officeDocument/2006/relationships/image" Target="../media/image17.jpeg"/><Relationship Id="rId15" Type="http://schemas.openxmlformats.org/officeDocument/2006/relationships/image" Target="../media/image27.png"/><Relationship Id="rId23" Type="http://schemas.openxmlformats.org/officeDocument/2006/relationships/image" Target="../media/image35.png"/><Relationship Id="rId28" Type="http://schemas.openxmlformats.org/officeDocument/2006/relationships/image" Target="../media/image40.jpeg"/><Relationship Id="rId10" Type="http://schemas.openxmlformats.org/officeDocument/2006/relationships/image" Target="../media/image22.png"/><Relationship Id="rId19" Type="http://schemas.openxmlformats.org/officeDocument/2006/relationships/image" Target="../media/image31.png"/><Relationship Id="rId31" Type="http://schemas.openxmlformats.org/officeDocument/2006/relationships/image" Target="../media/image43.jpeg"/><Relationship Id="rId4" Type="http://schemas.openxmlformats.org/officeDocument/2006/relationships/image" Target="../media/image16.jpeg"/><Relationship Id="rId9" Type="http://schemas.openxmlformats.org/officeDocument/2006/relationships/image" Target="../media/image21.jpeg"/><Relationship Id="rId14" Type="http://schemas.openxmlformats.org/officeDocument/2006/relationships/image" Target="../media/image26.png"/><Relationship Id="rId22" Type="http://schemas.openxmlformats.org/officeDocument/2006/relationships/image" Target="../media/image34.jpeg"/><Relationship Id="rId27" Type="http://schemas.openxmlformats.org/officeDocument/2006/relationships/image" Target="../media/image39.jpeg"/><Relationship Id="rId30" Type="http://schemas.openxmlformats.org/officeDocument/2006/relationships/image" Target="../media/image42.jpeg"/></Relationships>
</file>

<file path=ppt/slides/_rels/slide17.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png"/><Relationship Id="rId3" Type="http://schemas.openxmlformats.org/officeDocument/2006/relationships/image" Target="../media/image46.png"/><Relationship Id="rId7" Type="http://schemas.openxmlformats.org/officeDocument/2006/relationships/image" Target="../media/image50.png"/><Relationship Id="rId12" Type="http://schemas.openxmlformats.org/officeDocument/2006/relationships/image" Target="../media/image55.png"/><Relationship Id="rId2" Type="http://schemas.openxmlformats.org/officeDocument/2006/relationships/image" Target="../media/image45.png"/><Relationship Id="rId16" Type="http://schemas.openxmlformats.org/officeDocument/2006/relationships/image" Target="../media/image59.png"/><Relationship Id="rId1" Type="http://schemas.openxmlformats.org/officeDocument/2006/relationships/slideLayout" Target="../slideLayouts/slideLayout51.xml"/><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image" Target="../media/image48.png"/><Relationship Id="rId15" Type="http://schemas.openxmlformats.org/officeDocument/2006/relationships/image" Target="../media/image58.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png"/><Relationship Id="rId14" Type="http://schemas.openxmlformats.org/officeDocument/2006/relationships/image" Target="../media/image5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5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5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5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88001" y="4753587"/>
            <a:ext cx="8595171" cy="430987"/>
          </a:xfrm>
        </p:spPr>
        <p:txBody>
          <a:bodyPr/>
          <a:lstStyle/>
          <a:p>
            <a:pPr lvl="0">
              <a:defRPr/>
            </a:pPr>
            <a:r>
              <a:rPr lang="en-US" dirty="0">
                <a:latin typeface="BentonSans Book" panose="02000503000000020004" pitchFamily="2" charset="0"/>
              </a:rPr>
              <a:t>PA Social Day 6 </a:t>
            </a:r>
            <a:r>
              <a:rPr lang="en-US" dirty="0" err="1">
                <a:latin typeface="BentonSans Book" panose="02000503000000020004" pitchFamily="2" charset="0"/>
              </a:rPr>
              <a:t>Giugno</a:t>
            </a:r>
            <a:r>
              <a:rPr lang="en-US" dirty="0">
                <a:latin typeface="BentonSans Book" panose="02000503000000020004" pitchFamily="2" charset="0"/>
              </a:rPr>
              <a:t> 2018</a:t>
            </a:r>
          </a:p>
          <a:p>
            <a:pPr lvl="0">
              <a:defRPr/>
            </a:pPr>
            <a:r>
              <a:rPr lang="en-US" dirty="0" err="1">
                <a:latin typeface="BentonSans Book" panose="02000503000000020004" pitchFamily="2" charset="0"/>
              </a:rPr>
              <a:t>Tavola</a:t>
            </a:r>
            <a:r>
              <a:rPr lang="en-US" dirty="0">
                <a:latin typeface="BentonSans Book" panose="02000503000000020004" pitchFamily="2" charset="0"/>
              </a:rPr>
              <a:t> </a:t>
            </a:r>
            <a:r>
              <a:rPr lang="en-US" dirty="0" err="1">
                <a:latin typeface="BentonSans Book" panose="02000503000000020004" pitchFamily="2" charset="0"/>
              </a:rPr>
              <a:t>rotonda</a:t>
            </a:r>
            <a:r>
              <a:rPr lang="en-US" dirty="0">
                <a:latin typeface="BentonSans Book" panose="02000503000000020004" pitchFamily="2" charset="0"/>
              </a:rPr>
              <a:t> “Cosa serve per </a:t>
            </a:r>
            <a:r>
              <a:rPr lang="en-US" dirty="0" err="1">
                <a:latin typeface="BentonSans Book" panose="02000503000000020004" pitchFamily="2" charset="0"/>
              </a:rPr>
              <a:t>partire</a:t>
            </a:r>
            <a:r>
              <a:rPr lang="en-US" dirty="0">
                <a:latin typeface="BentonSans Book" panose="02000503000000020004" pitchFamily="2" charset="0"/>
              </a:rPr>
              <a:t>: </a:t>
            </a:r>
            <a:r>
              <a:rPr lang="en-US" dirty="0" err="1">
                <a:latin typeface="BentonSans Book" panose="02000503000000020004" pitchFamily="2" charset="0"/>
              </a:rPr>
              <a:t>strumenti</a:t>
            </a:r>
            <a:r>
              <a:rPr lang="en-US" dirty="0">
                <a:latin typeface="BentonSans Book" panose="02000503000000020004" pitchFamily="2" charset="0"/>
              </a:rPr>
              <a:t>, </a:t>
            </a:r>
            <a:r>
              <a:rPr lang="en-US" dirty="0" err="1">
                <a:latin typeface="BentonSans Book" panose="02000503000000020004" pitchFamily="2" charset="0"/>
              </a:rPr>
              <a:t>risorse</a:t>
            </a:r>
            <a:r>
              <a:rPr lang="en-US" dirty="0">
                <a:latin typeface="BentonSans Book" panose="02000503000000020004" pitchFamily="2" charset="0"/>
              </a:rPr>
              <a:t> e </a:t>
            </a:r>
            <a:r>
              <a:rPr lang="en-US" dirty="0" err="1">
                <a:latin typeface="BentonSans Book" panose="02000503000000020004" pitchFamily="2" charset="0"/>
              </a:rPr>
              <a:t>competenze</a:t>
            </a:r>
            <a:r>
              <a:rPr lang="en-US" dirty="0">
                <a:latin typeface="BentonSans Book" panose="02000503000000020004" pitchFamily="2" charset="0"/>
              </a:rPr>
              <a:t>”</a:t>
            </a:r>
          </a:p>
        </p:txBody>
      </p:sp>
      <p:sp>
        <p:nvSpPr>
          <p:cNvPr id="3" name="Text Placeholder 2"/>
          <p:cNvSpPr>
            <a:spLocks noGrp="1"/>
          </p:cNvSpPr>
          <p:nvPr>
            <p:ph type="body" sz="quarter" idx="14"/>
          </p:nvPr>
        </p:nvSpPr>
        <p:spPr>
          <a:xfrm>
            <a:off x="288001" y="3612163"/>
            <a:ext cx="8996706" cy="997196"/>
          </a:xfrm>
        </p:spPr>
        <p:txBody>
          <a:bodyPr/>
          <a:lstStyle/>
          <a:p>
            <a:r>
              <a:rPr lang="en-US" dirty="0">
                <a:latin typeface="BentonSans Bold" panose="02000803000000020004" pitchFamily="2" charset="0"/>
              </a:rPr>
              <a:t>Social and Smart City</a:t>
            </a:r>
          </a:p>
          <a:p>
            <a:r>
              <a:rPr lang="en-US" sz="2800" dirty="0">
                <a:latin typeface="BentonSans Bold" panose="02000803000000020004" pitchFamily="2" charset="0"/>
              </a:rPr>
              <a:t>un </a:t>
            </a:r>
            <a:r>
              <a:rPr lang="en-US" sz="2800" dirty="0" err="1">
                <a:latin typeface="BentonSans Bold" panose="02000803000000020004" pitchFamily="2" charset="0"/>
              </a:rPr>
              <a:t>percorso</a:t>
            </a:r>
            <a:r>
              <a:rPr lang="en-US" sz="2800" dirty="0">
                <a:latin typeface="BentonSans Bold" panose="02000803000000020004" pitchFamily="2" charset="0"/>
              </a:rPr>
              <a:t> di </a:t>
            </a:r>
            <a:r>
              <a:rPr lang="en-US" sz="2800" dirty="0" err="1">
                <a:latin typeface="BentonSans Bold" panose="02000803000000020004" pitchFamily="2" charset="0"/>
              </a:rPr>
              <a:t>trasformazione</a:t>
            </a:r>
            <a:r>
              <a:rPr lang="en-US" sz="2800" dirty="0">
                <a:latin typeface="BentonSans Bold" panose="02000803000000020004" pitchFamily="2" charset="0"/>
              </a:rPr>
              <a:t> </a:t>
            </a:r>
            <a:r>
              <a:rPr lang="en-US" sz="2800" dirty="0" err="1">
                <a:latin typeface="BentonSans Bold" panose="02000803000000020004" pitchFamily="2" charset="0"/>
              </a:rPr>
              <a:t>digitale</a:t>
            </a:r>
            <a:r>
              <a:rPr lang="en-US" sz="2800" dirty="0">
                <a:latin typeface="BentonSans Bold" panose="02000803000000020004" pitchFamily="2" charset="0"/>
              </a:rPr>
              <a:t> con SAP</a:t>
            </a:r>
            <a:endParaRPr lang="en-US" sz="2800" b="0" dirty="0">
              <a:latin typeface="BentonSans Book" panose="02000503000000020004" pitchFamily="2"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9177130" cy="3467935"/>
          </a:xfrm>
          <a:prstGeom prst="rect">
            <a:avLst/>
          </a:prstGeom>
        </p:spPr>
      </p:pic>
    </p:spTree>
    <p:extLst>
      <p:ext uri="{BB962C8B-B14F-4D97-AF65-F5344CB8AC3E}">
        <p14:creationId xmlns:p14="http://schemas.microsoft.com/office/powerpoint/2010/main" val="516639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04001" y="517368"/>
            <a:ext cx="11186476" cy="369332"/>
          </a:xfrm>
        </p:spPr>
        <p:txBody>
          <a:bodyPr/>
          <a:lstStyle/>
          <a:p>
            <a:r>
              <a:rPr lang="en-US" dirty="0">
                <a:latin typeface="BentonSans Bold" panose="02000803000000020004" pitchFamily="2" charset="0"/>
              </a:rPr>
              <a:t>Journey map del </a:t>
            </a:r>
            <a:r>
              <a:rPr lang="en-US" dirty="0" err="1">
                <a:latin typeface="BentonSans Bold" panose="02000803000000020004" pitchFamily="2" charset="0"/>
              </a:rPr>
              <a:t>cittadino</a:t>
            </a:r>
            <a:r>
              <a:rPr lang="en-US" dirty="0">
                <a:latin typeface="BentonSans Bold" panose="02000803000000020004" pitchFamily="2" charset="0"/>
              </a:rPr>
              <a:t> – </a:t>
            </a:r>
            <a:r>
              <a:rPr lang="en-US" dirty="0" err="1">
                <a:latin typeface="BentonSans Bold" panose="02000803000000020004" pitchFamily="2" charset="0"/>
              </a:rPr>
              <a:t>Livello</a:t>
            </a:r>
            <a:r>
              <a:rPr lang="en-US" dirty="0">
                <a:latin typeface="BentonSans Bold" panose="02000803000000020004" pitchFamily="2" charset="0"/>
              </a:rPr>
              <a:t> </a:t>
            </a:r>
            <a:r>
              <a:rPr lang="en-US" dirty="0" err="1">
                <a:latin typeface="BentonSans Bold" panose="02000803000000020004" pitchFamily="2" charset="0"/>
              </a:rPr>
              <a:t>Intermedio</a:t>
            </a:r>
            <a:endParaRPr lang="en-US" dirty="0">
              <a:latin typeface="BentonSans Bold" panose="02000803000000020004" pitchFamily="2"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7948" y="953869"/>
            <a:ext cx="8156190" cy="5420427"/>
          </a:xfrm>
          <a:prstGeom prst="rect">
            <a:avLst/>
          </a:prstGeom>
        </p:spPr>
      </p:pic>
    </p:spTree>
    <p:extLst>
      <p:ext uri="{BB962C8B-B14F-4D97-AF65-F5344CB8AC3E}">
        <p14:creationId xmlns:p14="http://schemas.microsoft.com/office/powerpoint/2010/main" val="3253215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04001" y="517368"/>
            <a:ext cx="11186476" cy="369332"/>
          </a:xfrm>
        </p:spPr>
        <p:txBody>
          <a:bodyPr/>
          <a:lstStyle/>
          <a:p>
            <a:r>
              <a:rPr lang="en-US" dirty="0">
                <a:latin typeface="BentonSans Bold" panose="02000803000000020004" pitchFamily="2" charset="0"/>
              </a:rPr>
              <a:t>Journey map del </a:t>
            </a:r>
            <a:r>
              <a:rPr lang="en-US" dirty="0" err="1">
                <a:latin typeface="BentonSans Bold" panose="02000803000000020004" pitchFamily="2" charset="0"/>
              </a:rPr>
              <a:t>cittadino</a:t>
            </a:r>
            <a:r>
              <a:rPr lang="en-US" dirty="0">
                <a:latin typeface="BentonSans Bold" panose="02000803000000020004" pitchFamily="2" charset="0"/>
              </a:rPr>
              <a:t> – </a:t>
            </a:r>
            <a:r>
              <a:rPr lang="en-US" dirty="0" err="1">
                <a:latin typeface="BentonSans Bold" panose="02000803000000020004" pitchFamily="2" charset="0"/>
              </a:rPr>
              <a:t>Livello</a:t>
            </a:r>
            <a:r>
              <a:rPr lang="en-US" dirty="0">
                <a:latin typeface="BentonSans Bold" panose="02000803000000020004" pitchFamily="2" charset="0"/>
              </a:rPr>
              <a:t> </a:t>
            </a:r>
            <a:r>
              <a:rPr lang="en-US" dirty="0" err="1">
                <a:latin typeface="BentonSans Bold" panose="02000803000000020004" pitchFamily="2" charset="0"/>
              </a:rPr>
              <a:t>Avanzato</a:t>
            </a:r>
            <a:endParaRPr lang="en-US" dirty="0">
              <a:latin typeface="BentonSans Bold" panose="02000803000000020004" pitchFamily="2"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0436" y="986059"/>
            <a:ext cx="7903875" cy="5382991"/>
          </a:xfrm>
          <a:prstGeom prst="rect">
            <a:avLst/>
          </a:prstGeom>
        </p:spPr>
      </p:pic>
    </p:spTree>
    <p:extLst>
      <p:ext uri="{BB962C8B-B14F-4D97-AF65-F5344CB8AC3E}">
        <p14:creationId xmlns:p14="http://schemas.microsoft.com/office/powerpoint/2010/main" val="1833765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BentonSans Bold" panose="02000803000000020004" pitchFamily="2" charset="0"/>
              </a:rPr>
              <a:t>Agenda</a:t>
            </a:r>
          </a:p>
        </p:txBody>
      </p:sp>
      <p:sp>
        <p:nvSpPr>
          <p:cNvPr id="39" name="Text Box 12"/>
          <p:cNvSpPr txBox="1">
            <a:spLocks noChangeArrowheads="1"/>
          </p:cNvSpPr>
          <p:nvPr/>
        </p:nvSpPr>
        <p:spPr bwMode="gray">
          <a:xfrm>
            <a:off x="1911686" y="2048802"/>
            <a:ext cx="1260579" cy="1848840"/>
          </a:xfrm>
          <a:prstGeom prst="rect">
            <a:avLst/>
          </a:prstGeom>
          <a:noFill/>
          <a:ln w="9525" algn="ctr">
            <a:noFill/>
            <a:miter lim="800000"/>
            <a:headEnd/>
            <a:tailEnd/>
          </a:ln>
        </p:spPr>
        <p:txBody>
          <a:bodyPr wrap="square" lIns="90000" tIns="46800" rIns="90000" bIns="46800">
            <a:spAutoFit/>
          </a:bodyPr>
          <a:lstStyle>
            <a:defPPr>
              <a:defRPr lang="de-DE"/>
            </a:defPPr>
            <a:lvl1pPr>
              <a:spcBef>
                <a:spcPct val="0"/>
              </a:spcBef>
              <a:buClr>
                <a:schemeClr val="accent1"/>
              </a:buClr>
              <a:buSzPct val="80000"/>
              <a:tabLst>
                <a:tab pos="430901" algn="l"/>
              </a:tabLst>
              <a:defRPr sz="11400">
                <a:solidFill>
                  <a:schemeClr val="bg1">
                    <a:lumMod val="75000"/>
                  </a:schemeClr>
                </a:solidFill>
                <a:latin typeface="Arial Black" pitchFamily="34" charset="0"/>
              </a:defRPr>
            </a:lvl1pPr>
          </a:lstStyle>
          <a:p>
            <a:pPr algn="ctr"/>
            <a:r>
              <a:rPr lang="en-US" dirty="0">
                <a:solidFill>
                  <a:srgbClr val="BFBFBF"/>
                </a:solidFill>
                <a:latin typeface="BentonSans Bold" panose="02000803000000020004" pitchFamily="2" charset="0"/>
              </a:rPr>
              <a:t>1</a:t>
            </a:r>
          </a:p>
        </p:txBody>
      </p:sp>
      <p:sp>
        <p:nvSpPr>
          <p:cNvPr id="30" name="Text Box 12"/>
          <p:cNvSpPr txBox="1">
            <a:spLocks noChangeArrowheads="1"/>
          </p:cNvSpPr>
          <p:nvPr/>
        </p:nvSpPr>
        <p:spPr bwMode="gray">
          <a:xfrm>
            <a:off x="6732731" y="2042276"/>
            <a:ext cx="1092264" cy="1848840"/>
          </a:xfrm>
          <a:prstGeom prst="rect">
            <a:avLst/>
          </a:prstGeom>
          <a:solidFill>
            <a:schemeClr val="bg1"/>
          </a:solidFill>
          <a:ln w="9525" algn="ctr">
            <a:noFill/>
            <a:miter lim="800000"/>
            <a:headEnd/>
            <a:tailEnd/>
          </a:ln>
        </p:spPr>
        <p:txBody>
          <a:bodyPr wrap="none" lIns="90000" tIns="46800" rIns="90000" bIns="46800">
            <a:spAutoFit/>
          </a:bodyPr>
          <a:lstStyle/>
          <a:p>
            <a:pPr algn="ctr">
              <a:spcBef>
                <a:spcPct val="0"/>
              </a:spcBef>
              <a:buClr>
                <a:schemeClr val="accent1"/>
              </a:buClr>
              <a:buSzPct val="80000"/>
              <a:tabLst>
                <a:tab pos="430901" algn="l"/>
              </a:tabLst>
            </a:pPr>
            <a:r>
              <a:rPr lang="en-US" sz="11400" dirty="0">
                <a:solidFill>
                  <a:schemeClr val="accent1"/>
                </a:solidFill>
                <a:latin typeface="BentonSans Bold" panose="02000803000000020004" pitchFamily="2" charset="0"/>
              </a:rPr>
              <a:t>3</a:t>
            </a:r>
            <a:endParaRPr lang="en-US" sz="3300" dirty="0">
              <a:solidFill>
                <a:schemeClr val="accent1"/>
              </a:solidFill>
              <a:latin typeface="BentonSans Bold" panose="02000803000000020004" pitchFamily="2" charset="0"/>
            </a:endParaRPr>
          </a:p>
        </p:txBody>
      </p:sp>
      <p:sp>
        <p:nvSpPr>
          <p:cNvPr id="36" name="Text Box 12"/>
          <p:cNvSpPr txBox="1">
            <a:spLocks noChangeArrowheads="1"/>
          </p:cNvSpPr>
          <p:nvPr/>
        </p:nvSpPr>
        <p:spPr bwMode="gray">
          <a:xfrm>
            <a:off x="4311267" y="2042276"/>
            <a:ext cx="1029152" cy="1832570"/>
          </a:xfrm>
          <a:prstGeom prst="rect">
            <a:avLst/>
          </a:prstGeom>
          <a:noFill/>
          <a:ln w="9525" algn="ctr">
            <a:noFill/>
            <a:miter lim="800000"/>
            <a:headEnd/>
            <a:tailEnd/>
          </a:ln>
        </p:spPr>
        <p:txBody>
          <a:bodyPr wrap="none" lIns="90000" tIns="46800" rIns="90000" bIns="46800">
            <a:spAutoFit/>
          </a:bodyPr>
          <a:lstStyle/>
          <a:p>
            <a:pPr algn="ctr">
              <a:spcBef>
                <a:spcPct val="0"/>
              </a:spcBef>
              <a:buClr>
                <a:schemeClr val="accent1"/>
              </a:buClr>
              <a:buSzPct val="80000"/>
              <a:tabLst>
                <a:tab pos="430901" algn="l"/>
              </a:tabLst>
            </a:pPr>
            <a:r>
              <a:rPr lang="en-US" sz="11400" dirty="0">
                <a:solidFill>
                  <a:schemeClr val="bg1">
                    <a:lumMod val="75000"/>
                  </a:schemeClr>
                </a:solidFill>
                <a:latin typeface="BentonSans Bold" panose="02000803000000020004" pitchFamily="2" charset="0"/>
              </a:rPr>
              <a:t>2</a:t>
            </a:r>
            <a:endParaRPr lang="en-US" sz="3300" dirty="0">
              <a:solidFill>
                <a:schemeClr val="accent1"/>
              </a:solidFill>
              <a:latin typeface="BentonSans Bold" panose="02000803000000020004" pitchFamily="2" charset="0"/>
            </a:endParaRPr>
          </a:p>
        </p:txBody>
      </p:sp>
      <p:sp>
        <p:nvSpPr>
          <p:cNvPr id="34" name="Text Box 12"/>
          <p:cNvSpPr txBox="1">
            <a:spLocks noChangeArrowheads="1"/>
          </p:cNvSpPr>
          <p:nvPr/>
        </p:nvSpPr>
        <p:spPr bwMode="gray">
          <a:xfrm>
            <a:off x="9282568" y="2048802"/>
            <a:ext cx="1169208" cy="1848840"/>
          </a:xfrm>
          <a:prstGeom prst="rect">
            <a:avLst/>
          </a:prstGeom>
          <a:solidFill>
            <a:schemeClr val="bg1"/>
          </a:solidFill>
          <a:ln w="9525" algn="ctr">
            <a:noFill/>
            <a:miter lim="800000"/>
            <a:headEnd/>
            <a:tailEnd/>
          </a:ln>
        </p:spPr>
        <p:txBody>
          <a:bodyPr wrap="none" lIns="90000" tIns="46800" rIns="90000" bIns="46800">
            <a:spAutoFit/>
          </a:bodyPr>
          <a:lstStyle/>
          <a:p>
            <a:pPr algn="ctr">
              <a:spcBef>
                <a:spcPct val="0"/>
              </a:spcBef>
              <a:buClr>
                <a:schemeClr val="accent1"/>
              </a:buClr>
              <a:buSzPct val="80000"/>
              <a:tabLst>
                <a:tab pos="430901" algn="l"/>
              </a:tabLst>
            </a:pPr>
            <a:r>
              <a:rPr lang="it-IT" sz="11400" dirty="0">
                <a:solidFill>
                  <a:srgbClr val="BFBFBF"/>
                </a:solidFill>
                <a:latin typeface="BentonSans Bold" panose="02000803000000020004" pitchFamily="2" charset="0"/>
              </a:rPr>
              <a:t>4</a:t>
            </a:r>
            <a:endParaRPr lang="it-IT" sz="3300" dirty="0">
              <a:solidFill>
                <a:srgbClr val="BFBFBF"/>
              </a:solidFill>
              <a:latin typeface="BentonSans Bold" panose="02000803000000020004" pitchFamily="2" charset="0"/>
            </a:endParaRPr>
          </a:p>
        </p:txBody>
      </p:sp>
      <p:sp>
        <p:nvSpPr>
          <p:cNvPr id="35" name="TextBox 34"/>
          <p:cNvSpPr txBox="1">
            <a:spLocks noChangeArrowheads="1"/>
          </p:cNvSpPr>
          <p:nvPr/>
        </p:nvSpPr>
        <p:spPr bwMode="auto">
          <a:xfrm>
            <a:off x="1552367" y="3636032"/>
            <a:ext cx="1932887" cy="523220"/>
          </a:xfrm>
          <a:prstGeom prst="rect">
            <a:avLst/>
          </a:prstGeom>
          <a:noFill/>
          <a:ln w="9525">
            <a:noFill/>
            <a:miter lim="800000"/>
            <a:headEnd/>
            <a:tailEnd/>
          </a:ln>
        </p:spPr>
        <p:txBody>
          <a:bodyPr wrap="square" anchor="t">
            <a:spAutoFit/>
          </a:bodyPr>
          <a:lstStyle/>
          <a:p>
            <a:pPr lvl="0" algn="ctr"/>
            <a:r>
              <a:rPr lang="en-US" sz="1400" dirty="0">
                <a:solidFill>
                  <a:srgbClr val="7F7F7F"/>
                </a:solidFill>
                <a:latin typeface="BentonSans Book" panose="02000503000000020004" pitchFamily="2" charset="0"/>
              </a:rPr>
              <a:t>Smart City : </a:t>
            </a:r>
            <a:r>
              <a:rPr lang="en-US" sz="1400" dirty="0" err="1">
                <a:solidFill>
                  <a:srgbClr val="7F7F7F"/>
                </a:solidFill>
                <a:latin typeface="BentonSans Book" panose="02000503000000020004" pitchFamily="2" charset="0"/>
              </a:rPr>
              <a:t>visione</a:t>
            </a:r>
            <a:r>
              <a:rPr lang="en-US" sz="1400" dirty="0">
                <a:solidFill>
                  <a:srgbClr val="7F7F7F"/>
                </a:solidFill>
                <a:latin typeface="BentonSans Book" panose="02000503000000020004" pitchFamily="2" charset="0"/>
              </a:rPr>
              <a:t> </a:t>
            </a:r>
            <a:r>
              <a:rPr lang="en-US" sz="1400" dirty="0" err="1">
                <a:solidFill>
                  <a:srgbClr val="7F7F7F"/>
                </a:solidFill>
                <a:latin typeface="BentonSans Book" panose="02000503000000020004" pitchFamily="2" charset="0"/>
              </a:rPr>
              <a:t>d’insieme</a:t>
            </a:r>
            <a:endParaRPr lang="en-US" sz="1400" dirty="0">
              <a:solidFill>
                <a:srgbClr val="7F7F7F"/>
              </a:solidFill>
              <a:latin typeface="BentonSans Book" panose="02000503000000020004" pitchFamily="2" charset="0"/>
            </a:endParaRPr>
          </a:p>
        </p:txBody>
      </p:sp>
      <p:sp>
        <p:nvSpPr>
          <p:cNvPr id="28" name="TextBox 27"/>
          <p:cNvSpPr txBox="1">
            <a:spLocks noChangeArrowheads="1"/>
          </p:cNvSpPr>
          <p:nvPr/>
        </p:nvSpPr>
        <p:spPr bwMode="auto">
          <a:xfrm>
            <a:off x="5831534" y="3634342"/>
            <a:ext cx="2894655" cy="738664"/>
          </a:xfrm>
          <a:prstGeom prst="rect">
            <a:avLst/>
          </a:prstGeom>
          <a:noFill/>
          <a:ln w="9525">
            <a:noFill/>
            <a:miter lim="800000"/>
            <a:headEnd/>
            <a:tailEnd/>
          </a:ln>
        </p:spPr>
        <p:txBody>
          <a:bodyPr wrap="square" anchor="t">
            <a:spAutoFit/>
          </a:bodyPr>
          <a:lstStyle/>
          <a:p>
            <a:pPr lvl="0" algn="ctr"/>
            <a:r>
              <a:rPr lang="en-US" sz="1400" i="1" dirty="0" err="1">
                <a:solidFill>
                  <a:srgbClr val="7F7F7F"/>
                </a:solidFill>
                <a:latin typeface="BentonSans Bold" panose="02000803000000020004" pitchFamily="2" charset="0"/>
              </a:rPr>
              <a:t>L’esperienza</a:t>
            </a:r>
            <a:r>
              <a:rPr lang="en-US" sz="1400" i="1" dirty="0">
                <a:solidFill>
                  <a:srgbClr val="7F7F7F"/>
                </a:solidFill>
                <a:latin typeface="BentonSans Bold" panose="02000803000000020004" pitchFamily="2" charset="0"/>
              </a:rPr>
              <a:t> di SAP :</a:t>
            </a:r>
          </a:p>
          <a:p>
            <a:pPr lvl="0" algn="ctr"/>
            <a:r>
              <a:rPr lang="en-US" sz="1400" i="1" dirty="0" err="1">
                <a:solidFill>
                  <a:srgbClr val="7F7F7F"/>
                </a:solidFill>
                <a:latin typeface="BentonSans Bold" panose="02000803000000020004" pitchFamily="2" charset="0"/>
              </a:rPr>
              <a:t>Elementi</a:t>
            </a:r>
            <a:r>
              <a:rPr lang="en-US" sz="1400" i="1" dirty="0">
                <a:solidFill>
                  <a:srgbClr val="7F7F7F"/>
                </a:solidFill>
                <a:latin typeface="BentonSans Bold" panose="02000803000000020004" pitchFamily="2" charset="0"/>
              </a:rPr>
              <a:t> </a:t>
            </a:r>
            <a:r>
              <a:rPr lang="en-US" sz="1400" i="1" dirty="0" err="1">
                <a:solidFill>
                  <a:srgbClr val="7F7F7F"/>
                </a:solidFill>
                <a:latin typeface="BentonSans Bold" panose="02000803000000020004" pitchFamily="2" charset="0"/>
              </a:rPr>
              <a:t>chiave</a:t>
            </a:r>
            <a:r>
              <a:rPr lang="en-US" sz="1400" i="1" dirty="0">
                <a:solidFill>
                  <a:srgbClr val="7F7F7F"/>
                </a:solidFill>
                <a:latin typeface="BentonSans Bold" panose="02000803000000020004" pitchFamily="2" charset="0"/>
              </a:rPr>
              <a:t>– </a:t>
            </a:r>
          </a:p>
          <a:p>
            <a:pPr lvl="0" algn="ctr"/>
            <a:r>
              <a:rPr lang="en-US" sz="1400" i="1" dirty="0" err="1">
                <a:solidFill>
                  <a:srgbClr val="7F7F7F"/>
                </a:solidFill>
                <a:latin typeface="BentonSans Bold" panose="02000803000000020004" pitchFamily="2" charset="0"/>
              </a:rPr>
              <a:t>funzionalità</a:t>
            </a:r>
            <a:r>
              <a:rPr lang="en-US" sz="1400" i="1" dirty="0">
                <a:solidFill>
                  <a:srgbClr val="7F7F7F"/>
                </a:solidFill>
                <a:latin typeface="BentonSans Bold" panose="02000803000000020004" pitchFamily="2" charset="0"/>
              </a:rPr>
              <a:t>/</a:t>
            </a:r>
            <a:r>
              <a:rPr lang="en-US" sz="1400" i="1" dirty="0" err="1">
                <a:solidFill>
                  <a:srgbClr val="7F7F7F"/>
                </a:solidFill>
                <a:latin typeface="BentonSans Bold" panose="02000803000000020004" pitchFamily="2" charset="0"/>
              </a:rPr>
              <a:t>tecnologia</a:t>
            </a:r>
            <a:endParaRPr lang="en-US" sz="1400" i="1" dirty="0">
              <a:solidFill>
                <a:srgbClr val="7F7F7F"/>
              </a:solidFill>
              <a:latin typeface="BentonSans Bold" panose="02000803000000020004" pitchFamily="2" charset="0"/>
            </a:endParaRPr>
          </a:p>
        </p:txBody>
      </p:sp>
      <p:sp>
        <p:nvSpPr>
          <p:cNvPr id="23" name="TextBox 22"/>
          <p:cNvSpPr txBox="1">
            <a:spLocks noChangeArrowheads="1"/>
          </p:cNvSpPr>
          <p:nvPr/>
        </p:nvSpPr>
        <p:spPr bwMode="auto">
          <a:xfrm>
            <a:off x="3831930" y="3636032"/>
            <a:ext cx="1899083" cy="523220"/>
          </a:xfrm>
          <a:prstGeom prst="rect">
            <a:avLst/>
          </a:prstGeom>
          <a:noFill/>
          <a:ln w="9525">
            <a:noFill/>
            <a:miter lim="800000"/>
            <a:headEnd/>
            <a:tailEnd/>
          </a:ln>
        </p:spPr>
        <p:txBody>
          <a:bodyPr wrap="square" anchor="t">
            <a:spAutoFit/>
          </a:bodyPr>
          <a:lstStyle/>
          <a:p>
            <a:pPr lvl="0" algn="ctr"/>
            <a:r>
              <a:rPr lang="en-US" sz="1400" dirty="0" err="1">
                <a:solidFill>
                  <a:srgbClr val="7F7F7F"/>
                </a:solidFill>
                <a:latin typeface="BentonSans Book" panose="02000503000000020004" pitchFamily="2" charset="0"/>
              </a:rPr>
              <a:t>L’esperienza</a:t>
            </a:r>
            <a:r>
              <a:rPr lang="en-US" sz="1400" dirty="0">
                <a:solidFill>
                  <a:srgbClr val="7F7F7F"/>
                </a:solidFill>
                <a:latin typeface="BentonSans Book" panose="02000503000000020004" pitchFamily="2" charset="0"/>
              </a:rPr>
              <a:t> di SAP :</a:t>
            </a:r>
          </a:p>
          <a:p>
            <a:pPr lvl="0" algn="ctr"/>
            <a:r>
              <a:rPr lang="en-US" sz="1400" dirty="0">
                <a:solidFill>
                  <a:srgbClr val="7F7F7F"/>
                </a:solidFill>
                <a:latin typeface="BentonSans Book" panose="02000503000000020004" pitchFamily="2" charset="0"/>
              </a:rPr>
              <a:t>scenario </a:t>
            </a:r>
            <a:r>
              <a:rPr lang="en-US" sz="1400" dirty="0" err="1">
                <a:solidFill>
                  <a:srgbClr val="7F7F7F"/>
                </a:solidFill>
                <a:latin typeface="BentonSans Book" panose="02000503000000020004" pitchFamily="2" charset="0"/>
              </a:rPr>
              <a:t>identificato</a:t>
            </a:r>
            <a:endParaRPr lang="en-US" sz="1400" dirty="0">
              <a:solidFill>
                <a:srgbClr val="7F7F7F"/>
              </a:solidFill>
              <a:latin typeface="BentonSans Book" panose="02000503000000020004" pitchFamily="2" charset="0"/>
            </a:endParaRPr>
          </a:p>
        </p:txBody>
      </p:sp>
      <p:sp>
        <p:nvSpPr>
          <p:cNvPr id="15" name="TextBox 14"/>
          <p:cNvSpPr txBox="1">
            <a:spLocks noChangeArrowheads="1"/>
          </p:cNvSpPr>
          <p:nvPr/>
        </p:nvSpPr>
        <p:spPr bwMode="auto">
          <a:xfrm>
            <a:off x="9063546" y="3659157"/>
            <a:ext cx="1899083" cy="523220"/>
          </a:xfrm>
          <a:prstGeom prst="rect">
            <a:avLst/>
          </a:prstGeom>
          <a:noFill/>
          <a:ln w="9525">
            <a:noFill/>
            <a:miter lim="800000"/>
            <a:headEnd/>
            <a:tailEnd/>
          </a:ln>
        </p:spPr>
        <p:txBody>
          <a:bodyPr wrap="square" anchor="t">
            <a:spAutoFit/>
          </a:bodyPr>
          <a:lstStyle/>
          <a:p>
            <a:pPr lvl="0" algn="ctr"/>
            <a:r>
              <a:rPr lang="it-IT" sz="1400" dirty="0">
                <a:solidFill>
                  <a:srgbClr val="7F7F7F"/>
                </a:solidFill>
                <a:latin typeface="BentonSans Book" panose="02000503000000020004" pitchFamily="2" charset="0"/>
              </a:rPr>
              <a:t>L’esperienza di SAP : </a:t>
            </a:r>
            <a:r>
              <a:rPr lang="it-IT" sz="1400" dirty="0" err="1">
                <a:solidFill>
                  <a:srgbClr val="7F7F7F"/>
                </a:solidFill>
                <a:latin typeface="BentonSans Book" panose="02000503000000020004" pitchFamily="2" charset="0"/>
              </a:rPr>
              <a:t>Lessons</a:t>
            </a:r>
            <a:r>
              <a:rPr lang="it-IT" sz="1400" dirty="0">
                <a:solidFill>
                  <a:srgbClr val="7F7F7F"/>
                </a:solidFill>
                <a:latin typeface="BentonSans Book" panose="02000503000000020004" pitchFamily="2" charset="0"/>
              </a:rPr>
              <a:t> </a:t>
            </a:r>
            <a:r>
              <a:rPr lang="it-IT" sz="1400" dirty="0" err="1">
                <a:solidFill>
                  <a:srgbClr val="7F7F7F"/>
                </a:solidFill>
                <a:latin typeface="BentonSans Book" panose="02000503000000020004" pitchFamily="2" charset="0"/>
              </a:rPr>
              <a:t>learned</a:t>
            </a:r>
            <a:endParaRPr lang="it-IT" sz="1400" dirty="0">
              <a:solidFill>
                <a:srgbClr val="7F7F7F"/>
              </a:solidFill>
              <a:latin typeface="BentonSans Book" panose="02000503000000020004" pitchFamily="2" charset="0"/>
            </a:endParaRPr>
          </a:p>
        </p:txBody>
      </p:sp>
    </p:spTree>
    <p:extLst>
      <p:ext uri="{BB962C8B-B14F-4D97-AF65-F5344CB8AC3E}">
        <p14:creationId xmlns:p14="http://schemas.microsoft.com/office/powerpoint/2010/main" val="3470251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809" y="405921"/>
            <a:ext cx="11186476" cy="738664"/>
          </a:xfrm>
        </p:spPr>
        <p:txBody>
          <a:bodyPr/>
          <a:lstStyle/>
          <a:p>
            <a:r>
              <a:rPr lang="en-US" dirty="0" err="1">
                <a:latin typeface="BentonSans Bold" panose="02000803000000020004" pitchFamily="2" charset="0"/>
              </a:rPr>
              <a:t>Elementi</a:t>
            </a:r>
            <a:r>
              <a:rPr lang="en-US" dirty="0">
                <a:latin typeface="BentonSans Bold" panose="02000803000000020004" pitchFamily="2" charset="0"/>
              </a:rPr>
              <a:t> </a:t>
            </a:r>
            <a:r>
              <a:rPr lang="en-US" dirty="0" err="1">
                <a:latin typeface="BentonSans Bold" panose="02000803000000020004" pitchFamily="2" charset="0"/>
              </a:rPr>
              <a:t>chiave</a:t>
            </a:r>
            <a:r>
              <a:rPr lang="en-US" dirty="0">
                <a:latin typeface="BentonSans Bold" panose="02000803000000020004" pitchFamily="2" charset="0"/>
              </a:rPr>
              <a:t>  </a:t>
            </a:r>
            <a:br>
              <a:rPr lang="en-US" dirty="0">
                <a:latin typeface="BentonSans Bold" panose="02000803000000020004" pitchFamily="2" charset="0"/>
              </a:rPr>
            </a:br>
            <a:r>
              <a:rPr lang="en-US" dirty="0" err="1">
                <a:latin typeface="BentonSans Bold" panose="02000803000000020004" pitchFamily="2" charset="0"/>
              </a:rPr>
              <a:t>Fase</a:t>
            </a:r>
            <a:r>
              <a:rPr lang="en-US" dirty="0">
                <a:latin typeface="BentonSans Bold" panose="02000803000000020004" pitchFamily="2" charset="0"/>
              </a:rPr>
              <a:t> 1</a:t>
            </a:r>
          </a:p>
        </p:txBody>
      </p:sp>
      <p:sp>
        <p:nvSpPr>
          <p:cNvPr id="4" name="Rectangle 3"/>
          <p:cNvSpPr/>
          <p:nvPr/>
        </p:nvSpPr>
        <p:spPr bwMode="gray">
          <a:xfrm>
            <a:off x="503998" y="3572740"/>
            <a:ext cx="356347" cy="873365"/>
          </a:xfrm>
          <a:prstGeom prst="rect">
            <a:avLst/>
          </a:prstGeom>
          <a:ln>
            <a:solidFill>
              <a:schemeClr val="accent1">
                <a:lumMod val="40000"/>
                <a:lumOff val="60000"/>
              </a:schemeClr>
            </a:solidFill>
            <a:headEnd/>
            <a:tailEnd/>
          </a:ln>
        </p:spPr>
        <p:style>
          <a:lnRef idx="2">
            <a:schemeClr val="accent1"/>
          </a:lnRef>
          <a:fillRef idx="1">
            <a:schemeClr val="lt1"/>
          </a:fillRef>
          <a:effectRef idx="0">
            <a:schemeClr val="accent1"/>
          </a:effectRef>
          <a:fontRef idx="minor">
            <a:schemeClr val="dk1"/>
          </a:fontRef>
        </p:style>
        <p:txBody>
          <a:bodyPr vert="vert270"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it-IT" sz="1200" b="0" i="0" u="none" strike="noStrike" kern="0" cap="none" spc="0" normalizeH="0" baseline="0" noProof="0" dirty="0">
                <a:ln>
                  <a:noFill/>
                </a:ln>
                <a:effectLst/>
                <a:uLnTx/>
                <a:uFillTx/>
                <a:latin typeface="BentonSans Book" panose="02000503000000020004" pitchFamily="2" charset="0"/>
                <a:ea typeface="Arial Unicode MS" pitchFamily="34" charset="-128"/>
                <a:cs typeface="Arial Unicode MS" pitchFamily="34" charset="-128"/>
              </a:rPr>
              <a:t>Dispositivi</a:t>
            </a:r>
          </a:p>
        </p:txBody>
      </p:sp>
      <p:sp>
        <p:nvSpPr>
          <p:cNvPr id="5" name="AutoShape 33"/>
          <p:cNvSpPr>
            <a:spLocks noChangeArrowheads="1"/>
          </p:cNvSpPr>
          <p:nvPr/>
        </p:nvSpPr>
        <p:spPr bwMode="auto">
          <a:xfrm>
            <a:off x="1344706" y="1389463"/>
            <a:ext cx="3249143" cy="513000"/>
          </a:xfrm>
          <a:prstGeom prst="chevron">
            <a:avLst>
              <a:gd name="adj" fmla="val 27845"/>
            </a:avLst>
          </a:prstGeom>
          <a:solidFill>
            <a:schemeClr val="accent1"/>
          </a:solidFill>
          <a:ln>
            <a:noFill/>
            <a:headEnd/>
            <a:tailEnd/>
          </a:ln>
          <a:extLst/>
        </p:spPr>
        <p:style>
          <a:lnRef idx="2">
            <a:schemeClr val="accent1"/>
          </a:lnRef>
          <a:fillRef idx="1">
            <a:schemeClr val="lt1"/>
          </a:fillRef>
          <a:effectRef idx="0">
            <a:schemeClr val="accent1"/>
          </a:effectRef>
          <a:fontRef idx="minor">
            <a:schemeClr val="dk1"/>
          </a:fontRef>
        </p:style>
        <p:txBody>
          <a:bodyPr wrap="none" anchor="ctr"/>
          <a:lstStyle/>
          <a:p>
            <a:pPr algn="ctr">
              <a:buClr>
                <a:schemeClr val="accent1"/>
              </a:buClr>
              <a:buSzPct val="80000"/>
              <a:buFont typeface="Wingdings" pitchFamily="2" charset="2"/>
              <a:buNone/>
            </a:pPr>
            <a:r>
              <a:rPr lang="it-IT" sz="1400" b="1" dirty="0">
                <a:solidFill>
                  <a:schemeClr val="bg1"/>
                </a:solidFill>
                <a:latin typeface="BentonSans Bold" panose="02000803000000020004" pitchFamily="2" charset="0"/>
              </a:rPr>
              <a:t>Fase 1</a:t>
            </a:r>
          </a:p>
        </p:txBody>
      </p:sp>
      <p:sp>
        <p:nvSpPr>
          <p:cNvPr id="6" name="Rectangle 5"/>
          <p:cNvSpPr/>
          <p:nvPr/>
        </p:nvSpPr>
        <p:spPr bwMode="gray">
          <a:xfrm>
            <a:off x="503998" y="2015605"/>
            <a:ext cx="356347" cy="1374424"/>
          </a:xfrm>
          <a:prstGeom prst="rect">
            <a:avLst/>
          </a:prstGeom>
          <a:ln>
            <a:solidFill>
              <a:schemeClr val="accent1">
                <a:lumMod val="40000"/>
                <a:lumOff val="60000"/>
              </a:schemeClr>
            </a:solidFill>
            <a:headEnd/>
            <a:tailEnd/>
          </a:ln>
        </p:spPr>
        <p:style>
          <a:lnRef idx="2">
            <a:schemeClr val="accent1"/>
          </a:lnRef>
          <a:fillRef idx="1">
            <a:schemeClr val="lt1"/>
          </a:fillRef>
          <a:effectRef idx="0">
            <a:schemeClr val="accent1"/>
          </a:effectRef>
          <a:fontRef idx="minor">
            <a:schemeClr val="dk1"/>
          </a:fontRef>
        </p:style>
        <p:txBody>
          <a:bodyPr vert="vert270"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it-IT" sz="1200" kern="0" dirty="0">
                <a:latin typeface="BentonSans Book" panose="02000503000000020004" pitchFamily="2" charset="0"/>
                <a:ea typeface="Arial Unicode MS" pitchFamily="34" charset="-128"/>
                <a:cs typeface="Arial Unicode MS" pitchFamily="34" charset="-128"/>
              </a:rPr>
              <a:t>Integrazione</a:t>
            </a:r>
            <a:endParaRPr kumimoji="0" lang="it-IT" sz="1200" b="0" i="0" u="none" strike="noStrike" kern="0" cap="none" spc="0" normalizeH="0" baseline="0" noProof="0" dirty="0">
              <a:ln>
                <a:noFill/>
              </a:ln>
              <a:effectLst/>
              <a:uLnTx/>
              <a:uFillTx/>
              <a:latin typeface="BentonSans Book" panose="02000503000000020004" pitchFamily="2" charset="0"/>
              <a:ea typeface="Arial Unicode MS" pitchFamily="34" charset="-128"/>
              <a:cs typeface="Arial Unicode MS" pitchFamily="34" charset="-128"/>
            </a:endParaRPr>
          </a:p>
        </p:txBody>
      </p:sp>
      <p:sp>
        <p:nvSpPr>
          <p:cNvPr id="7" name="Rectangle 6"/>
          <p:cNvSpPr/>
          <p:nvPr/>
        </p:nvSpPr>
        <p:spPr bwMode="gray">
          <a:xfrm>
            <a:off x="504000" y="4643128"/>
            <a:ext cx="356347" cy="1744422"/>
          </a:xfrm>
          <a:prstGeom prst="rect">
            <a:avLst/>
          </a:prstGeom>
          <a:ln>
            <a:solidFill>
              <a:schemeClr val="accent1">
                <a:lumMod val="40000"/>
                <a:lumOff val="60000"/>
              </a:schemeClr>
            </a:solidFill>
            <a:headEnd/>
            <a:tailEnd/>
          </a:ln>
        </p:spPr>
        <p:style>
          <a:lnRef idx="2">
            <a:schemeClr val="accent1"/>
          </a:lnRef>
          <a:fillRef idx="1">
            <a:schemeClr val="lt1"/>
          </a:fillRef>
          <a:effectRef idx="0">
            <a:schemeClr val="accent1"/>
          </a:effectRef>
          <a:fontRef idx="minor">
            <a:schemeClr val="dk1"/>
          </a:fontRef>
        </p:style>
        <p:txBody>
          <a:bodyPr vert="vert270"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it-IT" sz="1200" b="0" i="0" u="none" strike="noStrike" kern="0" cap="none" spc="0" normalizeH="0" baseline="0" noProof="0" dirty="0">
                <a:ln>
                  <a:noFill/>
                </a:ln>
                <a:effectLst/>
                <a:uLnTx/>
                <a:uFillTx/>
                <a:latin typeface="BentonSans Book" panose="02000503000000020004" pitchFamily="2" charset="0"/>
                <a:ea typeface="Arial Unicode MS" pitchFamily="34" charset="-128"/>
                <a:cs typeface="Arial Unicode MS" pitchFamily="34" charset="-128"/>
              </a:rPr>
              <a:t>Funzionalità</a:t>
            </a:r>
          </a:p>
        </p:txBody>
      </p:sp>
      <p:sp>
        <p:nvSpPr>
          <p:cNvPr id="8" name="Rectangle 7"/>
          <p:cNvSpPr/>
          <p:nvPr/>
        </p:nvSpPr>
        <p:spPr>
          <a:xfrm>
            <a:off x="1344706" y="3676615"/>
            <a:ext cx="3148979" cy="246221"/>
          </a:xfrm>
          <a:prstGeom prst="rect">
            <a:avLst/>
          </a:prstGeom>
        </p:spPr>
        <p:txBody>
          <a:bodyPr wrap="square">
            <a:spAutoFit/>
          </a:bodyPr>
          <a:lstStyle/>
          <a:p>
            <a:pPr marL="171450" indent="-171450">
              <a:buClr>
                <a:schemeClr val="accent1"/>
              </a:buClr>
              <a:buFont typeface="Arial" panose="020B0604020202020204" pitchFamily="34" charset="0"/>
              <a:buChar char="•"/>
            </a:pPr>
            <a:r>
              <a:rPr lang="en-GB" sz="1000" kern="0" dirty="0">
                <a:solidFill>
                  <a:srgbClr val="CAA752"/>
                </a:solidFill>
                <a:latin typeface="BentonSans Bold" panose="02000803000000020004" pitchFamily="2" charset="0"/>
                <a:ea typeface="Arial Unicode MS" pitchFamily="34" charset="-128"/>
                <a:cs typeface="Arial Unicode MS" pitchFamily="34" charset="-128"/>
              </a:rPr>
              <a:t>Smartphones</a:t>
            </a:r>
          </a:p>
        </p:txBody>
      </p:sp>
      <p:sp>
        <p:nvSpPr>
          <p:cNvPr id="9" name="Rectangle 8"/>
          <p:cNvSpPr/>
          <p:nvPr/>
        </p:nvSpPr>
        <p:spPr>
          <a:xfrm>
            <a:off x="1190945" y="4614865"/>
            <a:ext cx="3652724" cy="1785104"/>
          </a:xfrm>
          <a:prstGeom prst="rect">
            <a:avLst/>
          </a:prstGeom>
        </p:spPr>
        <p:txBody>
          <a:bodyPr wrap="square">
            <a:spAutoFit/>
          </a:bodyPr>
          <a:lstStyle/>
          <a:p>
            <a:pPr marL="171450" indent="-171450">
              <a:buClr>
                <a:schemeClr val="accent1"/>
              </a:buClr>
              <a:buFont typeface="Arial" panose="020B0604020202020204" pitchFamily="34" charset="0"/>
              <a:buChar char="•"/>
            </a:pPr>
            <a:r>
              <a:rPr lang="en-GB" sz="1000" kern="0" dirty="0">
                <a:latin typeface="BentonSans Book" panose="02000503000000020004" pitchFamily="2" charset="0"/>
                <a:ea typeface="Arial Unicode MS" pitchFamily="34" charset="-128"/>
                <a:cs typeface="Arial Unicode MS" pitchFamily="34" charset="-128"/>
              </a:rPr>
              <a:t>I </a:t>
            </a:r>
            <a:r>
              <a:rPr lang="en-GB" sz="1000" kern="0" dirty="0" err="1">
                <a:latin typeface="BentonSans Book" panose="02000503000000020004" pitchFamily="2" charset="0"/>
                <a:ea typeface="Arial Unicode MS" pitchFamily="34" charset="-128"/>
                <a:cs typeface="Arial Unicode MS" pitchFamily="34" charset="-128"/>
              </a:rPr>
              <a:t>cittadini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mandano</a:t>
            </a:r>
            <a:r>
              <a:rPr lang="en-GB" sz="1000" kern="0" dirty="0">
                <a:latin typeface="BentonSans Book" panose="02000503000000020004" pitchFamily="2" charset="0"/>
                <a:ea typeface="Arial Unicode MS" pitchFamily="34" charset="-128"/>
                <a:cs typeface="Arial Unicode MS" pitchFamily="34" charset="-128"/>
              </a:rPr>
              <a:t> la </a:t>
            </a:r>
            <a:r>
              <a:rPr lang="en-GB" sz="1000" kern="0" dirty="0" err="1">
                <a:latin typeface="BentonSans Book" panose="02000503000000020004" pitchFamily="2" charset="0"/>
                <a:ea typeface="Arial Unicode MS" pitchFamily="34" charset="-128"/>
                <a:cs typeface="Arial Unicode MS" pitchFamily="34" charset="-128"/>
              </a:rPr>
              <a:t>segnalazione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ricevono</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una</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notifica</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quando</a:t>
            </a:r>
            <a:r>
              <a:rPr lang="en-GB" sz="1000" kern="0" dirty="0">
                <a:latin typeface="BentonSans Book" panose="02000503000000020004" pitchFamily="2" charset="0"/>
                <a:ea typeface="Arial Unicode MS" pitchFamily="34" charset="-128"/>
                <a:cs typeface="Arial Unicode MS" pitchFamily="34" charset="-128"/>
              </a:rPr>
              <a:t> la </a:t>
            </a:r>
            <a:r>
              <a:rPr lang="en-GB" sz="1000" kern="0" dirty="0" err="1">
                <a:latin typeface="BentonSans Book" panose="02000503000000020004" pitchFamily="2" charset="0"/>
                <a:ea typeface="Arial Unicode MS" pitchFamily="34" charset="-128"/>
                <a:cs typeface="Arial Unicode MS" pitchFamily="34" charset="-128"/>
              </a:rPr>
              <a:t>stessa</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viene</a:t>
            </a:r>
            <a:r>
              <a:rPr lang="en-GB" sz="1000" kern="0" dirty="0">
                <a:latin typeface="BentonSans Book" panose="02000503000000020004" pitchFamily="2" charset="0"/>
                <a:ea typeface="Arial Unicode MS" pitchFamily="34" charset="-128"/>
                <a:cs typeface="Arial Unicode MS" pitchFamily="34" charset="-128"/>
              </a:rPr>
              <a:t> presa in </a:t>
            </a:r>
            <a:r>
              <a:rPr lang="en-GB" sz="1000" kern="0" dirty="0" err="1">
                <a:latin typeface="BentonSans Book" panose="02000503000000020004" pitchFamily="2" charset="0"/>
                <a:ea typeface="Arial Unicode MS" pitchFamily="34" charset="-128"/>
                <a:cs typeface="Arial Unicode MS" pitchFamily="34" charset="-128"/>
              </a:rPr>
              <a:t>carico</a:t>
            </a:r>
            <a:r>
              <a:rPr lang="en-GB" sz="1000" kern="0" dirty="0">
                <a:latin typeface="BentonSans Book" panose="02000503000000020004" pitchFamily="2" charset="0"/>
                <a:ea typeface="Arial Unicode MS" pitchFamily="34" charset="-128"/>
                <a:cs typeface="Arial Unicode MS" pitchFamily="34" charset="-128"/>
              </a:rPr>
              <a:t> e </a:t>
            </a:r>
            <a:r>
              <a:rPr lang="en-GB" sz="1000" kern="0" dirty="0" err="1">
                <a:latin typeface="BentonSans Book" panose="02000503000000020004" pitchFamily="2" charset="0"/>
                <a:ea typeface="Arial Unicode MS" pitchFamily="34" charset="-128"/>
                <a:cs typeface="Arial Unicode MS" pitchFamily="34" charset="-128"/>
              </a:rPr>
              <a:t>quando</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viene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risolta</a:t>
            </a:r>
            <a:endParaRPr lang="en-GB" sz="1000" kern="0" dirty="0">
              <a:latin typeface="BentonSans Book" panose="02000503000000020004" pitchFamily="2" charset="0"/>
              <a:ea typeface="Arial Unicode MS" pitchFamily="34" charset="-128"/>
              <a:cs typeface="Arial Unicode MS" pitchFamily="34" charset="-128"/>
            </a:endParaRPr>
          </a:p>
          <a:p>
            <a:pPr marL="171450" indent="-171450">
              <a:buClr>
                <a:schemeClr val="accent1"/>
              </a:buClr>
              <a:buFont typeface="Arial" panose="020B0604020202020204" pitchFamily="34" charset="0"/>
              <a:buChar char="•"/>
            </a:pPr>
            <a:r>
              <a:rPr lang="en-GB" sz="1000" kern="0" dirty="0">
                <a:latin typeface="BentonSans Book" panose="02000503000000020004" pitchFamily="2" charset="0"/>
                <a:ea typeface="Arial Unicode MS" pitchFamily="34" charset="-128"/>
                <a:cs typeface="Arial Unicode MS" pitchFamily="34" charset="-128"/>
              </a:rPr>
              <a:t>Il </a:t>
            </a:r>
            <a:r>
              <a:rPr lang="en-GB" sz="1000" kern="0" dirty="0" err="1">
                <a:latin typeface="BentonSans Bold" panose="02000803000000020004" pitchFamily="2" charset="0"/>
                <a:ea typeface="Arial Unicode MS" pitchFamily="34" charset="-128"/>
                <a:cs typeface="Arial Unicode MS" pitchFamily="34" charset="-128"/>
              </a:rPr>
              <a:t>responsabile</a:t>
            </a:r>
            <a:r>
              <a:rPr lang="en-GB" sz="1000" kern="0" dirty="0">
                <a:latin typeface="BentonSans Bold" panose="02000803000000020004" pitchFamily="2" charset="0"/>
                <a:ea typeface="Arial Unicode MS" pitchFamily="34" charset="-128"/>
                <a:cs typeface="Arial Unicode MS" pitchFamily="34" charset="-128"/>
              </a:rPr>
              <a:t> back-office </a:t>
            </a:r>
            <a:r>
              <a:rPr lang="en-GB" sz="1000" kern="0" dirty="0">
                <a:latin typeface="BentonSans Book" panose="02000503000000020004" pitchFamily="2" charset="0"/>
                <a:ea typeface="Arial Unicode MS" pitchFamily="34" charset="-128"/>
                <a:cs typeface="Arial Unicode MS" pitchFamily="34" charset="-128"/>
              </a:rPr>
              <a:t>accede</a:t>
            </a:r>
            <a:r>
              <a:rPr lang="en-GB" sz="1000" kern="0" dirty="0">
                <a:latin typeface="BentonSans Bold" panose="02000803000000020004" pitchFamily="2" charset="0"/>
                <a:ea typeface="Arial Unicode MS" pitchFamily="34" charset="-128"/>
                <a:cs typeface="Arial Unicode MS" pitchFamily="34" charset="-128"/>
              </a:rPr>
              <a:t> </a:t>
            </a:r>
            <a:r>
              <a:rPr lang="en-GB" sz="1000" kern="0" dirty="0">
                <a:latin typeface="BentonSans Book" panose="02000503000000020004" pitchFamily="2" charset="0"/>
                <a:ea typeface="Arial Unicode MS" pitchFamily="34" charset="-128"/>
                <a:cs typeface="Arial Unicode MS" pitchFamily="34" charset="-128"/>
              </a:rPr>
              <a:t>un </a:t>
            </a:r>
            <a:r>
              <a:rPr lang="en-GB" sz="1000" kern="0" dirty="0" err="1">
                <a:latin typeface="BentonSans Book" panose="02000503000000020004" pitchFamily="2" charset="0"/>
                <a:ea typeface="Arial Unicode MS" pitchFamily="34" charset="-128"/>
                <a:cs typeface="Arial Unicode MS" pitchFamily="34" charset="-128"/>
              </a:rPr>
              <a:t>cruscotto</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mediante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il</a:t>
            </a:r>
            <a:r>
              <a:rPr lang="en-GB" sz="1000" kern="0" dirty="0">
                <a:latin typeface="BentonSans Book" panose="02000503000000020004" pitchFamily="2" charset="0"/>
                <a:ea typeface="Arial Unicode MS" pitchFamily="34" charset="-128"/>
                <a:cs typeface="Arial Unicode MS" pitchFamily="34" charset="-128"/>
              </a:rPr>
              <a:t> quale </a:t>
            </a:r>
            <a:r>
              <a:rPr lang="en-GB" sz="1000" kern="0" dirty="0" err="1">
                <a:latin typeface="BentonSans Book" panose="02000503000000020004" pitchFamily="2" charset="0"/>
                <a:ea typeface="Arial Unicode MS" pitchFamily="34" charset="-128"/>
                <a:cs typeface="Arial Unicode MS" pitchFamily="34" charset="-128"/>
              </a:rPr>
              <a:t>può</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gestire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ld" panose="02000803000000020004" pitchFamily="2" charset="0"/>
                <a:ea typeface="Arial Unicode MS" pitchFamily="34" charset="-128"/>
                <a:cs typeface="Arial Unicode MS" pitchFamily="34" charset="-128"/>
              </a:rPr>
              <a:t>classificare</a:t>
            </a:r>
            <a:r>
              <a:rPr lang="en-GB" sz="1000" kern="0" dirty="0">
                <a:latin typeface="BentonSans Bold" panose="020008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tracciare</a:t>
            </a:r>
            <a:r>
              <a:rPr lang="en-GB" sz="1000" kern="0" dirty="0">
                <a:latin typeface="BentonSans Book" panose="02000503000000020004" pitchFamily="2" charset="0"/>
                <a:ea typeface="Arial Unicode MS" pitchFamily="34" charset="-128"/>
                <a:cs typeface="Arial Unicode MS" pitchFamily="34" charset="-128"/>
              </a:rPr>
              <a:t> le </a:t>
            </a:r>
            <a:r>
              <a:rPr lang="en-GB" sz="1000" kern="0" dirty="0" err="1">
                <a:latin typeface="BentonSans Book" panose="02000503000000020004" pitchFamily="2" charset="0"/>
                <a:ea typeface="Arial Unicode MS" pitchFamily="34" charset="-128"/>
                <a:cs typeface="Arial Unicode MS" pitchFamily="34" charset="-128"/>
              </a:rPr>
              <a:t>richieste</a:t>
            </a:r>
            <a:r>
              <a:rPr lang="en-GB" sz="1000" kern="0" dirty="0">
                <a:latin typeface="BentonSans Book" panose="02000503000000020004" pitchFamily="2" charset="0"/>
                <a:ea typeface="Arial Unicode MS" pitchFamily="34" charset="-128"/>
                <a:cs typeface="Arial Unicode MS" pitchFamily="34" charset="-128"/>
              </a:rPr>
              <a:t> e </a:t>
            </a:r>
            <a:r>
              <a:rPr lang="en-GB" sz="1000" kern="0" dirty="0" err="1">
                <a:latin typeface="BentonSans Bold" panose="02000803000000020004" pitchFamily="2" charset="0"/>
                <a:ea typeface="Arial Unicode MS" pitchFamily="34" charset="-128"/>
                <a:cs typeface="Arial Unicode MS" pitchFamily="34" charset="-128"/>
              </a:rPr>
              <a:t>mandare</a:t>
            </a:r>
            <a:r>
              <a:rPr lang="en-GB" sz="1000" kern="0" dirty="0">
                <a:latin typeface="BentonSans Bold" panose="02000803000000020004" pitchFamily="2" charset="0"/>
                <a:ea typeface="Arial Unicode MS" pitchFamily="34" charset="-128"/>
                <a:cs typeface="Arial Unicode MS" pitchFamily="34" charset="-128"/>
              </a:rPr>
              <a:t> le </a:t>
            </a:r>
            <a:r>
              <a:rPr lang="en-GB" sz="1000" kern="0" dirty="0" err="1">
                <a:latin typeface="BentonSans Bold" panose="02000803000000020004" pitchFamily="2" charset="0"/>
                <a:ea typeface="Arial Unicode MS" pitchFamily="34" charset="-128"/>
                <a:cs typeface="Arial Unicode MS" pitchFamily="34" charset="-128"/>
              </a:rPr>
              <a:t>notifiche</a:t>
            </a:r>
            <a:r>
              <a:rPr lang="en-GB" sz="1000" kern="0" dirty="0">
                <a:latin typeface="BentonSans Bold" panose="02000803000000020004" pitchFamily="2" charset="0"/>
                <a:ea typeface="Arial Unicode MS" pitchFamily="34" charset="-128"/>
                <a:cs typeface="Arial Unicode MS" pitchFamily="34" charset="-128"/>
              </a:rPr>
              <a:t> di </a:t>
            </a:r>
            <a:r>
              <a:rPr lang="en-GB" sz="1000" kern="0" dirty="0" err="1">
                <a:latin typeface="BentonSans Bold" panose="02000803000000020004" pitchFamily="2" charset="0"/>
                <a:ea typeface="Arial Unicode MS" pitchFamily="34" charset="-128"/>
                <a:cs typeface="Arial Unicode MS" pitchFamily="34" charset="-128"/>
              </a:rPr>
              <a:t>chiusura</a:t>
            </a:r>
            <a:endParaRPr lang="en-GB" sz="1000" kern="0" dirty="0">
              <a:latin typeface="BentonSans Bold" panose="02000803000000020004" pitchFamily="2" charset="0"/>
              <a:ea typeface="Arial Unicode MS" pitchFamily="34" charset="-128"/>
              <a:cs typeface="Arial Unicode MS" pitchFamily="34" charset="-128"/>
            </a:endParaRPr>
          </a:p>
          <a:p>
            <a:pPr marL="171450" indent="-171450">
              <a:buClr>
                <a:schemeClr val="accent1"/>
              </a:buClr>
              <a:buFont typeface="Arial" panose="020B0604020202020204" pitchFamily="34" charset="0"/>
              <a:buChar char="•"/>
            </a:pPr>
            <a:r>
              <a:rPr lang="en-GB" sz="1000" kern="0" dirty="0">
                <a:latin typeface="BentonSans Book" panose="02000503000000020004" pitchFamily="2" charset="0"/>
                <a:ea typeface="Arial Unicode MS" pitchFamily="34" charset="-128"/>
                <a:cs typeface="Arial Unicode MS" pitchFamily="34" charset="-128"/>
              </a:rPr>
              <a:t>Il </a:t>
            </a:r>
            <a:r>
              <a:rPr lang="en-GB" sz="1000" kern="0" dirty="0" err="1">
                <a:latin typeface="BentonSans Book" panose="02000503000000020004" pitchFamily="2" charset="0"/>
                <a:ea typeface="Arial Unicode MS" pitchFamily="34" charset="-128"/>
                <a:cs typeface="Arial Unicode MS" pitchFamily="34" charset="-128"/>
              </a:rPr>
              <a:t>riconoscimento</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delle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immagini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ai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fini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della</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classificazione</a:t>
            </a:r>
            <a:r>
              <a:rPr lang="en-GB" sz="1000" kern="0" dirty="0">
                <a:latin typeface="BentonSans Book" panose="02000503000000020004" pitchFamily="2" charset="0"/>
                <a:ea typeface="Arial Unicode MS" pitchFamily="34" charset="-128"/>
                <a:cs typeface="Arial Unicode MS" pitchFamily="34" charset="-128"/>
              </a:rPr>
              <a:t> è </a:t>
            </a:r>
            <a:r>
              <a:rPr lang="en-GB" sz="1000" kern="0" dirty="0" err="1">
                <a:latin typeface="BentonSans Book" panose="02000503000000020004" pitchFamily="2" charset="0"/>
                <a:ea typeface="Arial Unicode MS" pitchFamily="34" charset="-128"/>
                <a:cs typeface="Arial Unicode MS" pitchFamily="34" charset="-128"/>
              </a:rPr>
              <a:t>supportato</a:t>
            </a:r>
            <a:r>
              <a:rPr lang="en-GB" sz="1000" kern="0" dirty="0">
                <a:latin typeface="BentonSans Book" panose="02000503000000020004" pitchFamily="2" charset="0"/>
                <a:ea typeface="Arial Unicode MS" pitchFamily="34" charset="-128"/>
                <a:cs typeface="Arial Unicode MS" pitchFamily="34" charset="-128"/>
              </a:rPr>
              <a:t> da </a:t>
            </a:r>
            <a:r>
              <a:rPr lang="en-GB" sz="1000" kern="0" dirty="0" err="1">
                <a:latin typeface="BentonSans Bold" panose="02000803000000020004" pitchFamily="2" charset="0"/>
                <a:ea typeface="Arial Unicode MS" pitchFamily="34" charset="-128"/>
                <a:cs typeface="Arial Unicode MS" pitchFamily="34" charset="-128"/>
              </a:rPr>
              <a:t>algoritmi</a:t>
            </a:r>
            <a:r>
              <a:rPr lang="en-GB" sz="1000" kern="0" dirty="0">
                <a:latin typeface="BentonSans Bold" panose="02000803000000020004" pitchFamily="2" charset="0"/>
                <a:ea typeface="Arial Unicode MS" pitchFamily="34" charset="-128"/>
                <a:cs typeface="Arial Unicode MS" pitchFamily="34" charset="-128"/>
              </a:rPr>
              <a:t> di Machine Learning </a:t>
            </a:r>
          </a:p>
          <a:p>
            <a:pPr marL="171450" indent="-171450">
              <a:buClr>
                <a:schemeClr val="accent1"/>
              </a:buClr>
              <a:buFont typeface="Arial" panose="020B0604020202020204" pitchFamily="34" charset="0"/>
              <a:buChar char="•"/>
            </a:pPr>
            <a:r>
              <a:rPr lang="en-GB" sz="1000" kern="0" dirty="0">
                <a:latin typeface="BentonSans Book" panose="02000503000000020004" pitchFamily="2" charset="0"/>
                <a:ea typeface="Arial Unicode MS" pitchFamily="34" charset="-128"/>
                <a:cs typeface="Arial Unicode MS" pitchFamily="34" charset="-128"/>
              </a:rPr>
              <a:t>I </a:t>
            </a:r>
            <a:r>
              <a:rPr lang="en-GB" sz="1000" kern="0" dirty="0" err="1">
                <a:latin typeface="BentonSans Book" panose="02000503000000020004" pitchFamily="2" charset="0"/>
                <a:ea typeface="Arial Unicode MS" pitchFamily="34" charset="-128"/>
                <a:cs typeface="Arial Unicode MS" pitchFamily="34" charset="-128"/>
              </a:rPr>
              <a:t>cittadini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guadagnano</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sconti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premi</a:t>
            </a:r>
            <a:r>
              <a:rPr lang="en-GB" sz="1000" kern="0" dirty="0">
                <a:latin typeface="BentonSans Book" panose="02000503000000020004" pitchFamily="2" charset="0"/>
                <a:ea typeface="Arial Unicode MS" pitchFamily="34" charset="-128"/>
                <a:cs typeface="Arial Unicode MS" pitchFamily="34" charset="-128"/>
              </a:rPr>
              <a:t> e </a:t>
            </a:r>
            <a:r>
              <a:rPr lang="en-GB" sz="1000" kern="0" dirty="0" err="1">
                <a:latin typeface="BentonSans Book" panose="02000503000000020004" pitchFamily="2" charset="0"/>
                <a:ea typeface="Arial Unicode MS" pitchFamily="34" charset="-128"/>
                <a:cs typeface="Arial Unicode MS" pitchFamily="34" charset="-128"/>
              </a:rPr>
              <a:t>incentivi</a:t>
            </a:r>
            <a:r>
              <a:rPr lang="en-GB" sz="1000" kern="0" dirty="0">
                <a:latin typeface="BentonSans Book" panose="02000503000000020004" pitchFamily="2" charset="0"/>
                <a:ea typeface="Arial Unicode MS" pitchFamily="34" charset="-128"/>
                <a:cs typeface="Arial Unicode MS" pitchFamily="34" charset="-128"/>
              </a:rPr>
              <a:t> di </a:t>
            </a:r>
            <a:r>
              <a:rPr lang="en-GB" sz="1000" kern="0" dirty="0" err="1">
                <a:latin typeface="BentonSans Bold" panose="02000803000000020004" pitchFamily="2" charset="0"/>
                <a:ea typeface="Arial Unicode MS" pitchFamily="34" charset="-128"/>
                <a:cs typeface="Arial Unicode MS" pitchFamily="34" charset="-128"/>
              </a:rPr>
              <a:t>fidelizzazione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sulla</a:t>
            </a:r>
            <a:r>
              <a:rPr lang="en-GB" sz="1000" kern="0" dirty="0">
                <a:latin typeface="BentonSans Book" panose="02000503000000020004" pitchFamily="2" charset="0"/>
                <a:ea typeface="Arial Unicode MS" pitchFamily="34" charset="-128"/>
                <a:cs typeface="Arial Unicode MS" pitchFamily="34" charset="-128"/>
              </a:rPr>
              <a:t> base del </a:t>
            </a:r>
            <a:r>
              <a:rPr lang="en-GB" sz="1000" kern="0" dirty="0" err="1">
                <a:latin typeface="BentonSans Book" panose="02000503000000020004" pitchFamily="2" charset="0"/>
                <a:ea typeface="Arial Unicode MS" pitchFamily="34" charset="-128"/>
                <a:cs typeface="Arial Unicode MS" pitchFamily="34" charset="-128"/>
              </a:rPr>
              <a:t>loro</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livello</a:t>
            </a:r>
            <a:r>
              <a:rPr lang="en-GB" sz="1000" kern="0" dirty="0">
                <a:latin typeface="BentonSans Book" panose="02000503000000020004" pitchFamily="2" charset="0"/>
                <a:ea typeface="Arial Unicode MS" pitchFamily="34" charset="-128"/>
                <a:cs typeface="Arial Unicode MS" pitchFamily="34" charset="-128"/>
              </a:rPr>
              <a:t> di </a:t>
            </a:r>
            <a:r>
              <a:rPr lang="en-GB" sz="1000" kern="0" dirty="0" err="1">
                <a:latin typeface="BentonSans Book" panose="02000503000000020004" pitchFamily="2" charset="0"/>
                <a:ea typeface="Arial Unicode MS" pitchFamily="34" charset="-128"/>
                <a:cs typeface="Arial Unicode MS" pitchFamily="34" charset="-128"/>
              </a:rPr>
              <a:t>ingaggio</a:t>
            </a:r>
            <a:endParaRPr lang="en-GB" sz="1000" kern="0" dirty="0">
              <a:latin typeface="BentonSans Book" panose="02000503000000020004" pitchFamily="2" charset="0"/>
              <a:ea typeface="Arial Unicode MS" pitchFamily="34" charset="-128"/>
              <a:cs typeface="Arial Unicode MS" pitchFamily="34" charset="-128"/>
            </a:endParaRPr>
          </a:p>
        </p:txBody>
      </p:sp>
      <p:sp>
        <p:nvSpPr>
          <p:cNvPr id="10" name="Rectangle 9"/>
          <p:cNvSpPr/>
          <p:nvPr/>
        </p:nvSpPr>
        <p:spPr>
          <a:xfrm>
            <a:off x="1266759" y="2121166"/>
            <a:ext cx="3148979" cy="553998"/>
          </a:xfrm>
          <a:prstGeom prst="rect">
            <a:avLst/>
          </a:prstGeom>
        </p:spPr>
        <p:txBody>
          <a:bodyPr wrap="square">
            <a:spAutoFit/>
          </a:bodyPr>
          <a:lstStyle/>
          <a:p>
            <a:pPr marL="171450" indent="-171450">
              <a:buClr>
                <a:schemeClr val="accent1"/>
              </a:buClr>
              <a:buFont typeface="Arial" panose="020B0604020202020204" pitchFamily="34" charset="0"/>
              <a:buChar char="•"/>
            </a:pPr>
            <a:r>
              <a:rPr lang="en-GB" sz="1000" kern="0" dirty="0">
                <a:solidFill>
                  <a:srgbClr val="CAA752"/>
                </a:solidFill>
                <a:latin typeface="BentonSans Bold" panose="02000803000000020004" pitchFamily="2" charset="0"/>
                <a:ea typeface="Arial Unicode MS" pitchFamily="34" charset="-128"/>
                <a:cs typeface="Arial Unicode MS" pitchFamily="34" charset="-128"/>
              </a:rPr>
              <a:t>Smartphones</a:t>
            </a:r>
          </a:p>
          <a:p>
            <a:pPr marL="171450" indent="-171450">
              <a:buClr>
                <a:schemeClr val="accent1"/>
              </a:buClr>
              <a:buFont typeface="Arial" panose="020B0604020202020204" pitchFamily="34" charset="0"/>
              <a:buChar char="•"/>
            </a:pPr>
            <a:r>
              <a:rPr lang="en-GB" sz="1000" kern="0" dirty="0">
                <a:solidFill>
                  <a:srgbClr val="CAA752"/>
                </a:solidFill>
                <a:latin typeface="BentonSans Bold" panose="02000803000000020004" pitchFamily="2" charset="0"/>
                <a:ea typeface="Arial Unicode MS" pitchFamily="34" charset="-128"/>
                <a:cs typeface="Arial Unicode MS" pitchFamily="34" charset="-128"/>
              </a:rPr>
              <a:t>SAP Cloud Platform</a:t>
            </a:r>
          </a:p>
          <a:p>
            <a:pPr marL="171450" indent="-171450">
              <a:buClr>
                <a:schemeClr val="accent1"/>
              </a:buClr>
              <a:buFont typeface="Arial" panose="020B0604020202020204" pitchFamily="34" charset="0"/>
              <a:buChar char="•"/>
            </a:pPr>
            <a:r>
              <a:rPr lang="en-GB" sz="1000" kern="0" dirty="0">
                <a:solidFill>
                  <a:srgbClr val="CAA752"/>
                </a:solidFill>
                <a:latin typeface="BentonSans Bold" panose="02000803000000020004" pitchFamily="2" charset="0"/>
                <a:ea typeface="Arial Unicode MS" pitchFamily="34" charset="-128"/>
                <a:cs typeface="Arial Unicode MS" pitchFamily="34" charset="-128"/>
              </a:rPr>
              <a:t>Back-office del </a:t>
            </a:r>
            <a:r>
              <a:rPr lang="en-GB" sz="1000" kern="0" dirty="0" err="1">
                <a:solidFill>
                  <a:srgbClr val="CAA752"/>
                </a:solidFill>
                <a:latin typeface="BentonSans Bold" panose="02000803000000020004" pitchFamily="2" charset="0"/>
                <a:ea typeface="Arial Unicode MS" pitchFamily="34" charset="-128"/>
                <a:cs typeface="Arial Unicode MS" pitchFamily="34" charset="-128"/>
              </a:rPr>
              <a:t>Comune</a:t>
            </a:r>
            <a:endParaRPr lang="en-GB" sz="1000" kern="0" dirty="0">
              <a:solidFill>
                <a:srgbClr val="CAA752"/>
              </a:solidFill>
              <a:latin typeface="BentonSans Bold" panose="02000803000000020004" pitchFamily="2" charset="0"/>
              <a:ea typeface="Arial Unicode MS" pitchFamily="34" charset="-128"/>
              <a:cs typeface="Arial Unicode MS" pitchFamily="34" charset="-128"/>
            </a:endParaRPr>
          </a:p>
        </p:txBody>
      </p:sp>
      <p:cxnSp>
        <p:nvCxnSpPr>
          <p:cNvPr id="11" name="Straight Connector 10"/>
          <p:cNvCxnSpPr/>
          <p:nvPr/>
        </p:nvCxnSpPr>
        <p:spPr>
          <a:xfrm>
            <a:off x="1344706" y="3403275"/>
            <a:ext cx="3139127" cy="15607"/>
          </a:xfrm>
          <a:prstGeom prst="line">
            <a:avLst/>
          </a:prstGeom>
          <a:ln>
            <a:solidFill>
              <a:schemeClr val="accent1">
                <a:lumMod val="40000"/>
                <a:lumOff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339779" y="4438301"/>
            <a:ext cx="3139127" cy="15607"/>
          </a:xfrm>
          <a:prstGeom prst="line">
            <a:avLst/>
          </a:prstGeom>
          <a:ln>
            <a:solidFill>
              <a:schemeClr val="accent1">
                <a:lumMod val="40000"/>
                <a:lumOff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5172" y="2121165"/>
            <a:ext cx="7170932" cy="3235845"/>
          </a:xfrm>
          <a:prstGeom prst="rect">
            <a:avLst/>
          </a:prstGeom>
        </p:spPr>
      </p:pic>
    </p:spTree>
    <p:extLst>
      <p:ext uri="{BB962C8B-B14F-4D97-AF65-F5344CB8AC3E}">
        <p14:creationId xmlns:p14="http://schemas.microsoft.com/office/powerpoint/2010/main" val="2087286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809" y="405921"/>
            <a:ext cx="11186476" cy="738664"/>
          </a:xfrm>
        </p:spPr>
        <p:txBody>
          <a:bodyPr/>
          <a:lstStyle/>
          <a:p>
            <a:r>
              <a:rPr lang="en-US" dirty="0" err="1">
                <a:latin typeface="BentonSans Bold" panose="02000803000000020004" pitchFamily="2" charset="0"/>
              </a:rPr>
              <a:t>Elementi</a:t>
            </a:r>
            <a:r>
              <a:rPr lang="en-US" dirty="0">
                <a:latin typeface="BentonSans Bold" panose="02000803000000020004" pitchFamily="2" charset="0"/>
              </a:rPr>
              <a:t> </a:t>
            </a:r>
            <a:r>
              <a:rPr lang="en-US" dirty="0" err="1">
                <a:latin typeface="BentonSans Bold" panose="02000803000000020004" pitchFamily="2" charset="0"/>
              </a:rPr>
              <a:t>chiave</a:t>
            </a:r>
            <a:br>
              <a:rPr lang="en-US" dirty="0">
                <a:latin typeface="BentonSans Bold" panose="02000803000000020004" pitchFamily="2" charset="0"/>
              </a:rPr>
            </a:br>
            <a:r>
              <a:rPr lang="en-US" dirty="0" err="1">
                <a:latin typeface="BentonSans Bold" panose="02000803000000020004" pitchFamily="2" charset="0"/>
              </a:rPr>
              <a:t>Fase</a:t>
            </a:r>
            <a:r>
              <a:rPr lang="en-US" dirty="0">
                <a:latin typeface="BentonSans Bold" panose="02000803000000020004" pitchFamily="2" charset="0"/>
              </a:rPr>
              <a:t> 2</a:t>
            </a:r>
          </a:p>
        </p:txBody>
      </p:sp>
      <p:sp>
        <p:nvSpPr>
          <p:cNvPr id="5" name="Rectangle 4"/>
          <p:cNvSpPr/>
          <p:nvPr/>
        </p:nvSpPr>
        <p:spPr bwMode="gray">
          <a:xfrm>
            <a:off x="325096" y="3572740"/>
            <a:ext cx="356347" cy="873365"/>
          </a:xfrm>
          <a:prstGeom prst="rect">
            <a:avLst/>
          </a:prstGeom>
          <a:ln>
            <a:solidFill>
              <a:schemeClr val="accent1">
                <a:lumMod val="75000"/>
              </a:schemeClr>
            </a:solidFill>
            <a:headEnd/>
            <a:tailEnd/>
          </a:ln>
        </p:spPr>
        <p:style>
          <a:lnRef idx="2">
            <a:schemeClr val="accent1"/>
          </a:lnRef>
          <a:fillRef idx="1">
            <a:schemeClr val="lt1"/>
          </a:fillRef>
          <a:effectRef idx="0">
            <a:schemeClr val="accent1"/>
          </a:effectRef>
          <a:fontRef idx="minor">
            <a:schemeClr val="dk1"/>
          </a:fontRef>
        </p:style>
        <p:txBody>
          <a:bodyPr vert="vert270"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it-IT" sz="1200" b="0" i="0" u="none" strike="noStrike" kern="0" cap="none" spc="0" normalizeH="0" baseline="0" noProof="0" dirty="0">
                <a:ln>
                  <a:noFill/>
                </a:ln>
                <a:effectLst/>
                <a:uLnTx/>
                <a:uFillTx/>
                <a:latin typeface="BentonSans Book" panose="02000503000000020004" pitchFamily="2" charset="0"/>
                <a:ea typeface="Arial Unicode MS" pitchFamily="34" charset="-128"/>
                <a:cs typeface="Arial Unicode MS" pitchFamily="34" charset="-128"/>
              </a:rPr>
              <a:t>Dispositivi</a:t>
            </a:r>
          </a:p>
        </p:txBody>
      </p:sp>
      <p:sp>
        <p:nvSpPr>
          <p:cNvPr id="6" name="Rectangle 5"/>
          <p:cNvSpPr/>
          <p:nvPr/>
        </p:nvSpPr>
        <p:spPr bwMode="gray">
          <a:xfrm>
            <a:off x="325096" y="2015605"/>
            <a:ext cx="356347" cy="1374424"/>
          </a:xfrm>
          <a:prstGeom prst="rect">
            <a:avLst/>
          </a:prstGeom>
          <a:ln>
            <a:solidFill>
              <a:schemeClr val="accent1">
                <a:lumMod val="75000"/>
              </a:schemeClr>
            </a:solidFill>
            <a:headEnd/>
            <a:tailEnd/>
          </a:ln>
        </p:spPr>
        <p:style>
          <a:lnRef idx="2">
            <a:schemeClr val="accent1"/>
          </a:lnRef>
          <a:fillRef idx="1">
            <a:schemeClr val="lt1"/>
          </a:fillRef>
          <a:effectRef idx="0">
            <a:schemeClr val="accent1"/>
          </a:effectRef>
          <a:fontRef idx="minor">
            <a:schemeClr val="dk1"/>
          </a:fontRef>
        </p:style>
        <p:txBody>
          <a:bodyPr vert="vert270"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it-IT" sz="1200" kern="0" dirty="0">
                <a:latin typeface="BentonSans Book" panose="02000503000000020004" pitchFamily="2" charset="0"/>
                <a:ea typeface="Arial Unicode MS" pitchFamily="34" charset="-128"/>
                <a:cs typeface="Arial Unicode MS" pitchFamily="34" charset="-128"/>
              </a:rPr>
              <a:t>Integrazione</a:t>
            </a:r>
            <a:endParaRPr kumimoji="0" lang="it-IT" sz="1200" b="0" i="0" u="none" strike="noStrike" kern="0" cap="none" spc="0" normalizeH="0" baseline="0" noProof="0" dirty="0">
              <a:ln>
                <a:noFill/>
              </a:ln>
              <a:effectLst/>
              <a:uLnTx/>
              <a:uFillTx/>
              <a:latin typeface="BentonSans Book" panose="02000503000000020004" pitchFamily="2" charset="0"/>
              <a:ea typeface="Arial Unicode MS" pitchFamily="34" charset="-128"/>
              <a:cs typeface="Arial Unicode MS" pitchFamily="34" charset="-128"/>
            </a:endParaRPr>
          </a:p>
        </p:txBody>
      </p:sp>
      <p:sp>
        <p:nvSpPr>
          <p:cNvPr id="7" name="Rectangle 6"/>
          <p:cNvSpPr/>
          <p:nvPr/>
        </p:nvSpPr>
        <p:spPr bwMode="gray">
          <a:xfrm>
            <a:off x="325098" y="4643128"/>
            <a:ext cx="356347" cy="1744422"/>
          </a:xfrm>
          <a:prstGeom prst="rect">
            <a:avLst/>
          </a:prstGeom>
          <a:ln>
            <a:solidFill>
              <a:schemeClr val="accent1">
                <a:lumMod val="75000"/>
              </a:schemeClr>
            </a:solidFill>
            <a:headEnd/>
            <a:tailEnd/>
          </a:ln>
        </p:spPr>
        <p:style>
          <a:lnRef idx="2">
            <a:schemeClr val="accent1"/>
          </a:lnRef>
          <a:fillRef idx="1">
            <a:schemeClr val="lt1"/>
          </a:fillRef>
          <a:effectRef idx="0">
            <a:schemeClr val="accent1"/>
          </a:effectRef>
          <a:fontRef idx="minor">
            <a:schemeClr val="dk1"/>
          </a:fontRef>
        </p:style>
        <p:txBody>
          <a:bodyPr vert="vert270"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it-IT" sz="1200" b="0" i="0" u="none" strike="noStrike" kern="0" cap="none" spc="0" normalizeH="0" baseline="0" noProof="0" dirty="0">
                <a:ln>
                  <a:noFill/>
                </a:ln>
                <a:effectLst/>
                <a:uLnTx/>
                <a:uFillTx/>
                <a:latin typeface="BentonSans Book" panose="02000503000000020004" pitchFamily="2" charset="0"/>
                <a:ea typeface="Arial Unicode MS" pitchFamily="34" charset="-128"/>
                <a:cs typeface="Arial Unicode MS" pitchFamily="34" charset="-128"/>
              </a:rPr>
              <a:t>Funzionalità</a:t>
            </a:r>
          </a:p>
        </p:txBody>
      </p:sp>
      <p:sp>
        <p:nvSpPr>
          <p:cNvPr id="8" name="AutoShape 33"/>
          <p:cNvSpPr>
            <a:spLocks noChangeArrowheads="1"/>
          </p:cNvSpPr>
          <p:nvPr/>
        </p:nvSpPr>
        <p:spPr bwMode="auto">
          <a:xfrm>
            <a:off x="1044909" y="1389463"/>
            <a:ext cx="3546969" cy="513000"/>
          </a:xfrm>
          <a:prstGeom prst="chevron">
            <a:avLst>
              <a:gd name="adj" fmla="val 27840"/>
            </a:avLst>
          </a:prstGeom>
          <a:solidFill>
            <a:schemeClr val="accent1">
              <a:lumMod val="75000"/>
            </a:schemeClr>
          </a:solidFill>
          <a:ln>
            <a:noFill/>
            <a:headEnd/>
            <a:tailEnd/>
          </a:ln>
          <a:extLst/>
        </p:spPr>
        <p:style>
          <a:lnRef idx="2">
            <a:schemeClr val="accent1"/>
          </a:lnRef>
          <a:fillRef idx="1">
            <a:schemeClr val="lt1"/>
          </a:fillRef>
          <a:effectRef idx="0">
            <a:schemeClr val="accent1"/>
          </a:effectRef>
          <a:fontRef idx="minor">
            <a:schemeClr val="dk1"/>
          </a:fontRef>
        </p:style>
        <p:txBody>
          <a:bodyPr wrap="none" anchor="ctr"/>
          <a:lstStyle/>
          <a:p>
            <a:pPr algn="ctr">
              <a:buClr>
                <a:schemeClr val="accent1"/>
              </a:buClr>
              <a:buSzPct val="80000"/>
              <a:buFont typeface="Wingdings" pitchFamily="2" charset="2"/>
              <a:buNone/>
            </a:pPr>
            <a:r>
              <a:rPr lang="en-US" sz="1400" b="1" dirty="0" err="1">
                <a:solidFill>
                  <a:schemeClr val="bg1"/>
                </a:solidFill>
                <a:latin typeface="BentonSans Bold" panose="02000803000000020004" pitchFamily="2" charset="0"/>
              </a:rPr>
              <a:t>Fase</a:t>
            </a:r>
            <a:r>
              <a:rPr lang="en-US" sz="1400" b="1" dirty="0">
                <a:solidFill>
                  <a:schemeClr val="bg1"/>
                </a:solidFill>
                <a:latin typeface="BentonSans Bold" panose="02000803000000020004" pitchFamily="2" charset="0"/>
              </a:rPr>
              <a:t> 2</a:t>
            </a:r>
          </a:p>
        </p:txBody>
      </p:sp>
      <p:sp>
        <p:nvSpPr>
          <p:cNvPr id="9" name="Rectangle 8"/>
          <p:cNvSpPr/>
          <p:nvPr/>
        </p:nvSpPr>
        <p:spPr>
          <a:xfrm>
            <a:off x="835465" y="4498532"/>
            <a:ext cx="3895563" cy="2092881"/>
          </a:xfrm>
          <a:prstGeom prst="rect">
            <a:avLst/>
          </a:prstGeom>
        </p:spPr>
        <p:txBody>
          <a:bodyPr wrap="square">
            <a:spAutoFit/>
          </a:bodyPr>
          <a:lstStyle/>
          <a:p>
            <a:pPr marL="171450" indent="-171450">
              <a:buClr>
                <a:schemeClr val="accent1"/>
              </a:buClr>
              <a:buFont typeface="Arial" panose="020B0604020202020204" pitchFamily="34" charset="0"/>
              <a:buChar char="•"/>
            </a:pPr>
            <a:r>
              <a:rPr lang="en-GB" sz="1000" kern="0" dirty="0">
                <a:latin typeface="BentonSans Book" panose="02000503000000020004" pitchFamily="2" charset="0"/>
                <a:ea typeface="Arial Unicode MS" pitchFamily="34" charset="-128"/>
                <a:cs typeface="Arial Unicode MS" pitchFamily="34" charset="-128"/>
              </a:rPr>
              <a:t>I </a:t>
            </a:r>
            <a:r>
              <a:rPr lang="en-GB" sz="1000" kern="0" dirty="0" err="1">
                <a:latin typeface="BentonSans Book" panose="02000503000000020004" pitchFamily="2" charset="0"/>
                <a:ea typeface="Arial Unicode MS" pitchFamily="34" charset="-128"/>
                <a:cs typeface="Arial Unicode MS" pitchFamily="34" charset="-128"/>
              </a:rPr>
              <a:t>cittadini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mandano</a:t>
            </a:r>
            <a:r>
              <a:rPr lang="en-GB" sz="1000" kern="0" dirty="0">
                <a:latin typeface="BentonSans Book" panose="02000503000000020004" pitchFamily="2" charset="0"/>
                <a:ea typeface="Arial Unicode MS" pitchFamily="34" charset="-128"/>
                <a:cs typeface="Arial Unicode MS" pitchFamily="34" charset="-128"/>
              </a:rPr>
              <a:t> la </a:t>
            </a:r>
            <a:r>
              <a:rPr lang="en-GB" sz="1000" kern="0" dirty="0" err="1">
                <a:latin typeface="BentonSans Book" panose="02000503000000020004" pitchFamily="2" charset="0"/>
                <a:ea typeface="Arial Unicode MS" pitchFamily="34" charset="-128"/>
                <a:cs typeface="Arial Unicode MS" pitchFamily="34" charset="-128"/>
              </a:rPr>
              <a:t>segnalazione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ricevono</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una</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notifica</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quando</a:t>
            </a:r>
            <a:r>
              <a:rPr lang="en-GB" sz="1000" kern="0" dirty="0">
                <a:latin typeface="BentonSans Book" panose="02000503000000020004" pitchFamily="2" charset="0"/>
                <a:ea typeface="Arial Unicode MS" pitchFamily="34" charset="-128"/>
                <a:cs typeface="Arial Unicode MS" pitchFamily="34" charset="-128"/>
              </a:rPr>
              <a:t> la </a:t>
            </a:r>
            <a:r>
              <a:rPr lang="en-GB" sz="1000" kern="0" dirty="0" err="1">
                <a:latin typeface="BentonSans Book" panose="02000503000000020004" pitchFamily="2" charset="0"/>
                <a:ea typeface="Arial Unicode MS" pitchFamily="34" charset="-128"/>
                <a:cs typeface="Arial Unicode MS" pitchFamily="34" charset="-128"/>
              </a:rPr>
              <a:t>stessa</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viene</a:t>
            </a:r>
            <a:r>
              <a:rPr lang="en-GB" sz="1000" kern="0" dirty="0">
                <a:latin typeface="BentonSans Book" panose="02000503000000020004" pitchFamily="2" charset="0"/>
                <a:ea typeface="Arial Unicode MS" pitchFamily="34" charset="-128"/>
                <a:cs typeface="Arial Unicode MS" pitchFamily="34" charset="-128"/>
              </a:rPr>
              <a:t> presa in </a:t>
            </a:r>
            <a:r>
              <a:rPr lang="en-GB" sz="1000" kern="0" dirty="0" err="1">
                <a:latin typeface="BentonSans Book" panose="02000503000000020004" pitchFamily="2" charset="0"/>
                <a:ea typeface="Arial Unicode MS" pitchFamily="34" charset="-128"/>
                <a:cs typeface="Arial Unicode MS" pitchFamily="34" charset="-128"/>
              </a:rPr>
              <a:t>carico</a:t>
            </a:r>
            <a:r>
              <a:rPr lang="en-GB" sz="1000" kern="0" dirty="0">
                <a:latin typeface="BentonSans Book" panose="02000503000000020004" pitchFamily="2" charset="0"/>
                <a:ea typeface="Arial Unicode MS" pitchFamily="34" charset="-128"/>
                <a:cs typeface="Arial Unicode MS" pitchFamily="34" charset="-128"/>
              </a:rPr>
              <a:t> e </a:t>
            </a:r>
            <a:r>
              <a:rPr lang="en-GB" sz="1000" kern="0" dirty="0" err="1">
                <a:latin typeface="BentonSans Book" panose="02000503000000020004" pitchFamily="2" charset="0"/>
                <a:ea typeface="Arial Unicode MS" pitchFamily="34" charset="-128"/>
                <a:cs typeface="Arial Unicode MS" pitchFamily="34" charset="-128"/>
              </a:rPr>
              <a:t>quando</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viene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risolta</a:t>
            </a:r>
            <a:endParaRPr lang="en-GB" sz="1000" kern="0" dirty="0">
              <a:latin typeface="BentonSans Book" panose="02000503000000020004" pitchFamily="2" charset="0"/>
              <a:ea typeface="Arial Unicode MS" pitchFamily="34" charset="-128"/>
              <a:cs typeface="Arial Unicode MS" pitchFamily="34" charset="-128"/>
            </a:endParaRPr>
          </a:p>
          <a:p>
            <a:pPr marL="171450" indent="-171450">
              <a:buClr>
                <a:schemeClr val="accent1"/>
              </a:buClr>
              <a:buFont typeface="Arial" panose="020B0604020202020204" pitchFamily="34" charset="0"/>
              <a:buChar char="•"/>
            </a:pPr>
            <a:r>
              <a:rPr lang="en-GB" sz="1000" kern="0" dirty="0">
                <a:latin typeface="BentonSans Book" panose="02000503000000020004" pitchFamily="2" charset="0"/>
                <a:ea typeface="Arial Unicode MS" pitchFamily="34" charset="-128"/>
                <a:cs typeface="Arial Unicode MS" pitchFamily="34" charset="-128"/>
              </a:rPr>
              <a:t>Il </a:t>
            </a:r>
            <a:r>
              <a:rPr lang="en-GB" sz="1000" kern="0" dirty="0" err="1">
                <a:latin typeface="BentonSans Book" panose="02000503000000020004" pitchFamily="2" charset="0"/>
                <a:ea typeface="Arial Unicode MS" pitchFamily="34" charset="-128"/>
                <a:cs typeface="Arial Unicode MS" pitchFamily="34" charset="-128"/>
              </a:rPr>
              <a:t>sistema</a:t>
            </a:r>
            <a:r>
              <a:rPr lang="en-GB" sz="1000" kern="0" dirty="0">
                <a:latin typeface="BentonSans Book" panose="02000503000000020004" pitchFamily="2" charset="0"/>
                <a:ea typeface="Arial Unicode MS" pitchFamily="34" charset="-128"/>
                <a:cs typeface="Arial Unicode MS" pitchFamily="34" charset="-128"/>
              </a:rPr>
              <a:t> di  </a:t>
            </a:r>
            <a:r>
              <a:rPr lang="en-GB" sz="1000" kern="0" dirty="0">
                <a:latin typeface="BentonSans Bold" panose="02000803000000020004" pitchFamily="2" charset="0"/>
                <a:ea typeface="Arial Unicode MS" pitchFamily="34" charset="-128"/>
                <a:cs typeface="Arial Unicode MS" pitchFamily="34" charset="-128"/>
              </a:rPr>
              <a:t>back-office </a:t>
            </a:r>
            <a:r>
              <a:rPr lang="en-GB" sz="1000" kern="0" dirty="0" err="1">
                <a:latin typeface="BentonSans Book" panose="02000503000000020004" pitchFamily="2" charset="0"/>
                <a:ea typeface="Arial Unicode MS" pitchFamily="34" charset="-128"/>
                <a:cs typeface="Arial Unicode MS" pitchFamily="34" charset="-128"/>
              </a:rPr>
              <a:t>gestisce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classifica</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traccia</a:t>
            </a:r>
            <a:r>
              <a:rPr lang="en-GB" sz="1000" kern="0" dirty="0">
                <a:latin typeface="BentonSans Book" panose="02000503000000020004" pitchFamily="2" charset="0"/>
                <a:ea typeface="Arial Unicode MS" pitchFamily="34" charset="-128"/>
                <a:cs typeface="Arial Unicode MS" pitchFamily="34" charset="-128"/>
              </a:rPr>
              <a:t> e </a:t>
            </a:r>
            <a:r>
              <a:rPr lang="en-GB" sz="1000" kern="0" dirty="0" err="1">
                <a:latin typeface="BentonSans Book" panose="02000503000000020004" pitchFamily="2" charset="0"/>
                <a:ea typeface="Arial Unicode MS" pitchFamily="34" charset="-128"/>
                <a:cs typeface="Arial Unicode MS" pitchFamily="34" charset="-128"/>
              </a:rPr>
              <a:t>smista</a:t>
            </a:r>
            <a:r>
              <a:rPr lang="en-GB" sz="1000" kern="0" dirty="0">
                <a:latin typeface="BentonSans Book" panose="02000503000000020004" pitchFamily="2" charset="0"/>
                <a:ea typeface="Arial Unicode MS" pitchFamily="34" charset="-128"/>
                <a:cs typeface="Arial Unicode MS" pitchFamily="34" charset="-128"/>
              </a:rPr>
              <a:t> le </a:t>
            </a:r>
            <a:r>
              <a:rPr lang="en-GB" sz="1000" kern="0" dirty="0" err="1">
                <a:latin typeface="BentonSans Book" panose="02000503000000020004" pitchFamily="2" charset="0"/>
                <a:ea typeface="Arial Unicode MS" pitchFamily="34" charset="-128"/>
                <a:cs typeface="Arial Unicode MS" pitchFamily="34" charset="-128"/>
              </a:rPr>
              <a:t>notifiche</a:t>
            </a:r>
            <a:r>
              <a:rPr lang="en-GB" sz="1000" kern="0" dirty="0">
                <a:latin typeface="BentonSans Book" panose="02000503000000020004" pitchFamily="2" charset="0"/>
                <a:ea typeface="Arial Unicode MS" pitchFamily="34" charset="-128"/>
                <a:cs typeface="Arial Unicode MS" pitchFamily="34" charset="-128"/>
              </a:rPr>
              <a:t> con un </a:t>
            </a:r>
            <a:r>
              <a:rPr lang="en-GB" sz="1000" kern="0" dirty="0" err="1">
                <a:latin typeface="BentonSans Bold" panose="02000803000000020004" pitchFamily="2" charset="0"/>
                <a:ea typeface="Arial Unicode MS" pitchFamily="34" charset="-128"/>
                <a:cs typeface="Arial Unicode MS" pitchFamily="34" charset="-128"/>
              </a:rPr>
              <a:t>supporto</a:t>
            </a:r>
            <a:r>
              <a:rPr lang="en-GB" sz="1000" kern="0" dirty="0">
                <a:latin typeface="BentonSans Bold" panose="02000803000000020004" pitchFamily="2" charset="0"/>
                <a:ea typeface="Arial Unicode MS" pitchFamily="34" charset="-128"/>
                <a:cs typeface="Arial Unicode MS" pitchFamily="34" charset="-128"/>
              </a:rPr>
              <a:t> </a:t>
            </a:r>
            <a:r>
              <a:rPr lang="en-GB" sz="1000" kern="0" dirty="0" err="1">
                <a:latin typeface="BentonSans Bold" panose="02000803000000020004" pitchFamily="2" charset="0"/>
                <a:ea typeface="Arial Unicode MS" pitchFamily="34" charset="-128"/>
                <a:cs typeface="Arial Unicode MS" pitchFamily="34" charset="-128"/>
              </a:rPr>
              <a:t>umano</a:t>
            </a:r>
            <a:r>
              <a:rPr lang="en-GB" sz="1000" kern="0" dirty="0">
                <a:latin typeface="BentonSans Bold" panose="02000803000000020004" pitchFamily="2" charset="0"/>
                <a:ea typeface="Arial Unicode MS" pitchFamily="34" charset="-128"/>
                <a:cs typeface="Arial Unicode MS" pitchFamily="34" charset="-128"/>
              </a:rPr>
              <a:t> </a:t>
            </a:r>
            <a:r>
              <a:rPr lang="en-GB" sz="1000" kern="0" dirty="0" err="1">
                <a:latin typeface="BentonSans Bold" panose="02000803000000020004" pitchFamily="2" charset="0"/>
                <a:ea typeface="Arial Unicode MS" pitchFamily="34" charset="-128"/>
                <a:cs typeface="Arial Unicode MS" pitchFamily="34" charset="-128"/>
              </a:rPr>
              <a:t>limitato</a:t>
            </a:r>
            <a:r>
              <a:rPr lang="en-GB" sz="1000" kern="0" dirty="0">
                <a:latin typeface="BentonSans Bold" panose="02000803000000020004" pitchFamily="2" charset="0"/>
                <a:ea typeface="Arial Unicode MS" pitchFamily="34" charset="-128"/>
                <a:cs typeface="Arial Unicode MS" pitchFamily="34" charset="-128"/>
              </a:rPr>
              <a:t> </a:t>
            </a:r>
          </a:p>
          <a:p>
            <a:pPr marL="171450" indent="-171450">
              <a:buClr>
                <a:schemeClr val="accent1"/>
              </a:buClr>
              <a:buFont typeface="Arial" panose="020B0604020202020204" pitchFamily="34" charset="0"/>
              <a:buChar char="•"/>
            </a:pPr>
            <a:r>
              <a:rPr lang="en-GB" sz="1000" kern="0" dirty="0">
                <a:latin typeface="BentonSans Book" panose="02000503000000020004" pitchFamily="2" charset="0"/>
                <a:ea typeface="Arial Unicode MS" pitchFamily="34" charset="-128"/>
                <a:cs typeface="Arial Unicode MS" pitchFamily="34" charset="-128"/>
              </a:rPr>
              <a:t>Il </a:t>
            </a:r>
            <a:r>
              <a:rPr lang="en-GB" sz="1000" kern="0" dirty="0" err="1">
                <a:latin typeface="BentonSans Book" panose="02000503000000020004" pitchFamily="2" charset="0"/>
                <a:ea typeface="Arial Unicode MS" pitchFamily="34" charset="-128"/>
                <a:cs typeface="Arial Unicode MS" pitchFamily="34" charset="-128"/>
              </a:rPr>
              <a:t>riconoscimento</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delle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immagini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ai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fini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della</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classificazione</a:t>
            </a:r>
            <a:r>
              <a:rPr lang="en-GB" sz="1000" kern="0" dirty="0">
                <a:latin typeface="BentonSans Book" panose="02000503000000020004" pitchFamily="2" charset="0"/>
                <a:ea typeface="Arial Unicode MS" pitchFamily="34" charset="-128"/>
                <a:cs typeface="Arial Unicode MS" pitchFamily="34" charset="-128"/>
              </a:rPr>
              <a:t> è </a:t>
            </a:r>
            <a:r>
              <a:rPr lang="en-GB" sz="1000" kern="0" dirty="0" err="1">
                <a:latin typeface="BentonSans Book" panose="02000503000000020004" pitchFamily="2" charset="0"/>
                <a:ea typeface="Arial Unicode MS" pitchFamily="34" charset="-128"/>
                <a:cs typeface="Arial Unicode MS" pitchFamily="34" charset="-128"/>
              </a:rPr>
              <a:t>supportato</a:t>
            </a:r>
            <a:r>
              <a:rPr lang="en-GB" sz="1000" kern="0" dirty="0">
                <a:latin typeface="BentonSans Book" panose="02000503000000020004" pitchFamily="2" charset="0"/>
                <a:ea typeface="Arial Unicode MS" pitchFamily="34" charset="-128"/>
                <a:cs typeface="Arial Unicode MS" pitchFamily="34" charset="-128"/>
              </a:rPr>
              <a:t> da </a:t>
            </a:r>
            <a:r>
              <a:rPr lang="en-GB" sz="1000" kern="0" dirty="0" err="1">
                <a:latin typeface="BentonSans Bold" panose="02000803000000020004" pitchFamily="2" charset="0"/>
                <a:ea typeface="Arial Unicode MS" pitchFamily="34" charset="-128"/>
                <a:cs typeface="Arial Unicode MS" pitchFamily="34" charset="-128"/>
              </a:rPr>
              <a:t>algoritmi</a:t>
            </a:r>
            <a:r>
              <a:rPr lang="en-GB" sz="1000" kern="0" dirty="0">
                <a:latin typeface="BentonSans Bold" panose="02000803000000020004" pitchFamily="2" charset="0"/>
                <a:ea typeface="Arial Unicode MS" pitchFamily="34" charset="-128"/>
                <a:cs typeface="Arial Unicode MS" pitchFamily="34" charset="-128"/>
              </a:rPr>
              <a:t> </a:t>
            </a:r>
            <a:r>
              <a:rPr lang="en-GB" sz="1000" kern="0" dirty="0" err="1">
                <a:latin typeface="BentonSans Bold" panose="02000803000000020004" pitchFamily="2" charset="0"/>
                <a:ea typeface="Arial Unicode MS" pitchFamily="34" charset="-128"/>
                <a:cs typeface="Arial Unicode MS" pitchFamily="34" charset="-128"/>
              </a:rPr>
              <a:t>evoluti</a:t>
            </a:r>
            <a:r>
              <a:rPr lang="en-GB" sz="1000" kern="0" dirty="0">
                <a:latin typeface="BentonSans Bold" panose="02000803000000020004" pitchFamily="2" charset="0"/>
                <a:ea typeface="Arial Unicode MS" pitchFamily="34" charset="-128"/>
                <a:cs typeface="Arial Unicode MS" pitchFamily="34" charset="-128"/>
              </a:rPr>
              <a:t> di Machine Learning </a:t>
            </a:r>
          </a:p>
          <a:p>
            <a:pPr marL="171450" indent="-171450">
              <a:buClr>
                <a:schemeClr val="accent1"/>
              </a:buClr>
              <a:buFont typeface="Arial" panose="020B0604020202020204" pitchFamily="34" charset="0"/>
              <a:buChar char="•"/>
            </a:pPr>
            <a:r>
              <a:rPr lang="en-GB" sz="1000" kern="0" dirty="0">
                <a:latin typeface="BentonSans Book" panose="02000503000000020004" pitchFamily="2" charset="0"/>
                <a:ea typeface="Arial Unicode MS" pitchFamily="34" charset="-128"/>
                <a:cs typeface="Arial Unicode MS" pitchFamily="34" charset="-128"/>
              </a:rPr>
              <a:t>Una </a:t>
            </a:r>
            <a:r>
              <a:rPr lang="en-GB" sz="1000" kern="0" dirty="0" err="1">
                <a:latin typeface="BentonSans Book" panose="02000503000000020004" pitchFamily="2" charset="0"/>
                <a:ea typeface="Arial Unicode MS" pitchFamily="34" charset="-128"/>
                <a:cs typeface="Arial Unicode MS" pitchFamily="34" charset="-128"/>
              </a:rPr>
              <a:t>volta</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che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gli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enti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preposti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alla</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manutenzione</a:t>
            </a:r>
            <a:r>
              <a:rPr lang="en-GB" sz="1000" kern="0" dirty="0">
                <a:latin typeface="BentonSans Book" panose="02000503000000020004" pitchFamily="2" charset="0"/>
                <a:ea typeface="Arial Unicode MS" pitchFamily="34" charset="-128"/>
                <a:cs typeface="Arial Unicode MS" pitchFamily="34" charset="-128"/>
              </a:rPr>
              <a:t> o  </a:t>
            </a:r>
            <a:r>
              <a:rPr lang="en-GB" sz="1000" kern="0" dirty="0" err="1">
                <a:latin typeface="BentonSans Book" panose="02000503000000020004" pitchFamily="2" charset="0"/>
                <a:ea typeface="Arial Unicode MS" pitchFamily="34" charset="-128"/>
                <a:cs typeface="Arial Unicode MS" pitchFamily="34" charset="-128"/>
              </a:rPr>
              <a:t>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volontari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hanno</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chiuso</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l’intervento</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l’informazione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viene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mandata</a:t>
            </a:r>
            <a:r>
              <a:rPr lang="en-GB" sz="1000" kern="0" dirty="0">
                <a:latin typeface="BentonSans Book" panose="02000503000000020004" pitchFamily="2" charset="0"/>
                <a:ea typeface="Arial Unicode MS" pitchFamily="34" charset="-128"/>
                <a:cs typeface="Arial Unicode MS" pitchFamily="34" charset="-128"/>
              </a:rPr>
              <a:t> al back-office del </a:t>
            </a:r>
            <a:r>
              <a:rPr lang="en-GB" sz="1000" kern="0" dirty="0" err="1">
                <a:latin typeface="BentonSans Book" panose="02000503000000020004" pitchFamily="2" charset="0"/>
                <a:ea typeface="Arial Unicode MS" pitchFamily="34" charset="-128"/>
                <a:cs typeface="Arial Unicode MS" pitchFamily="34" charset="-128"/>
              </a:rPr>
              <a:t>Comune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che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invia</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ld" panose="02000803000000020004" pitchFamily="2" charset="0"/>
                <a:ea typeface="Arial Unicode MS" pitchFamily="34" charset="-128"/>
                <a:cs typeface="Arial Unicode MS" pitchFamily="34" charset="-128"/>
              </a:rPr>
              <a:t>automaticamente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ai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cittadini</a:t>
            </a:r>
            <a:r>
              <a:rPr lang="en-GB" sz="1000" kern="0" dirty="0">
                <a:latin typeface="BentonSans Book" panose="02000503000000020004" pitchFamily="2" charset="0"/>
                <a:ea typeface="Arial Unicode MS" pitchFamily="34" charset="-128"/>
                <a:cs typeface="Arial Unicode MS" pitchFamily="34" charset="-128"/>
              </a:rPr>
              <a:t> la </a:t>
            </a:r>
            <a:r>
              <a:rPr lang="en-GB" sz="1000" kern="0" dirty="0" err="1">
                <a:latin typeface="BentonSans Bold" panose="02000803000000020004" pitchFamily="2" charset="0"/>
                <a:ea typeface="Arial Unicode MS" pitchFamily="34" charset="-128"/>
                <a:cs typeface="Arial Unicode MS" pitchFamily="34" charset="-128"/>
              </a:rPr>
              <a:t>notifica</a:t>
            </a:r>
            <a:r>
              <a:rPr lang="en-GB" sz="1000" kern="0" dirty="0">
                <a:latin typeface="BentonSans Bold" panose="02000803000000020004" pitchFamily="2" charset="0"/>
                <a:ea typeface="Arial Unicode MS" pitchFamily="34" charset="-128"/>
                <a:cs typeface="Arial Unicode MS" pitchFamily="34" charset="-128"/>
              </a:rPr>
              <a:t> di </a:t>
            </a:r>
            <a:r>
              <a:rPr lang="en-GB" sz="1000" kern="0" dirty="0" err="1">
                <a:latin typeface="BentonSans Bold" panose="02000803000000020004" pitchFamily="2" charset="0"/>
                <a:ea typeface="Arial Unicode MS" pitchFamily="34" charset="-128"/>
                <a:cs typeface="Arial Unicode MS" pitchFamily="34" charset="-128"/>
              </a:rPr>
              <a:t>chiusura</a:t>
            </a:r>
            <a:endParaRPr lang="en-GB" sz="1000" kern="0" dirty="0">
              <a:latin typeface="BentonSans Bold" panose="02000803000000020004" pitchFamily="2" charset="0"/>
              <a:ea typeface="Arial Unicode MS" pitchFamily="34" charset="-128"/>
              <a:cs typeface="Arial Unicode MS" pitchFamily="34" charset="-128"/>
            </a:endParaRPr>
          </a:p>
          <a:p>
            <a:pPr marL="171450" indent="-171450">
              <a:buClr>
                <a:schemeClr val="accent1"/>
              </a:buClr>
              <a:buFont typeface="Arial" panose="020B0604020202020204" pitchFamily="34" charset="0"/>
              <a:buChar char="•"/>
            </a:pPr>
            <a:r>
              <a:rPr lang="en-GB" sz="1000" kern="0" dirty="0">
                <a:latin typeface="BentonSans Book" panose="02000503000000020004" pitchFamily="2" charset="0"/>
                <a:ea typeface="Arial Unicode MS" pitchFamily="34" charset="-128"/>
                <a:cs typeface="Arial Unicode MS" pitchFamily="34" charset="-128"/>
              </a:rPr>
              <a:t>I </a:t>
            </a:r>
            <a:r>
              <a:rPr lang="en-GB" sz="1000" kern="0" dirty="0" err="1">
                <a:latin typeface="BentonSans Book" panose="02000503000000020004" pitchFamily="2" charset="0"/>
                <a:ea typeface="Arial Unicode MS" pitchFamily="34" charset="-128"/>
                <a:cs typeface="Arial Unicode MS" pitchFamily="34" charset="-128"/>
              </a:rPr>
              <a:t>cittadini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possono</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esprimere</a:t>
            </a:r>
            <a:r>
              <a:rPr lang="en-GB" sz="1000" kern="0" dirty="0">
                <a:latin typeface="BentonSans Book" panose="02000503000000020004" pitchFamily="2" charset="0"/>
                <a:ea typeface="Arial Unicode MS" pitchFamily="34" charset="-128"/>
                <a:cs typeface="Arial Unicode MS" pitchFamily="34" charset="-128"/>
              </a:rPr>
              <a:t> un </a:t>
            </a:r>
            <a:r>
              <a:rPr lang="en-GB" sz="1000" kern="0" dirty="0" err="1">
                <a:latin typeface="BentonSans Book" panose="02000503000000020004" pitchFamily="2" charset="0"/>
                <a:ea typeface="Arial Unicode MS" pitchFamily="34" charset="-128"/>
                <a:cs typeface="Arial Unicode MS" pitchFamily="34" charset="-128"/>
              </a:rPr>
              <a:t>voto</a:t>
            </a:r>
            <a:r>
              <a:rPr lang="en-GB" sz="1000" kern="0" dirty="0">
                <a:latin typeface="BentonSans Book" panose="02000503000000020004" pitchFamily="2" charset="0"/>
                <a:ea typeface="Arial Unicode MS" pitchFamily="34" charset="-128"/>
                <a:cs typeface="Arial Unicode MS" pitchFamily="34" charset="-128"/>
              </a:rPr>
              <a:t> di </a:t>
            </a:r>
            <a:r>
              <a:rPr lang="en-GB" sz="1000" kern="0" dirty="0" err="1">
                <a:latin typeface="BentonSans Book" panose="02000503000000020004" pitchFamily="2" charset="0"/>
                <a:ea typeface="Arial Unicode MS" pitchFamily="34" charset="-128"/>
                <a:cs typeface="Arial Unicode MS" pitchFamily="34" charset="-128"/>
              </a:rPr>
              <a:t>preferenza</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sulla</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priorità</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degli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interventi</a:t>
            </a:r>
            <a:r>
              <a:rPr lang="en-GB" sz="1000" kern="0" dirty="0">
                <a:latin typeface="BentonSans Book" panose="02000503000000020004" pitchFamily="2" charset="0"/>
                <a:ea typeface="Arial Unicode MS" pitchFamily="34" charset="-128"/>
                <a:cs typeface="Arial Unicode MS" pitchFamily="34" charset="-128"/>
              </a:rPr>
              <a:t> e </a:t>
            </a:r>
            <a:r>
              <a:rPr lang="en-GB" sz="1000" kern="0" dirty="0" err="1">
                <a:latin typeface="BentonSans Book" panose="02000503000000020004" pitchFamily="2" charset="0"/>
                <a:ea typeface="Arial Unicode MS" pitchFamily="34" charset="-128"/>
                <a:cs typeface="Arial Unicode MS" pitchFamily="34" charset="-128"/>
              </a:rPr>
              <a:t>guadagnare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incentivi</a:t>
            </a:r>
            <a:r>
              <a:rPr lang="en-GB" sz="1000" kern="0" dirty="0">
                <a:latin typeface="BentonSans Book" panose="02000503000000020004" pitchFamily="2" charset="0"/>
                <a:ea typeface="Arial Unicode MS" pitchFamily="34" charset="-128"/>
                <a:cs typeface="Arial Unicode MS" pitchFamily="34" charset="-128"/>
              </a:rPr>
              <a:t> di </a:t>
            </a:r>
            <a:r>
              <a:rPr lang="en-GB" sz="1000" kern="0" dirty="0" err="1">
                <a:latin typeface="BentonSans Bold" panose="02000803000000020004" pitchFamily="2" charset="0"/>
                <a:ea typeface="Arial Unicode MS" pitchFamily="34" charset="-128"/>
                <a:cs typeface="Arial Unicode MS" pitchFamily="34" charset="-128"/>
              </a:rPr>
              <a:t>fidelizzazione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sulla</a:t>
            </a:r>
            <a:r>
              <a:rPr lang="en-GB" sz="1000" kern="0" dirty="0">
                <a:latin typeface="BentonSans Book" panose="02000503000000020004" pitchFamily="2" charset="0"/>
                <a:ea typeface="Arial Unicode MS" pitchFamily="34" charset="-128"/>
                <a:cs typeface="Arial Unicode MS" pitchFamily="34" charset="-128"/>
              </a:rPr>
              <a:t> base del </a:t>
            </a:r>
            <a:r>
              <a:rPr lang="en-GB" sz="1000" kern="0" dirty="0" err="1">
                <a:latin typeface="BentonSans Book" panose="02000503000000020004" pitchFamily="2" charset="0"/>
                <a:ea typeface="Arial Unicode MS" pitchFamily="34" charset="-128"/>
                <a:cs typeface="Arial Unicode MS" pitchFamily="34" charset="-128"/>
              </a:rPr>
              <a:t>loro</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livello</a:t>
            </a:r>
            <a:r>
              <a:rPr lang="en-GB" sz="1000" kern="0" dirty="0">
                <a:latin typeface="BentonSans Book" panose="02000503000000020004" pitchFamily="2" charset="0"/>
                <a:ea typeface="Arial Unicode MS" pitchFamily="34" charset="-128"/>
                <a:cs typeface="Arial Unicode MS" pitchFamily="34" charset="-128"/>
              </a:rPr>
              <a:t> di </a:t>
            </a:r>
            <a:r>
              <a:rPr lang="en-GB" sz="1000" kern="0" dirty="0" err="1">
                <a:latin typeface="BentonSans Book" panose="02000503000000020004" pitchFamily="2" charset="0"/>
                <a:ea typeface="Arial Unicode MS" pitchFamily="34" charset="-128"/>
                <a:cs typeface="Arial Unicode MS" pitchFamily="34" charset="-128"/>
              </a:rPr>
              <a:t>ingaggio</a:t>
            </a:r>
            <a:endParaRPr lang="en-GB" sz="1000" kern="0" dirty="0">
              <a:latin typeface="BentonSans Book" panose="02000503000000020004" pitchFamily="2" charset="0"/>
              <a:ea typeface="Arial Unicode MS" pitchFamily="34" charset="-128"/>
              <a:cs typeface="Arial Unicode MS" pitchFamily="34" charset="-128"/>
            </a:endParaRPr>
          </a:p>
        </p:txBody>
      </p:sp>
      <p:sp>
        <p:nvSpPr>
          <p:cNvPr id="10" name="Rectangle 9"/>
          <p:cNvSpPr/>
          <p:nvPr/>
        </p:nvSpPr>
        <p:spPr>
          <a:xfrm>
            <a:off x="835465" y="3676615"/>
            <a:ext cx="3148979" cy="246221"/>
          </a:xfrm>
          <a:prstGeom prst="rect">
            <a:avLst/>
          </a:prstGeom>
        </p:spPr>
        <p:txBody>
          <a:bodyPr wrap="square">
            <a:spAutoFit/>
          </a:bodyPr>
          <a:lstStyle/>
          <a:p>
            <a:pPr marL="171450" indent="-171450">
              <a:buClr>
                <a:schemeClr val="accent1"/>
              </a:buClr>
              <a:buFont typeface="Arial" panose="020B0604020202020204" pitchFamily="34" charset="0"/>
              <a:buChar char="•"/>
            </a:pPr>
            <a:r>
              <a:rPr lang="en-GB" sz="1000" kern="0" dirty="0">
                <a:solidFill>
                  <a:srgbClr val="CAA752"/>
                </a:solidFill>
                <a:latin typeface="BentonSans Bold" panose="02000803000000020004" pitchFamily="2" charset="0"/>
                <a:ea typeface="Arial Unicode MS" pitchFamily="34" charset="-128"/>
                <a:cs typeface="Arial Unicode MS" pitchFamily="34" charset="-128"/>
              </a:rPr>
              <a:t>Smartphones</a:t>
            </a:r>
          </a:p>
        </p:txBody>
      </p:sp>
      <p:sp>
        <p:nvSpPr>
          <p:cNvPr id="11" name="Rectangle 10"/>
          <p:cNvSpPr/>
          <p:nvPr/>
        </p:nvSpPr>
        <p:spPr>
          <a:xfrm>
            <a:off x="850734" y="2189758"/>
            <a:ext cx="3148979" cy="1169551"/>
          </a:xfrm>
          <a:prstGeom prst="rect">
            <a:avLst/>
          </a:prstGeom>
        </p:spPr>
        <p:txBody>
          <a:bodyPr wrap="square">
            <a:spAutoFit/>
          </a:bodyPr>
          <a:lstStyle/>
          <a:p>
            <a:pPr marL="171450" indent="-171450">
              <a:buClr>
                <a:schemeClr val="accent1"/>
              </a:buClr>
              <a:buFont typeface="Arial" panose="020B0604020202020204" pitchFamily="34" charset="0"/>
              <a:buChar char="•"/>
            </a:pPr>
            <a:r>
              <a:rPr lang="en-GB" sz="1000" kern="0" dirty="0">
                <a:solidFill>
                  <a:srgbClr val="CAA752"/>
                </a:solidFill>
                <a:latin typeface="BentonSans Bold" panose="02000803000000020004" pitchFamily="2" charset="0"/>
                <a:ea typeface="Arial Unicode MS" pitchFamily="34" charset="-128"/>
                <a:cs typeface="Arial Unicode MS" pitchFamily="34" charset="-128"/>
              </a:rPr>
              <a:t>Smartphones</a:t>
            </a:r>
          </a:p>
          <a:p>
            <a:pPr marL="171450" indent="-171450">
              <a:buClr>
                <a:schemeClr val="accent1"/>
              </a:buClr>
              <a:buFont typeface="Arial" panose="020B0604020202020204" pitchFamily="34" charset="0"/>
              <a:buChar char="•"/>
            </a:pPr>
            <a:r>
              <a:rPr lang="en-GB" sz="1000" kern="0" dirty="0">
                <a:solidFill>
                  <a:srgbClr val="CAA752"/>
                </a:solidFill>
                <a:latin typeface="BentonSans Bold" panose="02000803000000020004" pitchFamily="2" charset="0"/>
                <a:ea typeface="Arial Unicode MS" pitchFamily="34" charset="-128"/>
                <a:cs typeface="Arial Unicode MS" pitchFamily="34" charset="-128"/>
              </a:rPr>
              <a:t>SAP</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a:solidFill>
                  <a:srgbClr val="CAA752"/>
                </a:solidFill>
                <a:latin typeface="BentonSans Bold" panose="02000803000000020004" pitchFamily="2" charset="0"/>
                <a:ea typeface="Arial Unicode MS" pitchFamily="34" charset="-128"/>
                <a:cs typeface="Arial Unicode MS" pitchFamily="34" charset="-128"/>
              </a:rPr>
              <a:t>Cloud</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a:solidFill>
                  <a:srgbClr val="CAA752"/>
                </a:solidFill>
                <a:latin typeface="BentonSans Bold" panose="02000803000000020004" pitchFamily="2" charset="0"/>
                <a:ea typeface="Arial Unicode MS" pitchFamily="34" charset="-128"/>
                <a:cs typeface="Arial Unicode MS" pitchFamily="34" charset="-128"/>
              </a:rPr>
              <a:t>Platform</a:t>
            </a:r>
          </a:p>
          <a:p>
            <a:pPr marL="171450" indent="-171450">
              <a:buClr>
                <a:schemeClr val="accent1"/>
              </a:buClr>
              <a:buFont typeface="Arial" panose="020B0604020202020204" pitchFamily="34" charset="0"/>
              <a:buChar char="•"/>
            </a:pPr>
            <a:r>
              <a:rPr lang="en-GB" sz="1000" kern="0" dirty="0">
                <a:solidFill>
                  <a:srgbClr val="CAA752"/>
                </a:solidFill>
                <a:latin typeface="BentonSans Bold" panose="02000803000000020004" pitchFamily="2" charset="0"/>
                <a:ea typeface="Arial Unicode MS" pitchFamily="34" charset="-128"/>
                <a:cs typeface="Arial Unicode MS" pitchFamily="34" charset="-128"/>
              </a:rPr>
              <a:t>Back-office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a:solidFill>
                  <a:srgbClr val="CAA752"/>
                </a:solidFill>
                <a:latin typeface="BentonSans Bold" panose="02000803000000020004" pitchFamily="2" charset="0"/>
                <a:ea typeface="Arial Unicode MS" pitchFamily="34" charset="-128"/>
                <a:cs typeface="Arial Unicode MS" pitchFamily="34" charset="-128"/>
              </a:rPr>
              <a:t>del</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solidFill>
                  <a:srgbClr val="CAA752"/>
                </a:solidFill>
                <a:latin typeface="BentonSans Bold" panose="02000803000000020004" pitchFamily="2" charset="0"/>
                <a:ea typeface="Arial Unicode MS" pitchFamily="34" charset="-128"/>
                <a:cs typeface="Arial Unicode MS" pitchFamily="34" charset="-128"/>
              </a:rPr>
              <a:t>Comune</a:t>
            </a:r>
            <a:endParaRPr lang="en-GB" sz="1000" kern="0" dirty="0">
              <a:solidFill>
                <a:srgbClr val="CAA752"/>
              </a:solidFill>
              <a:latin typeface="BentonSans Bold" panose="02000803000000020004" pitchFamily="2" charset="0"/>
              <a:ea typeface="Arial Unicode MS" pitchFamily="34" charset="-128"/>
              <a:cs typeface="Arial Unicode MS" pitchFamily="34" charset="-128"/>
            </a:endParaRPr>
          </a:p>
          <a:p>
            <a:pPr marL="171450" indent="-171450">
              <a:buClr>
                <a:schemeClr val="accent1"/>
              </a:buClr>
              <a:buFont typeface="Arial" panose="020B0604020202020204" pitchFamily="34" charset="0"/>
              <a:buChar char="•"/>
            </a:pPr>
            <a:endParaRPr lang="en-GB" sz="1000" kern="0" dirty="0">
              <a:latin typeface="BentonSans Book" panose="02000503000000020004" pitchFamily="2" charset="0"/>
              <a:ea typeface="Arial Unicode MS" pitchFamily="34" charset="-128"/>
              <a:cs typeface="Arial Unicode MS" pitchFamily="34" charset="-128"/>
            </a:endParaRPr>
          </a:p>
          <a:p>
            <a:pPr marL="171450" indent="-171450">
              <a:buClr>
                <a:schemeClr val="accent1"/>
              </a:buClr>
              <a:buFont typeface="Arial" panose="020B0604020202020204" pitchFamily="34" charset="0"/>
              <a:buChar char="•"/>
            </a:pPr>
            <a:r>
              <a:rPr lang="en-GB" sz="1000" kern="0" dirty="0" err="1">
                <a:solidFill>
                  <a:srgbClr val="B48000"/>
                </a:solidFill>
                <a:latin typeface="BentonSans Bold" panose="02000803000000020004" pitchFamily="2" charset="0"/>
                <a:ea typeface="Arial Unicode MS" pitchFamily="34" charset="-128"/>
                <a:cs typeface="Arial Unicode MS" pitchFamily="34" charset="-128"/>
              </a:rPr>
              <a:t>Sistemi</a:t>
            </a:r>
            <a:r>
              <a:rPr lang="en-GB" sz="1000" b="1" kern="0" dirty="0">
                <a:solidFill>
                  <a:srgbClr val="B48000"/>
                </a:solidFill>
                <a:latin typeface="BentonSans Book" panose="02000503000000020004" pitchFamily="2" charset="0"/>
                <a:ea typeface="Arial Unicode MS" pitchFamily="34" charset="-128"/>
                <a:cs typeface="Arial Unicode MS" pitchFamily="34" charset="-128"/>
              </a:rPr>
              <a:t> </a:t>
            </a:r>
            <a:r>
              <a:rPr lang="en-GB" sz="1000" kern="0" dirty="0" err="1">
                <a:solidFill>
                  <a:srgbClr val="B48000"/>
                </a:solidFill>
                <a:latin typeface="BentonSans Bold" panose="02000803000000020004" pitchFamily="2" charset="0"/>
                <a:ea typeface="Arial Unicode MS" pitchFamily="34" charset="-128"/>
                <a:cs typeface="Arial Unicode MS" pitchFamily="34" charset="-128"/>
              </a:rPr>
              <a:t>degli</a:t>
            </a:r>
            <a:r>
              <a:rPr lang="en-GB" sz="1000" b="1" kern="0" dirty="0">
                <a:solidFill>
                  <a:srgbClr val="B48000"/>
                </a:solidFill>
                <a:latin typeface="BentonSans Book" panose="02000503000000020004" pitchFamily="2" charset="0"/>
                <a:ea typeface="Arial Unicode MS" pitchFamily="34" charset="-128"/>
                <a:cs typeface="Arial Unicode MS" pitchFamily="34" charset="-128"/>
              </a:rPr>
              <a:t> </a:t>
            </a:r>
            <a:r>
              <a:rPr lang="en-GB" sz="1000" kern="0" dirty="0" err="1">
                <a:solidFill>
                  <a:srgbClr val="B48000"/>
                </a:solidFill>
                <a:latin typeface="BentonSans Bold" panose="02000803000000020004" pitchFamily="2" charset="0"/>
                <a:ea typeface="Arial Unicode MS" pitchFamily="34" charset="-128"/>
                <a:cs typeface="Arial Unicode MS" pitchFamily="34" charset="-128"/>
              </a:rPr>
              <a:t>enti</a:t>
            </a:r>
            <a:r>
              <a:rPr lang="en-GB" sz="1000" b="1" kern="0" dirty="0">
                <a:solidFill>
                  <a:srgbClr val="B48000"/>
                </a:solidFill>
                <a:latin typeface="BentonSans Book" panose="02000503000000020004" pitchFamily="2" charset="0"/>
                <a:ea typeface="Arial Unicode MS" pitchFamily="34" charset="-128"/>
                <a:cs typeface="Arial Unicode MS" pitchFamily="34" charset="-128"/>
              </a:rPr>
              <a:t> </a:t>
            </a:r>
            <a:r>
              <a:rPr lang="en-GB" sz="1000" kern="0" dirty="0" err="1">
                <a:solidFill>
                  <a:srgbClr val="B48000"/>
                </a:solidFill>
                <a:latin typeface="BentonSans Bold" panose="02000803000000020004" pitchFamily="2" charset="0"/>
                <a:ea typeface="Arial Unicode MS" pitchFamily="34" charset="-128"/>
                <a:cs typeface="Arial Unicode MS" pitchFamily="34" charset="-128"/>
              </a:rPr>
              <a:t>preposti</a:t>
            </a:r>
            <a:r>
              <a:rPr lang="en-GB" sz="1000" b="1" kern="0" dirty="0">
                <a:solidFill>
                  <a:srgbClr val="B48000"/>
                </a:solidFill>
                <a:latin typeface="BentonSans Book" panose="02000503000000020004" pitchFamily="2" charset="0"/>
                <a:ea typeface="Arial Unicode MS" pitchFamily="34" charset="-128"/>
                <a:cs typeface="Arial Unicode MS" pitchFamily="34" charset="-128"/>
              </a:rPr>
              <a:t> </a:t>
            </a:r>
            <a:r>
              <a:rPr lang="en-GB" sz="1000" kern="0" dirty="0" err="1">
                <a:solidFill>
                  <a:srgbClr val="B48000"/>
                </a:solidFill>
                <a:latin typeface="BentonSans Bold" panose="02000803000000020004" pitchFamily="2" charset="0"/>
                <a:ea typeface="Arial Unicode MS" pitchFamily="34" charset="-128"/>
                <a:cs typeface="Arial Unicode MS" pitchFamily="34" charset="-128"/>
              </a:rPr>
              <a:t>alla</a:t>
            </a:r>
            <a:r>
              <a:rPr lang="en-GB" sz="1000" b="1" kern="0" dirty="0">
                <a:solidFill>
                  <a:srgbClr val="B48000"/>
                </a:solidFill>
                <a:latin typeface="BentonSans Book" panose="02000503000000020004" pitchFamily="2" charset="0"/>
                <a:ea typeface="Arial Unicode MS" pitchFamily="34" charset="-128"/>
                <a:cs typeface="Arial Unicode MS" pitchFamily="34" charset="-128"/>
              </a:rPr>
              <a:t> </a:t>
            </a:r>
            <a:r>
              <a:rPr lang="en-GB" sz="1000" kern="0" dirty="0" err="1">
                <a:solidFill>
                  <a:srgbClr val="B48000"/>
                </a:solidFill>
                <a:latin typeface="BentonSans Bold" panose="02000803000000020004" pitchFamily="2" charset="0"/>
                <a:ea typeface="Arial Unicode MS" pitchFamily="34" charset="-128"/>
                <a:cs typeface="Arial Unicode MS" pitchFamily="34" charset="-128"/>
              </a:rPr>
              <a:t>manutenzione</a:t>
            </a:r>
            <a:endParaRPr lang="en-GB" sz="1000" kern="0" dirty="0">
              <a:solidFill>
                <a:srgbClr val="B48000"/>
              </a:solidFill>
              <a:latin typeface="BentonSans Bold" panose="02000803000000020004" pitchFamily="2" charset="0"/>
              <a:ea typeface="Arial Unicode MS" pitchFamily="34" charset="-128"/>
              <a:cs typeface="Arial Unicode MS" pitchFamily="34" charset="-128"/>
            </a:endParaRPr>
          </a:p>
          <a:p>
            <a:pPr marL="171450" indent="-171450">
              <a:buClr>
                <a:schemeClr val="accent1"/>
              </a:buClr>
              <a:buFont typeface="Arial" panose="020B0604020202020204" pitchFamily="34" charset="0"/>
              <a:buChar char="•"/>
            </a:pPr>
            <a:r>
              <a:rPr lang="en-GB" sz="1000" kern="0" dirty="0">
                <a:solidFill>
                  <a:srgbClr val="B48000"/>
                </a:solidFill>
                <a:latin typeface="BentonSans Bold" panose="02000803000000020004" pitchFamily="2" charset="0"/>
                <a:ea typeface="Arial Unicode MS" pitchFamily="34" charset="-128"/>
                <a:cs typeface="Arial Unicode MS" pitchFamily="34" charset="-128"/>
              </a:rPr>
              <a:t>Banca del Tempo/</a:t>
            </a:r>
            <a:r>
              <a:rPr lang="en-GB" sz="1000" kern="0" dirty="0" err="1">
                <a:solidFill>
                  <a:srgbClr val="B48000"/>
                </a:solidFill>
                <a:latin typeface="BentonSans Bold" panose="02000803000000020004" pitchFamily="2" charset="0"/>
                <a:ea typeface="Arial Unicode MS" pitchFamily="34" charset="-128"/>
                <a:cs typeface="Arial Unicode MS" pitchFamily="34" charset="-128"/>
              </a:rPr>
              <a:t>Cittadinanza</a:t>
            </a:r>
            <a:r>
              <a:rPr lang="en-GB" sz="1000" kern="0" dirty="0">
                <a:solidFill>
                  <a:srgbClr val="B48000"/>
                </a:solidFill>
                <a:latin typeface="BentonSans Bold" panose="02000803000000020004" pitchFamily="2" charset="0"/>
                <a:ea typeface="Arial Unicode MS" pitchFamily="34" charset="-128"/>
                <a:cs typeface="Arial Unicode MS" pitchFamily="34" charset="-128"/>
              </a:rPr>
              <a:t> </a:t>
            </a:r>
            <a:r>
              <a:rPr lang="en-GB" sz="1000" kern="0" dirty="0" err="1">
                <a:solidFill>
                  <a:srgbClr val="B48000"/>
                </a:solidFill>
                <a:latin typeface="BentonSans Bold" panose="02000803000000020004" pitchFamily="2" charset="0"/>
                <a:ea typeface="Arial Unicode MS" pitchFamily="34" charset="-128"/>
                <a:cs typeface="Arial Unicode MS" pitchFamily="34" charset="-128"/>
              </a:rPr>
              <a:t>Attiva</a:t>
            </a:r>
            <a:endParaRPr lang="en-GB" sz="1000" kern="0" dirty="0">
              <a:solidFill>
                <a:srgbClr val="B48000"/>
              </a:solidFill>
              <a:latin typeface="BentonSans Book" panose="02000503000000020004" pitchFamily="2" charset="0"/>
              <a:ea typeface="Arial Unicode MS" pitchFamily="34" charset="-128"/>
              <a:cs typeface="Arial Unicode MS" pitchFamily="34" charset="-128"/>
            </a:endParaRPr>
          </a:p>
        </p:txBody>
      </p:sp>
      <p:cxnSp>
        <p:nvCxnSpPr>
          <p:cNvPr id="12" name="Straight Connector 11"/>
          <p:cNvCxnSpPr/>
          <p:nvPr/>
        </p:nvCxnSpPr>
        <p:spPr>
          <a:xfrm>
            <a:off x="986902" y="3403275"/>
            <a:ext cx="3139127" cy="15607"/>
          </a:xfrm>
          <a:prstGeom prst="line">
            <a:avLst/>
          </a:prstGeom>
          <a:ln>
            <a:solidFill>
              <a:schemeClr val="accent1">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981975" y="4438301"/>
            <a:ext cx="3139127" cy="15607"/>
          </a:xfrm>
          <a:prstGeom prst="line">
            <a:avLst/>
          </a:prstGeom>
          <a:ln>
            <a:solidFill>
              <a:schemeClr val="accent1">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1028" y="2079350"/>
            <a:ext cx="7353937" cy="3322608"/>
          </a:xfrm>
          <a:prstGeom prst="rect">
            <a:avLst/>
          </a:prstGeom>
        </p:spPr>
      </p:pic>
    </p:spTree>
    <p:extLst>
      <p:ext uri="{BB962C8B-B14F-4D97-AF65-F5344CB8AC3E}">
        <p14:creationId xmlns:p14="http://schemas.microsoft.com/office/powerpoint/2010/main" val="279986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809" y="405921"/>
            <a:ext cx="11186476" cy="738664"/>
          </a:xfrm>
        </p:spPr>
        <p:txBody>
          <a:bodyPr/>
          <a:lstStyle/>
          <a:p>
            <a:r>
              <a:rPr lang="en-US" dirty="0" err="1">
                <a:latin typeface="BentonSans Bold" panose="02000803000000020004" pitchFamily="2" charset="0"/>
              </a:rPr>
              <a:t>Elementi</a:t>
            </a:r>
            <a:r>
              <a:rPr lang="en-US" dirty="0">
                <a:latin typeface="BentonSans Bold" panose="02000803000000020004" pitchFamily="2" charset="0"/>
              </a:rPr>
              <a:t> </a:t>
            </a:r>
            <a:r>
              <a:rPr lang="en-US" dirty="0" err="1">
                <a:latin typeface="BentonSans Bold" panose="02000803000000020004" pitchFamily="2" charset="0"/>
              </a:rPr>
              <a:t>chiave</a:t>
            </a:r>
            <a:br>
              <a:rPr lang="en-US" dirty="0">
                <a:latin typeface="BentonSans Bold" panose="02000803000000020004" pitchFamily="2" charset="0"/>
              </a:rPr>
            </a:br>
            <a:r>
              <a:rPr lang="en-US" dirty="0" err="1">
                <a:latin typeface="BentonSans Bold" panose="02000803000000020004" pitchFamily="2" charset="0"/>
              </a:rPr>
              <a:t>Fase</a:t>
            </a:r>
            <a:r>
              <a:rPr lang="en-US" dirty="0">
                <a:latin typeface="BentonSans Bold" panose="02000803000000020004" pitchFamily="2" charset="0"/>
              </a:rPr>
              <a:t> 3</a:t>
            </a:r>
          </a:p>
        </p:txBody>
      </p:sp>
      <p:sp>
        <p:nvSpPr>
          <p:cNvPr id="8" name="AutoShape 33"/>
          <p:cNvSpPr>
            <a:spLocks noChangeArrowheads="1"/>
          </p:cNvSpPr>
          <p:nvPr/>
        </p:nvSpPr>
        <p:spPr bwMode="auto">
          <a:xfrm>
            <a:off x="755374" y="1192695"/>
            <a:ext cx="3763617" cy="524239"/>
          </a:xfrm>
          <a:prstGeom prst="chevron">
            <a:avLst>
              <a:gd name="adj" fmla="val 24712"/>
            </a:avLst>
          </a:prstGeom>
          <a:solidFill>
            <a:schemeClr val="accent1">
              <a:lumMod val="50000"/>
            </a:schemeClr>
          </a:solidFill>
          <a:ln>
            <a:noFill/>
            <a:headEnd/>
            <a:tailEnd/>
          </a:ln>
          <a:extLst/>
        </p:spPr>
        <p:style>
          <a:lnRef idx="2">
            <a:schemeClr val="accent1"/>
          </a:lnRef>
          <a:fillRef idx="1">
            <a:schemeClr val="lt1"/>
          </a:fillRef>
          <a:effectRef idx="0">
            <a:schemeClr val="accent1"/>
          </a:effectRef>
          <a:fontRef idx="minor">
            <a:schemeClr val="dk1"/>
          </a:fontRef>
        </p:style>
        <p:txBody>
          <a:bodyPr wrap="none" anchor="ctr"/>
          <a:lstStyle/>
          <a:p>
            <a:pPr algn="ctr">
              <a:buClr>
                <a:schemeClr val="accent1"/>
              </a:buClr>
              <a:buSzPct val="80000"/>
              <a:buFont typeface="Wingdings" pitchFamily="2" charset="2"/>
              <a:buNone/>
            </a:pPr>
            <a:r>
              <a:rPr lang="en-US" sz="1400" b="1" dirty="0" err="1">
                <a:solidFill>
                  <a:schemeClr val="bg1"/>
                </a:solidFill>
                <a:latin typeface="BentonSans Bold" panose="02000803000000020004" pitchFamily="2" charset="0"/>
              </a:rPr>
              <a:t>Fase</a:t>
            </a:r>
            <a:r>
              <a:rPr lang="en-US" sz="1400" b="1" dirty="0">
                <a:solidFill>
                  <a:schemeClr val="bg1"/>
                </a:solidFill>
                <a:latin typeface="BentonSans Bold" panose="02000803000000020004" pitchFamily="2" charset="0"/>
              </a:rPr>
              <a:t> 3</a:t>
            </a:r>
          </a:p>
        </p:txBody>
      </p:sp>
      <p:sp>
        <p:nvSpPr>
          <p:cNvPr id="9" name="Rectangle 8"/>
          <p:cNvSpPr/>
          <p:nvPr/>
        </p:nvSpPr>
        <p:spPr>
          <a:xfrm>
            <a:off x="584410" y="4489523"/>
            <a:ext cx="3994216" cy="1938992"/>
          </a:xfrm>
          <a:prstGeom prst="rect">
            <a:avLst/>
          </a:prstGeom>
        </p:spPr>
        <p:txBody>
          <a:bodyPr wrap="square">
            <a:spAutoFit/>
          </a:bodyPr>
          <a:lstStyle/>
          <a:p>
            <a:pPr marL="171450" indent="-171450">
              <a:buClr>
                <a:schemeClr val="accent1"/>
              </a:buClr>
              <a:buFont typeface="Arial" panose="020B0604020202020204" pitchFamily="34" charset="0"/>
              <a:buChar char="•"/>
            </a:pPr>
            <a:r>
              <a:rPr lang="en-GB" sz="1000" kern="0" dirty="0">
                <a:latin typeface="BentonSans Bold" panose="02000803000000020004" pitchFamily="2" charset="0"/>
                <a:ea typeface="Arial Unicode MS" pitchFamily="34" charset="-128"/>
                <a:cs typeface="Arial Unicode MS" pitchFamily="34" charset="-128"/>
              </a:rPr>
              <a:t>I </a:t>
            </a:r>
            <a:r>
              <a:rPr lang="en-GB" sz="1000" kern="0" dirty="0" err="1">
                <a:latin typeface="BentonSans Bold" panose="02000803000000020004" pitchFamily="2" charset="0"/>
                <a:ea typeface="Arial Unicode MS" pitchFamily="34" charset="-128"/>
                <a:cs typeface="Arial Unicode MS" pitchFamily="34" charset="-128"/>
              </a:rPr>
              <a:t>dispositivi</a:t>
            </a:r>
            <a:r>
              <a:rPr lang="en-GB" sz="1000" kern="0" dirty="0">
                <a:latin typeface="BentonSans Bold" panose="02000803000000020004" pitchFamily="2" charset="0"/>
                <a:ea typeface="Arial Unicode MS" pitchFamily="34" charset="-128"/>
                <a:cs typeface="Arial Unicode MS" pitchFamily="34" charset="-128"/>
              </a:rPr>
              <a:t> </a:t>
            </a:r>
            <a:r>
              <a:rPr lang="en-GB" sz="1000" kern="0" dirty="0" err="1">
                <a:latin typeface="BentonSans Bold" panose="02000803000000020004" pitchFamily="2" charset="0"/>
                <a:ea typeface="Arial Unicode MS" pitchFamily="34" charset="-128"/>
                <a:cs typeface="Arial Unicode MS" pitchFamily="34" charset="-128"/>
              </a:rPr>
              <a:t>installati</a:t>
            </a:r>
            <a:r>
              <a:rPr lang="en-GB" sz="1000" kern="0" dirty="0">
                <a:latin typeface="BentonSans Bold" panose="02000803000000020004" pitchFamily="2" charset="0"/>
                <a:ea typeface="Arial Unicode MS" pitchFamily="34" charset="-128"/>
                <a:cs typeface="Arial Unicode MS" pitchFamily="34" charset="-128"/>
              </a:rPr>
              <a:t> </a:t>
            </a:r>
            <a:r>
              <a:rPr lang="en-GB" sz="1000" kern="0" dirty="0">
                <a:latin typeface="BentonSans Book" panose="02000503000000020004" pitchFamily="2" charset="0"/>
                <a:ea typeface="Arial Unicode MS" pitchFamily="34" charset="-128"/>
                <a:cs typeface="Arial Unicode MS" pitchFamily="34" charset="-128"/>
              </a:rPr>
              <a:t>in </a:t>
            </a:r>
            <a:r>
              <a:rPr lang="en-GB" sz="1000" kern="0" dirty="0" err="1">
                <a:latin typeface="BentonSans Book" panose="02000503000000020004" pitchFamily="2" charset="0"/>
                <a:ea typeface="Arial Unicode MS" pitchFamily="34" charset="-128"/>
                <a:cs typeface="Arial Unicode MS" pitchFamily="34" charset="-128"/>
              </a:rPr>
              <a:t>città</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raccolgono</a:t>
            </a:r>
            <a:r>
              <a:rPr lang="en-GB" sz="1000" kern="0" dirty="0">
                <a:latin typeface="BentonSans Bold" panose="02000803000000020004" pitchFamily="2" charset="0"/>
                <a:ea typeface="Arial Unicode MS" pitchFamily="34" charset="-128"/>
                <a:cs typeface="Arial Unicode MS" pitchFamily="34" charset="-128"/>
              </a:rPr>
              <a:t> </a:t>
            </a:r>
            <a:r>
              <a:rPr lang="en-GB" sz="1000" kern="0" dirty="0" err="1">
                <a:latin typeface="BentonSans Bold" panose="02000803000000020004" pitchFamily="2" charset="0"/>
                <a:ea typeface="Arial Unicode MS" pitchFamily="34" charset="-128"/>
                <a:cs typeface="Arial Unicode MS" pitchFamily="34" charset="-128"/>
              </a:rPr>
              <a:t>dati</a:t>
            </a:r>
            <a:r>
              <a:rPr lang="en-GB" sz="1000" kern="0" dirty="0">
                <a:latin typeface="BentonSans Bold" panose="02000803000000020004" pitchFamily="2" charset="0"/>
                <a:ea typeface="Arial Unicode MS" pitchFamily="34" charset="-128"/>
                <a:cs typeface="Arial Unicode MS" pitchFamily="34" charset="-128"/>
              </a:rPr>
              <a:t> e </a:t>
            </a:r>
            <a:r>
              <a:rPr lang="en-GB" sz="1000" kern="0" dirty="0" err="1">
                <a:latin typeface="BentonSans Book" panose="02000503000000020004" pitchFamily="2" charset="0"/>
                <a:ea typeface="Arial Unicode MS" pitchFamily="34" charset="-128"/>
                <a:cs typeface="Arial Unicode MS" pitchFamily="34" charset="-128"/>
              </a:rPr>
              <a:t>rilevano</a:t>
            </a:r>
            <a:r>
              <a:rPr lang="en-GB" sz="1000" kern="0" dirty="0">
                <a:latin typeface="BentonSans Bold" panose="02000803000000020004" pitchFamily="2" charset="0"/>
                <a:ea typeface="Arial Unicode MS" pitchFamily="34" charset="-128"/>
                <a:cs typeface="Arial Unicode MS" pitchFamily="34" charset="-128"/>
              </a:rPr>
              <a:t> </a:t>
            </a:r>
            <a:r>
              <a:rPr lang="en-GB" sz="1000" kern="0" dirty="0" err="1">
                <a:latin typeface="BentonSans Bold" panose="02000803000000020004" pitchFamily="2" charset="0"/>
                <a:ea typeface="Arial Unicode MS" pitchFamily="34" charset="-128"/>
                <a:cs typeface="Arial Unicode MS" pitchFamily="34" charset="-128"/>
              </a:rPr>
              <a:t>anomalie</a:t>
            </a:r>
            <a:endParaRPr lang="en-GB" sz="1000" kern="0" dirty="0">
              <a:latin typeface="BentonSans Bold" panose="02000803000000020004" pitchFamily="2" charset="0"/>
              <a:ea typeface="Arial Unicode MS" pitchFamily="34" charset="-128"/>
              <a:cs typeface="Arial Unicode MS" pitchFamily="34" charset="-128"/>
            </a:endParaRPr>
          </a:p>
          <a:p>
            <a:pPr marL="171450" indent="-171450">
              <a:buClr>
                <a:schemeClr val="accent1"/>
              </a:buClr>
              <a:buFont typeface="Arial" panose="020B0604020202020204" pitchFamily="34" charset="0"/>
              <a:buChar char="•"/>
            </a:pPr>
            <a:r>
              <a:rPr lang="en-GB" sz="1000" kern="0" dirty="0">
                <a:latin typeface="BentonSans Book" panose="02000503000000020004" pitchFamily="2" charset="0"/>
                <a:ea typeface="Arial Unicode MS" pitchFamily="34" charset="-128"/>
                <a:cs typeface="Arial Unicode MS" pitchFamily="34" charset="-128"/>
              </a:rPr>
              <a:t>Il </a:t>
            </a:r>
            <a:r>
              <a:rPr lang="en-GB" sz="1000" kern="0" dirty="0" err="1">
                <a:latin typeface="BentonSans Book" panose="02000503000000020004" pitchFamily="2" charset="0"/>
                <a:ea typeface="Arial Unicode MS" pitchFamily="34" charset="-128"/>
                <a:cs typeface="Arial Unicode MS" pitchFamily="34" charset="-128"/>
              </a:rPr>
              <a:t>sistema</a:t>
            </a:r>
            <a:r>
              <a:rPr lang="en-GB" sz="1000" kern="0" dirty="0">
                <a:latin typeface="BentonSans Book" panose="02000503000000020004" pitchFamily="2" charset="0"/>
                <a:ea typeface="Arial Unicode MS" pitchFamily="34" charset="-128"/>
                <a:cs typeface="Arial Unicode MS" pitchFamily="34" charset="-128"/>
              </a:rPr>
              <a:t> di  </a:t>
            </a:r>
            <a:r>
              <a:rPr lang="en-GB" sz="1000" kern="0" dirty="0">
                <a:latin typeface="BentonSans Bold" panose="02000803000000020004" pitchFamily="2" charset="0"/>
                <a:ea typeface="Arial Unicode MS" pitchFamily="34" charset="-128"/>
                <a:cs typeface="Arial Unicode MS" pitchFamily="34" charset="-128"/>
              </a:rPr>
              <a:t>back-office </a:t>
            </a:r>
            <a:r>
              <a:rPr lang="en-GB" sz="1000" kern="0" dirty="0" err="1">
                <a:latin typeface="BentonSans Book" panose="02000503000000020004" pitchFamily="2" charset="0"/>
                <a:ea typeface="Arial Unicode MS" pitchFamily="34" charset="-128"/>
                <a:cs typeface="Arial Unicode MS" pitchFamily="34" charset="-128"/>
              </a:rPr>
              <a:t>gestisce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classifica</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traccia</a:t>
            </a:r>
            <a:r>
              <a:rPr lang="en-GB" sz="1000" kern="0" dirty="0">
                <a:latin typeface="BentonSans Book" panose="02000503000000020004" pitchFamily="2" charset="0"/>
                <a:ea typeface="Arial Unicode MS" pitchFamily="34" charset="-128"/>
                <a:cs typeface="Arial Unicode MS" pitchFamily="34" charset="-128"/>
              </a:rPr>
              <a:t> e </a:t>
            </a:r>
            <a:r>
              <a:rPr lang="en-GB" sz="1000" kern="0" dirty="0" err="1">
                <a:latin typeface="BentonSans Book" panose="02000503000000020004" pitchFamily="2" charset="0"/>
                <a:ea typeface="Arial Unicode MS" pitchFamily="34" charset="-128"/>
                <a:cs typeface="Arial Unicode MS" pitchFamily="34" charset="-128"/>
              </a:rPr>
              <a:t>smista</a:t>
            </a:r>
            <a:r>
              <a:rPr lang="en-GB" sz="1000" kern="0" dirty="0">
                <a:latin typeface="BentonSans Book" panose="02000503000000020004" pitchFamily="2" charset="0"/>
                <a:ea typeface="Arial Unicode MS" pitchFamily="34" charset="-128"/>
                <a:cs typeface="Arial Unicode MS" pitchFamily="34" charset="-128"/>
              </a:rPr>
              <a:t> le </a:t>
            </a:r>
            <a:r>
              <a:rPr lang="en-GB" sz="1000" kern="0" dirty="0" err="1">
                <a:latin typeface="BentonSans Book" panose="02000503000000020004" pitchFamily="2" charset="0"/>
                <a:ea typeface="Arial Unicode MS" pitchFamily="34" charset="-128"/>
                <a:cs typeface="Arial Unicode MS" pitchFamily="34" charset="-128"/>
              </a:rPr>
              <a:t>notifiche</a:t>
            </a:r>
            <a:r>
              <a:rPr lang="en-GB" sz="1000" kern="0" dirty="0">
                <a:latin typeface="BentonSans Book" panose="02000503000000020004" pitchFamily="2" charset="0"/>
                <a:ea typeface="Arial Unicode MS" pitchFamily="34" charset="-128"/>
                <a:cs typeface="Arial Unicode MS" pitchFamily="34" charset="-128"/>
              </a:rPr>
              <a:t> in </a:t>
            </a:r>
            <a:r>
              <a:rPr lang="en-GB" sz="1000" kern="0" dirty="0" err="1">
                <a:latin typeface="BentonSans Book" panose="02000503000000020004" pitchFamily="2" charset="0"/>
                <a:ea typeface="Arial Unicode MS" pitchFamily="34" charset="-128"/>
                <a:cs typeface="Arial Unicode MS" pitchFamily="34" charset="-128"/>
              </a:rPr>
              <a:t>modo</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totalmente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automatico</a:t>
            </a:r>
            <a:r>
              <a:rPr lang="en-GB" sz="1000" kern="0" dirty="0">
                <a:latin typeface="BentonSans Book" panose="02000503000000020004" pitchFamily="2" charset="0"/>
                <a:ea typeface="Arial Unicode MS" pitchFamily="34" charset="-128"/>
                <a:cs typeface="Arial Unicode MS" pitchFamily="34" charset="-128"/>
              </a:rPr>
              <a:t> con </a:t>
            </a:r>
            <a:r>
              <a:rPr lang="en-GB" sz="1000" kern="0" dirty="0" err="1">
                <a:latin typeface="BentonSans Book" panose="02000503000000020004" pitchFamily="2" charset="0"/>
                <a:ea typeface="Arial Unicode MS" pitchFamily="34" charset="-128"/>
                <a:cs typeface="Arial Unicode MS" pitchFamily="34" charset="-128"/>
              </a:rPr>
              <a:t>il</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supporto</a:t>
            </a:r>
            <a:r>
              <a:rPr lang="en-GB" sz="1000" kern="0" dirty="0">
                <a:latin typeface="BentonSans Book" panose="02000503000000020004" pitchFamily="2" charset="0"/>
                <a:ea typeface="Arial Unicode MS" pitchFamily="34" charset="-128"/>
                <a:cs typeface="Arial Unicode MS" pitchFamily="34" charset="-128"/>
              </a:rPr>
              <a:t> di </a:t>
            </a:r>
            <a:r>
              <a:rPr lang="en-GB" sz="1000" kern="0" dirty="0" err="1">
                <a:latin typeface="BentonSans Book" panose="02000503000000020004" pitchFamily="2" charset="0"/>
                <a:ea typeface="Arial Unicode MS" pitchFamily="34" charset="-128"/>
                <a:cs typeface="Arial Unicode MS" pitchFamily="34" charset="-128"/>
              </a:rPr>
              <a:t>tecniche</a:t>
            </a:r>
            <a:r>
              <a:rPr lang="en-GB" sz="1000" kern="0" dirty="0">
                <a:latin typeface="BentonSans Book" panose="02000503000000020004" pitchFamily="2" charset="0"/>
                <a:ea typeface="Arial Unicode MS" pitchFamily="34" charset="-128"/>
                <a:cs typeface="Arial Unicode MS" pitchFamily="34" charset="-128"/>
              </a:rPr>
              <a:t> di </a:t>
            </a:r>
            <a:r>
              <a:rPr lang="en-GB" sz="1000" kern="0" dirty="0" err="1">
                <a:latin typeface="BentonSans Bold" panose="02000803000000020004" pitchFamily="2" charset="0"/>
                <a:ea typeface="Arial Unicode MS" pitchFamily="34" charset="-128"/>
                <a:cs typeface="Arial Unicode MS" pitchFamily="34" charset="-128"/>
              </a:rPr>
              <a:t>indirizzamento</a:t>
            </a:r>
            <a:r>
              <a:rPr lang="en-GB" sz="1000" kern="0" dirty="0">
                <a:latin typeface="BentonSans Bold" panose="02000803000000020004" pitchFamily="2" charset="0"/>
                <a:ea typeface="Arial Unicode MS" pitchFamily="34" charset="-128"/>
                <a:cs typeface="Arial Unicode MS" pitchFamily="34" charset="-128"/>
              </a:rPr>
              <a:t> </a:t>
            </a:r>
            <a:r>
              <a:rPr lang="en-GB" sz="1000" kern="0" dirty="0" err="1">
                <a:latin typeface="BentonSans Bold" panose="02000803000000020004" pitchFamily="2" charset="0"/>
                <a:ea typeface="Arial Unicode MS" pitchFamily="34" charset="-128"/>
                <a:cs typeface="Arial Unicode MS" pitchFamily="34" charset="-128"/>
              </a:rPr>
              <a:t>avanzato</a:t>
            </a:r>
            <a:endParaRPr lang="en-GB" sz="1000" kern="0" dirty="0">
              <a:latin typeface="BentonSans Bold" panose="02000803000000020004" pitchFamily="2" charset="0"/>
              <a:ea typeface="Arial Unicode MS" pitchFamily="34" charset="-128"/>
              <a:cs typeface="Arial Unicode MS" pitchFamily="34" charset="-128"/>
            </a:endParaRPr>
          </a:p>
          <a:p>
            <a:pPr marL="171450" indent="-171450">
              <a:buClr>
                <a:schemeClr val="accent1"/>
              </a:buClr>
              <a:buFont typeface="Arial" panose="020B0604020202020204" pitchFamily="34" charset="0"/>
              <a:buChar char="•"/>
            </a:pPr>
            <a:r>
              <a:rPr lang="en-GB" sz="1000" kern="0" dirty="0">
                <a:latin typeface="BentonSans Book" panose="02000503000000020004" pitchFamily="2" charset="0"/>
                <a:ea typeface="Arial Unicode MS" pitchFamily="34" charset="-128"/>
                <a:cs typeface="Arial Unicode MS" pitchFamily="34" charset="-128"/>
              </a:rPr>
              <a:t>Il </a:t>
            </a:r>
            <a:r>
              <a:rPr lang="en-GB" sz="1000" kern="0" dirty="0" err="1">
                <a:latin typeface="BentonSans Book" panose="02000503000000020004" pitchFamily="2" charset="0"/>
                <a:ea typeface="Arial Unicode MS" pitchFamily="34" charset="-128"/>
                <a:cs typeface="Arial Unicode MS" pitchFamily="34" charset="-128"/>
              </a:rPr>
              <a:t>riconoscimento</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delle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immagini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ai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fini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della</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classificazione</a:t>
            </a:r>
            <a:r>
              <a:rPr lang="en-GB" sz="1000" kern="0" dirty="0">
                <a:latin typeface="BentonSans Book" panose="02000503000000020004" pitchFamily="2" charset="0"/>
                <a:ea typeface="Arial Unicode MS" pitchFamily="34" charset="-128"/>
                <a:cs typeface="Arial Unicode MS" pitchFamily="34" charset="-128"/>
              </a:rPr>
              <a:t> è </a:t>
            </a:r>
            <a:r>
              <a:rPr lang="en-GB" sz="1000" kern="0" dirty="0" err="1">
                <a:latin typeface="BentonSans Book" panose="02000503000000020004" pitchFamily="2" charset="0"/>
                <a:ea typeface="Arial Unicode MS" pitchFamily="34" charset="-128"/>
                <a:cs typeface="Arial Unicode MS" pitchFamily="34" charset="-128"/>
              </a:rPr>
              <a:t>supportato</a:t>
            </a:r>
            <a:r>
              <a:rPr lang="en-GB" sz="1000" kern="0" dirty="0">
                <a:latin typeface="BentonSans Book" panose="02000503000000020004" pitchFamily="2" charset="0"/>
                <a:ea typeface="Arial Unicode MS" pitchFamily="34" charset="-128"/>
                <a:cs typeface="Arial Unicode MS" pitchFamily="34" charset="-128"/>
              </a:rPr>
              <a:t> da </a:t>
            </a:r>
            <a:r>
              <a:rPr lang="en-GB" sz="1000" kern="0" dirty="0" err="1">
                <a:latin typeface="BentonSans Bold" panose="02000803000000020004" pitchFamily="2" charset="0"/>
                <a:ea typeface="Arial Unicode MS" pitchFamily="34" charset="-128"/>
                <a:cs typeface="Arial Unicode MS" pitchFamily="34" charset="-128"/>
              </a:rPr>
              <a:t>algoritmi</a:t>
            </a:r>
            <a:r>
              <a:rPr lang="en-GB" sz="1000" kern="0" dirty="0">
                <a:latin typeface="BentonSans Bold" panose="02000803000000020004" pitchFamily="2" charset="0"/>
                <a:ea typeface="Arial Unicode MS" pitchFamily="34" charset="-128"/>
                <a:cs typeface="Arial Unicode MS" pitchFamily="34" charset="-128"/>
              </a:rPr>
              <a:t> </a:t>
            </a:r>
            <a:r>
              <a:rPr lang="en-GB" sz="1000" kern="0" dirty="0" err="1">
                <a:latin typeface="BentonSans Bold" panose="02000803000000020004" pitchFamily="2" charset="0"/>
                <a:ea typeface="Arial Unicode MS" pitchFamily="34" charset="-128"/>
                <a:cs typeface="Arial Unicode MS" pitchFamily="34" charset="-128"/>
              </a:rPr>
              <a:t>evoluti</a:t>
            </a:r>
            <a:r>
              <a:rPr lang="en-GB" sz="1000" kern="0" dirty="0">
                <a:latin typeface="BentonSans Bold" panose="02000803000000020004" pitchFamily="2" charset="0"/>
                <a:ea typeface="Arial Unicode MS" pitchFamily="34" charset="-128"/>
                <a:cs typeface="Arial Unicode MS" pitchFamily="34" charset="-128"/>
              </a:rPr>
              <a:t> di Machine Learning </a:t>
            </a:r>
          </a:p>
          <a:p>
            <a:pPr marL="171450" indent="-171450">
              <a:buClr>
                <a:schemeClr val="accent1"/>
              </a:buClr>
              <a:buFont typeface="Arial" panose="020B0604020202020204" pitchFamily="34" charset="0"/>
              <a:buChar char="•"/>
            </a:pPr>
            <a:r>
              <a:rPr lang="en-GB" sz="1000" kern="0" dirty="0" err="1">
                <a:latin typeface="BentonSans Book" panose="02000503000000020004" pitchFamily="2" charset="0"/>
                <a:ea typeface="Arial Unicode MS" pitchFamily="34" charset="-128"/>
                <a:cs typeface="Arial Unicode MS" pitchFamily="34" charset="-128"/>
              </a:rPr>
              <a:t>Gli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interventi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vengono</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gestiti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dalle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ld" panose="02000803000000020004" pitchFamily="2" charset="0"/>
                <a:ea typeface="Arial Unicode MS" pitchFamily="34" charset="-128"/>
                <a:cs typeface="Arial Unicode MS" pitchFamily="34" charset="-128"/>
              </a:rPr>
              <a:t>centrali</a:t>
            </a:r>
            <a:r>
              <a:rPr lang="en-GB" sz="1000" kern="0" dirty="0">
                <a:latin typeface="BentonSans Bold" panose="02000803000000020004" pitchFamily="2" charset="0"/>
                <a:ea typeface="Arial Unicode MS" pitchFamily="34" charset="-128"/>
                <a:cs typeface="Arial Unicode MS" pitchFamily="34" charset="-128"/>
              </a:rPr>
              <a:t> operative </a:t>
            </a:r>
            <a:r>
              <a:rPr lang="en-GB" sz="1000" kern="0" dirty="0" err="1">
                <a:latin typeface="BentonSans Bold" panose="02000803000000020004" pitchFamily="2" charset="0"/>
                <a:ea typeface="Arial Unicode MS" pitchFamily="34" charset="-128"/>
                <a:cs typeface="Arial Unicode MS" pitchFamily="34" charset="-128"/>
              </a:rPr>
              <a:t>della</a:t>
            </a:r>
            <a:r>
              <a:rPr lang="en-GB" sz="1000" kern="0" dirty="0">
                <a:latin typeface="BentonSans Bold" panose="02000803000000020004" pitchFamily="2" charset="0"/>
                <a:ea typeface="Arial Unicode MS" pitchFamily="34" charset="-128"/>
                <a:cs typeface="Arial Unicode MS" pitchFamily="34" charset="-128"/>
              </a:rPr>
              <a:t> </a:t>
            </a:r>
            <a:r>
              <a:rPr lang="en-GB" sz="1000" kern="0" dirty="0" err="1">
                <a:latin typeface="BentonSans Bold" panose="02000803000000020004" pitchFamily="2" charset="0"/>
                <a:ea typeface="Arial Unicode MS" pitchFamily="34" charset="-128"/>
                <a:cs typeface="Arial Unicode MS" pitchFamily="34" charset="-128"/>
              </a:rPr>
              <a:t>polizia</a:t>
            </a:r>
            <a:r>
              <a:rPr lang="en-GB" sz="1000" kern="0" dirty="0">
                <a:latin typeface="BentonSans Bold" panose="02000803000000020004" pitchFamily="2" charset="0"/>
                <a:ea typeface="Arial Unicode MS" pitchFamily="34" charset="-128"/>
                <a:cs typeface="Arial Unicode MS" pitchFamily="34" charset="-128"/>
              </a:rPr>
              <a:t>/</a:t>
            </a:r>
            <a:r>
              <a:rPr lang="en-GB" sz="1000" kern="0" dirty="0" err="1">
                <a:latin typeface="BentonSans Bold" panose="02000803000000020004" pitchFamily="2" charset="0"/>
                <a:ea typeface="Arial Unicode MS" pitchFamily="34" charset="-128"/>
                <a:cs typeface="Arial Unicode MS" pitchFamily="34" charset="-128"/>
              </a:rPr>
              <a:t>nettezza</a:t>
            </a:r>
            <a:r>
              <a:rPr lang="en-GB" sz="1000" kern="0" dirty="0">
                <a:latin typeface="BentonSans Bold" panose="02000803000000020004" pitchFamily="2" charset="0"/>
                <a:ea typeface="Arial Unicode MS" pitchFamily="34" charset="-128"/>
                <a:cs typeface="Arial Unicode MS" pitchFamily="34" charset="-128"/>
              </a:rPr>
              <a:t> </a:t>
            </a:r>
            <a:r>
              <a:rPr lang="en-GB" sz="1000" kern="0" dirty="0" err="1">
                <a:latin typeface="BentonSans Bold" panose="02000803000000020004" pitchFamily="2" charset="0"/>
                <a:ea typeface="Arial Unicode MS" pitchFamily="34" charset="-128"/>
                <a:cs typeface="Arial Unicode MS" pitchFamily="34" charset="-128"/>
              </a:rPr>
              <a:t>urbana</a:t>
            </a:r>
            <a:r>
              <a:rPr lang="en-GB" sz="1000" kern="0" dirty="0">
                <a:latin typeface="BentonSans Bold" panose="02000803000000020004" pitchFamily="2" charset="0"/>
                <a:ea typeface="Arial Unicode MS" pitchFamily="34" charset="-128"/>
                <a:cs typeface="Arial Unicode MS" pitchFamily="34" charset="-128"/>
              </a:rPr>
              <a:t>/</a:t>
            </a:r>
            <a:r>
              <a:rPr lang="en-GB" sz="1000" kern="0" dirty="0" err="1">
                <a:latin typeface="BentonSans Bold" panose="02000803000000020004" pitchFamily="2" charset="0"/>
                <a:ea typeface="Arial Unicode MS" pitchFamily="34" charset="-128"/>
                <a:cs typeface="Arial Unicode MS" pitchFamily="34" charset="-128"/>
              </a:rPr>
              <a:t>vigili</a:t>
            </a:r>
            <a:r>
              <a:rPr lang="en-GB" sz="1000" kern="0" dirty="0">
                <a:latin typeface="BentonSans Bold" panose="02000803000000020004" pitchFamily="2" charset="0"/>
                <a:ea typeface="Arial Unicode MS" pitchFamily="34" charset="-128"/>
                <a:cs typeface="Arial Unicode MS" pitchFamily="34" charset="-128"/>
              </a:rPr>
              <a:t> del </a:t>
            </a:r>
            <a:r>
              <a:rPr lang="en-GB" sz="1000" kern="0" dirty="0" err="1">
                <a:latin typeface="BentonSans Bold" panose="02000803000000020004" pitchFamily="2" charset="0"/>
                <a:ea typeface="Arial Unicode MS" pitchFamily="34" charset="-128"/>
                <a:cs typeface="Arial Unicode MS" pitchFamily="34" charset="-128"/>
              </a:rPr>
              <a:t>fuoco</a:t>
            </a:r>
            <a:r>
              <a:rPr lang="en-GB" sz="1000" kern="0" dirty="0">
                <a:latin typeface="BentonSans Bold" panose="02000803000000020004" pitchFamily="2" charset="0"/>
                <a:ea typeface="Arial Unicode MS" pitchFamily="34" charset="-128"/>
                <a:cs typeface="Arial Unicode MS" pitchFamily="34" charset="-128"/>
              </a:rPr>
              <a:t> </a:t>
            </a:r>
            <a:r>
              <a:rPr lang="en-GB" sz="1000" kern="0" dirty="0" err="1">
                <a:latin typeface="BentonSans Bold" panose="02000803000000020004" pitchFamily="2" charset="0"/>
                <a:ea typeface="Arial Unicode MS" pitchFamily="34" charset="-128"/>
                <a:cs typeface="Arial Unicode MS" pitchFamily="34" charset="-128"/>
              </a:rPr>
              <a:t>ecc</a:t>
            </a:r>
            <a:r>
              <a:rPr lang="en-GB" sz="1000" kern="0" dirty="0">
                <a:latin typeface="BentonSans Bold" panose="02000803000000020004" pitchFamily="2" charset="0"/>
                <a:ea typeface="Arial Unicode MS" pitchFamily="34" charset="-128"/>
                <a:cs typeface="Arial Unicode MS" pitchFamily="34" charset="-128"/>
              </a:rPr>
              <a:t>. </a:t>
            </a:r>
          </a:p>
          <a:p>
            <a:pPr marL="171450" indent="-171450">
              <a:buClr>
                <a:schemeClr val="accent1"/>
              </a:buClr>
              <a:buFont typeface="Arial" panose="020B0604020202020204" pitchFamily="34" charset="0"/>
              <a:buChar char="•"/>
            </a:pPr>
            <a:r>
              <a:rPr lang="en-GB" sz="1000" kern="0" dirty="0">
                <a:latin typeface="BentonSans Book" panose="02000503000000020004" pitchFamily="2" charset="0"/>
                <a:ea typeface="Arial Unicode MS" pitchFamily="34" charset="-128"/>
                <a:cs typeface="Arial Unicode MS" pitchFamily="34" charset="-128"/>
              </a:rPr>
              <a:t>Una </a:t>
            </a:r>
            <a:r>
              <a:rPr lang="en-GB" sz="1000" kern="0" dirty="0" err="1">
                <a:latin typeface="BentonSans Book" panose="02000503000000020004" pitchFamily="2" charset="0"/>
                <a:ea typeface="Arial Unicode MS" pitchFamily="34" charset="-128"/>
                <a:cs typeface="Arial Unicode MS" pitchFamily="34" charset="-128"/>
              </a:rPr>
              <a:t>volta</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che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l’intervento</a:t>
            </a:r>
            <a:r>
              <a:rPr lang="en-GB" sz="1000" kern="0" dirty="0">
                <a:latin typeface="BentonSans Book" panose="02000503000000020004" pitchFamily="2" charset="0"/>
                <a:ea typeface="Arial Unicode MS" pitchFamily="34" charset="-128"/>
                <a:cs typeface="Arial Unicode MS" pitchFamily="34" charset="-128"/>
              </a:rPr>
              <a:t> è </a:t>
            </a:r>
            <a:r>
              <a:rPr lang="en-GB" sz="1000" kern="0" dirty="0" err="1">
                <a:latin typeface="BentonSans Book" panose="02000503000000020004" pitchFamily="2" charset="0"/>
                <a:ea typeface="Arial Unicode MS" pitchFamily="34" charset="-128"/>
                <a:cs typeface="Arial Unicode MS" pitchFamily="34" charset="-128"/>
              </a:rPr>
              <a:t>concluso</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ok" panose="02000503000000020004" pitchFamily="2" charset="0"/>
                <a:ea typeface="Arial Unicode MS" pitchFamily="34" charset="-128"/>
                <a:cs typeface="Arial Unicode MS" pitchFamily="34" charset="-128"/>
              </a:rPr>
              <a:t>l’informazione</a:t>
            </a:r>
            <a:r>
              <a:rPr lang="en-GB" sz="1000" kern="0" dirty="0">
                <a:latin typeface="BentonSans Book" panose="02000503000000020004" pitchFamily="2" charset="0"/>
                <a:ea typeface="Arial Unicode MS" pitchFamily="34" charset="-128"/>
                <a:cs typeface="Arial Unicode MS" pitchFamily="34" charset="-128"/>
              </a:rPr>
              <a:t> è </a:t>
            </a:r>
            <a:r>
              <a:rPr lang="en-GB" sz="1000" kern="0" dirty="0" err="1">
                <a:latin typeface="BentonSans Book" panose="02000503000000020004" pitchFamily="2" charset="0"/>
                <a:ea typeface="Arial Unicode MS" pitchFamily="34" charset="-128"/>
                <a:cs typeface="Arial Unicode MS" pitchFamily="34" charset="-128"/>
              </a:rPr>
              <a:t>inviata</a:t>
            </a:r>
            <a:r>
              <a:rPr lang="en-GB" sz="1000" kern="0" dirty="0">
                <a:latin typeface="BentonSans Book" panose="02000503000000020004" pitchFamily="2" charset="0"/>
                <a:ea typeface="Arial Unicode MS" pitchFamily="34" charset="-128"/>
                <a:cs typeface="Arial Unicode MS" pitchFamily="34" charset="-128"/>
              </a:rPr>
              <a:t> al Sistema di back-office, </a:t>
            </a:r>
            <a:r>
              <a:rPr lang="en-GB" sz="1000" kern="0" dirty="0" err="1">
                <a:latin typeface="BentonSans Book" panose="02000503000000020004" pitchFamily="2" charset="0"/>
                <a:ea typeface="Arial Unicode MS" pitchFamily="34" charset="-128"/>
                <a:cs typeface="Arial Unicode MS" pitchFamily="34" charset="-128"/>
              </a:rPr>
              <a:t>che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ld" panose="02000803000000020004" pitchFamily="2" charset="0"/>
                <a:ea typeface="Arial Unicode MS" pitchFamily="34" charset="-128"/>
                <a:cs typeface="Arial Unicode MS" pitchFamily="34" charset="-128"/>
              </a:rPr>
              <a:t>automaticamente</a:t>
            </a:r>
            <a:r>
              <a:rPr lang="en-GB" sz="1000" kern="0" dirty="0">
                <a:latin typeface="BentonSans Book" panose="02000503000000020004" pitchFamily="2" charset="0"/>
                <a:ea typeface="Arial Unicode MS" pitchFamily="34" charset="-128"/>
                <a:cs typeface="Arial Unicode MS" pitchFamily="34" charset="-128"/>
              </a:rPr>
              <a:t> ne </a:t>
            </a:r>
            <a:r>
              <a:rPr lang="en-GB" sz="1000" kern="0" dirty="0" err="1">
                <a:latin typeface="BentonSans Book" panose="02000503000000020004" pitchFamily="2" charset="0"/>
                <a:ea typeface="Arial Unicode MS" pitchFamily="34" charset="-128"/>
                <a:cs typeface="Arial Unicode MS" pitchFamily="34" charset="-128"/>
              </a:rPr>
              <a:t>fornisce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latin typeface="BentonSans Bold" panose="02000803000000020004" pitchFamily="2" charset="0"/>
                <a:ea typeface="Arial Unicode MS" pitchFamily="34" charset="-128"/>
                <a:cs typeface="Arial Unicode MS" pitchFamily="34" charset="-128"/>
              </a:rPr>
              <a:t>notifica</a:t>
            </a:r>
            <a:r>
              <a:rPr lang="en-GB" sz="1000" kern="0" dirty="0">
                <a:latin typeface="BentonSans Book" panose="02000503000000020004" pitchFamily="2" charset="0"/>
                <a:ea typeface="Arial Unicode MS" pitchFamily="34" charset="-128"/>
                <a:cs typeface="Arial Unicode MS" pitchFamily="34" charset="-128"/>
              </a:rPr>
              <a:t> al </a:t>
            </a:r>
            <a:r>
              <a:rPr lang="en-GB" sz="1000" kern="0" dirty="0" err="1">
                <a:latin typeface="BentonSans Book" panose="02000503000000020004" pitchFamily="2" charset="0"/>
                <a:ea typeface="Arial Unicode MS" pitchFamily="34" charset="-128"/>
                <a:cs typeface="Arial Unicode MS" pitchFamily="34" charset="-128"/>
              </a:rPr>
              <a:t>cittadino</a:t>
            </a:r>
            <a:endParaRPr lang="en-GB" sz="1000" kern="0" dirty="0">
              <a:latin typeface="BentonSans Bold" panose="02000803000000020004" pitchFamily="2" charset="0"/>
              <a:ea typeface="Arial Unicode MS" pitchFamily="34" charset="-128"/>
              <a:cs typeface="Arial Unicode MS" pitchFamily="34" charset="-128"/>
            </a:endParaRPr>
          </a:p>
        </p:txBody>
      </p:sp>
      <p:sp>
        <p:nvSpPr>
          <p:cNvPr id="10" name="Rectangle 9"/>
          <p:cNvSpPr/>
          <p:nvPr/>
        </p:nvSpPr>
        <p:spPr>
          <a:xfrm>
            <a:off x="584409" y="3483418"/>
            <a:ext cx="3148979" cy="707886"/>
          </a:xfrm>
          <a:prstGeom prst="rect">
            <a:avLst/>
          </a:prstGeom>
        </p:spPr>
        <p:txBody>
          <a:bodyPr wrap="square">
            <a:spAutoFit/>
          </a:bodyPr>
          <a:lstStyle/>
          <a:p>
            <a:pPr marL="171450" indent="-171450">
              <a:buClr>
                <a:schemeClr val="accent1"/>
              </a:buClr>
              <a:buFont typeface="Arial" panose="020B0604020202020204" pitchFamily="34" charset="0"/>
              <a:buChar char="•"/>
            </a:pPr>
            <a:r>
              <a:rPr lang="en-GB" sz="1000" kern="0" dirty="0">
                <a:solidFill>
                  <a:srgbClr val="CAA752"/>
                </a:solidFill>
                <a:latin typeface="BentonSans Bold" panose="02000803000000020004" pitchFamily="2" charset="0"/>
                <a:ea typeface="Arial Unicode MS" pitchFamily="34" charset="-128"/>
                <a:cs typeface="Arial Unicode MS" pitchFamily="34" charset="-128"/>
              </a:rPr>
              <a:t>Smartphones</a:t>
            </a:r>
          </a:p>
          <a:p>
            <a:pPr marL="171450" indent="-171450">
              <a:buClr>
                <a:schemeClr val="accent1"/>
              </a:buClr>
              <a:buFont typeface="Arial" panose="020B0604020202020204" pitchFamily="34" charset="0"/>
              <a:buChar char="•"/>
            </a:pPr>
            <a:r>
              <a:rPr lang="en-GB" sz="1000" kern="0" dirty="0" err="1">
                <a:solidFill>
                  <a:srgbClr val="785600"/>
                </a:solidFill>
                <a:latin typeface="BentonSans Bold" panose="02000803000000020004" pitchFamily="2" charset="0"/>
                <a:ea typeface="Arial Unicode MS" pitchFamily="34" charset="-128"/>
                <a:cs typeface="Arial Unicode MS" pitchFamily="34" charset="-128"/>
              </a:rPr>
              <a:t>Telecamere</a:t>
            </a:r>
            <a:endParaRPr lang="en-GB" sz="1000" kern="0" dirty="0">
              <a:solidFill>
                <a:srgbClr val="785600"/>
              </a:solidFill>
              <a:latin typeface="BentonSans Bold" panose="02000803000000020004" pitchFamily="2" charset="0"/>
              <a:ea typeface="Arial Unicode MS" pitchFamily="34" charset="-128"/>
              <a:cs typeface="Arial Unicode MS" pitchFamily="34" charset="-128"/>
            </a:endParaRPr>
          </a:p>
          <a:p>
            <a:pPr marL="171450" indent="-171450">
              <a:buClr>
                <a:schemeClr val="accent1"/>
              </a:buClr>
              <a:buFont typeface="Arial" panose="020B0604020202020204" pitchFamily="34" charset="0"/>
              <a:buChar char="•"/>
            </a:pPr>
            <a:r>
              <a:rPr lang="en-GB" sz="1000" kern="0" dirty="0" err="1">
                <a:solidFill>
                  <a:srgbClr val="785600"/>
                </a:solidFill>
                <a:latin typeface="BentonSans Bold" panose="02000803000000020004" pitchFamily="2" charset="0"/>
                <a:ea typeface="Arial Unicode MS" pitchFamily="34" charset="-128"/>
                <a:cs typeface="Arial Unicode MS" pitchFamily="34" charset="-128"/>
              </a:rPr>
              <a:t>Sensori</a:t>
            </a:r>
            <a:endParaRPr lang="en-GB" sz="1000" kern="0" dirty="0">
              <a:solidFill>
                <a:srgbClr val="785600"/>
              </a:solidFill>
              <a:latin typeface="BentonSans Bold" panose="02000803000000020004" pitchFamily="2" charset="0"/>
              <a:ea typeface="Arial Unicode MS" pitchFamily="34" charset="-128"/>
              <a:cs typeface="Arial Unicode MS" pitchFamily="34" charset="-128"/>
            </a:endParaRPr>
          </a:p>
          <a:p>
            <a:pPr marL="171450" indent="-171450">
              <a:buClr>
                <a:schemeClr val="accent1"/>
              </a:buClr>
              <a:buFont typeface="Arial" panose="020B0604020202020204" pitchFamily="34" charset="0"/>
              <a:buChar char="•"/>
            </a:pPr>
            <a:r>
              <a:rPr lang="en-GB" sz="1000" kern="0" dirty="0" err="1">
                <a:solidFill>
                  <a:srgbClr val="785600"/>
                </a:solidFill>
                <a:latin typeface="BentonSans Bold" panose="02000803000000020004" pitchFamily="2" charset="0"/>
                <a:ea typeface="Arial Unicode MS" pitchFamily="34" charset="-128"/>
                <a:cs typeface="Arial Unicode MS" pitchFamily="34" charset="-128"/>
              </a:rPr>
              <a:t>Dispositivi</a:t>
            </a:r>
            <a:r>
              <a:rPr lang="en-GB" sz="1000" kern="0" dirty="0">
                <a:latin typeface="BentonSans Bold" panose="02000803000000020004" pitchFamily="2" charset="0"/>
                <a:ea typeface="Arial Unicode MS" pitchFamily="34" charset="-128"/>
                <a:cs typeface="Arial Unicode MS" pitchFamily="34" charset="-128"/>
              </a:rPr>
              <a:t> </a:t>
            </a:r>
            <a:r>
              <a:rPr lang="en-GB" sz="1000" kern="0" dirty="0" err="1">
                <a:solidFill>
                  <a:srgbClr val="785600"/>
                </a:solidFill>
                <a:latin typeface="BentonSans Bold" panose="02000803000000020004" pitchFamily="2" charset="0"/>
                <a:ea typeface="Arial Unicode MS" pitchFamily="34" charset="-128"/>
                <a:cs typeface="Arial Unicode MS" pitchFamily="34" charset="-128"/>
              </a:rPr>
              <a:t>intelligenti</a:t>
            </a:r>
            <a:endParaRPr lang="en-GB" sz="1000" kern="0" dirty="0">
              <a:solidFill>
                <a:srgbClr val="785600"/>
              </a:solidFill>
              <a:latin typeface="BentonSans Bold" panose="02000803000000020004" pitchFamily="2" charset="0"/>
              <a:ea typeface="Arial Unicode MS" pitchFamily="34" charset="-128"/>
              <a:cs typeface="Arial Unicode MS" pitchFamily="34" charset="-128"/>
            </a:endParaRPr>
          </a:p>
        </p:txBody>
      </p:sp>
      <p:sp>
        <p:nvSpPr>
          <p:cNvPr id="11" name="Rectangle 10"/>
          <p:cNvSpPr/>
          <p:nvPr/>
        </p:nvSpPr>
        <p:spPr>
          <a:xfrm>
            <a:off x="647774" y="1794078"/>
            <a:ext cx="3871217" cy="1785104"/>
          </a:xfrm>
          <a:prstGeom prst="rect">
            <a:avLst/>
          </a:prstGeom>
        </p:spPr>
        <p:txBody>
          <a:bodyPr wrap="square">
            <a:spAutoFit/>
          </a:bodyPr>
          <a:lstStyle/>
          <a:p>
            <a:pPr marL="171450" indent="-171450">
              <a:buClr>
                <a:schemeClr val="accent1"/>
              </a:buClr>
              <a:buFont typeface="Arial" panose="020B0604020202020204" pitchFamily="34" charset="0"/>
              <a:buChar char="•"/>
            </a:pPr>
            <a:r>
              <a:rPr lang="en-GB" sz="1000" kern="0" dirty="0">
                <a:solidFill>
                  <a:srgbClr val="CAA752"/>
                </a:solidFill>
                <a:latin typeface="BentonSans Bold" panose="02000803000000020004" pitchFamily="2" charset="0"/>
                <a:ea typeface="Arial Unicode MS" pitchFamily="34" charset="-128"/>
                <a:cs typeface="Arial Unicode MS" pitchFamily="34" charset="-128"/>
              </a:rPr>
              <a:t>Smartphones</a:t>
            </a:r>
          </a:p>
          <a:p>
            <a:pPr marL="171450" indent="-171450">
              <a:buClr>
                <a:schemeClr val="accent1"/>
              </a:buClr>
              <a:buFont typeface="Arial" panose="020B0604020202020204" pitchFamily="34" charset="0"/>
              <a:buChar char="•"/>
            </a:pPr>
            <a:r>
              <a:rPr lang="en-GB" sz="1000" kern="0" dirty="0">
                <a:solidFill>
                  <a:srgbClr val="CAA752"/>
                </a:solidFill>
                <a:latin typeface="BentonSans Bold" panose="02000803000000020004" pitchFamily="2" charset="0"/>
                <a:ea typeface="Arial Unicode MS" pitchFamily="34" charset="-128"/>
                <a:cs typeface="Arial Unicode MS" pitchFamily="34" charset="-128"/>
              </a:rPr>
              <a:t>SAP</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a:solidFill>
                  <a:srgbClr val="CAA752"/>
                </a:solidFill>
                <a:latin typeface="BentonSans Bold" panose="02000803000000020004" pitchFamily="2" charset="0"/>
                <a:ea typeface="Arial Unicode MS" pitchFamily="34" charset="-128"/>
                <a:cs typeface="Arial Unicode MS" pitchFamily="34" charset="-128"/>
              </a:rPr>
              <a:t>Cloud</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a:solidFill>
                  <a:srgbClr val="CAA752"/>
                </a:solidFill>
                <a:latin typeface="BentonSans Bold" panose="02000803000000020004" pitchFamily="2" charset="0"/>
                <a:ea typeface="Arial Unicode MS" pitchFamily="34" charset="-128"/>
                <a:cs typeface="Arial Unicode MS" pitchFamily="34" charset="-128"/>
              </a:rPr>
              <a:t>Platform</a:t>
            </a:r>
          </a:p>
          <a:p>
            <a:pPr marL="171450" indent="-171450">
              <a:buClr>
                <a:schemeClr val="accent1"/>
              </a:buClr>
              <a:buFont typeface="Arial" panose="020B0604020202020204" pitchFamily="34" charset="0"/>
              <a:buChar char="•"/>
            </a:pPr>
            <a:r>
              <a:rPr lang="en-GB" sz="1000" kern="0" dirty="0">
                <a:solidFill>
                  <a:srgbClr val="CAA752"/>
                </a:solidFill>
                <a:latin typeface="BentonSans Bold" panose="02000803000000020004" pitchFamily="2" charset="0"/>
                <a:ea typeface="Arial Unicode MS" pitchFamily="34" charset="-128"/>
                <a:cs typeface="Arial Unicode MS" pitchFamily="34" charset="-128"/>
              </a:rPr>
              <a:t>Back-office</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a:solidFill>
                  <a:srgbClr val="CAA752"/>
                </a:solidFill>
                <a:latin typeface="BentonSans Bold" panose="02000803000000020004" pitchFamily="2" charset="0"/>
                <a:ea typeface="Arial Unicode MS" pitchFamily="34" charset="-128"/>
                <a:cs typeface="Arial Unicode MS" pitchFamily="34" charset="-128"/>
              </a:rPr>
              <a:t>del</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solidFill>
                  <a:srgbClr val="CAA752"/>
                </a:solidFill>
                <a:latin typeface="BentonSans Bold" panose="02000803000000020004" pitchFamily="2" charset="0"/>
                <a:ea typeface="Arial Unicode MS" pitchFamily="34" charset="-128"/>
                <a:cs typeface="Arial Unicode MS" pitchFamily="34" charset="-128"/>
              </a:rPr>
              <a:t>Comune</a:t>
            </a:r>
            <a:endParaRPr lang="en-GB" sz="1000" kern="0" dirty="0">
              <a:solidFill>
                <a:srgbClr val="CAA752"/>
              </a:solidFill>
              <a:latin typeface="BentonSans Bold" panose="02000803000000020004" pitchFamily="2" charset="0"/>
              <a:ea typeface="Arial Unicode MS" pitchFamily="34" charset="-128"/>
              <a:cs typeface="Arial Unicode MS" pitchFamily="34" charset="-128"/>
            </a:endParaRPr>
          </a:p>
          <a:p>
            <a:pPr marL="171450" indent="-171450">
              <a:buClr>
                <a:schemeClr val="accent1"/>
              </a:buClr>
              <a:buFont typeface="Arial" panose="020B0604020202020204" pitchFamily="34" charset="0"/>
              <a:buChar char="•"/>
            </a:pPr>
            <a:endParaRPr lang="en-GB" sz="1000" kern="0" dirty="0">
              <a:latin typeface="BentonSans Book" panose="02000503000000020004" pitchFamily="2" charset="0"/>
              <a:ea typeface="Arial Unicode MS" pitchFamily="34" charset="-128"/>
              <a:cs typeface="Arial Unicode MS" pitchFamily="34" charset="-128"/>
            </a:endParaRPr>
          </a:p>
          <a:p>
            <a:pPr marL="171450" indent="-171450">
              <a:buClr>
                <a:schemeClr val="accent1"/>
              </a:buClr>
              <a:buFont typeface="Arial" panose="020B0604020202020204" pitchFamily="34" charset="0"/>
              <a:buChar char="•"/>
            </a:pPr>
            <a:r>
              <a:rPr lang="en-GB" sz="1000" kern="0" dirty="0" err="1">
                <a:solidFill>
                  <a:srgbClr val="B48000"/>
                </a:solidFill>
                <a:latin typeface="BentonSans Bold" panose="02000803000000020004" pitchFamily="2" charset="0"/>
                <a:ea typeface="Arial Unicode MS" pitchFamily="34" charset="-128"/>
                <a:cs typeface="Arial Unicode MS" pitchFamily="34" charset="-128"/>
              </a:rPr>
              <a:t>Sistemi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solidFill>
                  <a:srgbClr val="B48000"/>
                </a:solidFill>
                <a:latin typeface="BentonSans Bold" panose="02000803000000020004" pitchFamily="2" charset="0"/>
                <a:ea typeface="Arial Unicode MS" pitchFamily="34" charset="-128"/>
                <a:cs typeface="Arial Unicode MS" pitchFamily="34" charset="-128"/>
              </a:rPr>
              <a:t>degli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solidFill>
                  <a:srgbClr val="B48000"/>
                </a:solidFill>
                <a:latin typeface="BentonSans Bold" panose="02000803000000020004" pitchFamily="2" charset="0"/>
                <a:ea typeface="Arial Unicode MS" pitchFamily="34" charset="-128"/>
                <a:cs typeface="Arial Unicode MS" pitchFamily="34" charset="-128"/>
              </a:rPr>
              <a:t>enti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solidFill>
                  <a:srgbClr val="B48000"/>
                </a:solidFill>
                <a:latin typeface="BentonSans Bold" panose="02000803000000020004" pitchFamily="2" charset="0"/>
                <a:ea typeface="Arial Unicode MS" pitchFamily="34" charset="-128"/>
                <a:cs typeface="Arial Unicode MS" pitchFamily="34" charset="-128"/>
              </a:rPr>
              <a:t>preposti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solidFill>
                  <a:srgbClr val="B48000"/>
                </a:solidFill>
                <a:latin typeface="BentonSans Bold" panose="02000803000000020004" pitchFamily="2" charset="0"/>
                <a:ea typeface="Arial Unicode MS" pitchFamily="34" charset="-128"/>
                <a:cs typeface="Arial Unicode MS" pitchFamily="34" charset="-128"/>
              </a:rPr>
              <a:t>alla</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solidFill>
                  <a:srgbClr val="B48000"/>
                </a:solidFill>
                <a:latin typeface="BentonSans Bold" panose="02000803000000020004" pitchFamily="2" charset="0"/>
                <a:ea typeface="Arial Unicode MS" pitchFamily="34" charset="-128"/>
                <a:cs typeface="Arial Unicode MS" pitchFamily="34" charset="-128"/>
              </a:rPr>
              <a:t>manutenzione</a:t>
            </a:r>
            <a:endParaRPr lang="en-GB" sz="1000" kern="0" dirty="0">
              <a:solidFill>
                <a:srgbClr val="B48000"/>
              </a:solidFill>
              <a:latin typeface="BentonSans Bold" panose="02000803000000020004" pitchFamily="2" charset="0"/>
              <a:ea typeface="Arial Unicode MS" pitchFamily="34" charset="-128"/>
              <a:cs typeface="Arial Unicode MS" pitchFamily="34" charset="-128"/>
            </a:endParaRPr>
          </a:p>
          <a:p>
            <a:pPr marL="171450" indent="-171450">
              <a:buClr>
                <a:schemeClr val="accent1"/>
              </a:buClr>
              <a:buFont typeface="Arial" panose="020B0604020202020204" pitchFamily="34" charset="0"/>
              <a:buChar char="•"/>
            </a:pPr>
            <a:r>
              <a:rPr lang="en-GB" sz="1000" kern="0" dirty="0">
                <a:solidFill>
                  <a:srgbClr val="B48000"/>
                </a:solidFill>
                <a:latin typeface="BentonSans Bold" panose="02000803000000020004" pitchFamily="2" charset="0"/>
                <a:ea typeface="Arial Unicode MS" pitchFamily="34" charset="-128"/>
                <a:cs typeface="Arial Unicode MS" pitchFamily="34" charset="-128"/>
              </a:rPr>
              <a:t>Banca</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a:solidFill>
                  <a:srgbClr val="B48000"/>
                </a:solidFill>
                <a:latin typeface="BentonSans Bold" panose="02000803000000020004" pitchFamily="2" charset="0"/>
                <a:ea typeface="Arial Unicode MS" pitchFamily="34" charset="-128"/>
                <a:cs typeface="Arial Unicode MS" pitchFamily="34" charset="-128"/>
              </a:rPr>
              <a:t>del</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a:solidFill>
                  <a:srgbClr val="B48000"/>
                </a:solidFill>
                <a:latin typeface="BentonSans Bold" panose="02000803000000020004" pitchFamily="2" charset="0"/>
                <a:ea typeface="Arial Unicode MS" pitchFamily="34" charset="-128"/>
                <a:cs typeface="Arial Unicode MS" pitchFamily="34" charset="-128"/>
              </a:rPr>
              <a:t>Tempo/</a:t>
            </a:r>
            <a:r>
              <a:rPr lang="en-GB" sz="1000" kern="0" dirty="0" err="1">
                <a:solidFill>
                  <a:srgbClr val="B48000"/>
                </a:solidFill>
                <a:latin typeface="BentonSans Bold" panose="02000803000000020004" pitchFamily="2" charset="0"/>
                <a:ea typeface="Arial Unicode MS" pitchFamily="34" charset="-128"/>
                <a:cs typeface="Arial Unicode MS" pitchFamily="34" charset="-128"/>
              </a:rPr>
              <a:t>Cittadinanza</a:t>
            </a:r>
            <a:r>
              <a:rPr lang="en-GB" sz="1000" kern="0" dirty="0">
                <a:solidFill>
                  <a:srgbClr val="B48000"/>
                </a:solidFill>
                <a:latin typeface="BentonSans Bold" panose="02000803000000020004" pitchFamily="2" charset="0"/>
                <a:ea typeface="Arial Unicode MS" pitchFamily="34" charset="-128"/>
                <a:cs typeface="Arial Unicode MS" pitchFamily="34" charset="-128"/>
              </a:rPr>
              <a:t> </a:t>
            </a:r>
            <a:r>
              <a:rPr lang="en-GB" sz="1000" kern="0" dirty="0" err="1">
                <a:solidFill>
                  <a:srgbClr val="B48000"/>
                </a:solidFill>
                <a:latin typeface="BentonSans Bold" panose="02000803000000020004" pitchFamily="2" charset="0"/>
                <a:ea typeface="Arial Unicode MS" pitchFamily="34" charset="-128"/>
                <a:cs typeface="Arial Unicode MS" pitchFamily="34" charset="-128"/>
              </a:rPr>
              <a:t>Attiva</a:t>
            </a:r>
            <a:endParaRPr lang="en-GB" sz="1000" kern="0" dirty="0">
              <a:solidFill>
                <a:srgbClr val="B48000"/>
              </a:solidFill>
              <a:latin typeface="BentonSans Bold" panose="02000803000000020004" pitchFamily="2" charset="0"/>
              <a:ea typeface="Arial Unicode MS" pitchFamily="34" charset="-128"/>
              <a:cs typeface="Arial Unicode MS" pitchFamily="34" charset="-128"/>
            </a:endParaRPr>
          </a:p>
          <a:p>
            <a:pPr marL="171450" indent="-171450">
              <a:buClr>
                <a:schemeClr val="accent1"/>
              </a:buClr>
              <a:buFont typeface="Arial" panose="020B0604020202020204" pitchFamily="34" charset="0"/>
              <a:buChar char="•"/>
            </a:pPr>
            <a:endParaRPr lang="it-IT" sz="1000" kern="0" dirty="0">
              <a:latin typeface="BentonSans Book" panose="02000503000000020004" pitchFamily="2" charset="0"/>
              <a:ea typeface="Arial Unicode MS" pitchFamily="34" charset="-128"/>
              <a:cs typeface="Arial Unicode MS" pitchFamily="34" charset="-128"/>
            </a:endParaRPr>
          </a:p>
          <a:p>
            <a:pPr marL="171450" indent="-171450">
              <a:buClr>
                <a:schemeClr val="accent1"/>
              </a:buClr>
              <a:buFont typeface="Arial" panose="020B0604020202020204" pitchFamily="34" charset="0"/>
              <a:buChar char="•"/>
            </a:pPr>
            <a:r>
              <a:rPr lang="en-GB" sz="1000" kern="0" dirty="0" err="1">
                <a:solidFill>
                  <a:srgbClr val="785600"/>
                </a:solidFill>
                <a:latin typeface="BentonSans Bold" panose="02000803000000020004" pitchFamily="2" charset="0"/>
                <a:ea typeface="Arial Unicode MS" pitchFamily="34" charset="-128"/>
                <a:cs typeface="Arial Unicode MS" pitchFamily="34" charset="-128"/>
              </a:rPr>
              <a:t>Centrali</a:t>
            </a:r>
            <a:r>
              <a:rPr lang="en-GB" sz="1000" kern="0" dirty="0">
                <a:latin typeface="BentonSans Bold" panose="02000803000000020004" pitchFamily="2" charset="0"/>
                <a:ea typeface="Arial Unicode MS" pitchFamily="34" charset="-128"/>
                <a:cs typeface="Arial Unicode MS" pitchFamily="34" charset="-128"/>
              </a:rPr>
              <a:t> </a:t>
            </a:r>
            <a:r>
              <a:rPr lang="en-GB" sz="1000" kern="0" dirty="0">
                <a:solidFill>
                  <a:srgbClr val="785600"/>
                </a:solidFill>
                <a:latin typeface="BentonSans Bold" panose="02000803000000020004" pitchFamily="2" charset="0"/>
                <a:ea typeface="Arial Unicode MS" pitchFamily="34" charset="-128"/>
                <a:cs typeface="Arial Unicode MS" pitchFamily="34" charset="-128"/>
              </a:rPr>
              <a:t>operative</a:t>
            </a:r>
            <a:r>
              <a:rPr lang="en-GB" sz="1000" kern="0" dirty="0">
                <a:latin typeface="BentonSans Bold" panose="02000803000000020004" pitchFamily="2" charset="0"/>
                <a:ea typeface="Arial Unicode MS" pitchFamily="34" charset="-128"/>
                <a:cs typeface="Arial Unicode MS" pitchFamily="34" charset="-128"/>
              </a:rPr>
              <a:t> </a:t>
            </a:r>
            <a:r>
              <a:rPr lang="en-GB" sz="1000" kern="0" dirty="0" err="1">
                <a:solidFill>
                  <a:srgbClr val="785600"/>
                </a:solidFill>
                <a:latin typeface="BentonSans Bold" panose="02000803000000020004" pitchFamily="2" charset="0"/>
                <a:ea typeface="Arial Unicode MS" pitchFamily="34" charset="-128"/>
                <a:cs typeface="Arial Unicode MS" pitchFamily="34" charset="-128"/>
              </a:rPr>
              <a:t>degli</a:t>
            </a:r>
            <a:r>
              <a:rPr lang="en-GB" sz="1000" kern="0" dirty="0">
                <a:latin typeface="BentonSans Bold" panose="02000803000000020004" pitchFamily="2" charset="0"/>
                <a:ea typeface="Arial Unicode MS" pitchFamily="34" charset="-128"/>
                <a:cs typeface="Arial Unicode MS" pitchFamily="34" charset="-128"/>
              </a:rPr>
              <a:t> </a:t>
            </a:r>
            <a:r>
              <a:rPr lang="en-GB" sz="1000" kern="0" dirty="0" err="1">
                <a:solidFill>
                  <a:srgbClr val="785600"/>
                </a:solidFill>
                <a:latin typeface="BentonSans Bold" panose="02000803000000020004" pitchFamily="2" charset="0"/>
                <a:ea typeface="Arial Unicode MS" pitchFamily="34" charset="-128"/>
                <a:cs typeface="Arial Unicode MS" pitchFamily="34" charset="-128"/>
              </a:rPr>
              <a:t>enti</a:t>
            </a:r>
            <a:r>
              <a:rPr lang="en-GB" sz="1000" kern="0" dirty="0">
                <a:latin typeface="BentonSans Bold" panose="02000803000000020004" pitchFamily="2" charset="0"/>
                <a:ea typeface="Arial Unicode MS" pitchFamily="34" charset="-128"/>
                <a:cs typeface="Arial Unicode MS" pitchFamily="34" charset="-128"/>
              </a:rPr>
              <a:t> </a:t>
            </a:r>
            <a:r>
              <a:rPr lang="en-GB" sz="1000" kern="0" dirty="0">
                <a:solidFill>
                  <a:srgbClr val="785600"/>
                </a:solidFill>
                <a:latin typeface="BentonSans Bold" panose="02000803000000020004" pitchFamily="2" charset="0"/>
                <a:ea typeface="Arial Unicode MS" pitchFamily="34" charset="-128"/>
                <a:cs typeface="Arial Unicode MS" pitchFamily="34" charset="-128"/>
              </a:rPr>
              <a:t>di</a:t>
            </a:r>
            <a:r>
              <a:rPr lang="en-GB" sz="1000" kern="0" dirty="0">
                <a:latin typeface="BentonSans Bold" panose="02000803000000020004" pitchFamily="2" charset="0"/>
                <a:ea typeface="Arial Unicode MS" pitchFamily="34" charset="-128"/>
                <a:cs typeface="Arial Unicode MS" pitchFamily="34" charset="-128"/>
              </a:rPr>
              <a:t> </a:t>
            </a:r>
            <a:r>
              <a:rPr lang="en-GB" sz="1000" kern="0" dirty="0" err="1">
                <a:solidFill>
                  <a:srgbClr val="785600"/>
                </a:solidFill>
                <a:latin typeface="BentonSans Bold" panose="02000803000000020004" pitchFamily="2" charset="0"/>
                <a:ea typeface="Arial Unicode MS" pitchFamily="34" charset="-128"/>
                <a:cs typeface="Arial Unicode MS" pitchFamily="34" charset="-128"/>
              </a:rPr>
              <a:t>sorveglianza</a:t>
            </a:r>
            <a:endParaRPr lang="en-GB" sz="1000" kern="0" dirty="0">
              <a:solidFill>
                <a:srgbClr val="785600"/>
              </a:solidFill>
              <a:latin typeface="BentonSans Bold" panose="02000803000000020004" pitchFamily="2" charset="0"/>
              <a:ea typeface="Arial Unicode MS" pitchFamily="34" charset="-128"/>
              <a:cs typeface="Arial Unicode MS" pitchFamily="34" charset="-128"/>
            </a:endParaRPr>
          </a:p>
          <a:p>
            <a:pPr marL="171450" indent="-171450">
              <a:buClr>
                <a:schemeClr val="accent1"/>
              </a:buClr>
              <a:buFont typeface="Arial" panose="020B0604020202020204" pitchFamily="34" charset="0"/>
              <a:buChar char="•"/>
            </a:pPr>
            <a:r>
              <a:rPr lang="en-GB" sz="1000" kern="0" dirty="0" err="1">
                <a:solidFill>
                  <a:srgbClr val="785600"/>
                </a:solidFill>
                <a:latin typeface="BentonSans Bold" panose="02000803000000020004" pitchFamily="2" charset="0"/>
                <a:ea typeface="Arial Unicode MS" pitchFamily="34" charset="-128"/>
                <a:cs typeface="Arial Unicode MS" pitchFamily="34" charset="-128"/>
              </a:rPr>
              <a:t>Dispositivi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solidFill>
                  <a:srgbClr val="785600"/>
                </a:solidFill>
                <a:latin typeface="BentonSans Bold" panose="02000803000000020004" pitchFamily="2" charset="0"/>
                <a:ea typeface="Arial Unicode MS" pitchFamily="34" charset="-128"/>
                <a:cs typeface="Arial Unicode MS" pitchFamily="34" charset="-128"/>
              </a:rPr>
              <a:t>intelligenti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solidFill>
                  <a:srgbClr val="785600"/>
                </a:solidFill>
                <a:latin typeface="BentonSans Bold" panose="02000803000000020004" pitchFamily="2" charset="0"/>
                <a:ea typeface="Arial Unicode MS" pitchFamily="34" charset="-128"/>
                <a:cs typeface="Arial Unicode MS" pitchFamily="34" charset="-128"/>
              </a:rPr>
              <a:t>installati</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a:solidFill>
                  <a:srgbClr val="785600"/>
                </a:solidFill>
                <a:latin typeface="BentonSans Bold" panose="02000803000000020004" pitchFamily="2" charset="0"/>
                <a:ea typeface="Arial Unicode MS" pitchFamily="34" charset="-128"/>
                <a:cs typeface="Arial Unicode MS" pitchFamily="34" charset="-128"/>
              </a:rPr>
              <a:t>in</a:t>
            </a:r>
            <a:r>
              <a:rPr lang="en-GB" sz="1000" kern="0" dirty="0">
                <a:latin typeface="BentonSans Book" panose="02000503000000020004" pitchFamily="2" charset="0"/>
                <a:ea typeface="Arial Unicode MS" pitchFamily="34" charset="-128"/>
                <a:cs typeface="Arial Unicode MS" pitchFamily="34" charset="-128"/>
              </a:rPr>
              <a:t> </a:t>
            </a:r>
            <a:r>
              <a:rPr lang="en-GB" sz="1000" kern="0" dirty="0" err="1">
                <a:solidFill>
                  <a:srgbClr val="785600"/>
                </a:solidFill>
                <a:latin typeface="BentonSans Bold" panose="02000803000000020004" pitchFamily="2" charset="0"/>
                <a:ea typeface="Arial Unicode MS" pitchFamily="34" charset="-128"/>
                <a:cs typeface="Arial Unicode MS" pitchFamily="34" charset="-128"/>
              </a:rPr>
              <a:t>città</a:t>
            </a:r>
            <a:endParaRPr lang="en-GB" sz="1000" kern="0" dirty="0">
              <a:solidFill>
                <a:srgbClr val="785600"/>
              </a:solidFill>
              <a:latin typeface="BentonSans Bold" panose="02000803000000020004" pitchFamily="2" charset="0"/>
              <a:ea typeface="Arial Unicode MS" pitchFamily="34" charset="-128"/>
              <a:cs typeface="Arial Unicode MS" pitchFamily="34" charset="-128"/>
            </a:endParaRPr>
          </a:p>
          <a:p>
            <a:pPr marL="171450" indent="-171450">
              <a:buClr>
                <a:schemeClr val="accent1"/>
              </a:buClr>
              <a:buFont typeface="Arial" panose="020B0604020202020204" pitchFamily="34" charset="0"/>
              <a:buChar char="•"/>
            </a:pPr>
            <a:endParaRPr lang="en-GB" sz="1000" kern="0" dirty="0">
              <a:latin typeface="BentonSans Book" panose="02000503000000020004" pitchFamily="2" charset="0"/>
              <a:ea typeface="Arial Unicode MS" pitchFamily="34" charset="-128"/>
              <a:cs typeface="Arial Unicode MS" pitchFamily="34" charset="-128"/>
            </a:endParaRPr>
          </a:p>
          <a:p>
            <a:pPr marL="171450" indent="-171450">
              <a:buClr>
                <a:schemeClr val="accent1"/>
              </a:buClr>
              <a:buFont typeface="Arial" panose="020B0604020202020204" pitchFamily="34" charset="0"/>
              <a:buChar char="•"/>
            </a:pPr>
            <a:endParaRPr lang="en-GB" sz="1000" kern="0" dirty="0">
              <a:latin typeface="BentonSans Book" panose="02000503000000020004" pitchFamily="2" charset="0"/>
              <a:ea typeface="Arial Unicode MS" pitchFamily="34" charset="-128"/>
              <a:cs typeface="Arial Unicode MS" pitchFamily="34" charset="-128"/>
            </a:endParaRPr>
          </a:p>
        </p:txBody>
      </p:sp>
      <p:sp>
        <p:nvSpPr>
          <p:cNvPr id="12" name="Rectangle 11"/>
          <p:cNvSpPr/>
          <p:nvPr/>
        </p:nvSpPr>
        <p:spPr bwMode="gray">
          <a:xfrm>
            <a:off x="113064" y="3446846"/>
            <a:ext cx="356347" cy="873365"/>
          </a:xfrm>
          <a:prstGeom prst="rect">
            <a:avLst/>
          </a:prstGeom>
          <a:ln>
            <a:solidFill>
              <a:schemeClr val="accent1">
                <a:lumMod val="50000"/>
              </a:schemeClr>
            </a:solidFill>
            <a:headEnd/>
            <a:tailEnd/>
          </a:ln>
        </p:spPr>
        <p:style>
          <a:lnRef idx="2">
            <a:schemeClr val="accent1"/>
          </a:lnRef>
          <a:fillRef idx="1">
            <a:schemeClr val="lt1"/>
          </a:fillRef>
          <a:effectRef idx="0">
            <a:schemeClr val="accent1"/>
          </a:effectRef>
          <a:fontRef idx="minor">
            <a:schemeClr val="dk1"/>
          </a:fontRef>
        </p:style>
        <p:txBody>
          <a:bodyPr vert="vert270"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it-IT" sz="1200" b="0" i="0" u="none" strike="noStrike" kern="0" cap="none" spc="0" normalizeH="0" baseline="0" noProof="0" dirty="0">
                <a:ln>
                  <a:noFill/>
                </a:ln>
                <a:effectLst/>
                <a:uLnTx/>
                <a:uFillTx/>
                <a:latin typeface="BentonSans Book" panose="02000503000000020004" pitchFamily="2" charset="0"/>
                <a:ea typeface="Arial Unicode MS" pitchFamily="34" charset="-128"/>
                <a:cs typeface="Arial Unicode MS" pitchFamily="34" charset="-128"/>
              </a:rPr>
              <a:t>Dispositivi</a:t>
            </a:r>
          </a:p>
        </p:txBody>
      </p:sp>
      <p:sp>
        <p:nvSpPr>
          <p:cNvPr id="13" name="Rectangle 12"/>
          <p:cNvSpPr/>
          <p:nvPr/>
        </p:nvSpPr>
        <p:spPr bwMode="gray">
          <a:xfrm>
            <a:off x="113064" y="1889711"/>
            <a:ext cx="356347" cy="1374424"/>
          </a:xfrm>
          <a:prstGeom prst="rect">
            <a:avLst/>
          </a:prstGeom>
          <a:ln>
            <a:solidFill>
              <a:schemeClr val="accent1">
                <a:lumMod val="50000"/>
              </a:schemeClr>
            </a:solidFill>
            <a:headEnd/>
            <a:tailEnd/>
          </a:ln>
        </p:spPr>
        <p:style>
          <a:lnRef idx="2">
            <a:schemeClr val="accent1"/>
          </a:lnRef>
          <a:fillRef idx="1">
            <a:schemeClr val="lt1"/>
          </a:fillRef>
          <a:effectRef idx="0">
            <a:schemeClr val="accent1"/>
          </a:effectRef>
          <a:fontRef idx="minor">
            <a:schemeClr val="dk1"/>
          </a:fontRef>
        </p:style>
        <p:txBody>
          <a:bodyPr vert="vert270"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it-IT" sz="1200" kern="0" dirty="0">
                <a:latin typeface="BentonSans Book" panose="02000503000000020004" pitchFamily="2" charset="0"/>
                <a:ea typeface="Arial Unicode MS" pitchFamily="34" charset="-128"/>
                <a:cs typeface="Arial Unicode MS" pitchFamily="34" charset="-128"/>
              </a:rPr>
              <a:t>Integrazione</a:t>
            </a:r>
            <a:endParaRPr kumimoji="0" lang="it-IT" sz="1200" b="0" i="0" u="none" strike="noStrike" kern="0" cap="none" spc="0" normalizeH="0" baseline="0" noProof="0" dirty="0">
              <a:ln>
                <a:noFill/>
              </a:ln>
              <a:effectLst/>
              <a:uLnTx/>
              <a:uFillTx/>
              <a:latin typeface="BentonSans Book" panose="02000503000000020004" pitchFamily="2" charset="0"/>
              <a:ea typeface="Arial Unicode MS" pitchFamily="34" charset="-128"/>
              <a:cs typeface="Arial Unicode MS" pitchFamily="34" charset="-128"/>
            </a:endParaRPr>
          </a:p>
        </p:txBody>
      </p:sp>
      <p:sp>
        <p:nvSpPr>
          <p:cNvPr id="14" name="Rectangle 13"/>
          <p:cNvSpPr/>
          <p:nvPr/>
        </p:nvSpPr>
        <p:spPr bwMode="gray">
          <a:xfrm>
            <a:off x="113066" y="4502922"/>
            <a:ext cx="356347" cy="2023774"/>
          </a:xfrm>
          <a:prstGeom prst="rect">
            <a:avLst/>
          </a:prstGeom>
          <a:ln>
            <a:solidFill>
              <a:schemeClr val="accent1">
                <a:lumMod val="50000"/>
              </a:schemeClr>
            </a:solidFill>
            <a:headEnd/>
            <a:tailEnd/>
          </a:ln>
        </p:spPr>
        <p:style>
          <a:lnRef idx="2">
            <a:schemeClr val="accent1"/>
          </a:lnRef>
          <a:fillRef idx="1">
            <a:schemeClr val="lt1"/>
          </a:fillRef>
          <a:effectRef idx="0">
            <a:schemeClr val="accent1"/>
          </a:effectRef>
          <a:fontRef idx="minor">
            <a:schemeClr val="dk1"/>
          </a:fontRef>
        </p:style>
        <p:txBody>
          <a:bodyPr vert="vert270"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it-IT" sz="1200" b="0" i="0" u="none" strike="noStrike" kern="0" cap="none" spc="0" normalizeH="0" baseline="0" noProof="0" dirty="0">
                <a:ln>
                  <a:noFill/>
                </a:ln>
                <a:effectLst/>
                <a:uLnTx/>
                <a:uFillTx/>
                <a:latin typeface="BentonSans Book" panose="02000503000000020004" pitchFamily="2" charset="0"/>
                <a:ea typeface="Arial Unicode MS" pitchFamily="34" charset="-128"/>
                <a:cs typeface="Arial Unicode MS" pitchFamily="34" charset="-128"/>
              </a:rPr>
              <a:t>Funzionalità</a:t>
            </a:r>
          </a:p>
        </p:txBody>
      </p:sp>
      <p:cxnSp>
        <p:nvCxnSpPr>
          <p:cNvPr id="15" name="Straight Connector 14"/>
          <p:cNvCxnSpPr/>
          <p:nvPr/>
        </p:nvCxnSpPr>
        <p:spPr>
          <a:xfrm flipV="1">
            <a:off x="953772" y="3264135"/>
            <a:ext cx="3677863" cy="13246"/>
          </a:xfrm>
          <a:prstGeom prst="line">
            <a:avLst/>
          </a:prstGeom>
          <a:ln>
            <a:solidFill>
              <a:schemeClr val="accent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48845" y="4312407"/>
            <a:ext cx="3682790" cy="7804"/>
          </a:xfrm>
          <a:prstGeom prst="line">
            <a:avLst/>
          </a:prstGeom>
          <a:ln>
            <a:solidFill>
              <a:schemeClr val="accent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4624" y="1981115"/>
            <a:ext cx="6997121" cy="3165365"/>
          </a:xfrm>
          <a:prstGeom prst="rect">
            <a:avLst/>
          </a:prstGeom>
        </p:spPr>
      </p:pic>
    </p:spTree>
    <p:extLst>
      <p:ext uri="{BB962C8B-B14F-4D97-AF65-F5344CB8AC3E}">
        <p14:creationId xmlns:p14="http://schemas.microsoft.com/office/powerpoint/2010/main" val="3500914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9874" name="Rectangle 2"/>
          <p:cNvSpPr>
            <a:spLocks noGrp="1" noChangeArrowheads="1"/>
          </p:cNvSpPr>
          <p:nvPr>
            <p:ph type="title"/>
          </p:nvPr>
        </p:nvSpPr>
        <p:spPr bwMode="gray"/>
        <p:txBody>
          <a:bodyPr/>
          <a:lstStyle/>
          <a:p>
            <a:r>
              <a:rPr lang="en-US" dirty="0" err="1">
                <a:latin typeface="BentonSans Bold" panose="02000803000000020004" pitchFamily="2" charset="0"/>
              </a:rPr>
              <a:t>Mappa</a:t>
            </a:r>
            <a:r>
              <a:rPr lang="en-US" dirty="0">
                <a:latin typeface="BentonSans Bold" panose="02000803000000020004" pitchFamily="2" charset="0"/>
              </a:rPr>
              <a:t> di </a:t>
            </a:r>
            <a:r>
              <a:rPr lang="en-US" dirty="0" err="1">
                <a:latin typeface="BentonSans Bold" panose="02000803000000020004" pitchFamily="2" charset="0"/>
              </a:rPr>
              <a:t>trasformazione</a:t>
            </a:r>
            <a:r>
              <a:rPr lang="en-US" dirty="0">
                <a:latin typeface="BentonSans Bold" panose="02000803000000020004" pitchFamily="2" charset="0"/>
              </a:rPr>
              <a:t> – alto </a:t>
            </a:r>
            <a:r>
              <a:rPr lang="en-US" dirty="0" err="1">
                <a:latin typeface="BentonSans Bold" panose="02000803000000020004" pitchFamily="2" charset="0"/>
              </a:rPr>
              <a:t>livello</a:t>
            </a:r>
            <a:endParaRPr lang="en-US" dirty="0"/>
          </a:p>
        </p:txBody>
      </p:sp>
      <p:sp>
        <p:nvSpPr>
          <p:cNvPr id="1359881" name="Arc 9"/>
          <p:cNvSpPr>
            <a:spLocks/>
          </p:cNvSpPr>
          <p:nvPr/>
        </p:nvSpPr>
        <p:spPr bwMode="gray">
          <a:xfrm flipH="1" flipV="1">
            <a:off x="363242" y="1509477"/>
            <a:ext cx="9853709" cy="370411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lumMod val="20000"/>
              <a:lumOff val="80000"/>
            </a:schemeClr>
          </a:solidFill>
          <a:ln w="9525">
            <a:solidFill>
              <a:schemeClr val="tx1"/>
            </a:solidFill>
            <a:prstDash val="dash"/>
            <a:round/>
            <a:headEnd/>
            <a:tailEnd/>
          </a:ln>
          <a:effectLst/>
        </p:spPr>
        <p:txBody>
          <a:bodyPr wrap="none" lIns="107138" tIns="55712" rIns="107138" bIns="55712" anchor="ctr"/>
          <a:lstStyle/>
          <a:p>
            <a:endParaRPr lang="en-US">
              <a:latin typeface="BentonSans Book" panose="02000503000000020004" pitchFamily="2" charset="0"/>
            </a:endParaRPr>
          </a:p>
        </p:txBody>
      </p:sp>
      <p:sp>
        <p:nvSpPr>
          <p:cNvPr id="1359882" name="Arc 10"/>
          <p:cNvSpPr>
            <a:spLocks/>
          </p:cNvSpPr>
          <p:nvPr/>
        </p:nvSpPr>
        <p:spPr bwMode="gray">
          <a:xfrm flipH="1" flipV="1">
            <a:off x="3093257" y="1520441"/>
            <a:ext cx="7129837" cy="302474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lumMod val="40000"/>
              <a:lumOff val="60000"/>
            </a:schemeClr>
          </a:solidFill>
          <a:ln w="9525">
            <a:solidFill>
              <a:schemeClr val="tx1"/>
            </a:solidFill>
            <a:prstDash val="dash"/>
            <a:round/>
            <a:headEnd/>
            <a:tailEnd/>
          </a:ln>
          <a:effectLst/>
        </p:spPr>
        <p:txBody>
          <a:bodyPr wrap="none" lIns="107138" tIns="55712" rIns="107138" bIns="55712" anchor="ctr"/>
          <a:lstStyle/>
          <a:p>
            <a:endParaRPr lang="en-US">
              <a:latin typeface="BentonSans Book" panose="02000503000000020004" pitchFamily="2" charset="0"/>
            </a:endParaRPr>
          </a:p>
        </p:txBody>
      </p:sp>
      <p:sp>
        <p:nvSpPr>
          <p:cNvPr id="1359883" name="Arc 11"/>
          <p:cNvSpPr>
            <a:spLocks/>
          </p:cNvSpPr>
          <p:nvPr/>
        </p:nvSpPr>
        <p:spPr bwMode="gray">
          <a:xfrm flipH="1" flipV="1">
            <a:off x="5204242" y="1506417"/>
            <a:ext cx="5018852" cy="180157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lumMod val="60000"/>
              <a:lumOff val="40000"/>
            </a:schemeClr>
          </a:solidFill>
          <a:ln w="9525">
            <a:solidFill>
              <a:schemeClr val="tx1"/>
            </a:solidFill>
            <a:prstDash val="dash"/>
            <a:round/>
            <a:headEnd/>
            <a:tailEnd/>
          </a:ln>
          <a:effectLst/>
        </p:spPr>
        <p:txBody>
          <a:bodyPr wrap="none" lIns="107138" tIns="55712" rIns="107138" bIns="55712" anchor="ctr"/>
          <a:lstStyle/>
          <a:p>
            <a:endParaRPr lang="en-US">
              <a:latin typeface="BentonSans Book" panose="02000503000000020004" pitchFamily="2" charset="0"/>
            </a:endParaRPr>
          </a:p>
        </p:txBody>
      </p:sp>
      <p:sp>
        <p:nvSpPr>
          <p:cNvPr id="1359884" name="Rectangle 12"/>
          <p:cNvSpPr>
            <a:spLocks noChangeArrowheads="1"/>
          </p:cNvSpPr>
          <p:nvPr/>
        </p:nvSpPr>
        <p:spPr bwMode="gray">
          <a:xfrm rot="5400000" flipV="1">
            <a:off x="-304796" y="4547040"/>
            <a:ext cx="1857881" cy="430887"/>
          </a:xfrm>
          <a:prstGeom prst="rect">
            <a:avLst/>
          </a:prstGeom>
          <a:noFill/>
          <a:ln w="9525" algn="ctr">
            <a:noFill/>
            <a:miter lim="800000"/>
            <a:headEnd/>
            <a:tailEnd/>
          </a:ln>
          <a:effectLst/>
        </p:spPr>
        <p:txBody>
          <a:bodyPr wrap="none" lIns="0" tIns="0" rIns="0" bIns="0" anchor="ctr">
            <a:spAutoFit/>
          </a:bodyPr>
          <a:lstStyle/>
          <a:p>
            <a:pPr algn="ctr"/>
            <a:r>
              <a:rPr lang="en-US" sz="1400" b="1" dirty="0" err="1">
                <a:latin typeface="BentonSans Book" panose="02000503000000020004" pitchFamily="2" charset="0"/>
              </a:rPr>
              <a:t>Persone</a:t>
            </a:r>
            <a:r>
              <a:rPr lang="en-US" sz="1400" b="1" dirty="0">
                <a:latin typeface="BentonSans Book" panose="02000503000000020004" pitchFamily="2" charset="0"/>
              </a:rPr>
              <a:t> </a:t>
            </a:r>
            <a:r>
              <a:rPr lang="en-US" sz="1400" b="1" dirty="0" err="1">
                <a:latin typeface="BentonSans Book" panose="02000503000000020004" pitchFamily="2" charset="0"/>
              </a:rPr>
              <a:t>coinvolte</a:t>
            </a:r>
            <a:r>
              <a:rPr lang="en-US" sz="1400" b="1" dirty="0">
                <a:latin typeface="BentonSans Book" panose="02000503000000020004" pitchFamily="2" charset="0"/>
              </a:rPr>
              <a:t> </a:t>
            </a:r>
            <a:r>
              <a:rPr lang="en-US" sz="1400" b="1" dirty="0" err="1">
                <a:latin typeface="BentonSans Book" panose="02000503000000020004" pitchFamily="2" charset="0"/>
              </a:rPr>
              <a:t>nella</a:t>
            </a:r>
            <a:endParaRPr lang="en-US" sz="1400" b="1" dirty="0">
              <a:latin typeface="BentonSans Book" panose="02000503000000020004" pitchFamily="2" charset="0"/>
            </a:endParaRPr>
          </a:p>
          <a:p>
            <a:pPr algn="ctr"/>
            <a:r>
              <a:rPr lang="en-US" sz="1400" b="1" dirty="0" err="1">
                <a:latin typeface="BentonSans Book" panose="02000503000000020004" pitchFamily="2" charset="0"/>
              </a:rPr>
              <a:t>soluzione</a:t>
            </a:r>
            <a:endParaRPr lang="en-US" sz="1400" b="1" dirty="0">
              <a:latin typeface="BentonSans Book" panose="02000503000000020004" pitchFamily="2" charset="0"/>
            </a:endParaRPr>
          </a:p>
        </p:txBody>
      </p:sp>
      <p:sp>
        <p:nvSpPr>
          <p:cNvPr id="1359885" name="Rectangle 13"/>
          <p:cNvSpPr>
            <a:spLocks noChangeArrowheads="1"/>
          </p:cNvSpPr>
          <p:nvPr/>
        </p:nvSpPr>
        <p:spPr bwMode="gray">
          <a:xfrm rot="5400000" flipV="1">
            <a:off x="68518" y="2698301"/>
            <a:ext cx="830357" cy="215444"/>
          </a:xfrm>
          <a:prstGeom prst="rect">
            <a:avLst/>
          </a:prstGeom>
          <a:noFill/>
          <a:ln w="9525" algn="ctr">
            <a:noFill/>
            <a:miter lim="800000"/>
            <a:headEnd/>
            <a:tailEnd/>
          </a:ln>
          <a:effectLst/>
        </p:spPr>
        <p:txBody>
          <a:bodyPr wrap="none" lIns="0" tIns="0" rIns="0" bIns="0" anchor="ctr">
            <a:spAutoFit/>
          </a:bodyPr>
          <a:lstStyle/>
          <a:p>
            <a:pPr algn="ctr"/>
            <a:r>
              <a:rPr lang="en-US" sz="1400" b="1" dirty="0" err="1">
                <a:latin typeface="BentonSans Book" panose="02000503000000020004" pitchFamily="2" charset="0"/>
              </a:rPr>
              <a:t>Dispositivi</a:t>
            </a:r>
            <a:endParaRPr lang="en-US" sz="1400" b="1" dirty="0">
              <a:latin typeface="BentonSans Book" panose="02000503000000020004" pitchFamily="2" charset="0"/>
            </a:endParaRPr>
          </a:p>
        </p:txBody>
      </p:sp>
      <p:sp>
        <p:nvSpPr>
          <p:cNvPr id="1359886" name="Rectangle 14"/>
          <p:cNvSpPr>
            <a:spLocks noChangeArrowheads="1"/>
          </p:cNvSpPr>
          <p:nvPr/>
        </p:nvSpPr>
        <p:spPr bwMode="gray">
          <a:xfrm rot="10800000" flipV="1">
            <a:off x="7544047" y="5564793"/>
            <a:ext cx="3133320" cy="350973"/>
          </a:xfrm>
          <a:prstGeom prst="rect">
            <a:avLst/>
          </a:prstGeom>
          <a:noFill/>
          <a:ln w="9525" algn="ctr">
            <a:noFill/>
            <a:miter lim="800000"/>
            <a:headEnd/>
            <a:tailEnd/>
          </a:ln>
          <a:effectLst/>
        </p:spPr>
        <p:txBody>
          <a:bodyPr wrap="none" lIns="0" tIns="0" rIns="0" bIns="0" anchor="ctr" anchorCtr="0"/>
          <a:lstStyle/>
          <a:p>
            <a:pPr algn="ctr"/>
            <a:r>
              <a:rPr lang="en-US" sz="1400" b="1" dirty="0" err="1">
                <a:latin typeface="BentonSans Book" panose="02000503000000020004" pitchFamily="2" charset="0"/>
              </a:rPr>
              <a:t>Programmi</a:t>
            </a:r>
            <a:r>
              <a:rPr lang="en-US" sz="1400" b="1" dirty="0">
                <a:latin typeface="BentonSans Book" panose="02000503000000020004" pitchFamily="2" charset="0"/>
              </a:rPr>
              <a:t> di </a:t>
            </a:r>
            <a:r>
              <a:rPr lang="en-US" sz="1400" b="1" dirty="0" err="1">
                <a:latin typeface="BentonSans Book" panose="02000503000000020004" pitchFamily="2" charset="0"/>
              </a:rPr>
              <a:t>ingaggio</a:t>
            </a:r>
            <a:endParaRPr lang="en-US" sz="1400" b="1" dirty="0">
              <a:latin typeface="BentonSans Book" panose="02000503000000020004" pitchFamily="2" charset="0"/>
            </a:endParaRPr>
          </a:p>
        </p:txBody>
      </p:sp>
      <p:sp>
        <p:nvSpPr>
          <p:cNvPr id="1359887" name="Rectangle 15"/>
          <p:cNvSpPr>
            <a:spLocks noChangeArrowheads="1"/>
          </p:cNvSpPr>
          <p:nvPr/>
        </p:nvSpPr>
        <p:spPr bwMode="gray">
          <a:xfrm rot="10800000" flipV="1">
            <a:off x="3582321" y="5527797"/>
            <a:ext cx="3395227" cy="350973"/>
          </a:xfrm>
          <a:prstGeom prst="rect">
            <a:avLst/>
          </a:prstGeom>
          <a:noFill/>
          <a:ln w="9525" algn="ctr">
            <a:noFill/>
            <a:miter lim="800000"/>
            <a:headEnd/>
            <a:tailEnd/>
          </a:ln>
          <a:effectLst/>
        </p:spPr>
        <p:txBody>
          <a:bodyPr wrap="none" lIns="0" tIns="0" rIns="0" bIns="0" anchor="ctr" anchorCtr="0"/>
          <a:lstStyle/>
          <a:p>
            <a:pPr algn="ctr"/>
            <a:r>
              <a:rPr lang="en-US" sz="1400" b="1" dirty="0" err="1">
                <a:latin typeface="BentonSans Book" panose="02000503000000020004" pitchFamily="2" charset="0"/>
              </a:rPr>
              <a:t>Situazioni</a:t>
            </a:r>
            <a:endParaRPr lang="en-US" sz="1400" b="1" dirty="0">
              <a:latin typeface="BentonSans Book" panose="02000503000000020004" pitchFamily="2" charset="0"/>
            </a:endParaRPr>
          </a:p>
        </p:txBody>
      </p:sp>
      <p:sp>
        <p:nvSpPr>
          <p:cNvPr id="1359889" name="Line 17"/>
          <p:cNvSpPr>
            <a:spLocks noChangeShapeType="1"/>
          </p:cNvSpPr>
          <p:nvPr/>
        </p:nvSpPr>
        <p:spPr bwMode="gray">
          <a:xfrm flipH="1">
            <a:off x="243543" y="1506416"/>
            <a:ext cx="9878286" cy="2010598"/>
          </a:xfrm>
          <a:prstGeom prst="line">
            <a:avLst/>
          </a:prstGeom>
          <a:noFill/>
          <a:ln w="9525">
            <a:solidFill>
              <a:schemeClr val="tx1"/>
            </a:solidFill>
            <a:prstDash val="dash"/>
            <a:round/>
            <a:headEnd/>
            <a:tailEnd/>
          </a:ln>
          <a:effectLst/>
        </p:spPr>
        <p:txBody>
          <a:bodyPr wrap="none" lIns="107138" tIns="55712" rIns="107138" bIns="55712" anchor="ctr"/>
          <a:lstStyle/>
          <a:p>
            <a:endParaRPr lang="en-US">
              <a:latin typeface="BentonSans Book" panose="02000503000000020004" pitchFamily="2" charset="0"/>
            </a:endParaRPr>
          </a:p>
        </p:txBody>
      </p:sp>
      <p:sp>
        <p:nvSpPr>
          <p:cNvPr id="1359891" name="Line 19"/>
          <p:cNvSpPr>
            <a:spLocks noChangeShapeType="1"/>
          </p:cNvSpPr>
          <p:nvPr/>
        </p:nvSpPr>
        <p:spPr bwMode="gray">
          <a:xfrm flipH="1">
            <a:off x="7784321" y="1609069"/>
            <a:ext cx="2438773" cy="4125713"/>
          </a:xfrm>
          <a:prstGeom prst="line">
            <a:avLst/>
          </a:prstGeom>
          <a:noFill/>
          <a:ln w="9525">
            <a:solidFill>
              <a:schemeClr val="tx1"/>
            </a:solidFill>
            <a:prstDash val="dash"/>
            <a:round/>
            <a:headEnd/>
            <a:tailEnd/>
          </a:ln>
          <a:effectLst/>
        </p:spPr>
        <p:txBody>
          <a:bodyPr wrap="none" lIns="107138" tIns="55712" rIns="107138" bIns="55712" anchor="ctr"/>
          <a:lstStyle/>
          <a:p>
            <a:endParaRPr lang="en-US">
              <a:latin typeface="BentonSans Book" panose="02000503000000020004" pitchFamily="2" charset="0"/>
            </a:endParaRPr>
          </a:p>
        </p:txBody>
      </p:sp>
      <p:sp>
        <p:nvSpPr>
          <p:cNvPr id="1359892" name="Line 20"/>
          <p:cNvSpPr>
            <a:spLocks noChangeShapeType="1"/>
          </p:cNvSpPr>
          <p:nvPr/>
        </p:nvSpPr>
        <p:spPr bwMode="gray">
          <a:xfrm flipH="1">
            <a:off x="1603513" y="1603933"/>
            <a:ext cx="8619582" cy="4130850"/>
          </a:xfrm>
          <a:prstGeom prst="line">
            <a:avLst/>
          </a:prstGeom>
          <a:noFill/>
          <a:ln w="9525">
            <a:solidFill>
              <a:schemeClr val="tx1"/>
            </a:solidFill>
            <a:prstDash val="dash"/>
            <a:round/>
            <a:headEnd/>
            <a:tailEnd/>
          </a:ln>
          <a:effectLst/>
        </p:spPr>
        <p:txBody>
          <a:bodyPr wrap="none" lIns="107138" tIns="55712" rIns="107138" bIns="55712" anchor="ctr"/>
          <a:lstStyle/>
          <a:p>
            <a:endParaRPr lang="en-US">
              <a:latin typeface="BentonSans Book" panose="02000503000000020004" pitchFamily="2" charset="0"/>
            </a:endParaRPr>
          </a:p>
        </p:txBody>
      </p:sp>
      <p:cxnSp>
        <p:nvCxnSpPr>
          <p:cNvPr id="3" name="Straight Arrow Connector 2"/>
          <p:cNvCxnSpPr/>
          <p:nvPr/>
        </p:nvCxnSpPr>
        <p:spPr>
          <a:xfrm>
            <a:off x="357098" y="1520442"/>
            <a:ext cx="9865998" cy="0"/>
          </a:xfrm>
          <a:prstGeom prst="straightConnector1">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59897" name="Arc 25"/>
          <p:cNvSpPr>
            <a:spLocks/>
          </p:cNvSpPr>
          <p:nvPr/>
        </p:nvSpPr>
        <p:spPr bwMode="gray">
          <a:xfrm flipH="1" flipV="1">
            <a:off x="8945322" y="1538598"/>
            <a:ext cx="1279638" cy="48461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accent1"/>
          </a:solidFill>
          <a:ln w="9525">
            <a:solidFill>
              <a:schemeClr val="tx1"/>
            </a:solidFill>
            <a:prstDash val="dash"/>
            <a:round/>
            <a:headEnd/>
            <a:tailEnd/>
          </a:ln>
          <a:effectLst/>
        </p:spPr>
        <p:txBody>
          <a:bodyPr wrap="none" lIns="107138" tIns="55712" rIns="107138" bIns="55712" anchor="ctr"/>
          <a:lstStyle/>
          <a:p>
            <a:endParaRPr lang="en-US">
              <a:latin typeface="BentonSans Book" panose="02000503000000020004" pitchFamily="2"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0774" y="2048022"/>
            <a:ext cx="214993" cy="448678"/>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21744" y="1614540"/>
            <a:ext cx="497901" cy="447298"/>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79737" y="2877340"/>
            <a:ext cx="483714" cy="307718"/>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30421" y="4469645"/>
            <a:ext cx="330387" cy="334390"/>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11110" y="4140781"/>
            <a:ext cx="557581" cy="564336"/>
          </a:xfrm>
          <a:prstGeom prst="rect">
            <a:avLst/>
          </a:prstGeom>
        </p:spPr>
      </p:pic>
      <p:pic>
        <p:nvPicPr>
          <p:cNvPr id="11" name="Pictur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07209" y="4552843"/>
            <a:ext cx="793122" cy="379621"/>
          </a:xfrm>
          <a:prstGeom prst="rect">
            <a:avLst/>
          </a:prstGeom>
        </p:spPr>
      </p:pic>
      <p:pic>
        <p:nvPicPr>
          <p:cNvPr id="8" name="Picture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330599" y="4196577"/>
            <a:ext cx="321295" cy="409736"/>
          </a:xfrm>
          <a:prstGeom prst="rect">
            <a:avLst/>
          </a:prstGeom>
        </p:spPr>
      </p:pic>
      <p:pic>
        <p:nvPicPr>
          <p:cNvPr id="7" name="Picture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871740" y="4376442"/>
            <a:ext cx="663668" cy="376158"/>
          </a:xfrm>
          <a:prstGeom prst="rect">
            <a:avLst/>
          </a:prstGeom>
        </p:spPr>
      </p:pic>
      <p:pic>
        <p:nvPicPr>
          <p:cNvPr id="13" name="Picture 1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938971" y="4340411"/>
            <a:ext cx="415524" cy="656896"/>
          </a:xfrm>
          <a:prstGeom prst="rect">
            <a:avLst/>
          </a:prstGeom>
        </p:spPr>
      </p:pic>
      <p:grpSp>
        <p:nvGrpSpPr>
          <p:cNvPr id="47" name="Group 46"/>
          <p:cNvGrpSpPr/>
          <p:nvPr/>
        </p:nvGrpSpPr>
        <p:grpSpPr>
          <a:xfrm>
            <a:off x="6897837" y="3219412"/>
            <a:ext cx="1624074" cy="856526"/>
            <a:chOff x="6528705" y="4343643"/>
            <a:chExt cx="2306239" cy="1201735"/>
          </a:xfrm>
        </p:grpSpPr>
        <p:pic>
          <p:nvPicPr>
            <p:cNvPr id="48" name="Picture 4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28705" y="4805051"/>
              <a:ext cx="469160" cy="469160"/>
            </a:xfrm>
            <a:prstGeom prst="rect">
              <a:avLst/>
            </a:prstGeom>
          </p:spPr>
        </p:pic>
        <p:pic>
          <p:nvPicPr>
            <p:cNvPr id="49" name="Picture 4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7309" y="4343643"/>
              <a:ext cx="791783" cy="791783"/>
            </a:xfrm>
            <a:prstGeom prst="rect">
              <a:avLst/>
            </a:prstGeom>
          </p:spPr>
        </p:pic>
        <p:pic>
          <p:nvPicPr>
            <p:cNvPr id="50" name="Picture 4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205760" y="4921780"/>
              <a:ext cx="1126260" cy="532621"/>
            </a:xfrm>
            <a:prstGeom prst="rect">
              <a:avLst/>
            </a:prstGeom>
          </p:spPr>
        </p:pic>
        <p:pic>
          <p:nvPicPr>
            <p:cNvPr id="51" name="Picture 5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380977" y="4421927"/>
              <a:ext cx="456249" cy="574873"/>
            </a:xfrm>
            <a:prstGeom prst="rect">
              <a:avLst/>
            </a:prstGeom>
          </p:spPr>
        </p:pic>
        <p:pic>
          <p:nvPicPr>
            <p:cNvPr id="52" name="Picture 5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729383" y="4674283"/>
              <a:ext cx="942431" cy="527762"/>
            </a:xfrm>
            <a:prstGeom prst="rect">
              <a:avLst/>
            </a:prstGeom>
          </p:spPr>
        </p:pic>
        <p:pic>
          <p:nvPicPr>
            <p:cNvPr id="53" name="Picture 5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244886" y="4623730"/>
              <a:ext cx="590058" cy="921648"/>
            </a:xfrm>
            <a:prstGeom prst="rect">
              <a:avLst/>
            </a:prstGeom>
          </p:spPr>
        </p:pic>
      </p:grpSp>
      <p:grpSp>
        <p:nvGrpSpPr>
          <p:cNvPr id="54" name="Group 53"/>
          <p:cNvGrpSpPr/>
          <p:nvPr/>
        </p:nvGrpSpPr>
        <p:grpSpPr>
          <a:xfrm>
            <a:off x="7904253" y="2237338"/>
            <a:ext cx="1624074" cy="856526"/>
            <a:chOff x="6528705" y="4343643"/>
            <a:chExt cx="2306239" cy="1201735"/>
          </a:xfrm>
        </p:grpSpPr>
        <p:pic>
          <p:nvPicPr>
            <p:cNvPr id="55" name="Picture 5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28705" y="4805051"/>
              <a:ext cx="469160" cy="469160"/>
            </a:xfrm>
            <a:prstGeom prst="rect">
              <a:avLst/>
            </a:prstGeom>
          </p:spPr>
        </p:pic>
        <p:pic>
          <p:nvPicPr>
            <p:cNvPr id="56" name="Picture 5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7309" y="4343643"/>
              <a:ext cx="791783" cy="791783"/>
            </a:xfrm>
            <a:prstGeom prst="rect">
              <a:avLst/>
            </a:prstGeom>
          </p:spPr>
        </p:pic>
        <p:pic>
          <p:nvPicPr>
            <p:cNvPr id="57" name="Picture 5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205760" y="4921780"/>
              <a:ext cx="1126260" cy="532621"/>
            </a:xfrm>
            <a:prstGeom prst="rect">
              <a:avLst/>
            </a:prstGeom>
          </p:spPr>
        </p:pic>
        <p:pic>
          <p:nvPicPr>
            <p:cNvPr id="58" name="Picture 5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380977" y="4421927"/>
              <a:ext cx="456249" cy="574873"/>
            </a:xfrm>
            <a:prstGeom prst="rect">
              <a:avLst/>
            </a:prstGeom>
          </p:spPr>
        </p:pic>
        <p:pic>
          <p:nvPicPr>
            <p:cNvPr id="59" name="Picture 5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729383" y="4674283"/>
              <a:ext cx="942431" cy="527762"/>
            </a:xfrm>
            <a:prstGeom prst="rect">
              <a:avLst/>
            </a:prstGeom>
          </p:spPr>
        </p:pic>
        <p:pic>
          <p:nvPicPr>
            <p:cNvPr id="60" name="Picture 5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244886" y="4623730"/>
              <a:ext cx="590058" cy="921648"/>
            </a:xfrm>
            <a:prstGeom prst="rect">
              <a:avLst/>
            </a:prstGeom>
          </p:spPr>
        </p:pic>
      </p:grpSp>
      <p:pic>
        <p:nvPicPr>
          <p:cNvPr id="17" name="Picture 1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314338" y="2699422"/>
            <a:ext cx="165748" cy="555656"/>
          </a:xfrm>
          <a:prstGeom prst="rect">
            <a:avLst/>
          </a:prstGeom>
        </p:spPr>
      </p:pic>
      <p:pic>
        <p:nvPicPr>
          <p:cNvPr id="69" name="Picture 6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110371" y="3143683"/>
            <a:ext cx="171064" cy="553173"/>
          </a:xfrm>
          <a:prstGeom prst="rect">
            <a:avLst/>
          </a:prstGeom>
        </p:spPr>
      </p:pic>
      <p:pic>
        <p:nvPicPr>
          <p:cNvPr id="70" name="Picture 6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295727" y="3143683"/>
            <a:ext cx="170248" cy="553173"/>
          </a:xfrm>
          <a:prstGeom prst="rect">
            <a:avLst/>
          </a:prstGeom>
        </p:spPr>
      </p:pic>
      <p:pic>
        <p:nvPicPr>
          <p:cNvPr id="18" name="Picture 1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291478" y="2151363"/>
            <a:ext cx="161914" cy="556731"/>
          </a:xfrm>
          <a:prstGeom prst="rect">
            <a:avLst/>
          </a:prstGeom>
        </p:spPr>
      </p:pic>
      <p:pic>
        <p:nvPicPr>
          <p:cNvPr id="75" name="Picture 7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5895" y="1810078"/>
            <a:ext cx="214993" cy="448678"/>
          </a:xfrm>
          <a:prstGeom prst="rect">
            <a:avLst/>
          </a:prstGeom>
        </p:spPr>
      </p:pic>
      <p:pic>
        <p:nvPicPr>
          <p:cNvPr id="76" name="Picture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3030" y="1620992"/>
            <a:ext cx="214993" cy="448678"/>
          </a:xfrm>
          <a:prstGeom prst="rect">
            <a:avLst/>
          </a:prstGeom>
        </p:spPr>
      </p:pic>
      <p:sp>
        <p:nvSpPr>
          <p:cNvPr id="20" name="TextBox 19"/>
          <p:cNvSpPr txBox="1"/>
          <p:nvPr/>
        </p:nvSpPr>
        <p:spPr>
          <a:xfrm>
            <a:off x="10677367" y="1576478"/>
            <a:ext cx="1126434" cy="184666"/>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200" b="1" i="1" kern="0" dirty="0">
                <a:latin typeface="BentonSans Book" panose="02000503000000020004" pitchFamily="2" charset="0"/>
                <a:ea typeface="Arial Unicode MS" pitchFamily="34" charset="-128"/>
                <a:cs typeface="Arial Unicode MS" pitchFamily="34" charset="-128"/>
              </a:rPr>
              <a:t>LEGENDA</a:t>
            </a:r>
          </a:p>
        </p:txBody>
      </p:sp>
      <p:pic>
        <p:nvPicPr>
          <p:cNvPr id="79" name="Picture 78"/>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0410413" y="1869562"/>
            <a:ext cx="129481" cy="270219"/>
          </a:xfrm>
          <a:prstGeom prst="rect">
            <a:avLst/>
          </a:prstGeom>
        </p:spPr>
      </p:pic>
      <p:pic>
        <p:nvPicPr>
          <p:cNvPr id="80" name="Picture 79"/>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358219" y="2246042"/>
            <a:ext cx="310759" cy="279176"/>
          </a:xfrm>
          <a:prstGeom prst="rect">
            <a:avLst/>
          </a:prstGeom>
        </p:spPr>
      </p:pic>
      <p:pic>
        <p:nvPicPr>
          <p:cNvPr id="81" name="Picture 80"/>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0387076" y="2546726"/>
            <a:ext cx="152272" cy="492405"/>
          </a:xfrm>
          <a:prstGeom prst="rect">
            <a:avLst/>
          </a:prstGeom>
        </p:spPr>
      </p:pic>
      <p:pic>
        <p:nvPicPr>
          <p:cNvPr id="82" name="Picture 81"/>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0381255" y="3081951"/>
            <a:ext cx="168745" cy="513865"/>
          </a:xfrm>
          <a:prstGeom prst="rect">
            <a:avLst/>
          </a:prstGeom>
        </p:spPr>
      </p:pic>
      <p:pic>
        <p:nvPicPr>
          <p:cNvPr id="83" name="Picture 82"/>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0381552" y="3606529"/>
            <a:ext cx="153476" cy="498213"/>
          </a:xfrm>
          <a:prstGeom prst="rect">
            <a:avLst/>
          </a:prstGeom>
        </p:spPr>
      </p:pic>
      <p:pic>
        <p:nvPicPr>
          <p:cNvPr id="84" name="Picture 83"/>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0345927" y="4175832"/>
            <a:ext cx="189212" cy="588953"/>
          </a:xfrm>
          <a:prstGeom prst="rect">
            <a:avLst/>
          </a:prstGeom>
        </p:spPr>
      </p:pic>
      <p:pic>
        <p:nvPicPr>
          <p:cNvPr id="85" name="Picture 84"/>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1216407" y="1877731"/>
            <a:ext cx="287470" cy="290953"/>
          </a:xfrm>
          <a:prstGeom prst="rect">
            <a:avLst/>
          </a:prstGeom>
        </p:spPr>
      </p:pic>
      <p:pic>
        <p:nvPicPr>
          <p:cNvPr id="86" name="Picture 85"/>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1181325" y="2294239"/>
            <a:ext cx="395006" cy="190826"/>
          </a:xfrm>
          <a:prstGeom prst="rect">
            <a:avLst/>
          </a:prstGeom>
        </p:spPr>
      </p:pic>
      <p:pic>
        <p:nvPicPr>
          <p:cNvPr id="87" name="Picture 86"/>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1298639" y="2740151"/>
            <a:ext cx="222150" cy="283300"/>
          </a:xfrm>
          <a:prstGeom prst="rect">
            <a:avLst/>
          </a:prstGeom>
        </p:spPr>
      </p:pic>
      <p:pic>
        <p:nvPicPr>
          <p:cNvPr id="88" name="Picture 87"/>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11213664" y="3130307"/>
            <a:ext cx="351030" cy="355283"/>
          </a:xfrm>
          <a:prstGeom prst="rect">
            <a:avLst/>
          </a:prstGeom>
        </p:spPr>
      </p:pic>
      <p:pic>
        <p:nvPicPr>
          <p:cNvPr id="89" name="Picture 88"/>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1251518" y="3587921"/>
            <a:ext cx="295458" cy="467086"/>
          </a:xfrm>
          <a:prstGeom prst="rect">
            <a:avLst/>
          </a:prstGeom>
        </p:spPr>
      </p:pic>
      <p:pic>
        <p:nvPicPr>
          <p:cNvPr id="90" name="Picture 89"/>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1264183" y="4354029"/>
            <a:ext cx="300510" cy="191172"/>
          </a:xfrm>
          <a:prstGeom prst="rect">
            <a:avLst/>
          </a:prstGeom>
        </p:spPr>
      </p:pic>
      <p:sp>
        <p:nvSpPr>
          <p:cNvPr id="22" name="TextBox 21"/>
          <p:cNvSpPr txBox="1"/>
          <p:nvPr/>
        </p:nvSpPr>
        <p:spPr>
          <a:xfrm>
            <a:off x="10628607" y="1930874"/>
            <a:ext cx="497684" cy="9233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600" kern="0" dirty="0">
                <a:latin typeface="BentonSans Book" panose="02000503000000020004" pitchFamily="2" charset="0"/>
                <a:ea typeface="Arial Unicode MS" pitchFamily="34" charset="-128"/>
                <a:cs typeface="Arial Unicode MS" pitchFamily="34" charset="-128"/>
              </a:rPr>
              <a:t>Smartphone</a:t>
            </a:r>
          </a:p>
        </p:txBody>
      </p:sp>
      <p:sp>
        <p:nvSpPr>
          <p:cNvPr id="93" name="TextBox 92"/>
          <p:cNvSpPr txBox="1"/>
          <p:nvPr/>
        </p:nvSpPr>
        <p:spPr>
          <a:xfrm>
            <a:off x="10663740" y="2255315"/>
            <a:ext cx="669237" cy="9233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600" kern="0" dirty="0" err="1">
                <a:latin typeface="BentonSans Book" panose="02000503000000020004" pitchFamily="2" charset="0"/>
                <a:ea typeface="Arial Unicode MS" pitchFamily="34" charset="-128"/>
                <a:cs typeface="Arial Unicode MS" pitchFamily="34" charset="-128"/>
              </a:rPr>
              <a:t>Telecamera</a:t>
            </a:r>
            <a:endParaRPr lang="en-GB" sz="600" kern="0" dirty="0">
              <a:latin typeface="BentonSans Book" panose="02000503000000020004" pitchFamily="2" charset="0"/>
              <a:ea typeface="Arial Unicode MS" pitchFamily="34" charset="-128"/>
              <a:cs typeface="Arial Unicode MS" pitchFamily="34" charset="-128"/>
            </a:endParaRPr>
          </a:p>
        </p:txBody>
      </p:sp>
      <p:sp>
        <p:nvSpPr>
          <p:cNvPr id="94" name="TextBox 93"/>
          <p:cNvSpPr txBox="1"/>
          <p:nvPr/>
        </p:nvSpPr>
        <p:spPr>
          <a:xfrm>
            <a:off x="10644843" y="2758393"/>
            <a:ext cx="466459" cy="9233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600" kern="0" dirty="0">
                <a:latin typeface="BentonSans Book" panose="02000503000000020004" pitchFamily="2" charset="0"/>
                <a:ea typeface="Arial Unicode MS" pitchFamily="34" charset="-128"/>
                <a:cs typeface="Arial Unicode MS" pitchFamily="34" charset="-128"/>
              </a:rPr>
              <a:t>Cittadino</a:t>
            </a:r>
          </a:p>
        </p:txBody>
      </p:sp>
      <p:sp>
        <p:nvSpPr>
          <p:cNvPr id="96" name="TextBox 95"/>
          <p:cNvSpPr txBox="1"/>
          <p:nvPr/>
        </p:nvSpPr>
        <p:spPr>
          <a:xfrm>
            <a:off x="10624784" y="3275208"/>
            <a:ext cx="466459" cy="9233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600" kern="0" dirty="0">
                <a:latin typeface="BentonSans Book" panose="02000503000000020004" pitchFamily="2" charset="0"/>
                <a:ea typeface="Arial Unicode MS" pitchFamily="34" charset="-128"/>
                <a:cs typeface="Arial Unicode MS" pitchFamily="34" charset="-128"/>
              </a:rPr>
              <a:t>Back-office</a:t>
            </a:r>
          </a:p>
        </p:txBody>
      </p:sp>
      <p:sp>
        <p:nvSpPr>
          <p:cNvPr id="97" name="TextBox 96"/>
          <p:cNvSpPr txBox="1"/>
          <p:nvPr/>
        </p:nvSpPr>
        <p:spPr>
          <a:xfrm>
            <a:off x="10607226" y="3792023"/>
            <a:ext cx="570739" cy="9233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600" kern="0" dirty="0" err="1">
                <a:latin typeface="BentonSans Book" panose="02000503000000020004" pitchFamily="2" charset="0"/>
                <a:ea typeface="Arial Unicode MS" pitchFamily="34" charset="-128"/>
                <a:cs typeface="Arial Unicode MS" pitchFamily="34" charset="-128"/>
              </a:rPr>
              <a:t>Manutentore</a:t>
            </a:r>
            <a:endParaRPr lang="en-GB" sz="600" kern="0" dirty="0">
              <a:latin typeface="BentonSans Book" panose="02000503000000020004" pitchFamily="2" charset="0"/>
              <a:ea typeface="Arial Unicode MS" pitchFamily="34" charset="-128"/>
              <a:cs typeface="Arial Unicode MS" pitchFamily="34" charset="-128"/>
            </a:endParaRPr>
          </a:p>
        </p:txBody>
      </p:sp>
      <p:pic>
        <p:nvPicPr>
          <p:cNvPr id="91" name="Picture 90"/>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9465077" y="3808537"/>
            <a:ext cx="504794" cy="321128"/>
          </a:xfrm>
          <a:prstGeom prst="rect">
            <a:avLst/>
          </a:prstGeom>
        </p:spPr>
      </p:pic>
      <p:pic>
        <p:nvPicPr>
          <p:cNvPr id="92" name="Picture 91"/>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9313891" y="4703154"/>
            <a:ext cx="490950" cy="312321"/>
          </a:xfrm>
          <a:prstGeom prst="rect">
            <a:avLst/>
          </a:prstGeom>
        </p:spPr>
      </p:pic>
      <p:pic>
        <p:nvPicPr>
          <p:cNvPr id="98" name="Picture 9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943970" y="2699828"/>
            <a:ext cx="171064" cy="553173"/>
          </a:xfrm>
          <a:prstGeom prst="rect">
            <a:avLst/>
          </a:prstGeom>
        </p:spPr>
      </p:pic>
      <p:pic>
        <p:nvPicPr>
          <p:cNvPr id="99" name="Picture 9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129326" y="2699828"/>
            <a:ext cx="170248" cy="553173"/>
          </a:xfrm>
          <a:prstGeom prst="rect">
            <a:avLst/>
          </a:prstGeom>
        </p:spPr>
      </p:pic>
      <p:pic>
        <p:nvPicPr>
          <p:cNvPr id="103" name="Picture 10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145133" y="2154515"/>
            <a:ext cx="165748" cy="555656"/>
          </a:xfrm>
          <a:prstGeom prst="rect">
            <a:avLst/>
          </a:prstGeom>
        </p:spPr>
      </p:pic>
      <p:pic>
        <p:nvPicPr>
          <p:cNvPr id="104" name="Picture 10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774765" y="2154921"/>
            <a:ext cx="171064" cy="553173"/>
          </a:xfrm>
          <a:prstGeom prst="rect">
            <a:avLst/>
          </a:prstGeom>
        </p:spPr>
      </p:pic>
      <p:pic>
        <p:nvPicPr>
          <p:cNvPr id="105" name="Picture 10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960121" y="2154921"/>
            <a:ext cx="170248" cy="553173"/>
          </a:xfrm>
          <a:prstGeom prst="rect">
            <a:avLst/>
          </a:prstGeom>
        </p:spPr>
      </p:pic>
      <p:sp>
        <p:nvSpPr>
          <p:cNvPr id="106" name="TextBox 105"/>
          <p:cNvSpPr txBox="1"/>
          <p:nvPr/>
        </p:nvSpPr>
        <p:spPr>
          <a:xfrm>
            <a:off x="10591699" y="4414195"/>
            <a:ext cx="570739" cy="9233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600" kern="0" dirty="0" err="1">
                <a:latin typeface="BentonSans Book" panose="02000503000000020004" pitchFamily="2" charset="0"/>
                <a:ea typeface="Arial Unicode MS" pitchFamily="34" charset="-128"/>
                <a:cs typeface="Arial Unicode MS" pitchFamily="34" charset="-128"/>
              </a:rPr>
              <a:t>Volontario</a:t>
            </a:r>
            <a:endParaRPr lang="en-GB" sz="600" kern="0" dirty="0">
              <a:latin typeface="BentonSans Book" panose="02000503000000020004" pitchFamily="2" charset="0"/>
              <a:ea typeface="Arial Unicode MS" pitchFamily="34" charset="-128"/>
              <a:cs typeface="Arial Unicode MS" pitchFamily="34" charset="-128"/>
            </a:endParaRPr>
          </a:p>
        </p:txBody>
      </p:sp>
      <p:sp>
        <p:nvSpPr>
          <p:cNvPr id="107" name="TextBox 106"/>
          <p:cNvSpPr txBox="1"/>
          <p:nvPr/>
        </p:nvSpPr>
        <p:spPr>
          <a:xfrm>
            <a:off x="11592756" y="2867754"/>
            <a:ext cx="570739" cy="9233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600" kern="0" dirty="0">
                <a:latin typeface="BentonSans Book" panose="02000503000000020004" pitchFamily="2" charset="0"/>
                <a:ea typeface="Arial Unicode MS" pitchFamily="34" charset="-128"/>
                <a:cs typeface="Arial Unicode MS" pitchFamily="34" charset="-128"/>
              </a:rPr>
              <a:t>Verde</a:t>
            </a:r>
          </a:p>
        </p:txBody>
      </p:sp>
      <p:sp>
        <p:nvSpPr>
          <p:cNvPr id="108" name="TextBox 107"/>
          <p:cNvSpPr txBox="1"/>
          <p:nvPr/>
        </p:nvSpPr>
        <p:spPr>
          <a:xfrm>
            <a:off x="11564694" y="1935358"/>
            <a:ext cx="570739" cy="9233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600" kern="0" dirty="0" err="1">
                <a:latin typeface="BentonSans Book" panose="02000503000000020004" pitchFamily="2" charset="0"/>
                <a:ea typeface="Arial Unicode MS" pitchFamily="34" charset="-128"/>
                <a:cs typeface="Arial Unicode MS" pitchFamily="34" charset="-128"/>
              </a:rPr>
              <a:t>Spazzatura</a:t>
            </a:r>
            <a:endParaRPr lang="en-GB" sz="600" kern="0" dirty="0">
              <a:latin typeface="BentonSans Book" panose="02000503000000020004" pitchFamily="2" charset="0"/>
              <a:ea typeface="Arial Unicode MS" pitchFamily="34" charset="-128"/>
              <a:cs typeface="Arial Unicode MS" pitchFamily="34" charset="-128"/>
            </a:endParaRPr>
          </a:p>
        </p:txBody>
      </p:sp>
      <p:sp>
        <p:nvSpPr>
          <p:cNvPr id="109" name="TextBox 108"/>
          <p:cNvSpPr txBox="1"/>
          <p:nvPr/>
        </p:nvSpPr>
        <p:spPr>
          <a:xfrm>
            <a:off x="11564693" y="2326962"/>
            <a:ext cx="570739" cy="9233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600" kern="0" dirty="0" err="1">
                <a:latin typeface="BentonSans Book" panose="02000503000000020004" pitchFamily="2" charset="0"/>
                <a:ea typeface="Arial Unicode MS" pitchFamily="34" charset="-128"/>
                <a:cs typeface="Arial Unicode MS" pitchFamily="34" charset="-128"/>
              </a:rPr>
              <a:t>Arredo</a:t>
            </a:r>
            <a:r>
              <a:rPr lang="en-GB" sz="600" kern="0" dirty="0">
                <a:latin typeface="BentonSans Book" panose="02000503000000020004" pitchFamily="2" charset="0"/>
                <a:ea typeface="Arial Unicode MS" pitchFamily="34" charset="-128"/>
                <a:cs typeface="Arial Unicode MS" pitchFamily="34" charset="-128"/>
              </a:rPr>
              <a:t> </a:t>
            </a:r>
            <a:r>
              <a:rPr lang="en-GB" sz="600" kern="0" dirty="0" err="1">
                <a:latin typeface="BentonSans Book" panose="02000503000000020004" pitchFamily="2" charset="0"/>
                <a:ea typeface="Arial Unicode MS" pitchFamily="34" charset="-128"/>
                <a:cs typeface="Arial Unicode MS" pitchFamily="34" charset="-128"/>
              </a:rPr>
              <a:t>Urbano</a:t>
            </a:r>
            <a:endParaRPr lang="en-GB" sz="600" kern="0" dirty="0">
              <a:latin typeface="BentonSans Book" panose="02000503000000020004" pitchFamily="2" charset="0"/>
              <a:ea typeface="Arial Unicode MS" pitchFamily="34" charset="-128"/>
              <a:cs typeface="Arial Unicode MS" pitchFamily="34" charset="-128"/>
            </a:endParaRPr>
          </a:p>
        </p:txBody>
      </p:sp>
      <p:sp>
        <p:nvSpPr>
          <p:cNvPr id="110" name="TextBox 109"/>
          <p:cNvSpPr txBox="1"/>
          <p:nvPr/>
        </p:nvSpPr>
        <p:spPr>
          <a:xfrm>
            <a:off x="11576331" y="3352003"/>
            <a:ext cx="570739" cy="9233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600" kern="0" dirty="0" err="1">
                <a:latin typeface="BentonSans Book" panose="02000503000000020004" pitchFamily="2" charset="0"/>
                <a:ea typeface="Arial Unicode MS" pitchFamily="34" charset="-128"/>
                <a:cs typeface="Arial Unicode MS" pitchFamily="34" charset="-128"/>
              </a:rPr>
              <a:t>Illuminazione</a:t>
            </a:r>
            <a:endParaRPr lang="en-GB" sz="600" kern="0" dirty="0">
              <a:latin typeface="BentonSans Book" panose="02000503000000020004" pitchFamily="2" charset="0"/>
              <a:ea typeface="Arial Unicode MS" pitchFamily="34" charset="-128"/>
              <a:cs typeface="Arial Unicode MS" pitchFamily="34" charset="-128"/>
            </a:endParaRPr>
          </a:p>
        </p:txBody>
      </p:sp>
      <p:sp>
        <p:nvSpPr>
          <p:cNvPr id="111" name="TextBox 110"/>
          <p:cNvSpPr txBox="1"/>
          <p:nvPr/>
        </p:nvSpPr>
        <p:spPr>
          <a:xfrm>
            <a:off x="11576331" y="3817199"/>
            <a:ext cx="570739" cy="9233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600" kern="0" dirty="0" err="1">
                <a:latin typeface="BentonSans Book" panose="02000503000000020004" pitchFamily="2" charset="0"/>
                <a:ea typeface="Arial Unicode MS" pitchFamily="34" charset="-128"/>
                <a:cs typeface="Arial Unicode MS" pitchFamily="34" charset="-128"/>
              </a:rPr>
              <a:t>Edifici</a:t>
            </a:r>
            <a:r>
              <a:rPr lang="en-GB" sz="600" kern="0" dirty="0">
                <a:latin typeface="BentonSans Book" panose="02000503000000020004" pitchFamily="2" charset="0"/>
                <a:ea typeface="Arial Unicode MS" pitchFamily="34" charset="-128"/>
                <a:cs typeface="Arial Unicode MS" pitchFamily="34" charset="-128"/>
              </a:rPr>
              <a:t> </a:t>
            </a:r>
            <a:r>
              <a:rPr lang="en-GB" sz="600" kern="0" dirty="0" err="1">
                <a:latin typeface="BentonSans Book" panose="02000503000000020004" pitchFamily="2" charset="0"/>
                <a:ea typeface="Arial Unicode MS" pitchFamily="34" charset="-128"/>
                <a:cs typeface="Arial Unicode MS" pitchFamily="34" charset="-128"/>
              </a:rPr>
              <a:t>pubblici</a:t>
            </a:r>
            <a:endParaRPr lang="en-GB" sz="600" kern="0" dirty="0">
              <a:latin typeface="BentonSans Book" panose="02000503000000020004" pitchFamily="2" charset="0"/>
              <a:ea typeface="Arial Unicode MS" pitchFamily="34" charset="-128"/>
              <a:cs typeface="Arial Unicode MS" pitchFamily="34" charset="-128"/>
            </a:endParaRPr>
          </a:p>
        </p:txBody>
      </p:sp>
      <p:sp>
        <p:nvSpPr>
          <p:cNvPr id="112" name="TextBox 111"/>
          <p:cNvSpPr txBox="1"/>
          <p:nvPr/>
        </p:nvSpPr>
        <p:spPr>
          <a:xfrm>
            <a:off x="11584482" y="4370965"/>
            <a:ext cx="570739" cy="9233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600" kern="0" dirty="0">
                <a:latin typeface="BentonSans Book" panose="02000503000000020004" pitchFamily="2" charset="0"/>
                <a:ea typeface="Arial Unicode MS" pitchFamily="34" charset="-128"/>
                <a:cs typeface="Arial Unicode MS" pitchFamily="34" charset="-128"/>
              </a:rPr>
              <a:t>Voucher</a:t>
            </a:r>
          </a:p>
        </p:txBody>
      </p:sp>
      <p:sp>
        <p:nvSpPr>
          <p:cNvPr id="9" name="Rectangle 8"/>
          <p:cNvSpPr/>
          <p:nvPr/>
        </p:nvSpPr>
        <p:spPr bwMode="gray">
          <a:xfrm>
            <a:off x="10309647" y="1520441"/>
            <a:ext cx="1809294" cy="3902459"/>
          </a:xfrm>
          <a:prstGeom prst="rect">
            <a:avLst/>
          </a:prstGeom>
          <a:noFill/>
          <a:ln w="19050" algn="ctr">
            <a:solidFill>
              <a:schemeClr val="accent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pic>
        <p:nvPicPr>
          <p:cNvPr id="95" name="Picture 9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491794" y="3147398"/>
            <a:ext cx="165748" cy="555656"/>
          </a:xfrm>
          <a:prstGeom prst="rect">
            <a:avLst/>
          </a:prstGeom>
        </p:spPr>
      </p:pic>
      <p:pic>
        <p:nvPicPr>
          <p:cNvPr id="100" name="Picture 9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593806" y="2699422"/>
            <a:ext cx="161914" cy="556731"/>
          </a:xfrm>
          <a:prstGeom prst="rect">
            <a:avLst/>
          </a:prstGeom>
        </p:spPr>
      </p:pic>
      <p:sp>
        <p:nvSpPr>
          <p:cNvPr id="101" name="AutoShape 33"/>
          <p:cNvSpPr>
            <a:spLocks noChangeArrowheads="1"/>
          </p:cNvSpPr>
          <p:nvPr/>
        </p:nvSpPr>
        <p:spPr bwMode="auto">
          <a:xfrm>
            <a:off x="852479" y="1077580"/>
            <a:ext cx="1659838" cy="345347"/>
          </a:xfrm>
          <a:prstGeom prst="chevron">
            <a:avLst>
              <a:gd name="adj" fmla="val 27845"/>
            </a:avLst>
          </a:prstGeom>
          <a:solidFill>
            <a:schemeClr val="accent1"/>
          </a:solidFill>
          <a:ln>
            <a:noFill/>
            <a:headEnd/>
            <a:tailEnd/>
          </a:ln>
          <a:extLst/>
        </p:spPr>
        <p:style>
          <a:lnRef idx="2">
            <a:schemeClr val="accent1"/>
          </a:lnRef>
          <a:fillRef idx="1">
            <a:schemeClr val="lt1"/>
          </a:fillRef>
          <a:effectRef idx="0">
            <a:schemeClr val="accent1"/>
          </a:effectRef>
          <a:fontRef idx="minor">
            <a:schemeClr val="dk1"/>
          </a:fontRef>
        </p:style>
        <p:txBody>
          <a:bodyPr wrap="none" anchor="ctr"/>
          <a:lstStyle/>
          <a:p>
            <a:pPr algn="ctr">
              <a:buClr>
                <a:schemeClr val="accent1"/>
              </a:buClr>
              <a:buSzPct val="80000"/>
              <a:buFont typeface="Wingdings" pitchFamily="2" charset="2"/>
              <a:buNone/>
            </a:pPr>
            <a:r>
              <a:rPr lang="it-IT" sz="1400" b="1" dirty="0">
                <a:solidFill>
                  <a:schemeClr val="bg1"/>
                </a:solidFill>
                <a:latin typeface="BentonSans Bold" panose="02000803000000020004" pitchFamily="2" charset="0"/>
              </a:rPr>
              <a:t>Fase 1</a:t>
            </a:r>
          </a:p>
        </p:txBody>
      </p:sp>
      <p:sp>
        <p:nvSpPr>
          <p:cNvPr id="102" name="AutoShape 33"/>
          <p:cNvSpPr>
            <a:spLocks noChangeArrowheads="1"/>
          </p:cNvSpPr>
          <p:nvPr/>
        </p:nvSpPr>
        <p:spPr bwMode="auto">
          <a:xfrm>
            <a:off x="3281435" y="1077579"/>
            <a:ext cx="1833599" cy="341709"/>
          </a:xfrm>
          <a:prstGeom prst="chevron">
            <a:avLst>
              <a:gd name="adj" fmla="val 27840"/>
            </a:avLst>
          </a:prstGeom>
          <a:solidFill>
            <a:schemeClr val="accent1">
              <a:lumMod val="75000"/>
            </a:schemeClr>
          </a:solidFill>
          <a:ln>
            <a:noFill/>
            <a:headEnd/>
            <a:tailEnd/>
          </a:ln>
          <a:extLst/>
        </p:spPr>
        <p:style>
          <a:lnRef idx="2">
            <a:schemeClr val="accent1"/>
          </a:lnRef>
          <a:fillRef idx="1">
            <a:schemeClr val="lt1"/>
          </a:fillRef>
          <a:effectRef idx="0">
            <a:schemeClr val="accent1"/>
          </a:effectRef>
          <a:fontRef idx="minor">
            <a:schemeClr val="dk1"/>
          </a:fontRef>
        </p:style>
        <p:txBody>
          <a:bodyPr wrap="none" anchor="ctr"/>
          <a:lstStyle/>
          <a:p>
            <a:pPr algn="ctr">
              <a:buClr>
                <a:schemeClr val="accent1"/>
              </a:buClr>
              <a:buSzPct val="80000"/>
              <a:buFont typeface="Wingdings" pitchFamily="2" charset="2"/>
              <a:buNone/>
            </a:pPr>
            <a:r>
              <a:rPr lang="en-US" sz="1400" b="1" dirty="0" err="1">
                <a:solidFill>
                  <a:schemeClr val="bg1"/>
                </a:solidFill>
                <a:latin typeface="BentonSans Bold" panose="02000803000000020004" pitchFamily="2" charset="0"/>
              </a:rPr>
              <a:t>Fase</a:t>
            </a:r>
            <a:r>
              <a:rPr lang="en-US" sz="1400" b="1" dirty="0">
                <a:solidFill>
                  <a:schemeClr val="bg1"/>
                </a:solidFill>
                <a:latin typeface="BentonSans Bold" panose="02000803000000020004" pitchFamily="2" charset="0"/>
              </a:rPr>
              <a:t> 2</a:t>
            </a:r>
          </a:p>
        </p:txBody>
      </p:sp>
      <p:sp>
        <p:nvSpPr>
          <p:cNvPr id="113" name="AutoShape 33"/>
          <p:cNvSpPr>
            <a:spLocks noChangeArrowheads="1"/>
          </p:cNvSpPr>
          <p:nvPr/>
        </p:nvSpPr>
        <p:spPr bwMode="auto">
          <a:xfrm>
            <a:off x="6031863" y="1087660"/>
            <a:ext cx="2003640" cy="339966"/>
          </a:xfrm>
          <a:prstGeom prst="chevron">
            <a:avLst>
              <a:gd name="adj" fmla="val 24712"/>
            </a:avLst>
          </a:prstGeom>
          <a:solidFill>
            <a:schemeClr val="accent1">
              <a:lumMod val="50000"/>
            </a:schemeClr>
          </a:solidFill>
          <a:ln>
            <a:noFill/>
            <a:headEnd/>
            <a:tailEnd/>
          </a:ln>
          <a:extLst/>
        </p:spPr>
        <p:style>
          <a:lnRef idx="2">
            <a:schemeClr val="accent1"/>
          </a:lnRef>
          <a:fillRef idx="1">
            <a:schemeClr val="lt1"/>
          </a:fillRef>
          <a:effectRef idx="0">
            <a:schemeClr val="accent1"/>
          </a:effectRef>
          <a:fontRef idx="minor">
            <a:schemeClr val="dk1"/>
          </a:fontRef>
        </p:style>
        <p:txBody>
          <a:bodyPr wrap="none" anchor="ctr"/>
          <a:lstStyle/>
          <a:p>
            <a:pPr algn="ctr">
              <a:buClr>
                <a:schemeClr val="accent1"/>
              </a:buClr>
              <a:buSzPct val="80000"/>
              <a:buFont typeface="Wingdings" pitchFamily="2" charset="2"/>
              <a:buNone/>
            </a:pPr>
            <a:r>
              <a:rPr lang="en-US" sz="1400" b="1" dirty="0" err="1">
                <a:solidFill>
                  <a:schemeClr val="bg1"/>
                </a:solidFill>
                <a:latin typeface="BentonSans Bold" panose="02000803000000020004" pitchFamily="2" charset="0"/>
              </a:rPr>
              <a:t>Fase</a:t>
            </a:r>
            <a:r>
              <a:rPr lang="en-US" sz="1400" b="1" dirty="0">
                <a:solidFill>
                  <a:schemeClr val="bg1"/>
                </a:solidFill>
                <a:latin typeface="BentonSans Bold" panose="02000803000000020004" pitchFamily="2" charset="0"/>
              </a:rPr>
              <a:t> 3</a:t>
            </a:r>
          </a:p>
        </p:txBody>
      </p:sp>
      <p:pic>
        <p:nvPicPr>
          <p:cNvPr id="12" name="Picture 11"/>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119882" y="3792023"/>
            <a:ext cx="323097" cy="337642"/>
          </a:xfrm>
          <a:prstGeom prst="rect">
            <a:avLst/>
          </a:prstGeom>
        </p:spPr>
      </p:pic>
      <p:pic>
        <p:nvPicPr>
          <p:cNvPr id="114" name="Picture 113"/>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11234742" y="4883667"/>
            <a:ext cx="335231" cy="350322"/>
          </a:xfrm>
          <a:prstGeom prst="rect">
            <a:avLst/>
          </a:prstGeom>
        </p:spPr>
      </p:pic>
      <p:sp>
        <p:nvSpPr>
          <p:cNvPr id="115" name="TextBox 114"/>
          <p:cNvSpPr txBox="1"/>
          <p:nvPr/>
        </p:nvSpPr>
        <p:spPr>
          <a:xfrm>
            <a:off x="11582970" y="5059590"/>
            <a:ext cx="570739" cy="9233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600" kern="0" dirty="0" err="1">
                <a:latin typeface="BentonSans Book" panose="02000503000000020004" pitchFamily="2" charset="0"/>
                <a:ea typeface="Arial Unicode MS" pitchFamily="34" charset="-128"/>
                <a:cs typeface="Arial Unicode MS" pitchFamily="34" charset="-128"/>
              </a:rPr>
              <a:t>Voto</a:t>
            </a:r>
            <a:endParaRPr lang="en-GB" sz="600" kern="0" dirty="0">
              <a:latin typeface="BentonSans Book" panose="02000503000000020004" pitchFamily="2" charset="0"/>
              <a:ea typeface="Arial Unicode MS" pitchFamily="34" charset="-128"/>
              <a:cs typeface="Arial Unicode MS" pitchFamily="34" charset="-128"/>
            </a:endParaRPr>
          </a:p>
        </p:txBody>
      </p:sp>
      <p:pic>
        <p:nvPicPr>
          <p:cNvPr id="116" name="Picture 115"/>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10347503" y="4835875"/>
            <a:ext cx="211447" cy="556332"/>
          </a:xfrm>
          <a:prstGeom prst="rect">
            <a:avLst/>
          </a:prstGeom>
        </p:spPr>
      </p:pic>
      <p:sp>
        <p:nvSpPr>
          <p:cNvPr id="117" name="TextBox 116"/>
          <p:cNvSpPr txBox="1"/>
          <p:nvPr/>
        </p:nvSpPr>
        <p:spPr>
          <a:xfrm>
            <a:off x="10602400" y="5058828"/>
            <a:ext cx="570739" cy="9233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GB" sz="600" kern="0" dirty="0" err="1">
                <a:latin typeface="BentonSans Book" panose="02000503000000020004" pitchFamily="2" charset="0"/>
                <a:ea typeface="Arial Unicode MS" pitchFamily="34" charset="-128"/>
                <a:cs typeface="Arial Unicode MS" pitchFamily="34" charset="-128"/>
              </a:rPr>
              <a:t>Poliziotta</a:t>
            </a:r>
            <a:endParaRPr lang="en-GB" sz="600" kern="0" dirty="0">
              <a:latin typeface="BentonSans Book" panose="02000503000000020004" pitchFamily="2" charset="0"/>
              <a:ea typeface="Arial Unicode MS" pitchFamily="34" charset="-128"/>
              <a:cs typeface="Arial Unicode MS" pitchFamily="34" charset="-128"/>
            </a:endParaRPr>
          </a:p>
        </p:txBody>
      </p:sp>
      <p:pic>
        <p:nvPicPr>
          <p:cNvPr id="118" name="Picture 117"/>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7615351" y="2159952"/>
            <a:ext cx="211447" cy="556332"/>
          </a:xfrm>
          <a:prstGeom prst="rect">
            <a:avLst/>
          </a:prstGeom>
        </p:spPr>
      </p:pic>
      <p:pic>
        <p:nvPicPr>
          <p:cNvPr id="119" name="Picture 118"/>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9760067" y="2519506"/>
            <a:ext cx="323097" cy="337642"/>
          </a:xfrm>
          <a:prstGeom prst="rect">
            <a:avLst/>
          </a:prstGeom>
        </p:spPr>
      </p:pic>
    </p:spTree>
    <p:extLst>
      <p:ext uri="{BB962C8B-B14F-4D97-AF65-F5344CB8AC3E}">
        <p14:creationId xmlns:p14="http://schemas.microsoft.com/office/powerpoint/2010/main" val="1225180814"/>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a:latin typeface="BentonSans Bold" panose="02000803000000020004" pitchFamily="2" charset="0"/>
              </a:rPr>
              <a:t>Fase 1 – Architettura Logica</a:t>
            </a:r>
            <a:endParaRPr lang="en-GB" dirty="0">
              <a:latin typeface="BentonSans Bold" panose="02000803000000020004" pitchFamily="2" charset="0"/>
            </a:endParaRPr>
          </a:p>
        </p:txBody>
      </p:sp>
      <p:sp>
        <p:nvSpPr>
          <p:cNvPr id="4" name="Rechteck 9"/>
          <p:cNvSpPr/>
          <p:nvPr/>
        </p:nvSpPr>
        <p:spPr>
          <a:xfrm>
            <a:off x="2844698" y="874126"/>
            <a:ext cx="7246232" cy="5135784"/>
          </a:xfrm>
          <a:prstGeom prst="rect">
            <a:avLst/>
          </a:prstGeom>
          <a:noFill/>
          <a:ln w="19050">
            <a:solidFill>
              <a:srgbClr val="427CAC"/>
            </a:solidFill>
          </a:ln>
        </p:spPr>
        <p:style>
          <a:lnRef idx="2">
            <a:schemeClr val="accent1">
              <a:shade val="50000"/>
            </a:schemeClr>
          </a:lnRef>
          <a:fillRef idx="1">
            <a:schemeClr val="accent1"/>
          </a:fillRef>
          <a:effectRef idx="0">
            <a:schemeClr val="accent1"/>
          </a:effectRef>
          <a:fontRef idx="minor">
            <a:schemeClr val="lt1"/>
          </a:fontRef>
        </p:style>
        <p:txBody>
          <a:bodyPr lIns="71983" tIns="71983" rIns="71983" bIns="71983" rtlCol="0" anchor="t"/>
          <a:lstStyle/>
          <a:p>
            <a:endParaRPr lang="en-US" sz="1800" b="1" dirty="0">
              <a:solidFill>
                <a:schemeClr val="tx1">
                  <a:lumMod val="65000"/>
                  <a:lumOff val="35000"/>
                </a:schemeClr>
              </a:solidFill>
            </a:endParaRPr>
          </a:p>
        </p:txBody>
      </p:sp>
      <p:cxnSp>
        <p:nvCxnSpPr>
          <p:cNvPr id="7" name="Gewinkelte Verbindung 42"/>
          <p:cNvCxnSpPr>
            <a:stCxn id="20" idx="3"/>
            <a:endCxn id="10" idx="1"/>
          </p:cNvCxnSpPr>
          <p:nvPr/>
        </p:nvCxnSpPr>
        <p:spPr>
          <a:xfrm>
            <a:off x="2484782" y="3028638"/>
            <a:ext cx="921877" cy="1"/>
          </a:xfrm>
          <a:prstGeom prst="straightConnector1">
            <a:avLst/>
          </a:prstGeom>
          <a:ln w="19050" cap="rnd" cmpd="sng">
            <a:solidFill>
              <a:schemeClr val="tx1">
                <a:lumMod val="65000"/>
                <a:lumOff val="35000"/>
              </a:schemeClr>
            </a:solidFill>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3158067" y="2480086"/>
            <a:ext cx="1243686" cy="209158"/>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35992" tIns="35992" rIns="35992" bIns="35992" rtlCol="0" anchor="ctr"/>
          <a:lstStyle/>
          <a:p>
            <a:pPr algn="ctr"/>
            <a:r>
              <a:rPr lang="en-US" sz="1100" b="1" dirty="0">
                <a:solidFill>
                  <a:srgbClr val="427CAC"/>
                </a:solidFill>
                <a:latin typeface="Arial" charset="0"/>
                <a:ea typeface="Arial" charset="0"/>
                <a:cs typeface="Arial" charset="0"/>
              </a:rPr>
              <a:t>Mobile services</a:t>
            </a:r>
          </a:p>
        </p:txBody>
      </p:sp>
      <p:cxnSp>
        <p:nvCxnSpPr>
          <p:cNvPr id="9" name="Gewinkelte Verbindung 42"/>
          <p:cNvCxnSpPr>
            <a:stCxn id="10" idx="3"/>
            <a:endCxn id="22" idx="0"/>
          </p:cNvCxnSpPr>
          <p:nvPr/>
        </p:nvCxnSpPr>
        <p:spPr>
          <a:xfrm>
            <a:off x="3833396" y="3028638"/>
            <a:ext cx="265112" cy="834408"/>
          </a:xfrm>
          <a:prstGeom prst="bentConnector2">
            <a:avLst/>
          </a:prstGeom>
          <a:ln w="19050" cap="rnd" cmpd="sng">
            <a:solidFill>
              <a:schemeClr val="tx1">
                <a:lumMod val="65000"/>
                <a:lumOff val="35000"/>
              </a:schemeClr>
            </a:solidFill>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0" name="Bild 24"/>
          <p:cNvPicPr>
            <a:picLocks noChangeAspect="1"/>
          </p:cNvPicPr>
          <p:nvPr/>
        </p:nvPicPr>
        <p:blipFill rotWithShape="1">
          <a:blip r:embed="rId2" cstate="screen">
            <a:extLst>
              <a:ext uri="{28A0092B-C50C-407E-A947-70E740481C1C}">
                <a14:useLocalDpi xmlns:a14="http://schemas.microsoft.com/office/drawing/2010/main"/>
              </a:ext>
            </a:extLst>
          </a:blip>
          <a:srcRect l="8532" t="-7809" r="8532" b="-7809"/>
          <a:stretch/>
        </p:blipFill>
        <p:spPr>
          <a:xfrm>
            <a:off x="3406659" y="2731190"/>
            <a:ext cx="426738" cy="594897"/>
          </a:xfrm>
          <a:prstGeom prst="rect">
            <a:avLst/>
          </a:prstGeom>
        </p:spPr>
      </p:pic>
      <p:pic>
        <p:nvPicPr>
          <p:cNvPr id="12" name="Picture 11"/>
          <p:cNvPicPr>
            <a:picLocks noChangeAspect="1"/>
          </p:cNvPicPr>
          <p:nvPr/>
        </p:nvPicPr>
        <p:blipFill>
          <a:blip r:embed="rId3"/>
          <a:stretch>
            <a:fillRect/>
          </a:stretch>
        </p:blipFill>
        <p:spPr>
          <a:xfrm>
            <a:off x="2951600" y="991738"/>
            <a:ext cx="1763592" cy="221782"/>
          </a:xfrm>
          <a:prstGeom prst="rect">
            <a:avLst/>
          </a:prstGeom>
        </p:spPr>
      </p:pic>
      <p:cxnSp>
        <p:nvCxnSpPr>
          <p:cNvPr id="13" name="Gewinkelte Verbindung 42"/>
          <p:cNvCxnSpPr>
            <a:stCxn id="19" idx="3"/>
            <a:endCxn id="22" idx="1"/>
          </p:cNvCxnSpPr>
          <p:nvPr/>
        </p:nvCxnSpPr>
        <p:spPr>
          <a:xfrm>
            <a:off x="2484781" y="4409396"/>
            <a:ext cx="1130522" cy="0"/>
          </a:xfrm>
          <a:prstGeom prst="straightConnector1">
            <a:avLst/>
          </a:prstGeom>
          <a:ln w="19050" cap="rnd" cmpd="sng">
            <a:solidFill>
              <a:schemeClr val="tx1">
                <a:lumMod val="65000"/>
                <a:lumOff val="35000"/>
              </a:schemeClr>
            </a:solidFill>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Gewinkelte Verbindung 42"/>
          <p:cNvCxnSpPr>
            <a:stCxn id="22" idx="3"/>
            <a:endCxn id="51" idx="1"/>
          </p:cNvCxnSpPr>
          <p:nvPr/>
        </p:nvCxnSpPr>
        <p:spPr>
          <a:xfrm>
            <a:off x="4581713" y="4409396"/>
            <a:ext cx="741817" cy="10736"/>
          </a:xfrm>
          <a:prstGeom prst="straightConnector1">
            <a:avLst/>
          </a:prstGeom>
          <a:ln w="19050" cap="rnd" cmpd="sng">
            <a:solidFill>
              <a:schemeClr val="tx1">
                <a:lumMod val="65000"/>
                <a:lumOff val="35000"/>
              </a:schemeClr>
            </a:solidFill>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Abgerundetes Rechteck 30"/>
          <p:cNvSpPr/>
          <p:nvPr/>
        </p:nvSpPr>
        <p:spPr>
          <a:xfrm>
            <a:off x="7656590" y="4546707"/>
            <a:ext cx="1491487" cy="377613"/>
          </a:xfrm>
          <a:prstGeom prst="roundRect">
            <a:avLst>
              <a:gd name="adj" fmla="val 4078"/>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35992" tIns="35992" rIns="35992" bIns="35992" rtlCol="0" anchor="ctr"/>
          <a:lstStyle/>
          <a:p>
            <a:r>
              <a:rPr lang="en-US" sz="1100" b="1" dirty="0">
                <a:solidFill>
                  <a:srgbClr val="1A9898"/>
                </a:solidFill>
                <a:latin typeface="Arial" charset="0"/>
                <a:ea typeface="Arial" charset="0"/>
                <a:cs typeface="Arial" charset="0"/>
              </a:rPr>
              <a:t>Custom Data</a:t>
            </a:r>
            <a:br>
              <a:rPr lang="en-US" sz="1100" b="1" dirty="0">
                <a:solidFill>
                  <a:srgbClr val="1A9898"/>
                </a:solidFill>
                <a:latin typeface="Arial" charset="0"/>
                <a:ea typeface="Arial" charset="0"/>
                <a:cs typeface="Arial" charset="0"/>
              </a:rPr>
            </a:br>
            <a:r>
              <a:rPr lang="en-US" sz="1100" b="1" dirty="0">
                <a:solidFill>
                  <a:srgbClr val="427CAC"/>
                </a:solidFill>
                <a:latin typeface="Arial" charset="0"/>
                <a:ea typeface="Arial" charset="0"/>
                <a:cs typeface="Arial" charset="0"/>
              </a:rPr>
              <a:t>SAP HANA instance</a:t>
            </a:r>
          </a:p>
        </p:txBody>
      </p:sp>
      <p:sp>
        <p:nvSpPr>
          <p:cNvPr id="18" name="Abgerundetes Rechteck 24"/>
          <p:cNvSpPr/>
          <p:nvPr/>
        </p:nvSpPr>
        <p:spPr>
          <a:xfrm>
            <a:off x="4853510" y="4291527"/>
            <a:ext cx="553380" cy="182550"/>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5992" tIns="35992" rIns="35992" bIns="35992" rtlCol="0" anchor="ctr"/>
          <a:lstStyle/>
          <a:p>
            <a:pPr algn="ctr"/>
            <a:r>
              <a:rPr lang="en-US" sz="1100" dirty="0">
                <a:solidFill>
                  <a:schemeClr val="bg1"/>
                </a:solidFill>
                <a:ea typeface="BentonSans Book " charset="0"/>
                <a:cs typeface="BentonSans Book " charset="0"/>
              </a:rPr>
              <a:t>OData</a:t>
            </a:r>
          </a:p>
        </p:txBody>
      </p:sp>
      <p:pic>
        <p:nvPicPr>
          <p:cNvPr id="19" name="Bild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24865" y="4229439"/>
            <a:ext cx="359917" cy="359917"/>
          </a:xfrm>
          <a:prstGeom prst="rect">
            <a:avLst/>
          </a:prstGeom>
        </p:spPr>
      </p:pic>
      <p:pic>
        <p:nvPicPr>
          <p:cNvPr id="20" name="Bild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24865" y="2848679"/>
            <a:ext cx="359917" cy="359917"/>
          </a:xfrm>
          <a:prstGeom prst="rect">
            <a:avLst/>
          </a:prstGeom>
        </p:spPr>
      </p:pic>
      <p:sp>
        <p:nvSpPr>
          <p:cNvPr id="22" name="Rechteck 61"/>
          <p:cNvSpPr/>
          <p:nvPr/>
        </p:nvSpPr>
        <p:spPr>
          <a:xfrm>
            <a:off x="3615305" y="3863047"/>
            <a:ext cx="966407" cy="1092701"/>
          </a:xfrm>
          <a:prstGeom prst="rect">
            <a:avLst/>
          </a:prstGeom>
          <a:noFill/>
          <a:ln w="19050" cap="rnd">
            <a:solidFill>
              <a:srgbClr val="1A9898"/>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lIns="71983" tIns="71983" rIns="71983" bIns="71983" rtlCol="0" anchor="b" anchorCtr="0"/>
          <a:lstStyle/>
          <a:p>
            <a:pPr algn="ctr"/>
            <a:r>
              <a:rPr lang="en-US" sz="1100" b="1" dirty="0" err="1">
                <a:solidFill>
                  <a:srgbClr val="1A9898"/>
                </a:solidFill>
                <a:latin typeface="Arial" charset="0"/>
                <a:ea typeface="Arial" charset="0"/>
                <a:cs typeface="Arial" charset="0"/>
              </a:rPr>
              <a:t>myCity</a:t>
            </a:r>
            <a:endParaRPr lang="en-US" sz="1100" b="1" dirty="0">
              <a:solidFill>
                <a:srgbClr val="1A9898"/>
              </a:solidFill>
              <a:latin typeface="Arial" charset="0"/>
              <a:ea typeface="Arial" charset="0"/>
              <a:cs typeface="Arial" charset="0"/>
            </a:endParaRPr>
          </a:p>
          <a:p>
            <a:pPr algn="ctr"/>
            <a:r>
              <a:rPr lang="en-US" sz="1100" b="1" dirty="0">
                <a:solidFill>
                  <a:srgbClr val="1A9898"/>
                </a:solidFill>
                <a:latin typeface="Arial" charset="0"/>
                <a:ea typeface="Arial" charset="0"/>
                <a:cs typeface="Arial" charset="0"/>
              </a:rPr>
              <a:t>Application</a:t>
            </a:r>
            <a:br>
              <a:rPr lang="en-US" sz="1100" b="1" dirty="0">
                <a:solidFill>
                  <a:srgbClr val="1A9898"/>
                </a:solidFill>
                <a:latin typeface="Arial" charset="0"/>
                <a:ea typeface="Arial" charset="0"/>
                <a:cs typeface="Arial" charset="0"/>
              </a:rPr>
            </a:br>
            <a:r>
              <a:rPr lang="en-US" sz="1100" dirty="0">
                <a:solidFill>
                  <a:schemeClr val="tx1">
                    <a:lumMod val="65000"/>
                    <a:lumOff val="35000"/>
                  </a:schemeClr>
                </a:solidFill>
                <a:latin typeface="Arial" charset="0"/>
                <a:ea typeface="Arial" charset="0"/>
                <a:cs typeface="Arial" charset="0"/>
              </a:rPr>
              <a:t>SAPUI5</a:t>
            </a:r>
          </a:p>
        </p:txBody>
      </p:sp>
      <p:pic>
        <p:nvPicPr>
          <p:cNvPr id="29" name="Bild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78824" y="4058394"/>
            <a:ext cx="359917" cy="359917"/>
          </a:xfrm>
          <a:prstGeom prst="rect">
            <a:avLst/>
          </a:prstGeom>
        </p:spPr>
      </p:pic>
      <p:pic>
        <p:nvPicPr>
          <p:cNvPr id="30" name="Bild 3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18549" y="3873018"/>
            <a:ext cx="359917" cy="359917"/>
          </a:xfrm>
          <a:prstGeom prst="rect">
            <a:avLst/>
          </a:prstGeom>
        </p:spPr>
      </p:pic>
      <p:pic>
        <p:nvPicPr>
          <p:cNvPr id="34" name="Bild 4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45852" y="4321340"/>
            <a:ext cx="719833" cy="719833"/>
          </a:xfrm>
          <a:prstGeom prst="ellipse">
            <a:avLst/>
          </a:prstGeom>
        </p:spPr>
      </p:pic>
      <p:sp>
        <p:nvSpPr>
          <p:cNvPr id="51" name="Rechteck 61"/>
          <p:cNvSpPr/>
          <p:nvPr/>
        </p:nvSpPr>
        <p:spPr>
          <a:xfrm>
            <a:off x="5323529" y="3997282"/>
            <a:ext cx="870237" cy="845701"/>
          </a:xfrm>
          <a:prstGeom prst="rect">
            <a:avLst/>
          </a:prstGeom>
          <a:noFill/>
          <a:ln w="19050" cap="rnd">
            <a:solidFill>
              <a:srgbClr val="1A9898"/>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lIns="71983" tIns="71983" rIns="71983" bIns="71983" rtlCol="0" anchor="b" anchorCtr="0"/>
          <a:lstStyle/>
          <a:p>
            <a:pPr algn="ctr"/>
            <a:r>
              <a:rPr lang="en-US" sz="1100" dirty="0">
                <a:solidFill>
                  <a:schemeClr val="tx1">
                    <a:lumMod val="65000"/>
                    <a:lumOff val="35000"/>
                  </a:schemeClr>
                </a:solidFill>
                <a:latin typeface="Arial" charset="0"/>
                <a:ea typeface="Arial" charset="0"/>
                <a:cs typeface="Arial" charset="0"/>
              </a:rPr>
              <a:t>Java or XSJS </a:t>
            </a:r>
          </a:p>
        </p:txBody>
      </p:sp>
      <p:cxnSp>
        <p:nvCxnSpPr>
          <p:cNvPr id="79" name="Gewinkelte Verbindung 42"/>
          <p:cNvCxnSpPr>
            <a:stCxn id="22" idx="2"/>
            <a:endCxn id="87" idx="2"/>
          </p:cNvCxnSpPr>
          <p:nvPr/>
        </p:nvCxnSpPr>
        <p:spPr>
          <a:xfrm rot="16200000" flipH="1">
            <a:off x="4556473" y="4497783"/>
            <a:ext cx="430489" cy="1346416"/>
          </a:xfrm>
          <a:prstGeom prst="bentConnector2">
            <a:avLst/>
          </a:prstGeom>
          <a:ln w="19050" cap="rnd" cmpd="sng">
            <a:solidFill>
              <a:schemeClr val="tx1">
                <a:lumMod val="65000"/>
                <a:lumOff val="35000"/>
              </a:schemeClr>
            </a:solidFill>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3" name="Gewinkelte Verbindung 42"/>
          <p:cNvCxnSpPr>
            <a:endCxn id="1026" idx="1"/>
          </p:cNvCxnSpPr>
          <p:nvPr/>
        </p:nvCxnSpPr>
        <p:spPr>
          <a:xfrm rot="16200000" flipH="1">
            <a:off x="6303245" y="5628659"/>
            <a:ext cx="1037336" cy="571290"/>
          </a:xfrm>
          <a:prstGeom prst="bentConnector2">
            <a:avLst/>
          </a:prstGeom>
          <a:ln w="19050" cap="rnd" cmpd="sng">
            <a:solidFill>
              <a:schemeClr val="tx1">
                <a:lumMod val="65000"/>
                <a:lumOff val="35000"/>
              </a:schemeClr>
            </a:solidFill>
            <a:prstDash val="sysDash"/>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4" name="Gewinkelte Verbindung 42"/>
          <p:cNvCxnSpPr>
            <a:stCxn id="51" idx="3"/>
          </p:cNvCxnSpPr>
          <p:nvPr/>
        </p:nvCxnSpPr>
        <p:spPr>
          <a:xfrm flipV="1">
            <a:off x="6193765" y="3989372"/>
            <a:ext cx="762774" cy="430761"/>
          </a:xfrm>
          <a:prstGeom prst="bentConnector3">
            <a:avLst>
              <a:gd name="adj1" fmla="val 49376"/>
            </a:avLst>
          </a:prstGeom>
          <a:ln w="19050" cap="rnd" cmpd="sng">
            <a:solidFill>
              <a:schemeClr val="tx1">
                <a:lumMod val="65000"/>
                <a:lumOff val="35000"/>
              </a:schemeClr>
            </a:solidFill>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85" name="Gruppierung 6"/>
          <p:cNvGrpSpPr/>
          <p:nvPr/>
        </p:nvGrpSpPr>
        <p:grpSpPr>
          <a:xfrm>
            <a:off x="4681707" y="5050001"/>
            <a:ext cx="1779376" cy="810960"/>
            <a:chOff x="6681196" y="2227102"/>
            <a:chExt cx="1843523" cy="868294"/>
          </a:xfrm>
        </p:grpSpPr>
        <p:sp>
          <p:nvSpPr>
            <p:cNvPr id="86" name="Rechteck 44"/>
            <p:cNvSpPr/>
            <p:nvPr/>
          </p:nvSpPr>
          <p:spPr>
            <a:xfrm>
              <a:off x="6681196" y="2914193"/>
              <a:ext cx="1843523" cy="181203"/>
            </a:xfrm>
            <a:prstGeom prst="rect">
              <a:avLst/>
            </a:prstGeom>
          </p:spPr>
          <p:txBody>
            <a:bodyPr wrap="square" lIns="0" tIns="0" rIns="0" bIns="0">
              <a:spAutoFit/>
            </a:bodyPr>
            <a:lstStyle/>
            <a:p>
              <a:pPr algn="ctr"/>
              <a:r>
                <a:rPr lang="en-US" sz="1100" b="1" dirty="0">
                  <a:solidFill>
                    <a:srgbClr val="427CAC"/>
                  </a:solidFill>
                  <a:latin typeface="Arial" charset="0"/>
                  <a:ea typeface="Arial" charset="0"/>
                  <a:cs typeface="Arial" charset="0"/>
                </a:rPr>
                <a:t>Identity Authentication</a:t>
              </a:r>
            </a:p>
          </p:txBody>
        </p:sp>
        <p:pic>
          <p:nvPicPr>
            <p:cNvPr id="87" name="Bild 5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71922" y="2227102"/>
              <a:ext cx="720000" cy="720000"/>
            </a:xfrm>
            <a:prstGeom prst="ellipse">
              <a:avLst/>
            </a:prstGeom>
          </p:spPr>
        </p:pic>
      </p:grpSp>
      <p:pic>
        <p:nvPicPr>
          <p:cNvPr id="1026" name="Picture 2" descr="Risultati immagini per facebook"/>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107558" y="6265648"/>
            <a:ext cx="334648" cy="334648"/>
          </a:xfrm>
          <a:prstGeom prst="rect">
            <a:avLst/>
          </a:prstGeom>
          <a:noFill/>
          <a:extLst>
            <a:ext uri="{909E8E84-426E-40DD-AFC4-6F175D3DCCD1}">
              <a14:hiddenFill xmlns:a14="http://schemas.microsoft.com/office/drawing/2010/main">
                <a:solidFill>
                  <a:srgbClr val="FFFFFF"/>
                </a:solidFill>
              </a14:hiddenFill>
            </a:ext>
          </a:extLst>
        </p:spPr>
      </p:pic>
      <p:pic>
        <p:nvPicPr>
          <p:cNvPr id="95" name="Bild 6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971461" y="5041174"/>
            <a:ext cx="650422" cy="650550"/>
          </a:xfrm>
          <a:prstGeom prst="ellipse">
            <a:avLst/>
          </a:prstGeom>
        </p:spPr>
      </p:pic>
      <p:cxnSp>
        <p:nvCxnSpPr>
          <p:cNvPr id="96" name="Gewinkelte Verbindung 42"/>
          <p:cNvCxnSpPr>
            <a:stCxn id="87" idx="6"/>
            <a:endCxn id="95" idx="2"/>
          </p:cNvCxnSpPr>
          <p:nvPr/>
        </p:nvCxnSpPr>
        <p:spPr>
          <a:xfrm flipV="1">
            <a:off x="6139867" y="5366450"/>
            <a:ext cx="831595" cy="19781"/>
          </a:xfrm>
          <a:prstGeom prst="straightConnector1">
            <a:avLst/>
          </a:prstGeom>
          <a:ln w="19050" cap="rnd" cmpd="sng">
            <a:solidFill>
              <a:schemeClr val="tx1">
                <a:lumMod val="65000"/>
                <a:lumOff val="35000"/>
              </a:schemeClr>
            </a:solidFill>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08" name="Bild 7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943343" y="3627961"/>
            <a:ext cx="675699" cy="693674"/>
          </a:xfrm>
          <a:prstGeom prst="ellipse">
            <a:avLst/>
          </a:prstGeom>
        </p:spPr>
      </p:pic>
      <p:sp>
        <p:nvSpPr>
          <p:cNvPr id="109" name="Abgerundetes Rechteck 30"/>
          <p:cNvSpPr/>
          <p:nvPr/>
        </p:nvSpPr>
        <p:spPr>
          <a:xfrm>
            <a:off x="7636252" y="3815442"/>
            <a:ext cx="1491487" cy="377613"/>
          </a:xfrm>
          <a:prstGeom prst="roundRect">
            <a:avLst>
              <a:gd name="adj" fmla="val 4078"/>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35992" tIns="35992" rIns="35992" bIns="35992" rtlCol="0" anchor="ctr"/>
          <a:lstStyle/>
          <a:p>
            <a:r>
              <a:rPr lang="en-US" sz="1100" b="1" dirty="0">
                <a:solidFill>
                  <a:srgbClr val="1A9898"/>
                </a:solidFill>
                <a:latin typeface="Arial" charset="0"/>
                <a:ea typeface="Arial" charset="0"/>
                <a:cs typeface="Arial" charset="0"/>
              </a:rPr>
              <a:t>Photo Store</a:t>
            </a:r>
            <a:br>
              <a:rPr lang="en-US" sz="1100" b="1" dirty="0">
                <a:solidFill>
                  <a:srgbClr val="1A9898"/>
                </a:solidFill>
                <a:latin typeface="Arial" charset="0"/>
                <a:ea typeface="Arial" charset="0"/>
                <a:cs typeface="Arial" charset="0"/>
              </a:rPr>
            </a:br>
            <a:r>
              <a:rPr lang="en-US" sz="1100" b="1" dirty="0">
                <a:solidFill>
                  <a:srgbClr val="427CAC"/>
                </a:solidFill>
                <a:latin typeface="Arial" charset="0"/>
                <a:ea typeface="Arial" charset="0"/>
                <a:cs typeface="Arial" charset="0"/>
              </a:rPr>
              <a:t>Document Service</a:t>
            </a:r>
          </a:p>
        </p:txBody>
      </p:sp>
      <p:pic>
        <p:nvPicPr>
          <p:cNvPr id="37" name="Bild 6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932654" y="2980522"/>
            <a:ext cx="703489" cy="659816"/>
          </a:xfrm>
          <a:prstGeom prst="ellipse">
            <a:avLst/>
          </a:prstGeom>
        </p:spPr>
      </p:pic>
      <p:sp>
        <p:nvSpPr>
          <p:cNvPr id="38" name="Abgerundetes Rechteck 30"/>
          <p:cNvSpPr/>
          <p:nvPr/>
        </p:nvSpPr>
        <p:spPr>
          <a:xfrm>
            <a:off x="7643392" y="3080296"/>
            <a:ext cx="1491487" cy="377613"/>
          </a:xfrm>
          <a:prstGeom prst="roundRect">
            <a:avLst>
              <a:gd name="adj" fmla="val 4078"/>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35992" tIns="35992" rIns="35992" bIns="35992" rtlCol="0" anchor="ctr"/>
          <a:lstStyle/>
          <a:p>
            <a:r>
              <a:rPr lang="en-US" sz="1100" b="1" dirty="0">
                <a:solidFill>
                  <a:srgbClr val="1A9898"/>
                </a:solidFill>
                <a:latin typeface="Arial" charset="0"/>
                <a:ea typeface="Arial" charset="0"/>
                <a:cs typeface="Arial" charset="0"/>
              </a:rPr>
              <a:t>Send Email</a:t>
            </a:r>
            <a:br>
              <a:rPr lang="en-US" sz="1100" b="1" dirty="0">
                <a:solidFill>
                  <a:srgbClr val="1A9898"/>
                </a:solidFill>
                <a:latin typeface="Arial" charset="0"/>
                <a:ea typeface="Arial" charset="0"/>
                <a:cs typeface="Arial" charset="0"/>
              </a:rPr>
            </a:br>
            <a:r>
              <a:rPr lang="en-US" sz="1100" b="1" dirty="0">
                <a:solidFill>
                  <a:srgbClr val="427CAC"/>
                </a:solidFill>
                <a:latin typeface="Arial" charset="0"/>
                <a:ea typeface="Arial" charset="0"/>
                <a:cs typeface="Arial" charset="0"/>
              </a:rPr>
              <a:t>Workflow Service</a:t>
            </a:r>
          </a:p>
        </p:txBody>
      </p:sp>
      <p:pic>
        <p:nvPicPr>
          <p:cNvPr id="41" name="Bild 72"/>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959039" y="2301984"/>
            <a:ext cx="684352" cy="678013"/>
          </a:xfrm>
          <a:prstGeom prst="ellipse">
            <a:avLst/>
          </a:prstGeom>
        </p:spPr>
      </p:pic>
      <p:pic>
        <p:nvPicPr>
          <p:cNvPr id="44" name="Bild 5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983609" y="1697102"/>
            <a:ext cx="649919" cy="615692"/>
          </a:xfrm>
          <a:prstGeom prst="ellipse">
            <a:avLst/>
          </a:prstGeom>
        </p:spPr>
      </p:pic>
      <p:sp>
        <p:nvSpPr>
          <p:cNvPr id="45" name="Abgerundetes Rechteck 30"/>
          <p:cNvSpPr/>
          <p:nvPr/>
        </p:nvSpPr>
        <p:spPr>
          <a:xfrm>
            <a:off x="7602445" y="5170205"/>
            <a:ext cx="1874148" cy="377613"/>
          </a:xfrm>
          <a:prstGeom prst="roundRect">
            <a:avLst>
              <a:gd name="adj" fmla="val 4078"/>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35992" tIns="35992" rIns="35992" bIns="35992" rtlCol="0" anchor="ctr"/>
          <a:lstStyle/>
          <a:p>
            <a:r>
              <a:rPr lang="en-US" sz="1100" b="1" dirty="0">
                <a:solidFill>
                  <a:srgbClr val="1A9898"/>
                </a:solidFill>
                <a:latin typeface="Arial" charset="0"/>
                <a:ea typeface="Arial" charset="0"/>
                <a:cs typeface="Arial" charset="0"/>
              </a:rPr>
              <a:t>Authentication</a:t>
            </a:r>
            <a:br>
              <a:rPr lang="en-US" sz="1100" b="1" dirty="0">
                <a:solidFill>
                  <a:srgbClr val="1A9898"/>
                </a:solidFill>
                <a:latin typeface="Arial" charset="0"/>
                <a:ea typeface="Arial" charset="0"/>
                <a:cs typeface="Arial" charset="0"/>
              </a:rPr>
            </a:br>
            <a:r>
              <a:rPr lang="en-US" sz="1100" b="1" dirty="0">
                <a:solidFill>
                  <a:srgbClr val="427CAC"/>
                </a:solidFill>
                <a:latin typeface="Arial" charset="0"/>
                <a:ea typeface="Arial" charset="0"/>
                <a:cs typeface="Arial" charset="0"/>
              </a:rPr>
              <a:t>Identity Provider Service</a:t>
            </a:r>
          </a:p>
        </p:txBody>
      </p:sp>
      <p:cxnSp>
        <p:nvCxnSpPr>
          <p:cNvPr id="54" name="Gewinkelte Verbindung 42"/>
          <p:cNvCxnSpPr>
            <a:stCxn id="51" idx="3"/>
            <a:endCxn id="34" idx="2"/>
          </p:cNvCxnSpPr>
          <p:nvPr/>
        </p:nvCxnSpPr>
        <p:spPr>
          <a:xfrm>
            <a:off x="6193765" y="4420132"/>
            <a:ext cx="752086" cy="261124"/>
          </a:xfrm>
          <a:prstGeom prst="bentConnector3">
            <a:avLst>
              <a:gd name="adj1" fmla="val 50000"/>
            </a:avLst>
          </a:prstGeom>
          <a:ln w="19050" cap="rnd" cmpd="sng">
            <a:solidFill>
              <a:schemeClr val="tx1">
                <a:lumMod val="65000"/>
                <a:lumOff val="35000"/>
              </a:schemeClr>
            </a:solidFill>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7" name="Abgerundetes Rechteck 30"/>
          <p:cNvSpPr/>
          <p:nvPr/>
        </p:nvSpPr>
        <p:spPr>
          <a:xfrm>
            <a:off x="7687478" y="1869840"/>
            <a:ext cx="1491487" cy="377613"/>
          </a:xfrm>
          <a:prstGeom prst="roundRect">
            <a:avLst>
              <a:gd name="adj" fmla="val 4078"/>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35992" tIns="35992" rIns="35992" bIns="35992" rtlCol="0" anchor="ctr"/>
          <a:lstStyle/>
          <a:p>
            <a:r>
              <a:rPr lang="en-US" sz="1100" b="1" dirty="0">
                <a:solidFill>
                  <a:srgbClr val="1A9898"/>
                </a:solidFill>
                <a:latin typeface="Arial" charset="0"/>
                <a:ea typeface="Arial" charset="0"/>
                <a:cs typeface="Arial" charset="0"/>
              </a:rPr>
              <a:t>SMTP Server</a:t>
            </a:r>
            <a:br>
              <a:rPr lang="en-US" sz="1100" b="1" dirty="0">
                <a:solidFill>
                  <a:srgbClr val="1A9898"/>
                </a:solidFill>
                <a:latin typeface="Arial" charset="0"/>
                <a:ea typeface="Arial" charset="0"/>
                <a:cs typeface="Arial" charset="0"/>
              </a:rPr>
            </a:br>
            <a:r>
              <a:rPr lang="en-US" sz="1100" b="1" dirty="0">
                <a:solidFill>
                  <a:srgbClr val="427CAC"/>
                </a:solidFill>
                <a:latin typeface="Arial" charset="0"/>
                <a:ea typeface="Arial" charset="0"/>
                <a:cs typeface="Arial" charset="0"/>
              </a:rPr>
              <a:t>Connectivity Service</a:t>
            </a:r>
          </a:p>
        </p:txBody>
      </p:sp>
      <p:cxnSp>
        <p:nvCxnSpPr>
          <p:cNvPr id="64" name="Gewinkelte Verbindung 42"/>
          <p:cNvCxnSpPr>
            <a:stCxn id="51" idx="0"/>
            <a:endCxn id="37" idx="2"/>
          </p:cNvCxnSpPr>
          <p:nvPr/>
        </p:nvCxnSpPr>
        <p:spPr>
          <a:xfrm rot="5400000" flipH="1" flipV="1">
            <a:off x="6002225" y="3066852"/>
            <a:ext cx="686851" cy="1174006"/>
          </a:xfrm>
          <a:prstGeom prst="bentConnector2">
            <a:avLst/>
          </a:prstGeom>
          <a:ln w="19050" cap="rnd" cmpd="sng">
            <a:solidFill>
              <a:schemeClr val="tx1">
                <a:lumMod val="65000"/>
                <a:lumOff val="35000"/>
              </a:schemeClr>
            </a:solidFill>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1" name="Gewinkelte Verbindung 42"/>
          <p:cNvCxnSpPr>
            <a:stCxn id="51" idx="0"/>
            <a:endCxn id="41" idx="2"/>
          </p:cNvCxnSpPr>
          <p:nvPr/>
        </p:nvCxnSpPr>
        <p:spPr>
          <a:xfrm rot="5400000" flipH="1" flipV="1">
            <a:off x="5680699" y="2718941"/>
            <a:ext cx="1356291" cy="1200393"/>
          </a:xfrm>
          <a:prstGeom prst="bentConnector2">
            <a:avLst/>
          </a:prstGeom>
          <a:ln w="19050" cap="rnd" cmpd="sng">
            <a:solidFill>
              <a:schemeClr val="tx1">
                <a:lumMod val="65000"/>
                <a:lumOff val="35000"/>
              </a:schemeClr>
            </a:solidFill>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Gewinkelte Verbindung 42"/>
          <p:cNvCxnSpPr>
            <a:stCxn id="51" idx="0"/>
            <a:endCxn id="44" idx="2"/>
          </p:cNvCxnSpPr>
          <p:nvPr/>
        </p:nvCxnSpPr>
        <p:spPr>
          <a:xfrm rot="5400000" flipH="1" flipV="1">
            <a:off x="5374961" y="2388636"/>
            <a:ext cx="1992333" cy="1224961"/>
          </a:xfrm>
          <a:prstGeom prst="bentConnector2">
            <a:avLst/>
          </a:prstGeom>
          <a:ln w="19050" cap="rnd" cmpd="sng">
            <a:solidFill>
              <a:schemeClr val="tx1">
                <a:lumMod val="65000"/>
                <a:lumOff val="35000"/>
              </a:schemeClr>
            </a:solidFill>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9" name="Abgerundetes Rechteck 30"/>
          <p:cNvSpPr/>
          <p:nvPr/>
        </p:nvSpPr>
        <p:spPr>
          <a:xfrm>
            <a:off x="7643392" y="2502440"/>
            <a:ext cx="1734299" cy="377613"/>
          </a:xfrm>
          <a:prstGeom prst="roundRect">
            <a:avLst>
              <a:gd name="adj" fmla="val 4078"/>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35992" tIns="35992" rIns="35992" bIns="35992" rtlCol="0" anchor="ctr"/>
          <a:lstStyle/>
          <a:p>
            <a:r>
              <a:rPr lang="en-US" sz="1100" b="1" dirty="0">
                <a:solidFill>
                  <a:srgbClr val="1A9898"/>
                </a:solidFill>
                <a:latin typeface="Arial" charset="0"/>
                <a:ea typeface="Arial" charset="0"/>
                <a:cs typeface="Arial" charset="0"/>
              </a:rPr>
              <a:t>Rule for WF Action</a:t>
            </a:r>
            <a:br>
              <a:rPr lang="en-US" sz="1100" b="1" dirty="0">
                <a:solidFill>
                  <a:srgbClr val="1A9898"/>
                </a:solidFill>
                <a:latin typeface="Arial" charset="0"/>
                <a:ea typeface="Arial" charset="0"/>
                <a:cs typeface="Arial" charset="0"/>
              </a:rPr>
            </a:br>
            <a:r>
              <a:rPr lang="en-US" sz="1100" b="1" dirty="0">
                <a:solidFill>
                  <a:srgbClr val="427CAC"/>
                </a:solidFill>
                <a:latin typeface="Arial" charset="0"/>
                <a:ea typeface="Arial" charset="0"/>
                <a:cs typeface="Arial" charset="0"/>
              </a:rPr>
              <a:t>Business Rules Service</a:t>
            </a:r>
          </a:p>
        </p:txBody>
      </p:sp>
      <p:pic>
        <p:nvPicPr>
          <p:cNvPr id="52" name="Bild 3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971462" y="1071137"/>
            <a:ext cx="609459" cy="609459"/>
          </a:xfrm>
          <a:prstGeom prst="rect">
            <a:avLst/>
          </a:prstGeom>
        </p:spPr>
      </p:pic>
      <p:cxnSp>
        <p:nvCxnSpPr>
          <p:cNvPr id="53" name="Gewinkelte Verbindung 42"/>
          <p:cNvCxnSpPr>
            <a:stCxn id="51" idx="0"/>
            <a:endCxn id="52" idx="1"/>
          </p:cNvCxnSpPr>
          <p:nvPr/>
        </p:nvCxnSpPr>
        <p:spPr>
          <a:xfrm rot="5400000" flipH="1" flipV="1">
            <a:off x="5054347" y="2080167"/>
            <a:ext cx="2621415" cy="1212814"/>
          </a:xfrm>
          <a:prstGeom prst="bentConnector2">
            <a:avLst/>
          </a:prstGeom>
          <a:ln w="19050" cap="rnd" cmpd="sng">
            <a:solidFill>
              <a:schemeClr val="tx1">
                <a:lumMod val="65000"/>
                <a:lumOff val="35000"/>
              </a:schemeClr>
            </a:solidFill>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5" name="Abgerundetes Rechteck 30"/>
          <p:cNvSpPr/>
          <p:nvPr/>
        </p:nvSpPr>
        <p:spPr>
          <a:xfrm>
            <a:off x="7633527" y="1243370"/>
            <a:ext cx="1491487" cy="377613"/>
          </a:xfrm>
          <a:prstGeom prst="roundRect">
            <a:avLst>
              <a:gd name="adj" fmla="val 4078"/>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35992" tIns="35992" rIns="35992" bIns="35992" rtlCol="0" anchor="ctr"/>
          <a:lstStyle/>
          <a:p>
            <a:r>
              <a:rPr lang="en-US" sz="1100" b="1" dirty="0">
                <a:solidFill>
                  <a:srgbClr val="1A9898"/>
                </a:solidFill>
                <a:latin typeface="Arial" charset="0"/>
                <a:ea typeface="Arial" charset="0"/>
                <a:cs typeface="Arial" charset="0"/>
              </a:rPr>
              <a:t>Image Recognition</a:t>
            </a:r>
            <a:br>
              <a:rPr lang="en-US" sz="1100" b="1" dirty="0">
                <a:solidFill>
                  <a:srgbClr val="1A9898"/>
                </a:solidFill>
                <a:latin typeface="Arial" charset="0"/>
                <a:ea typeface="Arial" charset="0"/>
                <a:cs typeface="Arial" charset="0"/>
              </a:rPr>
            </a:br>
            <a:r>
              <a:rPr lang="en-US" sz="1100" b="1" dirty="0">
                <a:solidFill>
                  <a:srgbClr val="427CAC"/>
                </a:solidFill>
                <a:latin typeface="Arial" charset="0"/>
                <a:ea typeface="Arial" charset="0"/>
                <a:cs typeface="Arial" charset="0"/>
              </a:rPr>
              <a:t>Machine Learning</a:t>
            </a:r>
          </a:p>
        </p:txBody>
      </p:sp>
    </p:spTree>
    <p:extLst>
      <p:ext uri="{BB962C8B-B14F-4D97-AF65-F5344CB8AC3E}">
        <p14:creationId xmlns:p14="http://schemas.microsoft.com/office/powerpoint/2010/main" val="1609578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BentonSans Bold" panose="02000803000000020004" pitchFamily="2" charset="0"/>
              </a:rPr>
              <a:t>Agenda</a:t>
            </a:r>
          </a:p>
        </p:txBody>
      </p:sp>
      <p:sp>
        <p:nvSpPr>
          <p:cNvPr id="39" name="Text Box 12"/>
          <p:cNvSpPr txBox="1">
            <a:spLocks noChangeArrowheads="1"/>
          </p:cNvSpPr>
          <p:nvPr/>
        </p:nvSpPr>
        <p:spPr bwMode="gray">
          <a:xfrm>
            <a:off x="1891698" y="2048802"/>
            <a:ext cx="1260579" cy="1848840"/>
          </a:xfrm>
          <a:prstGeom prst="rect">
            <a:avLst/>
          </a:prstGeom>
          <a:noFill/>
          <a:ln w="9525" algn="ctr">
            <a:noFill/>
            <a:miter lim="800000"/>
            <a:headEnd/>
            <a:tailEnd/>
          </a:ln>
        </p:spPr>
        <p:txBody>
          <a:bodyPr wrap="square" lIns="90000" tIns="46800" rIns="90000" bIns="46800">
            <a:spAutoFit/>
          </a:bodyPr>
          <a:lstStyle>
            <a:defPPr>
              <a:defRPr lang="de-DE"/>
            </a:defPPr>
            <a:lvl1pPr>
              <a:spcBef>
                <a:spcPct val="0"/>
              </a:spcBef>
              <a:buClr>
                <a:schemeClr val="accent1"/>
              </a:buClr>
              <a:buSzPct val="80000"/>
              <a:tabLst>
                <a:tab pos="430901" algn="l"/>
              </a:tabLst>
              <a:defRPr sz="11400">
                <a:solidFill>
                  <a:schemeClr val="bg1">
                    <a:lumMod val="75000"/>
                  </a:schemeClr>
                </a:solidFill>
                <a:latin typeface="Arial Black" pitchFamily="34" charset="0"/>
              </a:defRPr>
            </a:lvl1pPr>
          </a:lstStyle>
          <a:p>
            <a:pPr algn="ctr"/>
            <a:r>
              <a:rPr lang="en-US" dirty="0">
                <a:solidFill>
                  <a:srgbClr val="BFBFBF"/>
                </a:solidFill>
                <a:latin typeface="BentonSans Bold" panose="02000803000000020004" pitchFamily="2" charset="0"/>
              </a:rPr>
              <a:t>1</a:t>
            </a:r>
          </a:p>
        </p:txBody>
      </p:sp>
      <p:sp>
        <p:nvSpPr>
          <p:cNvPr id="30" name="Text Box 12"/>
          <p:cNvSpPr txBox="1">
            <a:spLocks noChangeArrowheads="1"/>
          </p:cNvSpPr>
          <p:nvPr/>
        </p:nvSpPr>
        <p:spPr bwMode="gray">
          <a:xfrm>
            <a:off x="6738185" y="2042276"/>
            <a:ext cx="1041379" cy="1832570"/>
          </a:xfrm>
          <a:prstGeom prst="rect">
            <a:avLst/>
          </a:prstGeom>
          <a:solidFill>
            <a:schemeClr val="bg1"/>
          </a:solidFill>
          <a:ln w="9525" algn="ctr">
            <a:noFill/>
            <a:miter lim="800000"/>
            <a:headEnd/>
            <a:tailEnd/>
          </a:ln>
        </p:spPr>
        <p:txBody>
          <a:bodyPr wrap="none" lIns="90000" tIns="46800" rIns="90000" bIns="46800">
            <a:spAutoFit/>
          </a:bodyPr>
          <a:lstStyle/>
          <a:p>
            <a:pPr algn="ctr">
              <a:spcBef>
                <a:spcPct val="0"/>
              </a:spcBef>
              <a:buClr>
                <a:schemeClr val="accent1"/>
              </a:buClr>
              <a:buSzPct val="80000"/>
              <a:tabLst>
                <a:tab pos="430901" algn="l"/>
              </a:tabLst>
            </a:pPr>
            <a:r>
              <a:rPr lang="en-US" sz="11400" dirty="0">
                <a:solidFill>
                  <a:schemeClr val="bg1">
                    <a:lumMod val="75000"/>
                  </a:schemeClr>
                </a:solidFill>
                <a:latin typeface="BentonSans Bold" panose="02000803000000020004" pitchFamily="2" charset="0"/>
              </a:rPr>
              <a:t>3</a:t>
            </a:r>
            <a:endParaRPr lang="en-US" sz="3300" dirty="0">
              <a:solidFill>
                <a:schemeClr val="accent1"/>
              </a:solidFill>
              <a:latin typeface="BentonSans Bold" panose="02000803000000020004" pitchFamily="2" charset="0"/>
            </a:endParaRPr>
          </a:p>
        </p:txBody>
      </p:sp>
      <p:sp>
        <p:nvSpPr>
          <p:cNvPr id="36" name="Text Box 12"/>
          <p:cNvSpPr txBox="1">
            <a:spLocks noChangeArrowheads="1"/>
          </p:cNvSpPr>
          <p:nvPr/>
        </p:nvSpPr>
        <p:spPr bwMode="gray">
          <a:xfrm>
            <a:off x="4291279" y="2042276"/>
            <a:ext cx="1029152" cy="1832570"/>
          </a:xfrm>
          <a:prstGeom prst="rect">
            <a:avLst/>
          </a:prstGeom>
          <a:noFill/>
          <a:ln w="9525" algn="ctr">
            <a:noFill/>
            <a:miter lim="800000"/>
            <a:headEnd/>
            <a:tailEnd/>
          </a:ln>
        </p:spPr>
        <p:txBody>
          <a:bodyPr wrap="none" lIns="90000" tIns="46800" rIns="90000" bIns="46800">
            <a:spAutoFit/>
          </a:bodyPr>
          <a:lstStyle/>
          <a:p>
            <a:pPr algn="ctr">
              <a:spcBef>
                <a:spcPct val="0"/>
              </a:spcBef>
              <a:buClr>
                <a:schemeClr val="accent1"/>
              </a:buClr>
              <a:buSzPct val="80000"/>
              <a:tabLst>
                <a:tab pos="430901" algn="l"/>
              </a:tabLst>
            </a:pPr>
            <a:r>
              <a:rPr lang="en-US" sz="11400" dirty="0">
                <a:solidFill>
                  <a:schemeClr val="bg1">
                    <a:lumMod val="75000"/>
                  </a:schemeClr>
                </a:solidFill>
                <a:latin typeface="BentonSans Bold" panose="02000803000000020004" pitchFamily="2" charset="0"/>
              </a:rPr>
              <a:t>2</a:t>
            </a:r>
            <a:endParaRPr lang="en-US" sz="3300" dirty="0">
              <a:solidFill>
                <a:schemeClr val="accent1"/>
              </a:solidFill>
              <a:latin typeface="BentonSans Bold" panose="02000803000000020004" pitchFamily="2" charset="0"/>
            </a:endParaRPr>
          </a:p>
        </p:txBody>
      </p:sp>
      <p:sp>
        <p:nvSpPr>
          <p:cNvPr id="34" name="Text Box 12"/>
          <p:cNvSpPr txBox="1">
            <a:spLocks noChangeArrowheads="1"/>
          </p:cNvSpPr>
          <p:nvPr/>
        </p:nvSpPr>
        <p:spPr bwMode="gray">
          <a:xfrm>
            <a:off x="9262580" y="2048802"/>
            <a:ext cx="1169208" cy="1848840"/>
          </a:xfrm>
          <a:prstGeom prst="rect">
            <a:avLst/>
          </a:prstGeom>
          <a:solidFill>
            <a:schemeClr val="bg1"/>
          </a:solidFill>
          <a:ln w="9525" algn="ctr">
            <a:noFill/>
            <a:miter lim="800000"/>
            <a:headEnd/>
            <a:tailEnd/>
          </a:ln>
        </p:spPr>
        <p:txBody>
          <a:bodyPr wrap="none" lIns="90000" tIns="46800" rIns="90000" bIns="46800">
            <a:spAutoFit/>
          </a:bodyPr>
          <a:lstStyle/>
          <a:p>
            <a:pPr algn="ctr">
              <a:spcBef>
                <a:spcPct val="0"/>
              </a:spcBef>
              <a:buClr>
                <a:schemeClr val="accent1"/>
              </a:buClr>
              <a:buSzPct val="80000"/>
              <a:tabLst>
                <a:tab pos="430901" algn="l"/>
              </a:tabLst>
            </a:pPr>
            <a:r>
              <a:rPr lang="it-IT" sz="11400" dirty="0">
                <a:solidFill>
                  <a:schemeClr val="accent1"/>
                </a:solidFill>
                <a:latin typeface="BentonSans Bold" panose="02000803000000020004" pitchFamily="2" charset="0"/>
              </a:rPr>
              <a:t>4</a:t>
            </a:r>
            <a:endParaRPr lang="it-IT" sz="3300" dirty="0">
              <a:solidFill>
                <a:schemeClr val="accent1"/>
              </a:solidFill>
              <a:latin typeface="BentonSans Bold" panose="02000803000000020004" pitchFamily="2" charset="0"/>
            </a:endParaRPr>
          </a:p>
        </p:txBody>
      </p:sp>
      <p:sp>
        <p:nvSpPr>
          <p:cNvPr id="35" name="TextBox 34"/>
          <p:cNvSpPr txBox="1">
            <a:spLocks noChangeArrowheads="1"/>
          </p:cNvSpPr>
          <p:nvPr/>
        </p:nvSpPr>
        <p:spPr bwMode="auto">
          <a:xfrm>
            <a:off x="1532379" y="3636032"/>
            <a:ext cx="1932887" cy="523220"/>
          </a:xfrm>
          <a:prstGeom prst="rect">
            <a:avLst/>
          </a:prstGeom>
          <a:noFill/>
          <a:ln w="9525">
            <a:noFill/>
            <a:miter lim="800000"/>
            <a:headEnd/>
            <a:tailEnd/>
          </a:ln>
        </p:spPr>
        <p:txBody>
          <a:bodyPr wrap="square" anchor="t">
            <a:spAutoFit/>
          </a:bodyPr>
          <a:lstStyle/>
          <a:p>
            <a:pPr lvl="0" algn="ctr"/>
            <a:r>
              <a:rPr lang="en-US" sz="1400" dirty="0">
                <a:solidFill>
                  <a:srgbClr val="7F7F7F"/>
                </a:solidFill>
                <a:latin typeface="BentonSans Book" panose="02000503000000020004" pitchFamily="2" charset="0"/>
              </a:rPr>
              <a:t>Smart City : </a:t>
            </a:r>
            <a:r>
              <a:rPr lang="en-US" sz="1400" dirty="0" err="1">
                <a:solidFill>
                  <a:srgbClr val="7F7F7F"/>
                </a:solidFill>
                <a:latin typeface="BentonSans Book" panose="02000503000000020004" pitchFamily="2" charset="0"/>
              </a:rPr>
              <a:t>visione</a:t>
            </a:r>
            <a:r>
              <a:rPr lang="en-US" sz="1400" dirty="0">
                <a:solidFill>
                  <a:srgbClr val="7F7F7F"/>
                </a:solidFill>
                <a:latin typeface="BentonSans Book" panose="02000503000000020004" pitchFamily="2" charset="0"/>
              </a:rPr>
              <a:t> </a:t>
            </a:r>
            <a:r>
              <a:rPr lang="en-US" sz="1400" dirty="0" err="1">
                <a:solidFill>
                  <a:srgbClr val="7F7F7F"/>
                </a:solidFill>
                <a:latin typeface="BentonSans Book" panose="02000503000000020004" pitchFamily="2" charset="0"/>
              </a:rPr>
              <a:t>d’insieme</a:t>
            </a:r>
            <a:endParaRPr lang="en-US" sz="1400" dirty="0">
              <a:solidFill>
                <a:srgbClr val="7F7F7F"/>
              </a:solidFill>
              <a:latin typeface="BentonSans Book" panose="02000503000000020004" pitchFamily="2" charset="0"/>
            </a:endParaRPr>
          </a:p>
        </p:txBody>
      </p:sp>
      <p:sp>
        <p:nvSpPr>
          <p:cNvPr id="28" name="TextBox 27"/>
          <p:cNvSpPr txBox="1">
            <a:spLocks noChangeArrowheads="1"/>
          </p:cNvSpPr>
          <p:nvPr/>
        </p:nvSpPr>
        <p:spPr bwMode="auto">
          <a:xfrm>
            <a:off x="5811546" y="3634342"/>
            <a:ext cx="2894655" cy="738664"/>
          </a:xfrm>
          <a:prstGeom prst="rect">
            <a:avLst/>
          </a:prstGeom>
          <a:noFill/>
          <a:ln w="9525">
            <a:noFill/>
            <a:miter lim="800000"/>
            <a:headEnd/>
            <a:tailEnd/>
          </a:ln>
        </p:spPr>
        <p:txBody>
          <a:bodyPr wrap="square" anchor="t">
            <a:spAutoFit/>
          </a:bodyPr>
          <a:lstStyle/>
          <a:p>
            <a:pPr lvl="0" algn="ctr"/>
            <a:r>
              <a:rPr lang="en-US" sz="1400" dirty="0" err="1">
                <a:solidFill>
                  <a:srgbClr val="7F7F7F"/>
                </a:solidFill>
                <a:latin typeface="BentonSans Book" panose="02000503000000020004" pitchFamily="2" charset="0"/>
              </a:rPr>
              <a:t>L’esperienza</a:t>
            </a:r>
            <a:r>
              <a:rPr lang="en-US" sz="1400" dirty="0">
                <a:solidFill>
                  <a:srgbClr val="7F7F7F"/>
                </a:solidFill>
                <a:latin typeface="BentonSans Book" panose="02000503000000020004" pitchFamily="2" charset="0"/>
              </a:rPr>
              <a:t> di SAP :</a:t>
            </a:r>
          </a:p>
          <a:p>
            <a:pPr lvl="0" algn="ctr"/>
            <a:r>
              <a:rPr lang="en-US" sz="1400" dirty="0" err="1">
                <a:solidFill>
                  <a:srgbClr val="7F7F7F"/>
                </a:solidFill>
                <a:latin typeface="BentonSans Book" panose="02000503000000020004" pitchFamily="2" charset="0"/>
              </a:rPr>
              <a:t>Elementi</a:t>
            </a:r>
            <a:r>
              <a:rPr lang="en-US" sz="1400" dirty="0">
                <a:solidFill>
                  <a:srgbClr val="7F7F7F"/>
                </a:solidFill>
                <a:latin typeface="BentonSans Book" panose="02000503000000020004" pitchFamily="2" charset="0"/>
              </a:rPr>
              <a:t> </a:t>
            </a:r>
            <a:r>
              <a:rPr lang="en-US" sz="1400" dirty="0" err="1">
                <a:solidFill>
                  <a:srgbClr val="7F7F7F"/>
                </a:solidFill>
                <a:latin typeface="BentonSans Book" panose="02000503000000020004" pitchFamily="2" charset="0"/>
              </a:rPr>
              <a:t>chiave</a:t>
            </a:r>
            <a:r>
              <a:rPr lang="en-US" sz="1400" dirty="0">
                <a:solidFill>
                  <a:srgbClr val="7F7F7F"/>
                </a:solidFill>
                <a:latin typeface="BentonSans Book" panose="02000503000000020004" pitchFamily="2" charset="0"/>
              </a:rPr>
              <a:t>– </a:t>
            </a:r>
          </a:p>
          <a:p>
            <a:pPr lvl="0" algn="ctr"/>
            <a:r>
              <a:rPr lang="en-US" sz="1400" dirty="0" err="1">
                <a:solidFill>
                  <a:srgbClr val="7F7F7F"/>
                </a:solidFill>
                <a:latin typeface="BentonSans Book" panose="02000503000000020004" pitchFamily="2" charset="0"/>
              </a:rPr>
              <a:t>funzionalità</a:t>
            </a:r>
            <a:r>
              <a:rPr lang="en-US" sz="1400" dirty="0">
                <a:solidFill>
                  <a:srgbClr val="7F7F7F"/>
                </a:solidFill>
                <a:latin typeface="BentonSans Book" panose="02000503000000020004" pitchFamily="2" charset="0"/>
              </a:rPr>
              <a:t>/</a:t>
            </a:r>
            <a:r>
              <a:rPr lang="en-US" sz="1400" dirty="0" err="1">
                <a:solidFill>
                  <a:srgbClr val="7F7F7F"/>
                </a:solidFill>
                <a:latin typeface="BentonSans Book" panose="02000503000000020004" pitchFamily="2" charset="0"/>
              </a:rPr>
              <a:t>tecnologia</a:t>
            </a:r>
            <a:endParaRPr lang="en-US" sz="1400" dirty="0">
              <a:solidFill>
                <a:srgbClr val="7F7F7F"/>
              </a:solidFill>
              <a:latin typeface="BentonSans Book" panose="02000503000000020004" pitchFamily="2" charset="0"/>
            </a:endParaRPr>
          </a:p>
        </p:txBody>
      </p:sp>
      <p:sp>
        <p:nvSpPr>
          <p:cNvPr id="23" name="TextBox 22"/>
          <p:cNvSpPr txBox="1">
            <a:spLocks noChangeArrowheads="1"/>
          </p:cNvSpPr>
          <p:nvPr/>
        </p:nvSpPr>
        <p:spPr bwMode="auto">
          <a:xfrm>
            <a:off x="3811942" y="3636032"/>
            <a:ext cx="1899083" cy="523220"/>
          </a:xfrm>
          <a:prstGeom prst="rect">
            <a:avLst/>
          </a:prstGeom>
          <a:noFill/>
          <a:ln w="9525">
            <a:noFill/>
            <a:miter lim="800000"/>
            <a:headEnd/>
            <a:tailEnd/>
          </a:ln>
        </p:spPr>
        <p:txBody>
          <a:bodyPr wrap="square" anchor="t">
            <a:spAutoFit/>
          </a:bodyPr>
          <a:lstStyle/>
          <a:p>
            <a:pPr lvl="0" algn="ctr"/>
            <a:r>
              <a:rPr lang="en-US" sz="1400" dirty="0" err="1">
                <a:solidFill>
                  <a:srgbClr val="7F7F7F"/>
                </a:solidFill>
                <a:latin typeface="BentonSans Book" panose="02000503000000020004" pitchFamily="2" charset="0"/>
              </a:rPr>
              <a:t>L’esperienza</a:t>
            </a:r>
            <a:r>
              <a:rPr lang="en-US" sz="1400" dirty="0">
                <a:solidFill>
                  <a:srgbClr val="7F7F7F"/>
                </a:solidFill>
                <a:latin typeface="BentonSans Book" panose="02000503000000020004" pitchFamily="2" charset="0"/>
              </a:rPr>
              <a:t> di SAP :</a:t>
            </a:r>
          </a:p>
          <a:p>
            <a:pPr lvl="0" algn="ctr"/>
            <a:r>
              <a:rPr lang="en-US" sz="1400" dirty="0">
                <a:solidFill>
                  <a:srgbClr val="7F7F7F"/>
                </a:solidFill>
                <a:latin typeface="BentonSans Book" panose="02000503000000020004" pitchFamily="2" charset="0"/>
              </a:rPr>
              <a:t>scenario </a:t>
            </a:r>
            <a:r>
              <a:rPr lang="en-US" sz="1400" dirty="0" err="1">
                <a:solidFill>
                  <a:srgbClr val="7F7F7F"/>
                </a:solidFill>
                <a:latin typeface="BentonSans Book" panose="02000503000000020004" pitchFamily="2" charset="0"/>
              </a:rPr>
              <a:t>identificato</a:t>
            </a:r>
            <a:endParaRPr lang="en-US" sz="1400" dirty="0">
              <a:solidFill>
                <a:srgbClr val="7F7F7F"/>
              </a:solidFill>
              <a:latin typeface="BentonSans Book" panose="02000503000000020004" pitchFamily="2" charset="0"/>
            </a:endParaRPr>
          </a:p>
        </p:txBody>
      </p:sp>
      <p:sp>
        <p:nvSpPr>
          <p:cNvPr id="15" name="TextBox 14"/>
          <p:cNvSpPr txBox="1">
            <a:spLocks noChangeArrowheads="1"/>
          </p:cNvSpPr>
          <p:nvPr/>
        </p:nvSpPr>
        <p:spPr bwMode="auto">
          <a:xfrm>
            <a:off x="9043558" y="3659157"/>
            <a:ext cx="1899083" cy="738664"/>
          </a:xfrm>
          <a:prstGeom prst="rect">
            <a:avLst/>
          </a:prstGeom>
          <a:noFill/>
          <a:ln w="9525">
            <a:noFill/>
            <a:miter lim="800000"/>
            <a:headEnd/>
            <a:tailEnd/>
          </a:ln>
        </p:spPr>
        <p:txBody>
          <a:bodyPr wrap="square" anchor="t">
            <a:spAutoFit/>
          </a:bodyPr>
          <a:lstStyle/>
          <a:p>
            <a:pPr lvl="0" algn="ctr"/>
            <a:r>
              <a:rPr lang="en-US" sz="1400" i="1" dirty="0" err="1">
                <a:solidFill>
                  <a:srgbClr val="7F7F7F"/>
                </a:solidFill>
                <a:latin typeface="BentonSans Bold" panose="02000803000000020004" pitchFamily="2" charset="0"/>
              </a:rPr>
              <a:t>L’esperienza</a:t>
            </a:r>
            <a:r>
              <a:rPr lang="en-US" sz="1400" i="1" dirty="0">
                <a:solidFill>
                  <a:srgbClr val="7F7F7F"/>
                </a:solidFill>
                <a:latin typeface="BentonSans Bold" panose="02000803000000020004" pitchFamily="2" charset="0"/>
              </a:rPr>
              <a:t> di SAP : Lessons learned</a:t>
            </a:r>
          </a:p>
        </p:txBody>
      </p:sp>
    </p:spTree>
    <p:extLst>
      <p:ext uri="{BB962C8B-B14F-4D97-AF65-F5344CB8AC3E}">
        <p14:creationId xmlns:p14="http://schemas.microsoft.com/office/powerpoint/2010/main" val="1519275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001" y="517368"/>
            <a:ext cx="11186476" cy="369332"/>
          </a:xfrm>
        </p:spPr>
        <p:txBody>
          <a:bodyPr/>
          <a:lstStyle/>
          <a:p>
            <a:r>
              <a:rPr lang="en-US" dirty="0">
                <a:latin typeface="BentonSans Bold" panose="02000803000000020004" pitchFamily="2" charset="0"/>
              </a:rPr>
              <a:t>Lessons learned</a:t>
            </a:r>
          </a:p>
        </p:txBody>
      </p:sp>
      <p:sp>
        <p:nvSpPr>
          <p:cNvPr id="3" name="TextBox 2">
            <a:extLst>
              <a:ext uri="{FF2B5EF4-FFF2-40B4-BE49-F238E27FC236}">
                <a16:creationId xmlns:a16="http://schemas.microsoft.com/office/drawing/2014/main" id="{EE1453C0-29CB-4241-B422-2520B5D1CCCA}"/>
              </a:ext>
            </a:extLst>
          </p:cNvPr>
          <p:cNvSpPr txBox="1"/>
          <p:nvPr/>
        </p:nvSpPr>
        <p:spPr>
          <a:xfrm>
            <a:off x="504001" y="1265582"/>
            <a:ext cx="10807148" cy="3877985"/>
          </a:xfrm>
          <a:prstGeom prst="rect">
            <a:avLst/>
          </a:prstGeom>
          <a:noFill/>
        </p:spPr>
        <p:txBody>
          <a:bodyPr wrap="square" lIns="0" tIns="0" rIns="0" bIns="0" rtlCol="0">
            <a:spAutoFit/>
          </a:bodyPr>
          <a:lstStyle/>
          <a:p>
            <a:pPr marL="285750" indent="-285750" fontAlgn="base">
              <a:spcBef>
                <a:spcPct val="50000"/>
              </a:spcBef>
              <a:spcAft>
                <a:spcPct val="0"/>
              </a:spcAft>
              <a:buClr>
                <a:srgbClr val="F0AB00"/>
              </a:buClr>
              <a:buSzPct val="80000"/>
              <a:buFont typeface="Arial" panose="020B0604020202020204" pitchFamily="34" charset="0"/>
              <a:buChar char="•"/>
            </a:pPr>
            <a:r>
              <a:rPr lang="en-GB" sz="1800" kern="0" dirty="0" err="1">
                <a:latin typeface="BentonSans Book" panose="02000503000000020004" pitchFamily="2" charset="0"/>
                <a:ea typeface="Arial Unicode MS" pitchFamily="34" charset="-128"/>
                <a:cs typeface="Arial Unicode MS" pitchFamily="34" charset="-128"/>
              </a:rPr>
              <a:t>Utilizzare</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metodologie</a:t>
            </a:r>
            <a:r>
              <a:rPr lang="en-GB" sz="1800" kern="0" dirty="0">
                <a:latin typeface="BentonSans Book" panose="02000503000000020004" pitchFamily="2" charset="0"/>
                <a:ea typeface="Arial Unicode MS" pitchFamily="34" charset="-128"/>
                <a:cs typeface="Arial Unicode MS" pitchFamily="34" charset="-128"/>
              </a:rPr>
              <a:t> di </a:t>
            </a:r>
            <a:r>
              <a:rPr lang="en-GB" sz="1800" b="1" kern="0" dirty="0">
                <a:solidFill>
                  <a:schemeClr val="accent1"/>
                </a:solidFill>
                <a:latin typeface="BentonSans Book" panose="02000503000000020004" pitchFamily="2" charset="0"/>
                <a:ea typeface="Arial Unicode MS" pitchFamily="34" charset="-128"/>
                <a:cs typeface="Arial Unicode MS" pitchFamily="34" charset="-128"/>
              </a:rPr>
              <a:t>design thinking </a:t>
            </a:r>
            <a:r>
              <a:rPr lang="en-GB" sz="1800" kern="0" dirty="0">
                <a:latin typeface="BentonSans Book" panose="02000503000000020004" pitchFamily="2" charset="0"/>
                <a:ea typeface="Arial Unicode MS" pitchFamily="34" charset="-128"/>
                <a:cs typeface="Arial Unicode MS" pitchFamily="34" charset="-128"/>
              </a:rPr>
              <a:t>per </a:t>
            </a:r>
            <a:r>
              <a:rPr lang="en-GB" sz="1800" kern="0" dirty="0" err="1">
                <a:latin typeface="BentonSans Book" panose="02000503000000020004" pitchFamily="2" charset="0"/>
                <a:ea typeface="Arial Unicode MS" pitchFamily="34" charset="-128"/>
                <a:cs typeface="Arial Unicode MS" pitchFamily="34" charset="-128"/>
              </a:rPr>
              <a:t>stimolare</a:t>
            </a:r>
            <a:r>
              <a:rPr lang="en-GB" sz="1800" kern="0" dirty="0">
                <a:latin typeface="BentonSans Book" panose="02000503000000020004" pitchFamily="2" charset="0"/>
                <a:ea typeface="Arial Unicode MS" pitchFamily="34" charset="-128"/>
                <a:cs typeface="Arial Unicode MS" pitchFamily="34" charset="-128"/>
              </a:rPr>
              <a:t> </a:t>
            </a:r>
            <a:r>
              <a:rPr lang="en-GB" sz="1800" b="1" kern="0" dirty="0" err="1">
                <a:solidFill>
                  <a:schemeClr val="accent1"/>
                </a:solidFill>
                <a:latin typeface="BentonSans Book" panose="02000503000000020004" pitchFamily="2" charset="0"/>
                <a:ea typeface="Arial Unicode MS" pitchFamily="34" charset="-128"/>
                <a:cs typeface="Arial Unicode MS" pitchFamily="34" charset="-128"/>
              </a:rPr>
              <a:t>idee</a:t>
            </a:r>
            <a:r>
              <a:rPr lang="en-GB" sz="1800" kern="0" dirty="0">
                <a:latin typeface="BentonSans Book" panose="02000503000000020004" pitchFamily="2" charset="0"/>
                <a:ea typeface="Arial Unicode MS" pitchFamily="34" charset="-128"/>
                <a:cs typeface="Arial Unicode MS" pitchFamily="34" charset="-128"/>
              </a:rPr>
              <a:t> e </a:t>
            </a:r>
            <a:r>
              <a:rPr lang="en-GB" sz="1800" b="1" kern="0" dirty="0" err="1">
                <a:solidFill>
                  <a:schemeClr val="accent1"/>
                </a:solidFill>
                <a:latin typeface="BentonSans Book" panose="02000503000000020004" pitchFamily="2" charset="0"/>
                <a:ea typeface="Arial Unicode MS" pitchFamily="34" charset="-128"/>
                <a:cs typeface="Arial Unicode MS" pitchFamily="34" charset="-128"/>
              </a:rPr>
              <a:t>spunti</a:t>
            </a:r>
            <a:r>
              <a:rPr lang="en-GB" sz="1800" b="1" kern="0" dirty="0">
                <a:solidFill>
                  <a:schemeClr val="accent1"/>
                </a:solidFill>
                <a:latin typeface="BentonSans Book" panose="02000503000000020004" pitchFamily="2" charset="0"/>
                <a:ea typeface="Arial Unicode MS" pitchFamily="34" charset="-128"/>
                <a:cs typeface="Arial Unicode MS" pitchFamily="34" charset="-128"/>
              </a:rPr>
              <a:t>.</a:t>
            </a:r>
          </a:p>
          <a:p>
            <a:pPr marL="285750" indent="-285750" fontAlgn="base">
              <a:spcBef>
                <a:spcPct val="50000"/>
              </a:spcBef>
              <a:spcAft>
                <a:spcPct val="0"/>
              </a:spcAft>
              <a:buClr>
                <a:srgbClr val="F0AB00"/>
              </a:buClr>
              <a:buSzPct val="80000"/>
              <a:buFont typeface="Arial" panose="020B0604020202020204" pitchFamily="34" charset="0"/>
              <a:buChar char="•"/>
            </a:pPr>
            <a:r>
              <a:rPr lang="en-GB" sz="1800" b="1" kern="0" dirty="0" err="1">
                <a:solidFill>
                  <a:schemeClr val="accent1"/>
                </a:solidFill>
                <a:latin typeface="BentonSans Book" panose="02000503000000020004" pitchFamily="2" charset="0"/>
                <a:ea typeface="Arial Unicode MS" pitchFamily="34" charset="-128"/>
                <a:cs typeface="Arial Unicode MS" pitchFamily="34" charset="-128"/>
              </a:rPr>
              <a:t>Circoscrivere</a:t>
            </a:r>
            <a:r>
              <a:rPr lang="en-GB" sz="1800" kern="0" dirty="0">
                <a:latin typeface="BentonSans Book" panose="02000503000000020004" pitchFamily="2" charset="0"/>
                <a:ea typeface="Arial Unicode MS" pitchFamily="34" charset="-128"/>
                <a:cs typeface="Arial Unicode MS" pitchFamily="34" charset="-128"/>
              </a:rPr>
              <a:t> </a:t>
            </a:r>
            <a:r>
              <a:rPr lang="en-GB" sz="1800" b="1" kern="0" dirty="0" err="1">
                <a:solidFill>
                  <a:schemeClr val="accent1"/>
                </a:solidFill>
                <a:latin typeface="BentonSans Book" panose="02000503000000020004" pitchFamily="2" charset="0"/>
                <a:ea typeface="Arial Unicode MS" pitchFamily="34" charset="-128"/>
                <a:cs typeface="Arial Unicode MS" pitchFamily="34" charset="-128"/>
              </a:rPr>
              <a:t>l’ambito</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d’intervento</a:t>
            </a:r>
            <a:r>
              <a:rPr lang="en-GB" sz="1800" kern="0" dirty="0">
                <a:latin typeface="BentonSans Book" panose="02000503000000020004" pitchFamily="2" charset="0"/>
                <a:ea typeface="Arial Unicode MS" pitchFamily="34" charset="-128"/>
                <a:cs typeface="Arial Unicode MS" pitchFamily="34" charset="-128"/>
              </a:rPr>
              <a:t> in </a:t>
            </a:r>
            <a:r>
              <a:rPr lang="en-GB" sz="1800" kern="0" dirty="0" err="1">
                <a:latin typeface="BentonSans Book" panose="02000503000000020004" pitchFamily="2" charset="0"/>
                <a:ea typeface="Arial Unicode MS" pitchFamily="34" charset="-128"/>
                <a:cs typeface="Arial Unicode MS" pitchFamily="34" charset="-128"/>
              </a:rPr>
              <a:t>modo</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molto</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chiaro</a:t>
            </a:r>
            <a:r>
              <a:rPr lang="en-GB" sz="1800" kern="0" dirty="0">
                <a:latin typeface="BentonSans Book" panose="02000503000000020004" pitchFamily="2" charset="0"/>
                <a:ea typeface="Arial Unicode MS" pitchFamily="34" charset="-128"/>
                <a:cs typeface="Arial Unicode MS" pitchFamily="34" charset="-128"/>
              </a:rPr>
              <a:t>.</a:t>
            </a:r>
          </a:p>
          <a:p>
            <a:pPr marL="285750" indent="-285750" fontAlgn="base">
              <a:spcBef>
                <a:spcPct val="50000"/>
              </a:spcBef>
              <a:spcAft>
                <a:spcPct val="0"/>
              </a:spcAft>
              <a:buClr>
                <a:srgbClr val="F0AB00"/>
              </a:buClr>
              <a:buSzPct val="80000"/>
              <a:buFont typeface="Arial" panose="020B0604020202020204" pitchFamily="34" charset="0"/>
              <a:buChar char="•"/>
            </a:pPr>
            <a:r>
              <a:rPr lang="en-GB" sz="1800" kern="0" dirty="0" err="1">
                <a:latin typeface="BentonSans Book" panose="02000503000000020004" pitchFamily="2" charset="0"/>
                <a:ea typeface="Arial Unicode MS" pitchFamily="34" charset="-128"/>
                <a:cs typeface="Arial Unicode MS" pitchFamily="34" charset="-128"/>
              </a:rPr>
              <a:t>Strutturare</a:t>
            </a:r>
            <a:r>
              <a:rPr lang="en-GB" sz="1800" kern="0" dirty="0">
                <a:latin typeface="BentonSans Book" panose="02000503000000020004" pitchFamily="2" charset="0"/>
                <a:ea typeface="Arial Unicode MS" pitchFamily="34" charset="-128"/>
                <a:cs typeface="Arial Unicode MS" pitchFamily="34" charset="-128"/>
              </a:rPr>
              <a:t> un </a:t>
            </a:r>
            <a:r>
              <a:rPr lang="en-GB" sz="1800" b="1" kern="0" dirty="0" err="1">
                <a:solidFill>
                  <a:schemeClr val="accent1"/>
                </a:solidFill>
                <a:latin typeface="BentonSans Book" panose="02000503000000020004" pitchFamily="2" charset="0"/>
                <a:ea typeface="Arial Unicode MS" pitchFamily="34" charset="-128"/>
                <a:cs typeface="Arial Unicode MS" pitchFamily="34" charset="-128"/>
              </a:rPr>
              <a:t>approccio</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realizzativo</a:t>
            </a:r>
            <a:r>
              <a:rPr lang="en-GB" sz="1800" kern="0" dirty="0">
                <a:latin typeface="BentonSans Book" panose="02000503000000020004" pitchFamily="2" charset="0"/>
                <a:ea typeface="Arial Unicode MS" pitchFamily="34" charset="-128"/>
                <a:cs typeface="Arial Unicode MS" pitchFamily="34" charset="-128"/>
              </a:rPr>
              <a:t> a </a:t>
            </a:r>
            <a:r>
              <a:rPr lang="en-GB" sz="1800" b="1" kern="0" dirty="0" err="1">
                <a:solidFill>
                  <a:schemeClr val="accent1"/>
                </a:solidFill>
                <a:latin typeface="BentonSans Book" panose="02000503000000020004" pitchFamily="2" charset="0"/>
                <a:ea typeface="Arial Unicode MS" pitchFamily="34" charset="-128"/>
                <a:cs typeface="Arial Unicode MS" pitchFamily="34" charset="-128"/>
              </a:rPr>
              <a:t>fasi</a:t>
            </a:r>
            <a:r>
              <a:rPr lang="en-GB" sz="1800" kern="0" dirty="0">
                <a:latin typeface="BentonSans Book" panose="02000503000000020004" pitchFamily="2" charset="0"/>
                <a:ea typeface="Arial Unicode MS" pitchFamily="34" charset="-128"/>
                <a:cs typeface="Arial Unicode MS" pitchFamily="34" charset="-128"/>
              </a:rPr>
              <a:t> – </a:t>
            </a:r>
            <a:r>
              <a:rPr lang="en-GB" sz="1800" kern="0" dirty="0" err="1">
                <a:latin typeface="BentonSans Book" panose="02000503000000020004" pitchFamily="2" charset="0"/>
                <a:ea typeface="Arial Unicode MS" pitchFamily="34" charset="-128"/>
                <a:cs typeface="Arial Unicode MS" pitchFamily="34" charset="-128"/>
              </a:rPr>
              <a:t>iniziare</a:t>
            </a:r>
            <a:r>
              <a:rPr lang="en-GB" sz="1800" kern="0" dirty="0">
                <a:latin typeface="BentonSans Book" panose="02000503000000020004" pitchFamily="2" charset="0"/>
                <a:ea typeface="Arial Unicode MS" pitchFamily="34" charset="-128"/>
                <a:cs typeface="Arial Unicode MS" pitchFamily="34" charset="-128"/>
              </a:rPr>
              <a:t> da un </a:t>
            </a:r>
            <a:r>
              <a:rPr lang="en-GB" sz="1800" b="1" kern="0" dirty="0" err="1">
                <a:solidFill>
                  <a:schemeClr val="accent1"/>
                </a:solidFill>
                <a:latin typeface="BentonSans Book" panose="02000503000000020004" pitchFamily="2" charset="0"/>
                <a:ea typeface="Arial Unicode MS" pitchFamily="34" charset="-128"/>
                <a:cs typeface="Arial Unicode MS" pitchFamily="34" charset="-128"/>
              </a:rPr>
              <a:t>perimetro</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funzionale</a:t>
            </a:r>
            <a:r>
              <a:rPr lang="en-GB" sz="1800" kern="0" dirty="0">
                <a:latin typeface="BentonSans Book" panose="02000503000000020004" pitchFamily="2" charset="0"/>
                <a:ea typeface="Arial Unicode MS" pitchFamily="34" charset="-128"/>
                <a:cs typeface="Arial Unicode MS" pitchFamily="34" charset="-128"/>
              </a:rPr>
              <a:t> </a:t>
            </a:r>
            <a:r>
              <a:rPr lang="en-GB" sz="1800" b="1" kern="0" dirty="0" err="1">
                <a:solidFill>
                  <a:schemeClr val="accent1"/>
                </a:solidFill>
                <a:latin typeface="BentonSans Book" panose="02000503000000020004" pitchFamily="2" charset="0"/>
                <a:ea typeface="Arial Unicode MS" pitchFamily="34" charset="-128"/>
                <a:cs typeface="Arial Unicode MS" pitchFamily="34" charset="-128"/>
              </a:rPr>
              <a:t>limitato</a:t>
            </a:r>
            <a:r>
              <a:rPr lang="en-GB" sz="1800" kern="0" dirty="0">
                <a:latin typeface="BentonSans Book" panose="02000503000000020004" pitchFamily="2" charset="0"/>
                <a:ea typeface="Arial Unicode MS" pitchFamily="34" charset="-128"/>
                <a:cs typeface="Arial Unicode MS" pitchFamily="34" charset="-128"/>
              </a:rPr>
              <a:t> e </a:t>
            </a:r>
            <a:r>
              <a:rPr lang="en-GB" sz="1800" kern="0" dirty="0" err="1">
                <a:latin typeface="BentonSans Book" panose="02000503000000020004" pitchFamily="2" charset="0"/>
                <a:ea typeface="Arial Unicode MS" pitchFamily="34" charset="-128"/>
                <a:cs typeface="Arial Unicode MS" pitchFamily="34" charset="-128"/>
              </a:rPr>
              <a:t>cogliere</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i</a:t>
            </a:r>
            <a:r>
              <a:rPr lang="en-GB" sz="1800" kern="0" dirty="0">
                <a:latin typeface="BentonSans Book" panose="02000503000000020004" pitchFamily="2" charset="0"/>
                <a:ea typeface="Arial Unicode MS" pitchFamily="34" charset="-128"/>
                <a:cs typeface="Arial Unicode MS" pitchFamily="34" charset="-128"/>
              </a:rPr>
              <a:t> quick-wins.</a:t>
            </a:r>
          </a:p>
          <a:p>
            <a:pPr marL="285750" indent="-285750" fontAlgn="base">
              <a:spcBef>
                <a:spcPct val="50000"/>
              </a:spcBef>
              <a:spcAft>
                <a:spcPct val="0"/>
              </a:spcAft>
              <a:buClr>
                <a:srgbClr val="F0AB00"/>
              </a:buClr>
              <a:buSzPct val="80000"/>
              <a:buFont typeface="Arial" panose="020B0604020202020204" pitchFamily="34" charset="0"/>
              <a:buChar char="•"/>
            </a:pPr>
            <a:r>
              <a:rPr lang="it-IT" sz="1800" kern="0" dirty="0">
                <a:latin typeface="BentonSans Book" panose="02000503000000020004" pitchFamily="2" charset="0"/>
                <a:ea typeface="Arial Unicode MS" pitchFamily="34" charset="-128"/>
                <a:cs typeface="Arial Unicode MS" pitchFamily="34" charset="-128"/>
              </a:rPr>
              <a:t>P</a:t>
            </a:r>
            <a:r>
              <a:rPr lang="en-GB" sz="1800" kern="0" dirty="0" err="1">
                <a:latin typeface="BentonSans Book" panose="02000503000000020004" pitchFamily="2" charset="0"/>
                <a:ea typeface="Arial Unicode MS" pitchFamily="34" charset="-128"/>
                <a:cs typeface="Arial Unicode MS" pitchFamily="34" charset="-128"/>
              </a:rPr>
              <a:t>restare</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attenzione</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agli</a:t>
            </a:r>
            <a:r>
              <a:rPr lang="en-GB" sz="1800" kern="0" dirty="0">
                <a:latin typeface="BentonSans Book" panose="02000503000000020004" pitchFamily="2" charset="0"/>
                <a:ea typeface="Arial Unicode MS" pitchFamily="34" charset="-128"/>
                <a:cs typeface="Arial Unicode MS" pitchFamily="34" charset="-128"/>
              </a:rPr>
              <a:t> </a:t>
            </a:r>
            <a:r>
              <a:rPr lang="en-GB" sz="1800" b="1" kern="0" dirty="0" err="1">
                <a:solidFill>
                  <a:schemeClr val="accent1"/>
                </a:solidFill>
                <a:latin typeface="BentonSans Book" panose="02000503000000020004" pitchFamily="2" charset="0"/>
                <a:ea typeface="Arial Unicode MS" pitchFamily="34" charset="-128"/>
                <a:cs typeface="Arial Unicode MS" pitchFamily="34" charset="-128"/>
              </a:rPr>
              <a:t>impatti</a:t>
            </a:r>
            <a:r>
              <a:rPr lang="en-GB" sz="1800" kern="0" dirty="0">
                <a:latin typeface="BentonSans Book" panose="02000503000000020004" pitchFamily="2" charset="0"/>
                <a:ea typeface="Arial Unicode MS" pitchFamily="34" charset="-128"/>
                <a:cs typeface="Arial Unicode MS" pitchFamily="34" charset="-128"/>
              </a:rPr>
              <a:t> con </a:t>
            </a:r>
            <a:r>
              <a:rPr lang="en-GB" sz="1800" kern="0" dirty="0" err="1">
                <a:latin typeface="BentonSans Book" panose="02000503000000020004" pitchFamily="2" charset="0"/>
                <a:ea typeface="Arial Unicode MS" pitchFamily="34" charset="-128"/>
                <a:cs typeface="Arial Unicode MS" pitchFamily="34" charset="-128"/>
              </a:rPr>
              <a:t>i</a:t>
            </a:r>
            <a:r>
              <a:rPr lang="en-GB" sz="1800" kern="0" dirty="0">
                <a:latin typeface="BentonSans Book" panose="02000503000000020004" pitchFamily="2" charset="0"/>
                <a:ea typeface="Arial Unicode MS" pitchFamily="34" charset="-128"/>
                <a:cs typeface="Arial Unicode MS" pitchFamily="34" charset="-128"/>
              </a:rPr>
              <a:t> </a:t>
            </a:r>
            <a:r>
              <a:rPr lang="en-GB" sz="1800" b="1" kern="0" dirty="0" err="1">
                <a:solidFill>
                  <a:schemeClr val="accent1"/>
                </a:solidFill>
                <a:latin typeface="BentonSans Book" panose="02000503000000020004" pitchFamily="2" charset="0"/>
                <a:ea typeface="Arial Unicode MS" pitchFamily="34" charset="-128"/>
                <a:cs typeface="Arial Unicode MS" pitchFamily="34" charset="-128"/>
              </a:rPr>
              <a:t>processi</a:t>
            </a:r>
            <a:r>
              <a:rPr lang="en-GB" sz="1800" kern="0" dirty="0">
                <a:latin typeface="BentonSans Book" panose="02000503000000020004" pitchFamily="2" charset="0"/>
                <a:ea typeface="Arial Unicode MS" pitchFamily="34" charset="-128"/>
                <a:cs typeface="Arial Unicode MS" pitchFamily="34" charset="-128"/>
              </a:rPr>
              <a:t> </a:t>
            </a:r>
            <a:r>
              <a:rPr lang="en-GB" sz="1800" b="1" kern="0" dirty="0" err="1">
                <a:solidFill>
                  <a:schemeClr val="accent1"/>
                </a:solidFill>
                <a:latin typeface="BentonSans Book" panose="02000503000000020004" pitchFamily="2" charset="0"/>
                <a:ea typeface="Arial Unicode MS" pitchFamily="34" charset="-128"/>
                <a:cs typeface="Arial Unicode MS" pitchFamily="34" charset="-128"/>
              </a:rPr>
              <a:t>interni</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dell’amministrazione</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es</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Gestione</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degli</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interventi</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sul</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territorio</a:t>
            </a:r>
            <a:r>
              <a:rPr lang="en-GB" sz="1800" kern="0" dirty="0">
                <a:latin typeface="BentonSans Book" panose="02000503000000020004" pitchFamily="2" charset="0"/>
                <a:ea typeface="Arial Unicode MS" pitchFamily="34" charset="-128"/>
                <a:cs typeface="Arial Unicode MS" pitchFamily="34" charset="-128"/>
              </a:rPr>
              <a:t>).</a:t>
            </a:r>
          </a:p>
          <a:p>
            <a:pPr marL="285750" indent="-285750" fontAlgn="base">
              <a:spcBef>
                <a:spcPct val="50000"/>
              </a:spcBef>
              <a:spcAft>
                <a:spcPct val="0"/>
              </a:spcAft>
              <a:buClr>
                <a:srgbClr val="F0AB00"/>
              </a:buClr>
              <a:buSzPct val="80000"/>
              <a:buFont typeface="Arial" panose="020B0604020202020204" pitchFamily="34" charset="0"/>
              <a:buChar char="•"/>
            </a:pPr>
            <a:r>
              <a:rPr lang="it-IT" sz="1800" kern="0" dirty="0">
                <a:latin typeface="BentonSans Book" panose="02000503000000020004" pitchFamily="2" charset="0"/>
                <a:ea typeface="Arial Unicode MS" pitchFamily="34" charset="-128"/>
                <a:cs typeface="Arial Unicode MS" pitchFamily="34" charset="-128"/>
              </a:rPr>
              <a:t>I</a:t>
            </a:r>
            <a:r>
              <a:rPr lang="en-GB" sz="1800" kern="0" dirty="0" err="1">
                <a:latin typeface="BentonSans Book" panose="02000503000000020004" pitchFamily="2" charset="0"/>
                <a:ea typeface="Arial Unicode MS" pitchFamily="34" charset="-128"/>
                <a:cs typeface="Arial Unicode MS" pitchFamily="34" charset="-128"/>
              </a:rPr>
              <a:t>dentificare</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quali</a:t>
            </a:r>
            <a:r>
              <a:rPr lang="en-GB" sz="1800" kern="0" dirty="0">
                <a:latin typeface="BentonSans Book" panose="02000503000000020004" pitchFamily="2" charset="0"/>
                <a:ea typeface="Arial Unicode MS" pitchFamily="34" charset="-128"/>
                <a:cs typeface="Arial Unicode MS" pitchFamily="34" charset="-128"/>
              </a:rPr>
              <a:t> </a:t>
            </a:r>
            <a:r>
              <a:rPr lang="en-GB" sz="1800" b="1" kern="0" dirty="0" err="1">
                <a:solidFill>
                  <a:schemeClr val="accent1"/>
                </a:solidFill>
                <a:latin typeface="BentonSans Book" panose="02000503000000020004" pitchFamily="2" charset="0"/>
                <a:ea typeface="Arial Unicode MS" pitchFamily="34" charset="-128"/>
                <a:cs typeface="Arial Unicode MS" pitchFamily="34" charset="-128"/>
              </a:rPr>
              <a:t>nuove</a:t>
            </a:r>
            <a:r>
              <a:rPr lang="en-GB" sz="1800" kern="0" dirty="0">
                <a:latin typeface="BentonSans Book" panose="02000503000000020004" pitchFamily="2" charset="0"/>
                <a:ea typeface="Arial Unicode MS" pitchFamily="34" charset="-128"/>
                <a:cs typeface="Arial Unicode MS" pitchFamily="34" charset="-128"/>
              </a:rPr>
              <a:t> </a:t>
            </a:r>
            <a:r>
              <a:rPr lang="en-GB" sz="1800" b="1" kern="0" dirty="0" err="1">
                <a:solidFill>
                  <a:schemeClr val="accent1"/>
                </a:solidFill>
                <a:latin typeface="BentonSans Book" panose="02000503000000020004" pitchFamily="2" charset="0"/>
                <a:ea typeface="Arial Unicode MS" pitchFamily="34" charset="-128"/>
                <a:cs typeface="Arial Unicode MS" pitchFamily="34" charset="-128"/>
              </a:rPr>
              <a:t>competenze</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sono</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richieste</a:t>
            </a:r>
            <a:r>
              <a:rPr lang="en-GB" sz="1800" kern="0" dirty="0">
                <a:latin typeface="BentonSans Book" panose="02000503000000020004" pitchFamily="2" charset="0"/>
                <a:ea typeface="Arial Unicode MS" pitchFamily="34" charset="-128"/>
                <a:cs typeface="Arial Unicode MS" pitchFamily="34" charset="-128"/>
              </a:rPr>
              <a:t> per </a:t>
            </a:r>
            <a:r>
              <a:rPr lang="en-GB" sz="1800" kern="0" dirty="0" err="1">
                <a:latin typeface="BentonSans Book" panose="02000503000000020004" pitchFamily="2" charset="0"/>
                <a:ea typeface="Arial Unicode MS" pitchFamily="34" charset="-128"/>
                <a:cs typeface="Arial Unicode MS" pitchFamily="34" charset="-128"/>
              </a:rPr>
              <a:t>gestire</a:t>
            </a:r>
            <a:r>
              <a:rPr lang="en-GB" sz="1800" kern="0" dirty="0">
                <a:latin typeface="BentonSans Book" panose="02000503000000020004" pitchFamily="2" charset="0"/>
                <a:ea typeface="Arial Unicode MS" pitchFamily="34" charset="-128"/>
                <a:cs typeface="Arial Unicode MS" pitchFamily="34" charset="-128"/>
              </a:rPr>
              <a:t> la </a:t>
            </a:r>
            <a:r>
              <a:rPr lang="en-GB" sz="1800" kern="0" dirty="0" err="1">
                <a:latin typeface="BentonSans Book" panose="02000503000000020004" pitchFamily="2" charset="0"/>
                <a:ea typeface="Arial Unicode MS" pitchFamily="34" charset="-128"/>
                <a:cs typeface="Arial Unicode MS" pitchFamily="34" charset="-128"/>
              </a:rPr>
              <a:t>nuova</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modalità</a:t>
            </a:r>
            <a:r>
              <a:rPr lang="en-GB" sz="1800" kern="0" dirty="0">
                <a:latin typeface="BentonSans Book" panose="02000503000000020004" pitchFamily="2" charset="0"/>
                <a:ea typeface="Arial Unicode MS" pitchFamily="34" charset="-128"/>
                <a:cs typeface="Arial Unicode MS" pitchFamily="34" charset="-128"/>
              </a:rPr>
              <a:t> di </a:t>
            </a:r>
            <a:r>
              <a:rPr lang="en-GB" sz="1800" kern="0" dirty="0" err="1">
                <a:latin typeface="BentonSans Book" panose="02000503000000020004" pitchFamily="2" charset="0"/>
                <a:ea typeface="Arial Unicode MS" pitchFamily="34" charset="-128"/>
                <a:cs typeface="Arial Unicode MS" pitchFamily="34" charset="-128"/>
              </a:rPr>
              <a:t>interazione</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digitale</a:t>
            </a:r>
            <a:r>
              <a:rPr lang="en-GB" sz="1800" kern="0" dirty="0">
                <a:latin typeface="BentonSans Book" panose="02000503000000020004" pitchFamily="2" charset="0"/>
                <a:ea typeface="Arial Unicode MS" pitchFamily="34" charset="-128"/>
                <a:cs typeface="Arial Unicode MS" pitchFamily="34" charset="-128"/>
              </a:rPr>
              <a:t>.</a:t>
            </a:r>
          </a:p>
          <a:p>
            <a:pPr marL="285750" indent="-285750" fontAlgn="base">
              <a:spcBef>
                <a:spcPct val="50000"/>
              </a:spcBef>
              <a:spcAft>
                <a:spcPct val="0"/>
              </a:spcAft>
              <a:buClr>
                <a:srgbClr val="F0AB00"/>
              </a:buClr>
              <a:buSzPct val="80000"/>
              <a:buFont typeface="Arial" panose="020B0604020202020204" pitchFamily="34" charset="0"/>
              <a:buChar char="•"/>
            </a:pPr>
            <a:r>
              <a:rPr lang="it-IT" sz="1800" kern="0" dirty="0">
                <a:latin typeface="BentonSans Book" panose="02000503000000020004" pitchFamily="2" charset="0"/>
                <a:ea typeface="Arial Unicode MS" pitchFamily="34" charset="-128"/>
                <a:cs typeface="Arial Unicode MS" pitchFamily="34" charset="-128"/>
              </a:rPr>
              <a:t>P</a:t>
            </a:r>
            <a:r>
              <a:rPr lang="en-GB" sz="1800" kern="0" dirty="0" err="1">
                <a:latin typeface="BentonSans Book" panose="02000503000000020004" pitchFamily="2" charset="0"/>
                <a:ea typeface="Arial Unicode MS" pitchFamily="34" charset="-128"/>
                <a:cs typeface="Arial Unicode MS" pitchFamily="34" charset="-128"/>
              </a:rPr>
              <a:t>restare</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attenzione</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alla</a:t>
            </a:r>
            <a:r>
              <a:rPr lang="en-GB" sz="1800" kern="0" dirty="0">
                <a:latin typeface="BentonSans Book" panose="02000503000000020004" pitchFamily="2" charset="0"/>
                <a:ea typeface="Arial Unicode MS" pitchFamily="34" charset="-128"/>
                <a:cs typeface="Arial Unicode MS" pitchFamily="34" charset="-128"/>
              </a:rPr>
              <a:t> </a:t>
            </a:r>
            <a:r>
              <a:rPr lang="en-GB" sz="1800" b="1" kern="0" dirty="0" err="1">
                <a:solidFill>
                  <a:schemeClr val="accent1"/>
                </a:solidFill>
                <a:latin typeface="BentonSans Book" panose="02000503000000020004" pitchFamily="2" charset="0"/>
                <a:ea typeface="Arial Unicode MS" pitchFamily="34" charset="-128"/>
                <a:cs typeface="Arial Unicode MS" pitchFamily="34" charset="-128"/>
              </a:rPr>
              <a:t>gestione</a:t>
            </a:r>
            <a:r>
              <a:rPr lang="en-GB" sz="1800" kern="0" dirty="0">
                <a:latin typeface="BentonSans Book" panose="02000503000000020004" pitchFamily="2" charset="0"/>
                <a:ea typeface="Arial Unicode MS" pitchFamily="34" charset="-128"/>
                <a:cs typeface="Arial Unicode MS" pitchFamily="34" charset="-128"/>
              </a:rPr>
              <a:t> del </a:t>
            </a:r>
            <a:r>
              <a:rPr lang="en-GB" sz="1800" b="1" kern="0" dirty="0">
                <a:solidFill>
                  <a:schemeClr val="accent1"/>
                </a:solidFill>
                <a:latin typeface="BentonSans Book" panose="02000503000000020004" pitchFamily="2" charset="0"/>
                <a:ea typeface="Arial Unicode MS" pitchFamily="34" charset="-128"/>
                <a:cs typeface="Arial Unicode MS" pitchFamily="34" charset="-128"/>
              </a:rPr>
              <a:t>feedback</a:t>
            </a:r>
            <a:r>
              <a:rPr lang="en-GB" sz="1800" kern="0" dirty="0">
                <a:latin typeface="BentonSans Book" panose="02000503000000020004" pitchFamily="2" charset="0"/>
                <a:ea typeface="Arial Unicode MS" pitchFamily="34" charset="-128"/>
                <a:cs typeface="Arial Unicode MS" pitchFamily="34" charset="-128"/>
              </a:rPr>
              <a:t> (</a:t>
            </a:r>
            <a:r>
              <a:rPr lang="en-GB" sz="1800" kern="0" dirty="0" err="1">
                <a:latin typeface="BentonSans Book" panose="02000503000000020004" pitchFamily="2" charset="0"/>
                <a:ea typeface="Arial Unicode MS" pitchFamily="34" charset="-128"/>
                <a:cs typeface="Arial Unicode MS" pitchFamily="34" charset="-128"/>
              </a:rPr>
              <a:t>trasparenza</a:t>
            </a:r>
            <a:r>
              <a:rPr lang="en-GB" sz="1800" kern="0" dirty="0">
                <a:latin typeface="BentonSans Book" panose="02000503000000020004" pitchFamily="2" charset="0"/>
                <a:ea typeface="Arial Unicode MS" pitchFamily="34" charset="-128"/>
                <a:cs typeface="Arial Unicode MS" pitchFamily="34" charset="-128"/>
              </a:rPr>
              <a:t>) verso </a:t>
            </a:r>
            <a:r>
              <a:rPr lang="en-GB" sz="1800" kern="0" dirty="0" err="1">
                <a:latin typeface="BentonSans Book" panose="02000503000000020004" pitchFamily="2" charset="0"/>
                <a:ea typeface="Arial Unicode MS" pitchFamily="34" charset="-128"/>
                <a:cs typeface="Arial Unicode MS" pitchFamily="34" charset="-128"/>
              </a:rPr>
              <a:t>il</a:t>
            </a:r>
            <a:r>
              <a:rPr lang="en-GB" sz="1800" kern="0" dirty="0">
                <a:latin typeface="BentonSans Book" panose="02000503000000020004" pitchFamily="2" charset="0"/>
                <a:ea typeface="Arial Unicode MS" pitchFamily="34" charset="-128"/>
                <a:cs typeface="Arial Unicode MS" pitchFamily="34" charset="-128"/>
              </a:rPr>
              <a:t> Cittadino. </a:t>
            </a:r>
            <a:r>
              <a:rPr lang="en-GB" sz="1800" b="1" kern="0" dirty="0" err="1">
                <a:solidFill>
                  <a:schemeClr val="accent1"/>
                </a:solidFill>
                <a:latin typeface="BentonSans Book" panose="02000503000000020004" pitchFamily="2" charset="0"/>
                <a:ea typeface="Arial Unicode MS" pitchFamily="34" charset="-128"/>
                <a:cs typeface="Arial Unicode MS" pitchFamily="34" charset="-128"/>
              </a:rPr>
              <a:t>Opportunità</a:t>
            </a:r>
            <a:r>
              <a:rPr lang="en-GB" sz="1800" kern="0" dirty="0">
                <a:latin typeface="BentonSans Book" panose="02000503000000020004" pitchFamily="2" charset="0"/>
                <a:ea typeface="Arial Unicode MS" pitchFamily="34" charset="-128"/>
                <a:cs typeface="Arial Unicode MS" pitchFamily="34" charset="-128"/>
              </a:rPr>
              <a:t> e </a:t>
            </a:r>
            <a:r>
              <a:rPr lang="en-GB" sz="1800" b="1" kern="0" dirty="0">
                <a:solidFill>
                  <a:schemeClr val="accent1"/>
                </a:solidFill>
                <a:latin typeface="BentonSans Book" panose="02000503000000020004" pitchFamily="2" charset="0"/>
                <a:ea typeface="Arial Unicode MS" pitchFamily="34" charset="-128"/>
                <a:cs typeface="Arial Unicode MS" pitchFamily="34" charset="-128"/>
              </a:rPr>
              <a:t>readiness.</a:t>
            </a:r>
            <a:endParaRPr lang="en-GB" sz="1800" kern="0" dirty="0">
              <a:latin typeface="BentonSans Book" panose="02000503000000020004" pitchFamily="2" charset="0"/>
              <a:ea typeface="Arial Unicode MS" pitchFamily="34" charset="-128"/>
              <a:cs typeface="Arial Unicode MS" pitchFamily="34" charset="-128"/>
            </a:endParaRPr>
          </a:p>
          <a:p>
            <a:pPr marL="285750" indent="-285750" fontAlgn="base">
              <a:spcBef>
                <a:spcPct val="50000"/>
              </a:spcBef>
              <a:spcAft>
                <a:spcPct val="0"/>
              </a:spcAft>
              <a:buClr>
                <a:srgbClr val="F0AB00"/>
              </a:buClr>
              <a:buSzPct val="80000"/>
              <a:buFont typeface="Arial" panose="020B0604020202020204" pitchFamily="34" charset="0"/>
              <a:buChar char="•"/>
            </a:pPr>
            <a:r>
              <a:rPr lang="it-IT" sz="1800" kern="0" dirty="0">
                <a:latin typeface="BentonSans Book" panose="02000503000000020004" pitchFamily="2" charset="0"/>
                <a:ea typeface="Arial Unicode MS" pitchFamily="34" charset="-128"/>
                <a:cs typeface="Arial Unicode MS" pitchFamily="34" charset="-128"/>
              </a:rPr>
              <a:t>Identificare opportunità di </a:t>
            </a:r>
            <a:r>
              <a:rPr lang="it-IT" sz="1800" b="1" kern="0" dirty="0" err="1">
                <a:solidFill>
                  <a:schemeClr val="accent1"/>
                </a:solidFill>
                <a:latin typeface="BentonSans Book" panose="02000503000000020004" pitchFamily="2" charset="0"/>
                <a:ea typeface="Arial Unicode MS" pitchFamily="34" charset="-128"/>
                <a:cs typeface="Arial Unicode MS" pitchFamily="34" charset="-128"/>
              </a:rPr>
              <a:t>gamification</a:t>
            </a:r>
            <a:r>
              <a:rPr lang="it-IT" sz="1800" kern="0" dirty="0">
                <a:latin typeface="BentonSans Book" panose="02000503000000020004" pitchFamily="2" charset="0"/>
                <a:ea typeface="Arial Unicode MS" pitchFamily="34" charset="-128"/>
                <a:cs typeface="Arial Unicode MS" pitchFamily="34" charset="-128"/>
              </a:rPr>
              <a:t> (punti posteggio per qualità di segnalazione).</a:t>
            </a:r>
            <a:endParaRPr lang="en-GB" sz="1800" kern="0" dirty="0">
              <a:latin typeface="BentonSans Book" panose="02000503000000020004" pitchFamily="2" charset="0"/>
              <a:ea typeface="Arial Unicode MS" pitchFamily="34" charset="-128"/>
              <a:cs typeface="Arial Unicode MS" pitchFamily="34" charset="-128"/>
            </a:endParaRPr>
          </a:p>
        </p:txBody>
      </p:sp>
    </p:spTree>
    <p:extLst>
      <p:ext uri="{BB962C8B-B14F-4D97-AF65-F5344CB8AC3E}">
        <p14:creationId xmlns:p14="http://schemas.microsoft.com/office/powerpoint/2010/main" val="1328662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001" y="504116"/>
            <a:ext cx="11186476" cy="369332"/>
          </a:xfrm>
        </p:spPr>
        <p:txBody>
          <a:bodyPr/>
          <a:lstStyle/>
          <a:p>
            <a:r>
              <a:rPr lang="en-US" dirty="0">
                <a:latin typeface="BentonSans Bold" panose="02000803000000020004" pitchFamily="2" charset="0"/>
              </a:rPr>
              <a:t>Disclaimer</a:t>
            </a:r>
          </a:p>
        </p:txBody>
      </p:sp>
      <p:sp>
        <p:nvSpPr>
          <p:cNvPr id="6" name="Rectangle 3"/>
          <p:cNvSpPr txBox="1">
            <a:spLocks noChangeArrowheads="1"/>
          </p:cNvSpPr>
          <p:nvPr/>
        </p:nvSpPr>
        <p:spPr>
          <a:xfrm>
            <a:off x="508000" y="1372672"/>
            <a:ext cx="11074399" cy="5142623"/>
          </a:xfrm>
          <a:prstGeom prst="rect">
            <a:avLst/>
          </a:prstGeom>
        </p:spPr>
        <p:txBody>
          <a:bodyPr lIns="108860" tIns="54429" rIns="108860" bIns="54429"/>
          <a:lst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269875" indent="-180975"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450000" indent="-180000"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630000" indent="-179388" algn="l" defTabSz="914400" rtl="0" eaLnBrk="1" latinLnBrk="0" hangingPunct="1">
              <a:spcBef>
                <a:spcPts val="25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n-US" sz="1600" b="0" dirty="0">
                <a:latin typeface="BentonSans Book" panose="02000503000000020004" pitchFamily="2" charset="0"/>
                <a:cs typeface="Arial" panose="020B0604020202020204" pitchFamily="34" charset="0"/>
              </a:rPr>
              <a:t>The information in this presentation is confidential and proprietary to SAP and may not be disclosed without the permission of SAP.  Except for your obligation to protect confidential information, this presentation is not subject to your license agreement or any other service or subscription agreement with SAP.  SAP has no obligation to pursue any course of business outlined in this presentation or any related document, or to develop or release any functionality mentioned therein.</a:t>
            </a:r>
            <a:endParaRPr lang="de-DE" sz="1600" b="0" dirty="0">
              <a:latin typeface="BentonSans Book" panose="02000503000000020004" pitchFamily="2" charset="0"/>
              <a:cs typeface="Arial" panose="020B0604020202020204" pitchFamily="34" charset="0"/>
            </a:endParaRPr>
          </a:p>
          <a:p>
            <a:pPr algn="just"/>
            <a:r>
              <a:rPr lang="en-US" sz="1600" b="0" dirty="0">
                <a:latin typeface="BentonSans Book" panose="02000503000000020004" pitchFamily="2" charset="0"/>
                <a:cs typeface="Arial" panose="020B0604020202020204" pitchFamily="34" charset="0"/>
              </a:rPr>
              <a:t>This presentation, or any related document and SAP's strategy and possible future developments, products and or platforms directions and functionality are all subject to change and may be changed by SAP at any time for any reason without notice. The information in this presentation is not a commitment, promise or legal obligation to deliver any material, code or functionality.  This presentation is provided without a warranty of any kind, either express or implied, including but not limited to, the implied warranties of merchantability, fitness for a particular purpose, or non-infringement.  This presentation is for informational purposes and may not be incorporated into a contract. SAP assumes no responsibility for errors or omissions in this presentation, except if such damages were caused by SAP’s intentional or gross negligence.</a:t>
            </a:r>
            <a:endParaRPr lang="de-DE" sz="1600" b="0" dirty="0">
              <a:latin typeface="BentonSans Book" panose="02000503000000020004" pitchFamily="2" charset="0"/>
              <a:cs typeface="Arial" panose="020B0604020202020204" pitchFamily="34" charset="0"/>
            </a:endParaRPr>
          </a:p>
          <a:p>
            <a:pPr algn="just"/>
            <a:r>
              <a:rPr lang="en-US" sz="1600" b="0" dirty="0">
                <a:latin typeface="BentonSans Book" panose="02000503000000020004" pitchFamily="2" charset="0"/>
                <a:cs typeface="Arial" panose="020B0604020202020204" pitchFamily="34" charset="0"/>
              </a:rPr>
              <a:t>All forward-looking statements are subject to various risks and uncertainties that could cause actual results to differ materially from expectations.  Readers are cautioned not to place undue reliance on these forward-looking statements, which speak only as of their dates, and they should not be relied upon in making purchasing decisions.</a:t>
            </a:r>
            <a:endParaRPr lang="de-DE" sz="1600" b="0" dirty="0">
              <a:latin typeface="BentonSans Book" panose="02000503000000020004" pitchFamily="2" charset="0"/>
              <a:cs typeface="Arial" panose="020B0604020202020204" pitchFamily="34" charset="0"/>
            </a:endParaRPr>
          </a:p>
        </p:txBody>
      </p:sp>
    </p:spTree>
    <p:extLst>
      <p:ext uri="{BB962C8B-B14F-4D97-AF65-F5344CB8AC3E}">
        <p14:creationId xmlns:p14="http://schemas.microsoft.com/office/powerpoint/2010/main" val="659733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BentonSans Bold" panose="02000803000000020004" pitchFamily="2" charset="0"/>
              </a:rPr>
              <a:t>Agenda</a:t>
            </a:r>
          </a:p>
        </p:txBody>
      </p:sp>
      <p:sp>
        <p:nvSpPr>
          <p:cNvPr id="39" name="Text Box 12"/>
          <p:cNvSpPr txBox="1">
            <a:spLocks noChangeArrowheads="1"/>
          </p:cNvSpPr>
          <p:nvPr/>
        </p:nvSpPr>
        <p:spPr bwMode="gray">
          <a:xfrm>
            <a:off x="1766781" y="2048802"/>
            <a:ext cx="1260579" cy="1819518"/>
          </a:xfrm>
          <a:prstGeom prst="rect">
            <a:avLst/>
          </a:prstGeom>
          <a:noFill/>
          <a:ln w="9525" algn="ctr">
            <a:noFill/>
            <a:miter lim="800000"/>
            <a:headEnd/>
            <a:tailEnd/>
          </a:ln>
        </p:spPr>
        <p:txBody>
          <a:bodyPr wrap="square" lIns="90000" tIns="46800" rIns="90000" bIns="46800">
            <a:spAutoFit/>
          </a:bodyPr>
          <a:lstStyle>
            <a:defPPr>
              <a:defRPr lang="de-DE"/>
            </a:defPPr>
            <a:lvl1pPr>
              <a:spcBef>
                <a:spcPct val="0"/>
              </a:spcBef>
              <a:buClr>
                <a:schemeClr val="accent1"/>
              </a:buClr>
              <a:buSzPct val="80000"/>
              <a:tabLst>
                <a:tab pos="430901" algn="l"/>
              </a:tabLst>
              <a:defRPr sz="11400">
                <a:solidFill>
                  <a:schemeClr val="bg1">
                    <a:lumMod val="75000"/>
                  </a:schemeClr>
                </a:solidFill>
                <a:latin typeface="Arial Black" pitchFamily="34" charset="0"/>
              </a:defRPr>
            </a:lvl1pPr>
          </a:lstStyle>
          <a:p>
            <a:pPr algn="ctr"/>
            <a:r>
              <a:rPr lang="en-US" dirty="0">
                <a:solidFill>
                  <a:srgbClr val="F0AB00"/>
                </a:solidFill>
                <a:latin typeface="BentonSans Bold" panose="02000803000000020004" pitchFamily="2" charset="0"/>
              </a:rPr>
              <a:t>1</a:t>
            </a:r>
          </a:p>
        </p:txBody>
      </p:sp>
      <p:sp>
        <p:nvSpPr>
          <p:cNvPr id="30" name="Text Box 12"/>
          <p:cNvSpPr txBox="1">
            <a:spLocks noChangeArrowheads="1"/>
          </p:cNvSpPr>
          <p:nvPr/>
        </p:nvSpPr>
        <p:spPr bwMode="gray">
          <a:xfrm>
            <a:off x="6613268" y="2042276"/>
            <a:ext cx="1041379" cy="1832570"/>
          </a:xfrm>
          <a:prstGeom prst="rect">
            <a:avLst/>
          </a:prstGeom>
          <a:solidFill>
            <a:schemeClr val="bg1"/>
          </a:solidFill>
          <a:ln w="9525" algn="ctr">
            <a:noFill/>
            <a:miter lim="800000"/>
            <a:headEnd/>
            <a:tailEnd/>
          </a:ln>
        </p:spPr>
        <p:txBody>
          <a:bodyPr wrap="none" lIns="90000" tIns="46800" rIns="90000" bIns="46800">
            <a:spAutoFit/>
          </a:bodyPr>
          <a:lstStyle/>
          <a:p>
            <a:pPr algn="ctr">
              <a:spcBef>
                <a:spcPct val="0"/>
              </a:spcBef>
              <a:buClr>
                <a:schemeClr val="accent1"/>
              </a:buClr>
              <a:buSzPct val="80000"/>
              <a:tabLst>
                <a:tab pos="430901" algn="l"/>
              </a:tabLst>
            </a:pPr>
            <a:r>
              <a:rPr lang="en-US" sz="11400" dirty="0">
                <a:solidFill>
                  <a:schemeClr val="bg1">
                    <a:lumMod val="75000"/>
                  </a:schemeClr>
                </a:solidFill>
                <a:latin typeface="BentonSans Bold" panose="02000803000000020004" pitchFamily="2" charset="0"/>
              </a:rPr>
              <a:t>3</a:t>
            </a:r>
            <a:endParaRPr lang="en-US" sz="3300" dirty="0">
              <a:solidFill>
                <a:schemeClr val="accent1"/>
              </a:solidFill>
              <a:latin typeface="BentonSans Bold" panose="02000803000000020004" pitchFamily="2" charset="0"/>
            </a:endParaRPr>
          </a:p>
        </p:txBody>
      </p:sp>
      <p:sp>
        <p:nvSpPr>
          <p:cNvPr id="36" name="Text Box 12"/>
          <p:cNvSpPr txBox="1">
            <a:spLocks noChangeArrowheads="1"/>
          </p:cNvSpPr>
          <p:nvPr/>
        </p:nvSpPr>
        <p:spPr bwMode="gray">
          <a:xfrm>
            <a:off x="4166362" y="2042276"/>
            <a:ext cx="1029152" cy="1832570"/>
          </a:xfrm>
          <a:prstGeom prst="rect">
            <a:avLst/>
          </a:prstGeom>
          <a:noFill/>
          <a:ln w="9525" algn="ctr">
            <a:noFill/>
            <a:miter lim="800000"/>
            <a:headEnd/>
            <a:tailEnd/>
          </a:ln>
        </p:spPr>
        <p:txBody>
          <a:bodyPr wrap="none" lIns="90000" tIns="46800" rIns="90000" bIns="46800">
            <a:spAutoFit/>
          </a:bodyPr>
          <a:lstStyle/>
          <a:p>
            <a:pPr algn="ctr">
              <a:spcBef>
                <a:spcPct val="0"/>
              </a:spcBef>
              <a:buClr>
                <a:schemeClr val="accent1"/>
              </a:buClr>
              <a:buSzPct val="80000"/>
              <a:tabLst>
                <a:tab pos="430901" algn="l"/>
              </a:tabLst>
            </a:pPr>
            <a:r>
              <a:rPr lang="en-US" sz="11400" dirty="0">
                <a:solidFill>
                  <a:schemeClr val="bg1">
                    <a:lumMod val="75000"/>
                  </a:schemeClr>
                </a:solidFill>
                <a:latin typeface="BentonSans Bold" panose="02000803000000020004" pitchFamily="2" charset="0"/>
              </a:rPr>
              <a:t>2</a:t>
            </a:r>
            <a:endParaRPr lang="en-US" sz="3300" dirty="0">
              <a:solidFill>
                <a:schemeClr val="accent1"/>
              </a:solidFill>
              <a:latin typeface="BentonSans Bold" panose="02000803000000020004" pitchFamily="2" charset="0"/>
            </a:endParaRPr>
          </a:p>
        </p:txBody>
      </p:sp>
      <p:sp>
        <p:nvSpPr>
          <p:cNvPr id="34" name="Text Box 12"/>
          <p:cNvSpPr txBox="1">
            <a:spLocks noChangeArrowheads="1"/>
          </p:cNvSpPr>
          <p:nvPr/>
        </p:nvSpPr>
        <p:spPr bwMode="gray">
          <a:xfrm>
            <a:off x="9137663" y="2048802"/>
            <a:ext cx="1169208" cy="1848840"/>
          </a:xfrm>
          <a:prstGeom prst="rect">
            <a:avLst/>
          </a:prstGeom>
          <a:solidFill>
            <a:schemeClr val="bg1"/>
          </a:solidFill>
          <a:ln w="9525" algn="ctr">
            <a:noFill/>
            <a:miter lim="800000"/>
            <a:headEnd/>
            <a:tailEnd/>
          </a:ln>
        </p:spPr>
        <p:txBody>
          <a:bodyPr wrap="none" lIns="90000" tIns="46800" rIns="90000" bIns="46800">
            <a:spAutoFit/>
          </a:bodyPr>
          <a:lstStyle/>
          <a:p>
            <a:pPr algn="ctr">
              <a:spcBef>
                <a:spcPct val="0"/>
              </a:spcBef>
              <a:buClr>
                <a:schemeClr val="accent1"/>
              </a:buClr>
              <a:buSzPct val="80000"/>
              <a:tabLst>
                <a:tab pos="430901" algn="l"/>
              </a:tabLst>
            </a:pPr>
            <a:r>
              <a:rPr lang="it-IT" sz="11400" dirty="0">
                <a:solidFill>
                  <a:srgbClr val="BFBFBF"/>
                </a:solidFill>
                <a:latin typeface="BentonSans Bold" panose="02000803000000020004" pitchFamily="2" charset="0"/>
              </a:rPr>
              <a:t>4</a:t>
            </a:r>
            <a:endParaRPr lang="it-IT" sz="3300" dirty="0">
              <a:solidFill>
                <a:srgbClr val="BFBFBF"/>
              </a:solidFill>
              <a:latin typeface="BentonSans Bold" panose="02000803000000020004" pitchFamily="2" charset="0"/>
            </a:endParaRPr>
          </a:p>
        </p:txBody>
      </p:sp>
      <p:sp>
        <p:nvSpPr>
          <p:cNvPr id="35" name="TextBox 34"/>
          <p:cNvSpPr txBox="1">
            <a:spLocks noChangeArrowheads="1"/>
          </p:cNvSpPr>
          <p:nvPr/>
        </p:nvSpPr>
        <p:spPr bwMode="auto">
          <a:xfrm>
            <a:off x="1407462" y="3636032"/>
            <a:ext cx="1932887" cy="523220"/>
          </a:xfrm>
          <a:prstGeom prst="rect">
            <a:avLst/>
          </a:prstGeom>
          <a:noFill/>
          <a:ln w="9525">
            <a:noFill/>
            <a:miter lim="800000"/>
            <a:headEnd/>
            <a:tailEnd/>
          </a:ln>
        </p:spPr>
        <p:txBody>
          <a:bodyPr wrap="square" anchor="t">
            <a:spAutoFit/>
          </a:bodyPr>
          <a:lstStyle/>
          <a:p>
            <a:pPr lvl="0" algn="ctr"/>
            <a:r>
              <a:rPr lang="en-US" sz="1400" i="1" dirty="0">
                <a:solidFill>
                  <a:srgbClr val="7F7F7F"/>
                </a:solidFill>
                <a:latin typeface="BentonSans Bold" panose="02000803000000020004" pitchFamily="2" charset="0"/>
              </a:rPr>
              <a:t>Smart City : </a:t>
            </a:r>
            <a:r>
              <a:rPr lang="en-US" sz="1400" i="1" dirty="0" err="1">
                <a:solidFill>
                  <a:srgbClr val="7F7F7F"/>
                </a:solidFill>
                <a:latin typeface="BentonSans Bold" panose="02000803000000020004" pitchFamily="2" charset="0"/>
              </a:rPr>
              <a:t>visione</a:t>
            </a:r>
            <a:r>
              <a:rPr lang="en-US" sz="1400" i="1" dirty="0">
                <a:solidFill>
                  <a:srgbClr val="7F7F7F"/>
                </a:solidFill>
                <a:latin typeface="BentonSans Bold" panose="02000803000000020004" pitchFamily="2" charset="0"/>
              </a:rPr>
              <a:t> </a:t>
            </a:r>
            <a:r>
              <a:rPr lang="en-US" sz="1400" i="1" dirty="0" err="1">
                <a:solidFill>
                  <a:srgbClr val="7F7F7F"/>
                </a:solidFill>
                <a:latin typeface="BentonSans Bold" panose="02000803000000020004" pitchFamily="2" charset="0"/>
              </a:rPr>
              <a:t>d’insieme</a:t>
            </a:r>
            <a:endParaRPr lang="en-US" sz="1400" i="1" dirty="0">
              <a:solidFill>
                <a:srgbClr val="7F7F7F"/>
              </a:solidFill>
              <a:latin typeface="BentonSans Bold" panose="02000803000000020004" pitchFamily="2" charset="0"/>
            </a:endParaRPr>
          </a:p>
        </p:txBody>
      </p:sp>
      <p:sp>
        <p:nvSpPr>
          <p:cNvPr id="28" name="TextBox 27"/>
          <p:cNvSpPr txBox="1">
            <a:spLocks noChangeArrowheads="1"/>
          </p:cNvSpPr>
          <p:nvPr/>
        </p:nvSpPr>
        <p:spPr bwMode="auto">
          <a:xfrm>
            <a:off x="5686629" y="3634342"/>
            <a:ext cx="2894655" cy="738664"/>
          </a:xfrm>
          <a:prstGeom prst="rect">
            <a:avLst/>
          </a:prstGeom>
          <a:noFill/>
          <a:ln w="9525">
            <a:noFill/>
            <a:miter lim="800000"/>
            <a:headEnd/>
            <a:tailEnd/>
          </a:ln>
        </p:spPr>
        <p:txBody>
          <a:bodyPr wrap="square" anchor="t">
            <a:spAutoFit/>
          </a:bodyPr>
          <a:lstStyle/>
          <a:p>
            <a:pPr lvl="0" algn="ctr"/>
            <a:r>
              <a:rPr lang="en-US" sz="1400" dirty="0" err="1">
                <a:solidFill>
                  <a:srgbClr val="7F7F7F"/>
                </a:solidFill>
                <a:latin typeface="BentonSans Book" panose="02000503000000020004" pitchFamily="2" charset="0"/>
              </a:rPr>
              <a:t>L’esperienza</a:t>
            </a:r>
            <a:r>
              <a:rPr lang="en-US" sz="1400" dirty="0">
                <a:solidFill>
                  <a:srgbClr val="7F7F7F"/>
                </a:solidFill>
                <a:latin typeface="BentonSans Book" panose="02000503000000020004" pitchFamily="2" charset="0"/>
              </a:rPr>
              <a:t> di SAP :</a:t>
            </a:r>
          </a:p>
          <a:p>
            <a:pPr lvl="0" algn="ctr"/>
            <a:r>
              <a:rPr lang="en-US" sz="1400" dirty="0" err="1">
                <a:solidFill>
                  <a:srgbClr val="7F7F7F"/>
                </a:solidFill>
                <a:latin typeface="BentonSans Book" panose="02000503000000020004" pitchFamily="2" charset="0"/>
              </a:rPr>
              <a:t>Elementi</a:t>
            </a:r>
            <a:r>
              <a:rPr lang="en-US" sz="1400" dirty="0">
                <a:solidFill>
                  <a:srgbClr val="7F7F7F"/>
                </a:solidFill>
                <a:latin typeface="BentonSans Book" panose="02000503000000020004" pitchFamily="2" charset="0"/>
              </a:rPr>
              <a:t> </a:t>
            </a:r>
            <a:r>
              <a:rPr lang="en-US" sz="1400" dirty="0" err="1">
                <a:solidFill>
                  <a:srgbClr val="7F7F7F"/>
                </a:solidFill>
                <a:latin typeface="BentonSans Book" panose="02000503000000020004" pitchFamily="2" charset="0"/>
              </a:rPr>
              <a:t>chiave</a:t>
            </a:r>
            <a:r>
              <a:rPr lang="en-US" sz="1400" dirty="0">
                <a:solidFill>
                  <a:srgbClr val="7F7F7F"/>
                </a:solidFill>
                <a:latin typeface="BentonSans Book" panose="02000503000000020004" pitchFamily="2" charset="0"/>
              </a:rPr>
              <a:t>– </a:t>
            </a:r>
          </a:p>
          <a:p>
            <a:pPr lvl="0" algn="ctr"/>
            <a:r>
              <a:rPr lang="en-US" sz="1400" dirty="0" err="1">
                <a:solidFill>
                  <a:srgbClr val="7F7F7F"/>
                </a:solidFill>
                <a:latin typeface="BentonSans Book" panose="02000503000000020004" pitchFamily="2" charset="0"/>
              </a:rPr>
              <a:t>funzionalità</a:t>
            </a:r>
            <a:r>
              <a:rPr lang="en-US" sz="1400" dirty="0">
                <a:solidFill>
                  <a:srgbClr val="7F7F7F"/>
                </a:solidFill>
                <a:latin typeface="BentonSans Book" panose="02000503000000020004" pitchFamily="2" charset="0"/>
              </a:rPr>
              <a:t>/</a:t>
            </a:r>
            <a:r>
              <a:rPr lang="en-US" sz="1400" dirty="0" err="1">
                <a:solidFill>
                  <a:srgbClr val="7F7F7F"/>
                </a:solidFill>
                <a:latin typeface="BentonSans Book" panose="02000503000000020004" pitchFamily="2" charset="0"/>
              </a:rPr>
              <a:t>tecnologia</a:t>
            </a:r>
            <a:endParaRPr lang="en-US" sz="1400" dirty="0">
              <a:solidFill>
                <a:srgbClr val="7F7F7F"/>
              </a:solidFill>
              <a:latin typeface="BentonSans Book" panose="02000503000000020004" pitchFamily="2" charset="0"/>
            </a:endParaRPr>
          </a:p>
        </p:txBody>
      </p:sp>
      <p:sp>
        <p:nvSpPr>
          <p:cNvPr id="23" name="TextBox 22"/>
          <p:cNvSpPr txBox="1">
            <a:spLocks noChangeArrowheads="1"/>
          </p:cNvSpPr>
          <p:nvPr/>
        </p:nvSpPr>
        <p:spPr bwMode="auto">
          <a:xfrm>
            <a:off x="3687025" y="3636032"/>
            <a:ext cx="1899083" cy="523220"/>
          </a:xfrm>
          <a:prstGeom prst="rect">
            <a:avLst/>
          </a:prstGeom>
          <a:noFill/>
          <a:ln w="9525">
            <a:noFill/>
            <a:miter lim="800000"/>
            <a:headEnd/>
            <a:tailEnd/>
          </a:ln>
        </p:spPr>
        <p:txBody>
          <a:bodyPr wrap="square" anchor="t">
            <a:spAutoFit/>
          </a:bodyPr>
          <a:lstStyle/>
          <a:p>
            <a:pPr lvl="0" algn="ctr"/>
            <a:r>
              <a:rPr lang="en-US" sz="1400" dirty="0" err="1">
                <a:solidFill>
                  <a:srgbClr val="7F7F7F"/>
                </a:solidFill>
                <a:latin typeface="BentonSans Book" panose="02000503000000020004" pitchFamily="2" charset="0"/>
              </a:rPr>
              <a:t>L’esperienza</a:t>
            </a:r>
            <a:r>
              <a:rPr lang="en-US" sz="1400" dirty="0">
                <a:solidFill>
                  <a:srgbClr val="7F7F7F"/>
                </a:solidFill>
                <a:latin typeface="BentonSans Book" panose="02000503000000020004" pitchFamily="2" charset="0"/>
              </a:rPr>
              <a:t> di SAP :</a:t>
            </a:r>
          </a:p>
          <a:p>
            <a:pPr lvl="0" algn="ctr"/>
            <a:r>
              <a:rPr lang="en-US" sz="1400" dirty="0">
                <a:solidFill>
                  <a:srgbClr val="7F7F7F"/>
                </a:solidFill>
                <a:latin typeface="BentonSans Book" panose="02000503000000020004" pitchFamily="2" charset="0"/>
              </a:rPr>
              <a:t>scenario </a:t>
            </a:r>
            <a:r>
              <a:rPr lang="en-US" sz="1400" dirty="0" err="1">
                <a:solidFill>
                  <a:srgbClr val="7F7F7F"/>
                </a:solidFill>
                <a:latin typeface="BentonSans Book" panose="02000503000000020004" pitchFamily="2" charset="0"/>
              </a:rPr>
              <a:t>identificato</a:t>
            </a:r>
            <a:endParaRPr lang="en-US" sz="1400" dirty="0">
              <a:solidFill>
                <a:srgbClr val="7F7F7F"/>
              </a:solidFill>
              <a:latin typeface="BentonSans Book" panose="02000503000000020004" pitchFamily="2" charset="0"/>
            </a:endParaRPr>
          </a:p>
        </p:txBody>
      </p:sp>
      <p:sp>
        <p:nvSpPr>
          <p:cNvPr id="15" name="TextBox 14"/>
          <p:cNvSpPr txBox="1">
            <a:spLocks noChangeArrowheads="1"/>
          </p:cNvSpPr>
          <p:nvPr/>
        </p:nvSpPr>
        <p:spPr bwMode="auto">
          <a:xfrm>
            <a:off x="8918641" y="3659157"/>
            <a:ext cx="1899083" cy="523220"/>
          </a:xfrm>
          <a:prstGeom prst="rect">
            <a:avLst/>
          </a:prstGeom>
          <a:noFill/>
          <a:ln w="9525">
            <a:noFill/>
            <a:miter lim="800000"/>
            <a:headEnd/>
            <a:tailEnd/>
          </a:ln>
        </p:spPr>
        <p:txBody>
          <a:bodyPr wrap="square" anchor="t">
            <a:spAutoFit/>
          </a:bodyPr>
          <a:lstStyle/>
          <a:p>
            <a:pPr lvl="0" algn="ctr"/>
            <a:r>
              <a:rPr lang="it-IT" sz="1400" dirty="0">
                <a:solidFill>
                  <a:srgbClr val="7F7F7F"/>
                </a:solidFill>
                <a:latin typeface="BentonSans Book" panose="02000503000000020004" pitchFamily="2" charset="0"/>
              </a:rPr>
              <a:t>L’esperienza di SAP : </a:t>
            </a:r>
            <a:r>
              <a:rPr lang="it-IT" sz="1400" dirty="0" err="1">
                <a:solidFill>
                  <a:srgbClr val="7F7F7F"/>
                </a:solidFill>
                <a:latin typeface="BentonSans Book" panose="02000503000000020004" pitchFamily="2" charset="0"/>
              </a:rPr>
              <a:t>Lessons</a:t>
            </a:r>
            <a:r>
              <a:rPr lang="it-IT" sz="1400" dirty="0">
                <a:solidFill>
                  <a:srgbClr val="7F7F7F"/>
                </a:solidFill>
                <a:latin typeface="BentonSans Book" panose="02000503000000020004" pitchFamily="2" charset="0"/>
              </a:rPr>
              <a:t> </a:t>
            </a:r>
            <a:r>
              <a:rPr lang="it-IT" sz="1400" dirty="0" err="1">
                <a:solidFill>
                  <a:srgbClr val="7F7F7F"/>
                </a:solidFill>
                <a:latin typeface="BentonSans Book" panose="02000503000000020004" pitchFamily="2" charset="0"/>
              </a:rPr>
              <a:t>learned</a:t>
            </a:r>
            <a:endParaRPr lang="it-IT" sz="1400" dirty="0">
              <a:solidFill>
                <a:srgbClr val="7F7F7F"/>
              </a:solidFill>
              <a:latin typeface="BentonSans Book" panose="02000503000000020004" pitchFamily="2" charset="0"/>
            </a:endParaRPr>
          </a:p>
        </p:txBody>
      </p:sp>
    </p:spTree>
    <p:extLst>
      <p:ext uri="{BB962C8B-B14F-4D97-AF65-F5344CB8AC3E}">
        <p14:creationId xmlns:p14="http://schemas.microsoft.com/office/powerpoint/2010/main" val="461628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504001" y="504116"/>
            <a:ext cx="11186476" cy="738664"/>
          </a:xfrm>
        </p:spPr>
        <p:txBody>
          <a:bodyPr/>
          <a:lstStyle/>
          <a:p>
            <a:r>
              <a:rPr lang="en-US" dirty="0">
                <a:latin typeface="BentonSans Bold" panose="02000803000000020004" pitchFamily="2" charset="0"/>
              </a:rPr>
              <a:t>Smart City</a:t>
            </a:r>
            <a:br>
              <a:rPr lang="en-US" dirty="0">
                <a:latin typeface="BentonSans Book" panose="02000503000000020004" pitchFamily="2" charset="0"/>
              </a:rPr>
            </a:br>
            <a:r>
              <a:rPr lang="en-US" dirty="0" err="1">
                <a:latin typeface="BentonSans Book" panose="02000503000000020004" pitchFamily="2" charset="0"/>
              </a:rPr>
              <a:t>Quali</a:t>
            </a:r>
            <a:r>
              <a:rPr lang="en-US" dirty="0">
                <a:latin typeface="BentonSans Book" panose="02000503000000020004" pitchFamily="2" charset="0"/>
              </a:rPr>
              <a:t> </a:t>
            </a:r>
            <a:r>
              <a:rPr lang="en-US" dirty="0" err="1">
                <a:latin typeface="BentonSans Book" panose="02000503000000020004" pitchFamily="2" charset="0"/>
              </a:rPr>
              <a:t>caratteristiche</a:t>
            </a:r>
            <a:r>
              <a:rPr lang="en-US" dirty="0">
                <a:latin typeface="BentonSans Book" panose="02000503000000020004" pitchFamily="2" charset="0"/>
              </a:rPr>
              <a:t> </a:t>
            </a:r>
            <a:r>
              <a:rPr lang="en-US" dirty="0" err="1">
                <a:latin typeface="BentonSans Book" panose="02000503000000020004" pitchFamily="2" charset="0"/>
              </a:rPr>
              <a:t>definiscono</a:t>
            </a:r>
            <a:r>
              <a:rPr lang="en-US" dirty="0">
                <a:latin typeface="BentonSans Book" panose="02000503000000020004" pitchFamily="2" charset="0"/>
              </a:rPr>
              <a:t> la </a:t>
            </a:r>
            <a:r>
              <a:rPr lang="en-US" dirty="0" err="1">
                <a:latin typeface="BentonSans Book" panose="02000503000000020004" pitchFamily="2" charset="0"/>
              </a:rPr>
              <a:t>città</a:t>
            </a:r>
            <a:r>
              <a:rPr lang="en-US" dirty="0">
                <a:latin typeface="BentonSans Book" panose="02000503000000020004" pitchFamily="2" charset="0"/>
              </a:rPr>
              <a:t> </a:t>
            </a:r>
            <a:r>
              <a:rPr lang="en-US" dirty="0" err="1">
                <a:latin typeface="BentonSans Book" panose="02000503000000020004" pitchFamily="2" charset="0"/>
              </a:rPr>
              <a:t>nell’era</a:t>
            </a:r>
            <a:r>
              <a:rPr lang="en-US" dirty="0">
                <a:latin typeface="BentonSans Book" panose="02000503000000020004" pitchFamily="2" charset="0"/>
              </a:rPr>
              <a:t> </a:t>
            </a:r>
            <a:r>
              <a:rPr lang="en-US" dirty="0" err="1">
                <a:latin typeface="BentonSans Book" panose="02000503000000020004" pitchFamily="2" charset="0"/>
              </a:rPr>
              <a:t>digitale</a:t>
            </a:r>
            <a:r>
              <a:rPr lang="en-US" dirty="0">
                <a:latin typeface="BentonSans Book" panose="02000503000000020004" pitchFamily="2" charset="0"/>
              </a:rPr>
              <a:t>?</a:t>
            </a:r>
            <a:endParaRPr lang="en-US" sz="2000" b="0" dirty="0">
              <a:latin typeface="BentonSans Book" panose="02000503000000020004" pitchFamily="2" charset="0"/>
            </a:endParaRPr>
          </a:p>
        </p:txBody>
      </p:sp>
      <p:sp>
        <p:nvSpPr>
          <p:cNvPr id="10" name="Rectangle 9"/>
          <p:cNvSpPr/>
          <p:nvPr/>
        </p:nvSpPr>
        <p:spPr bwMode="gray">
          <a:xfrm>
            <a:off x="6560136" y="1337291"/>
            <a:ext cx="237719" cy="262050"/>
          </a:xfrm>
          <a:prstGeom prst="rect">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1" name="Rounded Rectangle 14"/>
          <p:cNvSpPr/>
          <p:nvPr/>
        </p:nvSpPr>
        <p:spPr bwMode="gray">
          <a:xfrm>
            <a:off x="378106" y="1395982"/>
            <a:ext cx="4682203" cy="1687920"/>
          </a:xfrm>
          <a:prstGeom prst="roundRect">
            <a:avLst>
              <a:gd name="adj" fmla="val 0"/>
            </a:avLst>
          </a:prstGeom>
          <a:noFill/>
          <a:ln w="6350" algn="ctr">
            <a:noFill/>
            <a:miter lim="800000"/>
            <a:headEnd/>
            <a:tailEnd/>
          </a:ln>
        </p:spPr>
        <p:txBody>
          <a:bodyPr lIns="90000" tIns="72000" rIns="90000" bIns="72000" rtlCol="0" anchor="t"/>
          <a:lstStyle/>
          <a:p>
            <a:pPr>
              <a:spcAft>
                <a:spcPts val="600"/>
              </a:spcAft>
            </a:pPr>
            <a:r>
              <a:rPr lang="en-US" sz="1800" b="1" dirty="0">
                <a:solidFill>
                  <a:srgbClr val="D4652D"/>
                </a:solidFill>
                <a:latin typeface="BentonSans Book" panose="02000503000000020004" pitchFamily="2" charset="0"/>
              </a:rPr>
              <a:t>     </a:t>
            </a:r>
            <a:r>
              <a:rPr lang="en-US" sz="1800" b="1" dirty="0" err="1">
                <a:solidFill>
                  <a:srgbClr val="D4652D"/>
                </a:solidFill>
                <a:latin typeface="BentonSans Bold" panose="02000803000000020004" pitchFamily="2" charset="0"/>
              </a:rPr>
              <a:t>inclusiva</a:t>
            </a:r>
            <a:r>
              <a:rPr lang="en-US" sz="1800" dirty="0">
                <a:solidFill>
                  <a:srgbClr val="D4652D"/>
                </a:solidFill>
                <a:latin typeface="BentonSans Book" panose="02000503000000020004" pitchFamily="2" charset="0"/>
              </a:rPr>
              <a:t> </a:t>
            </a:r>
          </a:p>
          <a:p>
            <a:pPr marL="177800" indent="-177800">
              <a:buClr>
                <a:schemeClr val="bg1">
                  <a:lumMod val="50000"/>
                </a:schemeClr>
              </a:buClr>
              <a:buFont typeface="Wingdings" panose="05000000000000000000" pitchFamily="2" charset="2"/>
              <a:buChar char=""/>
            </a:pPr>
            <a:r>
              <a:rPr lang="en-US" sz="1600" dirty="0">
                <a:latin typeface="BentonSans Book" panose="02000503000000020004" pitchFamily="2" charset="0"/>
              </a:rPr>
              <a:t>Uno stile di vita </a:t>
            </a:r>
            <a:r>
              <a:rPr lang="en-US" sz="1600" dirty="0" err="1">
                <a:latin typeface="BentonSans Book" panose="02000503000000020004" pitchFamily="2" charset="0"/>
              </a:rPr>
              <a:t>migliore</a:t>
            </a:r>
            <a:r>
              <a:rPr lang="en-US" sz="1600" dirty="0">
                <a:latin typeface="BentonSans Book" panose="02000503000000020004" pitchFamily="2" charset="0"/>
              </a:rPr>
              <a:t> e </a:t>
            </a:r>
            <a:r>
              <a:rPr lang="en-US" sz="1600" dirty="0" err="1">
                <a:latin typeface="BentonSans Book" panose="02000503000000020004" pitchFamily="2" charset="0"/>
              </a:rPr>
              <a:t>condizioni</a:t>
            </a:r>
            <a:r>
              <a:rPr lang="en-US" sz="1600" dirty="0">
                <a:latin typeface="BentonSans Book" panose="02000503000000020004" pitchFamily="2" charset="0"/>
              </a:rPr>
              <a:t> </a:t>
            </a:r>
            <a:r>
              <a:rPr lang="en-US" sz="1600" dirty="0" err="1">
                <a:latin typeface="BentonSans Book" panose="02000503000000020004" pitchFamily="2" charset="0"/>
              </a:rPr>
              <a:t>egualitarie</a:t>
            </a:r>
            <a:r>
              <a:rPr lang="en-US" sz="1600" dirty="0">
                <a:latin typeface="BentonSans Book" panose="02000503000000020004" pitchFamily="2" charset="0"/>
              </a:rPr>
              <a:t> per </a:t>
            </a:r>
            <a:r>
              <a:rPr lang="en-US" sz="1600" dirty="0" err="1">
                <a:latin typeface="BentonSans Book" panose="02000503000000020004" pitchFamily="2" charset="0"/>
              </a:rPr>
              <a:t>tutti</a:t>
            </a:r>
            <a:r>
              <a:rPr lang="en-US" sz="1600" dirty="0">
                <a:latin typeface="BentonSans Book" panose="02000503000000020004" pitchFamily="2" charset="0"/>
              </a:rPr>
              <a:t> </a:t>
            </a:r>
            <a:r>
              <a:rPr lang="en-US" sz="1600" dirty="0" err="1">
                <a:latin typeface="BentonSans Book" panose="02000503000000020004" pitchFamily="2" charset="0"/>
              </a:rPr>
              <a:t>trasformano</a:t>
            </a:r>
            <a:r>
              <a:rPr lang="en-US" sz="1600" dirty="0">
                <a:latin typeface="BentonSans Book" panose="02000503000000020004" pitchFamily="2" charset="0"/>
              </a:rPr>
              <a:t> </a:t>
            </a:r>
            <a:r>
              <a:rPr lang="en-US" sz="1600" dirty="0" err="1">
                <a:latin typeface="BentonSans Book" panose="02000503000000020004" pitchFamily="2" charset="0"/>
              </a:rPr>
              <a:t>una</a:t>
            </a:r>
            <a:r>
              <a:rPr lang="en-US" sz="1600" dirty="0">
                <a:latin typeface="BentonSans Book" panose="02000503000000020004" pitchFamily="2" charset="0"/>
              </a:rPr>
              <a:t> </a:t>
            </a:r>
            <a:r>
              <a:rPr lang="en-US" sz="1600" dirty="0" err="1">
                <a:latin typeface="BentonSans Book" panose="02000503000000020004" pitchFamily="2" charset="0"/>
              </a:rPr>
              <a:t>città</a:t>
            </a:r>
            <a:r>
              <a:rPr lang="en-US" sz="1600" dirty="0">
                <a:latin typeface="BentonSans Book" panose="02000503000000020004" pitchFamily="2" charset="0"/>
              </a:rPr>
              <a:t> in un </a:t>
            </a:r>
            <a:r>
              <a:rPr lang="en-US" sz="1600" dirty="0" err="1">
                <a:latin typeface="BentonSans Book" panose="02000503000000020004" pitchFamily="2" charset="0"/>
              </a:rPr>
              <a:t>luogo</a:t>
            </a:r>
            <a:r>
              <a:rPr lang="en-US" sz="1600" dirty="0">
                <a:latin typeface="BentonSans Book" panose="02000503000000020004" pitchFamily="2" charset="0"/>
              </a:rPr>
              <a:t> </a:t>
            </a:r>
            <a:r>
              <a:rPr lang="en-US" sz="1600" b="1" dirty="0" err="1">
                <a:solidFill>
                  <a:schemeClr val="accent5"/>
                </a:solidFill>
                <a:latin typeface="BentonSans Book" panose="02000503000000020004" pitchFamily="2" charset="0"/>
              </a:rPr>
              <a:t>inclusivo</a:t>
            </a:r>
            <a:endParaRPr lang="en-US" sz="1600" dirty="0">
              <a:latin typeface="BentonSans Book" panose="02000503000000020004" pitchFamily="2" charset="0"/>
            </a:endParaRPr>
          </a:p>
          <a:p>
            <a:pPr marL="298450" marR="26075" indent="-285750" defTabSz="915858">
              <a:lnSpc>
                <a:spcPct val="111100"/>
              </a:lnSpc>
              <a:spcBef>
                <a:spcPts val="200"/>
              </a:spcBef>
              <a:buClr>
                <a:schemeClr val="bg1">
                  <a:lumMod val="50000"/>
                </a:schemeClr>
              </a:buClr>
              <a:buFont typeface="Symbol" panose="05050102010706020507" pitchFamily="18" charset="2"/>
              <a:buChar char="-"/>
              <a:tabLst>
                <a:tab pos="121477" algn="l"/>
              </a:tabLst>
            </a:pPr>
            <a:r>
              <a:rPr lang="en-US" sz="1200" spc="-20" dirty="0" err="1">
                <a:solidFill>
                  <a:srgbClr val="000000"/>
                </a:solidFill>
                <a:latin typeface="BentonSans Book" panose="02000503000000020004" pitchFamily="2" charset="0"/>
              </a:rPr>
              <a:t>Offerte</a:t>
            </a:r>
            <a:r>
              <a:rPr lang="en-US" sz="1200" spc="-20" dirty="0">
                <a:solidFill>
                  <a:srgbClr val="000000"/>
                </a:solidFill>
                <a:latin typeface="BentonSans Book" panose="02000503000000020004" pitchFamily="2" charset="0"/>
              </a:rPr>
              <a:t> di </a:t>
            </a:r>
            <a:r>
              <a:rPr lang="en-US" sz="1200" spc="-20" dirty="0" err="1">
                <a:solidFill>
                  <a:srgbClr val="000000"/>
                </a:solidFill>
                <a:latin typeface="BentonSans Book" panose="02000503000000020004" pitchFamily="2" charset="0"/>
              </a:rPr>
              <a:t>servizi</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individuali</a:t>
            </a:r>
            <a:r>
              <a:rPr lang="en-US" sz="1200" spc="-20" dirty="0">
                <a:solidFill>
                  <a:srgbClr val="000000"/>
                </a:solidFill>
                <a:latin typeface="BentonSans Book" panose="02000503000000020004" pitchFamily="2" charset="0"/>
              </a:rPr>
              <a:t> e </a:t>
            </a:r>
            <a:r>
              <a:rPr lang="en-US" sz="1200" spc="-20" dirty="0" err="1">
                <a:solidFill>
                  <a:srgbClr val="000000"/>
                </a:solidFill>
                <a:latin typeface="BentonSans Book" panose="02000503000000020004" pitchFamily="2" charset="0"/>
              </a:rPr>
              <a:t>costruite</a:t>
            </a:r>
            <a:r>
              <a:rPr lang="en-US" sz="1200" spc="-20" dirty="0">
                <a:solidFill>
                  <a:srgbClr val="000000"/>
                </a:solidFill>
                <a:latin typeface="BentonSans Book" panose="02000503000000020004" pitchFamily="2" charset="0"/>
              </a:rPr>
              <a:t> in base </a:t>
            </a:r>
            <a:r>
              <a:rPr lang="en-US" sz="1200" spc="-20" dirty="0" err="1">
                <a:solidFill>
                  <a:srgbClr val="000000"/>
                </a:solidFill>
                <a:latin typeface="BentonSans Book" panose="02000503000000020004" pitchFamily="2" charset="0"/>
              </a:rPr>
              <a:t>alle</a:t>
            </a:r>
            <a:r>
              <a:rPr lang="en-US" sz="1200" spc="-20" dirty="0">
                <a:solidFill>
                  <a:srgbClr val="000000"/>
                </a:solidFill>
                <a:latin typeface="BentonSans Book" panose="02000503000000020004" pitchFamily="2" charset="0"/>
              </a:rPr>
              <a:t> personas</a:t>
            </a:r>
          </a:p>
          <a:p>
            <a:pPr marL="298450" marR="26075" indent="-285750" defTabSz="915858">
              <a:lnSpc>
                <a:spcPct val="111100"/>
              </a:lnSpc>
              <a:spcBef>
                <a:spcPts val="200"/>
              </a:spcBef>
              <a:buClr>
                <a:schemeClr val="bg1">
                  <a:lumMod val="50000"/>
                </a:schemeClr>
              </a:buClr>
              <a:buFont typeface="Symbol" panose="05050102010706020507" pitchFamily="18" charset="2"/>
              <a:buChar char="-"/>
              <a:tabLst>
                <a:tab pos="121477" algn="l"/>
              </a:tabLst>
            </a:pPr>
            <a:r>
              <a:rPr lang="en-US" sz="1200" spc="-20" dirty="0" err="1">
                <a:solidFill>
                  <a:srgbClr val="000000"/>
                </a:solidFill>
                <a:latin typeface="BentonSans Book" panose="02000503000000020004" pitchFamily="2" charset="0"/>
              </a:rPr>
              <a:t>Mappatura</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della</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comunità</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interconnessa</a:t>
            </a:r>
            <a:endParaRPr lang="en-US" sz="1200" spc="-20" dirty="0">
              <a:solidFill>
                <a:srgbClr val="000000"/>
              </a:solidFill>
              <a:latin typeface="BentonSans Book" panose="02000503000000020004" pitchFamily="2" charset="0"/>
            </a:endParaRPr>
          </a:p>
          <a:p>
            <a:pPr marL="298450" marR="26075" indent="-285750" defTabSz="915858">
              <a:lnSpc>
                <a:spcPct val="111100"/>
              </a:lnSpc>
              <a:spcBef>
                <a:spcPts val="200"/>
              </a:spcBef>
              <a:buClr>
                <a:schemeClr val="bg1">
                  <a:lumMod val="50000"/>
                </a:schemeClr>
              </a:buClr>
              <a:buFont typeface="Symbol" panose="05050102010706020507" pitchFamily="18" charset="2"/>
              <a:buChar char="-"/>
              <a:tabLst>
                <a:tab pos="121477" algn="l"/>
              </a:tabLst>
            </a:pPr>
            <a:r>
              <a:rPr lang="en-US" sz="1200" spc="-20" dirty="0" err="1">
                <a:solidFill>
                  <a:srgbClr val="000000"/>
                </a:solidFill>
                <a:latin typeface="BentonSans Book" panose="02000503000000020004" pitchFamily="2" charset="0"/>
              </a:rPr>
              <a:t>Bilanciamento</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tra</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programmi</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guidati</a:t>
            </a:r>
            <a:r>
              <a:rPr lang="en-US" sz="1200" spc="-20" dirty="0">
                <a:solidFill>
                  <a:srgbClr val="000000"/>
                </a:solidFill>
                <a:latin typeface="BentonSans Book" panose="02000503000000020004" pitchFamily="2" charset="0"/>
              </a:rPr>
              <a:t> da </a:t>
            </a:r>
            <a:r>
              <a:rPr lang="en-US" sz="1200" spc="-20" dirty="0" err="1">
                <a:solidFill>
                  <a:srgbClr val="000000"/>
                </a:solidFill>
                <a:latin typeface="BentonSans Book" panose="02000503000000020004" pitchFamily="2" charset="0"/>
              </a:rPr>
              <a:t>volontariato</a:t>
            </a:r>
            <a:r>
              <a:rPr lang="en-US" sz="1200" spc="-20" dirty="0">
                <a:solidFill>
                  <a:srgbClr val="000000"/>
                </a:solidFill>
                <a:latin typeface="BentonSans Book" panose="02000503000000020004" pitchFamily="2" charset="0"/>
              </a:rPr>
              <a:t>/</a:t>
            </a:r>
            <a:r>
              <a:rPr lang="en-US" sz="1200" spc="-20" dirty="0" err="1">
                <a:solidFill>
                  <a:srgbClr val="000000"/>
                </a:solidFill>
                <a:latin typeface="BentonSans Book" panose="02000503000000020004" pitchFamily="2" charset="0"/>
              </a:rPr>
              <a:t>pubblico</a:t>
            </a:r>
            <a:r>
              <a:rPr lang="en-US" sz="1200" spc="-20" dirty="0">
                <a:solidFill>
                  <a:srgbClr val="000000"/>
                </a:solidFill>
                <a:latin typeface="BentonSans Book" panose="02000503000000020004" pitchFamily="2" charset="0"/>
              </a:rPr>
              <a:t>/</a:t>
            </a:r>
            <a:r>
              <a:rPr lang="en-US" sz="1200" spc="-20" dirty="0" err="1">
                <a:solidFill>
                  <a:srgbClr val="000000"/>
                </a:solidFill>
                <a:latin typeface="BentonSans Book" panose="02000503000000020004" pitchFamily="2" charset="0"/>
              </a:rPr>
              <a:t>privato</a:t>
            </a:r>
            <a:endParaRPr lang="en-US" sz="1200" spc="-20" dirty="0">
              <a:solidFill>
                <a:srgbClr val="000000"/>
              </a:solidFill>
              <a:latin typeface="BentonSans Book" panose="02000503000000020004" pitchFamily="2" charset="0"/>
            </a:endParaRPr>
          </a:p>
          <a:p>
            <a:pPr marL="298450" marR="26075" indent="-285750" defTabSz="915858">
              <a:lnSpc>
                <a:spcPct val="111100"/>
              </a:lnSpc>
              <a:spcBef>
                <a:spcPts val="200"/>
              </a:spcBef>
              <a:buClr>
                <a:schemeClr val="bg1">
                  <a:lumMod val="50000"/>
                </a:schemeClr>
              </a:buClr>
              <a:buFont typeface="Symbol" panose="05050102010706020507" pitchFamily="18" charset="2"/>
              <a:buChar char="-"/>
              <a:tabLst>
                <a:tab pos="121477" algn="l"/>
              </a:tabLst>
            </a:pPr>
            <a:r>
              <a:rPr lang="en-US" sz="1200" spc="-20" dirty="0" err="1">
                <a:solidFill>
                  <a:srgbClr val="000000"/>
                </a:solidFill>
                <a:latin typeface="BentonSans Book" panose="02000503000000020004" pitchFamily="2" charset="0"/>
              </a:rPr>
              <a:t>Programmi</a:t>
            </a:r>
            <a:r>
              <a:rPr lang="en-US" sz="1200" spc="-20" dirty="0">
                <a:solidFill>
                  <a:srgbClr val="000000"/>
                </a:solidFill>
                <a:latin typeface="BentonSans Book" panose="02000503000000020004" pitchFamily="2" charset="0"/>
              </a:rPr>
              <a:t> multi-</a:t>
            </a:r>
            <a:r>
              <a:rPr lang="en-US" sz="1200" spc="-20" dirty="0" err="1">
                <a:solidFill>
                  <a:srgbClr val="000000"/>
                </a:solidFill>
                <a:latin typeface="BentonSans Book" panose="02000503000000020004" pitchFamily="2" charset="0"/>
              </a:rPr>
              <a:t>generazionali</a:t>
            </a:r>
            <a:endParaRPr lang="en-US" sz="1200" spc="-20" dirty="0">
              <a:solidFill>
                <a:srgbClr val="000000"/>
              </a:solidFill>
              <a:latin typeface="BentonSans Book" panose="02000503000000020004" pitchFamily="2" charset="0"/>
            </a:endParaRPr>
          </a:p>
        </p:txBody>
      </p:sp>
      <p:cxnSp>
        <p:nvCxnSpPr>
          <p:cNvPr id="12" name="Elbow Connector 15"/>
          <p:cNvCxnSpPr>
            <a:endCxn id="18" idx="0"/>
          </p:cNvCxnSpPr>
          <p:nvPr/>
        </p:nvCxnSpPr>
        <p:spPr>
          <a:xfrm>
            <a:off x="1879599" y="1828289"/>
            <a:ext cx="3426187" cy="778644"/>
          </a:xfrm>
          <a:prstGeom prst="bentConnector2">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Elbow Connector 16"/>
          <p:cNvCxnSpPr>
            <a:stCxn id="17" idx="0"/>
            <a:endCxn id="10" idx="1"/>
          </p:cNvCxnSpPr>
          <p:nvPr/>
        </p:nvCxnSpPr>
        <p:spPr>
          <a:xfrm rot="5400000" flipH="1" flipV="1">
            <a:off x="5808153" y="1880350"/>
            <a:ext cx="1164017" cy="339950"/>
          </a:xfrm>
          <a:prstGeom prst="bentConnector2">
            <a:avLst/>
          </a:prstGeom>
          <a:ln w="63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Elbow Connector 17"/>
          <p:cNvCxnSpPr>
            <a:endCxn id="20" idx="1"/>
          </p:cNvCxnSpPr>
          <p:nvPr/>
        </p:nvCxnSpPr>
        <p:spPr>
          <a:xfrm flipV="1">
            <a:off x="2501900" y="4128590"/>
            <a:ext cx="2404295" cy="181918"/>
          </a:xfrm>
          <a:prstGeom prst="bentConnector3">
            <a:avLst>
              <a:gd name="adj1" fmla="val 50000"/>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Elbow Connector 18"/>
          <p:cNvCxnSpPr>
            <a:stCxn id="19" idx="2"/>
          </p:cNvCxnSpPr>
          <p:nvPr/>
        </p:nvCxnSpPr>
        <p:spPr>
          <a:xfrm rot="16200000" flipH="1">
            <a:off x="5918504" y="4378674"/>
            <a:ext cx="603195" cy="990961"/>
          </a:xfrm>
          <a:prstGeom prst="bentConnector2">
            <a:avLst/>
          </a:prstGeom>
          <a:ln w="63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6" name="Rounded Rectangle 19"/>
          <p:cNvSpPr/>
          <p:nvPr/>
        </p:nvSpPr>
        <p:spPr bwMode="gray">
          <a:xfrm>
            <a:off x="6633522" y="1267089"/>
            <a:ext cx="5435161" cy="1924931"/>
          </a:xfrm>
          <a:prstGeom prst="roundRect">
            <a:avLst>
              <a:gd name="adj" fmla="val 631"/>
            </a:avLst>
          </a:prstGeom>
          <a:noFill/>
          <a:ln w="6350" algn="ctr">
            <a:noFill/>
            <a:miter lim="800000"/>
            <a:headEnd/>
            <a:tailEnd/>
          </a:ln>
        </p:spPr>
        <p:txBody>
          <a:bodyPr lIns="90000" tIns="72000" rIns="90000" bIns="72000" rtlCol="0" anchor="t"/>
          <a:lstStyle/>
          <a:p>
            <a:pPr>
              <a:spcAft>
                <a:spcPts val="600"/>
              </a:spcAft>
              <a:buClr>
                <a:schemeClr val="tx2"/>
              </a:buClr>
            </a:pPr>
            <a:r>
              <a:rPr lang="en-US" sz="1800" b="1" dirty="0">
                <a:solidFill>
                  <a:schemeClr val="accent4">
                    <a:lumMod val="75000"/>
                  </a:schemeClr>
                </a:solidFill>
                <a:latin typeface="BentonSans Book" panose="02000503000000020004" pitchFamily="2" charset="0"/>
              </a:rPr>
              <a:t>     </a:t>
            </a:r>
            <a:r>
              <a:rPr lang="en-US" sz="1800" b="1" dirty="0" err="1">
                <a:solidFill>
                  <a:schemeClr val="accent4">
                    <a:lumMod val="75000"/>
                  </a:schemeClr>
                </a:solidFill>
                <a:latin typeface="BentonSans Bold" panose="02000803000000020004" pitchFamily="2" charset="0"/>
              </a:rPr>
              <a:t>sicura</a:t>
            </a:r>
            <a:endParaRPr lang="en-US" sz="1800" b="1" dirty="0">
              <a:solidFill>
                <a:schemeClr val="accent4">
                  <a:lumMod val="75000"/>
                </a:schemeClr>
              </a:solidFill>
              <a:latin typeface="BentonSans Bold" panose="02000803000000020004" pitchFamily="2" charset="0"/>
            </a:endParaRPr>
          </a:p>
          <a:p>
            <a:pPr marL="177800" indent="-177800">
              <a:buClr>
                <a:schemeClr val="bg1">
                  <a:lumMod val="50000"/>
                </a:schemeClr>
              </a:buClr>
              <a:buFont typeface="Wingdings" panose="05000000000000000000" pitchFamily="2" charset="2"/>
              <a:buChar char=""/>
            </a:pPr>
            <a:r>
              <a:rPr lang="en-US" sz="1600" dirty="0">
                <a:latin typeface="BentonSans Book" panose="02000503000000020004" pitchFamily="2" charset="0"/>
              </a:rPr>
              <a:t>Il SFI (Safe Cities Index) </a:t>
            </a:r>
            <a:r>
              <a:rPr lang="en-US" sz="1600" dirty="0" err="1">
                <a:latin typeface="BentonSans Book" panose="02000503000000020004" pitchFamily="2" charset="0"/>
              </a:rPr>
              <a:t>definisce</a:t>
            </a:r>
            <a:r>
              <a:rPr lang="en-US" sz="1600" dirty="0">
                <a:latin typeface="BentonSans Book" panose="02000503000000020004" pitchFamily="2" charset="0"/>
              </a:rPr>
              <a:t> la </a:t>
            </a:r>
            <a:r>
              <a:rPr lang="en-US" sz="1600" b="1" dirty="0" err="1">
                <a:solidFill>
                  <a:schemeClr val="accent4">
                    <a:lumMod val="75000"/>
                  </a:schemeClr>
                </a:solidFill>
                <a:latin typeface="BentonSans Book" panose="02000503000000020004" pitchFamily="2" charset="0"/>
              </a:rPr>
              <a:t>sicurezza</a:t>
            </a:r>
            <a:r>
              <a:rPr lang="en-US" sz="1600" b="1" dirty="0">
                <a:solidFill>
                  <a:schemeClr val="accent4">
                    <a:lumMod val="75000"/>
                  </a:schemeClr>
                </a:solidFill>
                <a:latin typeface="BentonSans Book" panose="02000503000000020004" pitchFamily="2" charset="0"/>
              </a:rPr>
              <a:t> </a:t>
            </a:r>
            <a:r>
              <a:rPr lang="en-US" sz="1600" dirty="0">
                <a:latin typeface="BentonSans Book" panose="02000503000000020004" pitchFamily="2" charset="0"/>
              </a:rPr>
              <a:t>in base a 4 </a:t>
            </a:r>
            <a:r>
              <a:rPr lang="en-US" sz="1600" dirty="0" err="1">
                <a:latin typeface="BentonSans Book" panose="02000503000000020004" pitchFamily="2" charset="0"/>
              </a:rPr>
              <a:t>categorie</a:t>
            </a:r>
            <a:r>
              <a:rPr lang="en-US" sz="1600" dirty="0">
                <a:latin typeface="BentonSans Book" panose="02000503000000020004" pitchFamily="2" charset="0"/>
              </a:rPr>
              <a:t> : </a:t>
            </a:r>
            <a:r>
              <a:rPr lang="en-US" sz="1600" dirty="0" err="1">
                <a:latin typeface="BentonSans Book" panose="02000503000000020004" pitchFamily="2" charset="0"/>
              </a:rPr>
              <a:t>sicurezza</a:t>
            </a:r>
            <a:r>
              <a:rPr lang="en-US" sz="1600" dirty="0">
                <a:latin typeface="BentonSans Book" panose="02000503000000020004" pitchFamily="2" charset="0"/>
              </a:rPr>
              <a:t> </a:t>
            </a:r>
            <a:r>
              <a:rPr lang="en-US" sz="1600" dirty="0" err="1">
                <a:latin typeface="BentonSans Book" panose="02000503000000020004" pitchFamily="2" charset="0"/>
              </a:rPr>
              <a:t>personale</a:t>
            </a:r>
            <a:r>
              <a:rPr lang="en-US" sz="1600" dirty="0">
                <a:latin typeface="BentonSans Book" panose="02000503000000020004" pitchFamily="2" charset="0"/>
              </a:rPr>
              <a:t>, </a:t>
            </a:r>
            <a:r>
              <a:rPr lang="en-US" sz="1600" dirty="0" err="1">
                <a:latin typeface="BentonSans Book" panose="02000503000000020004" pitchFamily="2" charset="0"/>
              </a:rPr>
              <a:t>sicurezza</a:t>
            </a:r>
            <a:r>
              <a:rPr lang="en-US" sz="1600" dirty="0">
                <a:latin typeface="BentonSans Book" panose="02000503000000020004" pitchFamily="2" charset="0"/>
              </a:rPr>
              <a:t> del </a:t>
            </a:r>
            <a:r>
              <a:rPr lang="en-US" sz="1600" dirty="0" err="1">
                <a:latin typeface="BentonSans Book" panose="02000503000000020004" pitchFamily="2" charset="0"/>
              </a:rPr>
              <a:t>sistema</a:t>
            </a:r>
            <a:r>
              <a:rPr lang="en-US" sz="1600" dirty="0">
                <a:latin typeface="BentonSans Book" panose="02000503000000020004" pitchFamily="2" charset="0"/>
              </a:rPr>
              <a:t> </a:t>
            </a:r>
            <a:r>
              <a:rPr lang="en-US" sz="1600" dirty="0" err="1">
                <a:latin typeface="BentonSans Book" panose="02000503000000020004" pitchFamily="2" charset="0"/>
              </a:rPr>
              <a:t>sanitario</a:t>
            </a:r>
            <a:r>
              <a:rPr lang="en-US" sz="1600" dirty="0">
                <a:latin typeface="BentonSans Book" panose="02000503000000020004" pitchFamily="2" charset="0"/>
              </a:rPr>
              <a:t>,  </a:t>
            </a:r>
            <a:r>
              <a:rPr lang="en-US" sz="1600" dirty="0" err="1">
                <a:latin typeface="BentonSans Book" panose="02000503000000020004" pitchFamily="2" charset="0"/>
              </a:rPr>
              <a:t>sicurezza</a:t>
            </a:r>
            <a:r>
              <a:rPr lang="en-US" sz="1600" dirty="0">
                <a:latin typeface="BentonSans Book" panose="02000503000000020004" pitchFamily="2" charset="0"/>
              </a:rPr>
              <a:t> </a:t>
            </a:r>
            <a:r>
              <a:rPr lang="en-US" sz="1600" dirty="0" err="1">
                <a:latin typeface="BentonSans Book" panose="02000503000000020004" pitchFamily="2" charset="0"/>
              </a:rPr>
              <a:t>delle</a:t>
            </a:r>
            <a:r>
              <a:rPr lang="en-US" sz="1600" dirty="0">
                <a:latin typeface="BentonSans Book" panose="02000503000000020004" pitchFamily="2" charset="0"/>
              </a:rPr>
              <a:t> </a:t>
            </a:r>
            <a:r>
              <a:rPr lang="en-US" sz="1600" dirty="0" err="1">
                <a:latin typeface="BentonSans Book" panose="02000503000000020004" pitchFamily="2" charset="0"/>
              </a:rPr>
              <a:t>infrastrutture</a:t>
            </a:r>
            <a:r>
              <a:rPr lang="en-US" sz="1600" dirty="0">
                <a:latin typeface="BentonSans Book" panose="02000503000000020004" pitchFamily="2" charset="0"/>
              </a:rPr>
              <a:t>, </a:t>
            </a:r>
            <a:r>
              <a:rPr lang="en-US" sz="1600" dirty="0" err="1">
                <a:latin typeface="BentonSans Book" panose="02000503000000020004" pitchFamily="2" charset="0"/>
              </a:rPr>
              <a:t>sicurezza</a:t>
            </a:r>
            <a:r>
              <a:rPr lang="en-US" sz="1600" dirty="0">
                <a:latin typeface="BentonSans Book" panose="02000503000000020004" pitchFamily="2" charset="0"/>
              </a:rPr>
              <a:t> </a:t>
            </a:r>
            <a:r>
              <a:rPr lang="en-US" sz="1600" dirty="0" err="1">
                <a:latin typeface="BentonSans Book" panose="02000503000000020004" pitchFamily="2" charset="0"/>
              </a:rPr>
              <a:t>digitale</a:t>
            </a:r>
            <a:endParaRPr lang="en-US" sz="1600" dirty="0">
              <a:latin typeface="BentonSans Book" panose="02000503000000020004" pitchFamily="2" charset="0"/>
            </a:endParaRPr>
          </a:p>
          <a:p>
            <a:pPr marL="298450" marR="26075" indent="-285750" defTabSz="915858">
              <a:lnSpc>
                <a:spcPct val="111100"/>
              </a:lnSpc>
              <a:spcBef>
                <a:spcPts val="200"/>
              </a:spcBef>
              <a:buClr>
                <a:schemeClr val="bg1">
                  <a:lumMod val="50000"/>
                </a:schemeClr>
              </a:buClr>
              <a:buFont typeface="Symbol" panose="05050102010706020507" pitchFamily="18" charset="2"/>
              <a:buChar char="-"/>
              <a:tabLst>
                <a:tab pos="121477" algn="l"/>
              </a:tabLst>
            </a:pPr>
            <a:r>
              <a:rPr lang="en-US" sz="1200" spc="-20" dirty="0" err="1">
                <a:solidFill>
                  <a:srgbClr val="000000"/>
                </a:solidFill>
                <a:latin typeface="BentonSans Book" panose="02000503000000020004" pitchFamily="2" charset="0"/>
              </a:rPr>
              <a:t>Condurre</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analisi</a:t>
            </a:r>
            <a:r>
              <a:rPr lang="en-US" sz="1200" spc="-20" dirty="0">
                <a:solidFill>
                  <a:srgbClr val="000000"/>
                </a:solidFill>
                <a:latin typeface="BentonSans Book" panose="02000503000000020004" pitchFamily="2" charset="0"/>
              </a:rPr>
              <a:t> di </a:t>
            </a:r>
            <a:r>
              <a:rPr lang="en-US" sz="1200" spc="-20" dirty="0" err="1">
                <a:solidFill>
                  <a:srgbClr val="000000"/>
                </a:solidFill>
                <a:latin typeface="BentonSans Book" panose="02000503000000020004" pitchFamily="2" charset="0"/>
              </a:rPr>
              <a:t>vulnerabilità</a:t>
            </a:r>
            <a:endParaRPr lang="en-US" sz="1200" spc="-20" dirty="0">
              <a:solidFill>
                <a:srgbClr val="000000"/>
              </a:solidFill>
              <a:latin typeface="BentonSans Book" panose="02000503000000020004" pitchFamily="2" charset="0"/>
            </a:endParaRPr>
          </a:p>
          <a:p>
            <a:pPr marL="298450" marR="26075" indent="-285750" defTabSz="915858">
              <a:lnSpc>
                <a:spcPct val="111100"/>
              </a:lnSpc>
              <a:spcBef>
                <a:spcPts val="200"/>
              </a:spcBef>
              <a:buClr>
                <a:schemeClr val="bg1">
                  <a:lumMod val="50000"/>
                </a:schemeClr>
              </a:buClr>
              <a:buFont typeface="Symbol" panose="05050102010706020507" pitchFamily="18" charset="2"/>
              <a:buChar char="-"/>
              <a:tabLst>
                <a:tab pos="121477" algn="l"/>
              </a:tabLst>
            </a:pPr>
            <a:r>
              <a:rPr lang="en-US" sz="1200" spc="-20" dirty="0" err="1">
                <a:solidFill>
                  <a:srgbClr val="000000"/>
                </a:solidFill>
                <a:latin typeface="BentonSans Book" panose="02000503000000020004" pitchFamily="2" charset="0"/>
              </a:rPr>
              <a:t>Analisi</a:t>
            </a:r>
            <a:r>
              <a:rPr lang="en-US" sz="1200" spc="-20" dirty="0">
                <a:solidFill>
                  <a:srgbClr val="000000"/>
                </a:solidFill>
                <a:latin typeface="BentonSans Book" panose="02000503000000020004" pitchFamily="2" charset="0"/>
              </a:rPr>
              <a:t> di </a:t>
            </a:r>
            <a:r>
              <a:rPr lang="en-US" sz="1200" spc="-20" dirty="0" err="1">
                <a:solidFill>
                  <a:srgbClr val="000000"/>
                </a:solidFill>
                <a:latin typeface="BentonSans Book" panose="02000503000000020004" pitchFamily="2" charset="0"/>
              </a:rPr>
              <a:t>sicurezza</a:t>
            </a:r>
            <a:r>
              <a:rPr lang="en-US" sz="1200" spc="-20" dirty="0">
                <a:solidFill>
                  <a:srgbClr val="000000"/>
                </a:solidFill>
                <a:latin typeface="BentonSans Book" panose="02000503000000020004" pitchFamily="2" charset="0"/>
              </a:rPr>
              <a:t> in base </a:t>
            </a:r>
            <a:r>
              <a:rPr lang="en-US" sz="1200" spc="-20" dirty="0" err="1">
                <a:solidFill>
                  <a:srgbClr val="000000"/>
                </a:solidFill>
                <a:latin typeface="BentonSans Book" panose="02000503000000020004" pitchFamily="2" charset="0"/>
              </a:rPr>
              <a:t>ai</a:t>
            </a:r>
            <a:r>
              <a:rPr lang="en-US" sz="1200" spc="-20" dirty="0">
                <a:solidFill>
                  <a:srgbClr val="000000"/>
                </a:solidFill>
                <a:latin typeface="BentonSans Book" panose="02000503000000020004" pitchFamily="2" charset="0"/>
              </a:rPr>
              <a:t> KPIs </a:t>
            </a:r>
            <a:r>
              <a:rPr lang="en-US" sz="1200" spc="-20" dirty="0" err="1">
                <a:solidFill>
                  <a:srgbClr val="000000"/>
                </a:solidFill>
                <a:latin typeface="BentonSans Book" panose="02000503000000020004" pitchFamily="2" charset="0"/>
              </a:rPr>
              <a:t>relativi</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ai</a:t>
            </a:r>
            <a:r>
              <a:rPr lang="en-US" sz="1200" spc="-20" dirty="0">
                <a:solidFill>
                  <a:srgbClr val="000000"/>
                </a:solidFill>
                <a:latin typeface="BentonSans Book" panose="02000503000000020004" pitchFamily="2" charset="0"/>
              </a:rPr>
              <a:t> 4 </a:t>
            </a:r>
            <a:r>
              <a:rPr lang="en-US" sz="1200" spc="-20" dirty="0" err="1">
                <a:solidFill>
                  <a:srgbClr val="000000"/>
                </a:solidFill>
                <a:latin typeface="BentonSans Book" panose="02000503000000020004" pitchFamily="2" charset="0"/>
              </a:rPr>
              <a:t>criteri</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sopra</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elencati</a:t>
            </a:r>
            <a:endParaRPr lang="en-US" sz="1200" spc="-20" dirty="0">
              <a:solidFill>
                <a:srgbClr val="000000"/>
              </a:solidFill>
              <a:latin typeface="BentonSans Book" panose="02000503000000020004" pitchFamily="2" charset="0"/>
            </a:endParaRPr>
          </a:p>
          <a:p>
            <a:pPr marL="298450" marR="26075" indent="-285750" defTabSz="915858">
              <a:lnSpc>
                <a:spcPct val="111100"/>
              </a:lnSpc>
              <a:spcBef>
                <a:spcPts val="200"/>
              </a:spcBef>
              <a:buClr>
                <a:schemeClr val="bg1">
                  <a:lumMod val="50000"/>
                </a:schemeClr>
              </a:buClr>
              <a:buFont typeface="Symbol" panose="05050102010706020507" pitchFamily="18" charset="2"/>
              <a:buChar char="-"/>
              <a:tabLst>
                <a:tab pos="121477" algn="l"/>
              </a:tabLst>
            </a:pPr>
            <a:r>
              <a:rPr lang="en-US" sz="1200" spc="-20" dirty="0" err="1">
                <a:solidFill>
                  <a:srgbClr val="000000"/>
                </a:solidFill>
                <a:latin typeface="BentonSans Book" panose="02000503000000020004" pitchFamily="2" charset="0"/>
              </a:rPr>
              <a:t>Analisi</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delle</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aree</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critiche</a:t>
            </a:r>
            <a:r>
              <a:rPr lang="en-US" sz="1200" spc="-20" dirty="0">
                <a:solidFill>
                  <a:srgbClr val="000000"/>
                </a:solidFill>
                <a:latin typeface="BentonSans Book" panose="02000503000000020004" pitchFamily="2" charset="0"/>
              </a:rPr>
              <a:t> e design di </a:t>
            </a:r>
            <a:r>
              <a:rPr lang="en-US" sz="1200" spc="-20" dirty="0" err="1">
                <a:solidFill>
                  <a:srgbClr val="000000"/>
                </a:solidFill>
                <a:latin typeface="BentonSans Book" panose="02000503000000020004" pitchFamily="2" charset="0"/>
              </a:rPr>
              <a:t>sistemi</a:t>
            </a:r>
            <a:r>
              <a:rPr lang="en-US" sz="1200" spc="-20" dirty="0">
                <a:solidFill>
                  <a:srgbClr val="000000"/>
                </a:solidFill>
                <a:latin typeface="BentonSans Book" panose="02000503000000020004" pitchFamily="2" charset="0"/>
              </a:rPr>
              <a:t> di “</a:t>
            </a:r>
            <a:r>
              <a:rPr lang="en-US" sz="1200" spc="-20" dirty="0" err="1">
                <a:solidFill>
                  <a:srgbClr val="000000"/>
                </a:solidFill>
                <a:latin typeface="BentonSans Book" panose="02000503000000020004" pitchFamily="2" charset="0"/>
              </a:rPr>
              <a:t>sentinella</a:t>
            </a:r>
            <a:r>
              <a:rPr lang="en-US" sz="1200" spc="-20" dirty="0">
                <a:solidFill>
                  <a:srgbClr val="000000"/>
                </a:solidFill>
                <a:latin typeface="BentonSans Book" panose="02000503000000020004" pitchFamily="2" charset="0"/>
              </a:rPr>
              <a:t> di </a:t>
            </a:r>
            <a:r>
              <a:rPr lang="en-US" sz="1200" spc="-20" dirty="0" err="1">
                <a:solidFill>
                  <a:srgbClr val="000000"/>
                </a:solidFill>
                <a:latin typeface="BentonSans Book" panose="02000503000000020004" pitchFamily="2" charset="0"/>
              </a:rPr>
              <a:t>sicurezza</a:t>
            </a:r>
            <a:r>
              <a:rPr lang="en-US" sz="1200" spc="-20" dirty="0">
                <a:solidFill>
                  <a:srgbClr val="000000"/>
                </a:solidFill>
                <a:latin typeface="BentonSans Book" panose="02000503000000020004" pitchFamily="2" charset="0"/>
              </a:rPr>
              <a:t>”</a:t>
            </a:r>
          </a:p>
          <a:p>
            <a:pPr marL="177800" indent="-177800">
              <a:buClr>
                <a:schemeClr val="bg1">
                  <a:lumMod val="50000"/>
                </a:schemeClr>
              </a:buClr>
              <a:buFont typeface="Wingdings" panose="05000000000000000000" pitchFamily="2" charset="2"/>
              <a:buChar char=""/>
            </a:pPr>
            <a:endParaRPr lang="en-US" sz="1600" dirty="0">
              <a:latin typeface="BentonSans Book" panose="02000503000000020004" pitchFamily="2" charset="0"/>
            </a:endParaRPr>
          </a:p>
        </p:txBody>
      </p:sp>
      <p:sp>
        <p:nvSpPr>
          <p:cNvPr id="17" name="Rectangle 16"/>
          <p:cNvSpPr/>
          <p:nvPr/>
        </p:nvSpPr>
        <p:spPr bwMode="gray">
          <a:xfrm>
            <a:off x="6101326" y="2632333"/>
            <a:ext cx="237719" cy="262050"/>
          </a:xfrm>
          <a:prstGeom prst="rect">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p:nvSpPr>
        <p:spPr bwMode="gray">
          <a:xfrm>
            <a:off x="5186926" y="2606933"/>
            <a:ext cx="237719" cy="262050"/>
          </a:xfrm>
          <a:prstGeom prst="rect">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9" name="Rectangle 18"/>
          <p:cNvSpPr/>
          <p:nvPr/>
        </p:nvSpPr>
        <p:spPr bwMode="gray">
          <a:xfrm>
            <a:off x="5605761" y="4310508"/>
            <a:ext cx="237719" cy="262050"/>
          </a:xfrm>
          <a:prstGeom prst="rect">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0" name="Rectangle 19"/>
          <p:cNvSpPr/>
          <p:nvPr/>
        </p:nvSpPr>
        <p:spPr bwMode="gray">
          <a:xfrm>
            <a:off x="4906195" y="3997565"/>
            <a:ext cx="237719" cy="262050"/>
          </a:xfrm>
          <a:prstGeom prst="rect">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1" name="Hexagon 20"/>
          <p:cNvSpPr/>
          <p:nvPr/>
        </p:nvSpPr>
        <p:spPr bwMode="gray">
          <a:xfrm>
            <a:off x="4781921" y="2768218"/>
            <a:ext cx="1974689" cy="1702317"/>
          </a:xfrm>
          <a:prstGeom prst="hexagon">
            <a:avLst/>
          </a:prstGeom>
          <a:solidFill>
            <a:schemeClr val="bg1"/>
          </a:solidFill>
          <a:ln w="25400" algn="ctr">
            <a:solidFill>
              <a:schemeClr val="tx2"/>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400" b="0" i="0" u="none" strike="noStrike" kern="0" cap="none" spc="0" normalizeH="0" baseline="0" noProof="0" dirty="0">
              <a:ln>
                <a:noFill/>
              </a:ln>
              <a:effectLst/>
              <a:uLnTx/>
              <a:uFillTx/>
              <a:latin typeface="BentonSans Book" panose="02000503000000020004" pitchFamily="2" charset="0"/>
              <a:ea typeface="Arial Unicode MS" pitchFamily="34" charset="-128"/>
              <a:cs typeface="Arial Unicode MS" pitchFamily="34" charset="-128"/>
            </a:endParaRPr>
          </a:p>
        </p:txBody>
      </p:sp>
      <p:sp>
        <p:nvSpPr>
          <p:cNvPr id="22" name="Rectangle 21"/>
          <p:cNvSpPr/>
          <p:nvPr/>
        </p:nvSpPr>
        <p:spPr>
          <a:xfrm>
            <a:off x="4978398" y="3273420"/>
            <a:ext cx="1581737" cy="723275"/>
          </a:xfrm>
          <a:prstGeom prst="rect">
            <a:avLst/>
          </a:prstGeom>
          <a:solidFill>
            <a:schemeClr val="bg1"/>
          </a:solidFill>
          <a:ln>
            <a:noFill/>
          </a:ln>
        </p:spPr>
        <p:txBody>
          <a:bodyPr wrap="square">
            <a:spAutoFit/>
          </a:bodyPr>
          <a:lstStyle/>
          <a:p>
            <a:pPr algn="ctr">
              <a:spcAft>
                <a:spcPts val="600"/>
              </a:spcAft>
            </a:pPr>
            <a:r>
              <a:rPr lang="en-US" sz="1800" dirty="0">
                <a:latin typeface="BentonSans Bold" panose="02000803000000020004" pitchFamily="2" charset="0"/>
              </a:rPr>
              <a:t> </a:t>
            </a:r>
            <a:r>
              <a:rPr lang="en-US" sz="1800" dirty="0" err="1">
                <a:latin typeface="BentonSans Bold" panose="02000803000000020004" pitchFamily="2" charset="0"/>
              </a:rPr>
              <a:t>Ecosistemi</a:t>
            </a:r>
            <a:endParaRPr lang="en-US" sz="1800" dirty="0">
              <a:latin typeface="BentonSans Bold" panose="02000803000000020004" pitchFamily="2" charset="0"/>
            </a:endParaRPr>
          </a:p>
          <a:p>
            <a:pPr algn="ctr">
              <a:spcAft>
                <a:spcPts val="600"/>
              </a:spcAft>
            </a:pPr>
            <a:r>
              <a:rPr lang="en-US" sz="1800" dirty="0" err="1">
                <a:latin typeface="BentonSans Bold" panose="02000803000000020004" pitchFamily="2" charset="0"/>
              </a:rPr>
              <a:t>Urbani</a:t>
            </a:r>
            <a:endParaRPr lang="en-US" sz="1800" dirty="0">
              <a:latin typeface="BentonSans Bold" panose="02000803000000020004" pitchFamily="2" charset="0"/>
            </a:endParaRPr>
          </a:p>
        </p:txBody>
      </p:sp>
      <p:sp>
        <p:nvSpPr>
          <p:cNvPr id="23" name="Rounded Rectangle 26"/>
          <p:cNvSpPr/>
          <p:nvPr/>
        </p:nvSpPr>
        <p:spPr bwMode="gray">
          <a:xfrm>
            <a:off x="6625011" y="4010582"/>
            <a:ext cx="5443672" cy="2454637"/>
          </a:xfrm>
          <a:prstGeom prst="roundRect">
            <a:avLst>
              <a:gd name="adj" fmla="val 631"/>
            </a:avLst>
          </a:prstGeom>
          <a:noFill/>
          <a:ln w="6350" algn="ctr">
            <a:noFill/>
            <a:miter lim="800000"/>
            <a:headEnd/>
            <a:tailEnd/>
          </a:ln>
        </p:spPr>
        <p:txBody>
          <a:bodyPr lIns="90000" tIns="72000" rIns="90000" bIns="72000" rtlCol="0" anchor="t"/>
          <a:lstStyle/>
          <a:p>
            <a:pPr>
              <a:spcAft>
                <a:spcPts val="600"/>
              </a:spcAft>
              <a:buClr>
                <a:schemeClr val="tx2"/>
              </a:buClr>
            </a:pPr>
            <a:r>
              <a:rPr lang="en-US" sz="1800" b="1" dirty="0">
                <a:solidFill>
                  <a:schemeClr val="accent4">
                    <a:lumMod val="75000"/>
                  </a:schemeClr>
                </a:solidFill>
                <a:latin typeface="BentonSans Book" panose="02000503000000020004" pitchFamily="2" charset="0"/>
              </a:rPr>
              <a:t>     </a:t>
            </a:r>
            <a:r>
              <a:rPr lang="en-US" sz="1800" b="1" dirty="0" err="1">
                <a:solidFill>
                  <a:srgbClr val="FFC000"/>
                </a:solidFill>
                <a:latin typeface="BentonSans Bold" panose="02000803000000020004" pitchFamily="2" charset="0"/>
              </a:rPr>
              <a:t>sostenibile</a:t>
            </a:r>
            <a:endParaRPr lang="en-US" sz="1800" b="1" dirty="0">
              <a:solidFill>
                <a:srgbClr val="FFC000"/>
              </a:solidFill>
              <a:latin typeface="BentonSans Bold" panose="02000803000000020004" pitchFamily="2" charset="0"/>
            </a:endParaRPr>
          </a:p>
          <a:p>
            <a:pPr marL="177800" indent="-177800">
              <a:buClr>
                <a:schemeClr val="bg1">
                  <a:lumMod val="50000"/>
                </a:schemeClr>
              </a:buClr>
              <a:buFont typeface="Wingdings" panose="05000000000000000000" pitchFamily="2" charset="2"/>
              <a:buChar char=""/>
            </a:pPr>
            <a:r>
              <a:rPr lang="en-US" sz="1600" dirty="0">
                <a:latin typeface="BentonSans Book" panose="02000503000000020004" pitchFamily="2" charset="0"/>
              </a:rPr>
              <a:t>Secondo la </a:t>
            </a:r>
            <a:r>
              <a:rPr lang="en-US" sz="1600" dirty="0" err="1">
                <a:latin typeface="BentonSans Book" panose="02000503000000020004" pitchFamily="2" charset="0"/>
              </a:rPr>
              <a:t>Brundtland</a:t>
            </a:r>
            <a:r>
              <a:rPr lang="en-US" sz="1600" dirty="0">
                <a:latin typeface="BentonSans Book" panose="02000503000000020004" pitchFamily="2" charset="0"/>
              </a:rPr>
              <a:t> Commission</a:t>
            </a:r>
            <a:r>
              <a:rPr lang="en-US" sz="1600" baseline="30000" dirty="0">
                <a:latin typeface="BentonSans Book" panose="02000503000000020004" pitchFamily="2" charset="0"/>
              </a:rPr>
              <a:t> </a:t>
            </a:r>
            <a:r>
              <a:rPr lang="en-US" sz="1600" dirty="0" err="1">
                <a:latin typeface="BentonSans Book" panose="02000503000000020004" pitchFamily="2" charset="0"/>
              </a:rPr>
              <a:t>si</a:t>
            </a:r>
            <a:r>
              <a:rPr lang="en-US" sz="1600" dirty="0">
                <a:latin typeface="BentonSans Book" panose="02000503000000020004" pitchFamily="2" charset="0"/>
              </a:rPr>
              <a:t> </a:t>
            </a:r>
            <a:r>
              <a:rPr lang="en-US" sz="1600" dirty="0" err="1">
                <a:latin typeface="BentonSans Book" panose="02000503000000020004" pitchFamily="2" charset="0"/>
              </a:rPr>
              <a:t>parla</a:t>
            </a:r>
            <a:r>
              <a:rPr lang="en-US" sz="1600" dirty="0">
                <a:latin typeface="BentonSans Book" panose="02000503000000020004" pitchFamily="2" charset="0"/>
              </a:rPr>
              <a:t> di </a:t>
            </a:r>
            <a:r>
              <a:rPr lang="en-US" sz="1600" dirty="0" err="1">
                <a:latin typeface="BentonSans Book" panose="02000503000000020004" pitchFamily="2" charset="0"/>
              </a:rPr>
              <a:t>sviluppo</a:t>
            </a:r>
            <a:r>
              <a:rPr lang="en-US" sz="1600" dirty="0">
                <a:latin typeface="BentonSans Book" panose="02000503000000020004" pitchFamily="2" charset="0"/>
              </a:rPr>
              <a:t> </a:t>
            </a:r>
            <a:r>
              <a:rPr lang="en-US" sz="1600" b="1" dirty="0" err="1">
                <a:solidFill>
                  <a:srgbClr val="FFC000"/>
                </a:solidFill>
                <a:latin typeface="BentonSans Book" panose="02000503000000020004" pitchFamily="2" charset="0"/>
              </a:rPr>
              <a:t>sostenibile</a:t>
            </a:r>
            <a:r>
              <a:rPr lang="en-US" sz="1600" b="1" dirty="0">
                <a:solidFill>
                  <a:srgbClr val="FFC000"/>
                </a:solidFill>
                <a:latin typeface="BentonSans Book" panose="02000503000000020004" pitchFamily="2" charset="0"/>
              </a:rPr>
              <a:t> </a:t>
            </a:r>
            <a:r>
              <a:rPr lang="en-US" sz="1600" dirty="0" err="1">
                <a:latin typeface="BentonSans Book" panose="02000503000000020004" pitchFamily="2" charset="0"/>
              </a:rPr>
              <a:t>quando</a:t>
            </a:r>
            <a:r>
              <a:rPr lang="en-US" sz="1600" dirty="0">
                <a:latin typeface="BentonSans Book" panose="02000503000000020004" pitchFamily="2" charset="0"/>
              </a:rPr>
              <a:t> </a:t>
            </a:r>
            <a:r>
              <a:rPr lang="en-US" sz="1600" dirty="0" err="1">
                <a:latin typeface="BentonSans Book" panose="02000503000000020004" pitchFamily="2" charset="0"/>
              </a:rPr>
              <a:t>i</a:t>
            </a:r>
            <a:r>
              <a:rPr lang="en-US" sz="1600" dirty="0">
                <a:latin typeface="BentonSans Book" panose="02000503000000020004" pitchFamily="2" charset="0"/>
              </a:rPr>
              <a:t> </a:t>
            </a:r>
            <a:r>
              <a:rPr lang="en-US" sz="1600" dirty="0" err="1">
                <a:latin typeface="BentonSans Book" panose="02000503000000020004" pitchFamily="2" charset="0"/>
              </a:rPr>
              <a:t>bisogni</a:t>
            </a:r>
            <a:r>
              <a:rPr lang="en-US" sz="1600" dirty="0">
                <a:latin typeface="BentonSans Book" panose="02000503000000020004" pitchFamily="2" charset="0"/>
              </a:rPr>
              <a:t> </a:t>
            </a:r>
            <a:r>
              <a:rPr lang="en-US" sz="1600" dirty="0" err="1">
                <a:latin typeface="BentonSans Book" panose="02000503000000020004" pitchFamily="2" charset="0"/>
              </a:rPr>
              <a:t>attuali</a:t>
            </a:r>
            <a:r>
              <a:rPr lang="en-US" sz="1600" dirty="0">
                <a:latin typeface="BentonSans Book" panose="02000503000000020004" pitchFamily="2" charset="0"/>
              </a:rPr>
              <a:t> </a:t>
            </a:r>
            <a:r>
              <a:rPr lang="en-US" sz="1600" dirty="0" err="1">
                <a:latin typeface="BentonSans Book" panose="02000503000000020004" pitchFamily="2" charset="0"/>
              </a:rPr>
              <a:t>della</a:t>
            </a:r>
            <a:r>
              <a:rPr lang="en-US" sz="1600" dirty="0">
                <a:latin typeface="BentonSans Book" panose="02000503000000020004" pitchFamily="2" charset="0"/>
              </a:rPr>
              <a:t> </a:t>
            </a:r>
            <a:r>
              <a:rPr lang="en-US" sz="1600" dirty="0" err="1">
                <a:latin typeface="BentonSans Book" panose="02000503000000020004" pitchFamily="2" charset="0"/>
              </a:rPr>
              <a:t>popolazione</a:t>
            </a:r>
            <a:r>
              <a:rPr lang="en-US" sz="1600" dirty="0">
                <a:latin typeface="BentonSans Book" panose="02000503000000020004" pitchFamily="2" charset="0"/>
              </a:rPr>
              <a:t>  </a:t>
            </a:r>
            <a:r>
              <a:rPr lang="en-US" sz="1600" dirty="0" err="1">
                <a:latin typeface="BentonSans Book" panose="02000503000000020004" pitchFamily="2" charset="0"/>
              </a:rPr>
              <a:t>vengono</a:t>
            </a:r>
            <a:r>
              <a:rPr lang="en-US" sz="1600" dirty="0">
                <a:latin typeface="BentonSans Book" panose="02000503000000020004" pitchFamily="2" charset="0"/>
              </a:rPr>
              <a:t> </a:t>
            </a:r>
            <a:r>
              <a:rPr lang="en-US" sz="1600" dirty="0" err="1">
                <a:latin typeface="BentonSans Book" panose="02000503000000020004" pitchFamily="2" charset="0"/>
              </a:rPr>
              <a:t>indirizzati</a:t>
            </a:r>
            <a:r>
              <a:rPr lang="en-US" sz="1600" dirty="0">
                <a:latin typeface="BentonSans Book" panose="02000503000000020004" pitchFamily="2" charset="0"/>
              </a:rPr>
              <a:t> senza </a:t>
            </a:r>
            <a:r>
              <a:rPr lang="en-US" sz="1600" dirty="0" err="1">
                <a:latin typeface="BentonSans Book" panose="02000503000000020004" pitchFamily="2" charset="0"/>
              </a:rPr>
              <a:t>compromettere</a:t>
            </a:r>
            <a:r>
              <a:rPr lang="en-US" sz="1600" dirty="0">
                <a:latin typeface="BentonSans Book" panose="02000503000000020004" pitchFamily="2" charset="0"/>
              </a:rPr>
              <a:t> la </a:t>
            </a:r>
            <a:r>
              <a:rPr lang="en-US" sz="1600" dirty="0" err="1">
                <a:latin typeface="BentonSans Book" panose="02000503000000020004" pitchFamily="2" charset="0"/>
              </a:rPr>
              <a:t>capacità</a:t>
            </a:r>
            <a:r>
              <a:rPr lang="en-US" sz="1600" dirty="0">
                <a:latin typeface="BentonSans Book" panose="02000503000000020004" pitchFamily="2" charset="0"/>
              </a:rPr>
              <a:t> </a:t>
            </a:r>
            <a:r>
              <a:rPr lang="en-US" sz="1600" dirty="0" err="1">
                <a:latin typeface="BentonSans Book" panose="02000503000000020004" pitchFamily="2" charset="0"/>
              </a:rPr>
              <a:t>delle</a:t>
            </a:r>
            <a:r>
              <a:rPr lang="en-US" sz="1600" dirty="0">
                <a:latin typeface="BentonSans Book" panose="02000503000000020004" pitchFamily="2" charset="0"/>
              </a:rPr>
              <a:t> </a:t>
            </a:r>
            <a:r>
              <a:rPr lang="en-US" sz="1600" dirty="0" err="1">
                <a:latin typeface="BentonSans Book" panose="02000503000000020004" pitchFamily="2" charset="0"/>
              </a:rPr>
              <a:t>generazioni</a:t>
            </a:r>
            <a:r>
              <a:rPr lang="en-US" sz="1600" dirty="0">
                <a:latin typeface="BentonSans Book" panose="02000503000000020004" pitchFamily="2" charset="0"/>
              </a:rPr>
              <a:t> a venire di </a:t>
            </a:r>
            <a:r>
              <a:rPr lang="en-US" sz="1600" dirty="0" err="1">
                <a:latin typeface="BentonSans Book" panose="02000503000000020004" pitchFamily="2" charset="0"/>
              </a:rPr>
              <a:t>rispondere</a:t>
            </a:r>
            <a:r>
              <a:rPr lang="en-US" sz="1600" dirty="0">
                <a:latin typeface="BentonSans Book" panose="02000503000000020004" pitchFamily="2" charset="0"/>
              </a:rPr>
              <a:t> </a:t>
            </a:r>
            <a:r>
              <a:rPr lang="en-US" sz="1600" dirty="0" err="1">
                <a:latin typeface="BentonSans Book" panose="02000503000000020004" pitchFamily="2" charset="0"/>
              </a:rPr>
              <a:t>alle</a:t>
            </a:r>
            <a:r>
              <a:rPr lang="en-US" sz="1600" dirty="0">
                <a:latin typeface="BentonSans Book" panose="02000503000000020004" pitchFamily="2" charset="0"/>
              </a:rPr>
              <a:t> future </a:t>
            </a:r>
            <a:r>
              <a:rPr lang="en-US" sz="1600" dirty="0" err="1">
                <a:latin typeface="BentonSans Book" panose="02000503000000020004" pitchFamily="2" charset="0"/>
              </a:rPr>
              <a:t>sfide</a:t>
            </a:r>
            <a:r>
              <a:rPr lang="en-US" sz="1600" dirty="0">
                <a:latin typeface="BentonSans Book" panose="02000503000000020004" pitchFamily="2" charset="0"/>
              </a:rPr>
              <a:t> </a:t>
            </a:r>
          </a:p>
          <a:p>
            <a:pPr marL="298450" marR="26075" indent="-285750" defTabSz="915858">
              <a:lnSpc>
                <a:spcPct val="111100"/>
              </a:lnSpc>
              <a:spcBef>
                <a:spcPts val="200"/>
              </a:spcBef>
              <a:buClr>
                <a:schemeClr val="bg1">
                  <a:lumMod val="50000"/>
                </a:schemeClr>
              </a:buClr>
              <a:buSzPct val="100000"/>
              <a:buFont typeface="Symbol" panose="05050102010706020507" pitchFamily="18" charset="2"/>
              <a:buChar char="-"/>
              <a:tabLst>
                <a:tab pos="121477" algn="l"/>
              </a:tabLst>
            </a:pPr>
            <a:r>
              <a:rPr lang="en-US" sz="1200" spc="-20" dirty="0">
                <a:solidFill>
                  <a:srgbClr val="000000"/>
                </a:solidFill>
                <a:latin typeface="BentonSans Book" panose="02000503000000020004" pitchFamily="2" charset="0"/>
              </a:rPr>
              <a:t>Sharing </a:t>
            </a:r>
            <a:r>
              <a:rPr lang="en-US" sz="1200" spc="-20" dirty="0" err="1">
                <a:solidFill>
                  <a:srgbClr val="000000"/>
                </a:solidFill>
                <a:latin typeface="BentonSans Book" panose="02000503000000020004" pitchFamily="2" charset="0"/>
              </a:rPr>
              <a:t>trasporti</a:t>
            </a:r>
            <a:r>
              <a:rPr lang="en-US" sz="1200" spc="-20" dirty="0">
                <a:solidFill>
                  <a:srgbClr val="000000"/>
                </a:solidFill>
                <a:latin typeface="BentonSans Book" panose="02000503000000020004" pitchFamily="2" charset="0"/>
              </a:rPr>
              <a:t> e </a:t>
            </a:r>
            <a:r>
              <a:rPr lang="en-US" sz="1200" spc="-20" dirty="0" err="1">
                <a:solidFill>
                  <a:srgbClr val="000000"/>
                </a:solidFill>
                <a:latin typeface="BentonSans Book" panose="02000503000000020004" pitchFamily="2" charset="0"/>
              </a:rPr>
              <a:t>risorse</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destinati</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alle</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aree</a:t>
            </a:r>
            <a:r>
              <a:rPr lang="en-US" sz="1200" spc="-20" dirty="0">
                <a:solidFill>
                  <a:srgbClr val="000000"/>
                </a:solidFill>
                <a:latin typeface="BentonSans Book" panose="02000503000000020004" pitchFamily="2" charset="0"/>
              </a:rPr>
              <a:t> in </a:t>
            </a:r>
            <a:r>
              <a:rPr lang="en-US" sz="1200" spc="-20" dirty="0" err="1">
                <a:solidFill>
                  <a:srgbClr val="000000"/>
                </a:solidFill>
                <a:latin typeface="BentonSans Book" panose="02000503000000020004" pitchFamily="2" charset="0"/>
              </a:rPr>
              <a:t>costruzione</a:t>
            </a:r>
            <a:endParaRPr lang="en-US" sz="1200" spc="-20" dirty="0">
              <a:solidFill>
                <a:srgbClr val="000000"/>
              </a:solidFill>
              <a:latin typeface="BentonSans Book" panose="02000503000000020004" pitchFamily="2" charset="0"/>
            </a:endParaRPr>
          </a:p>
          <a:p>
            <a:pPr marL="298450" marR="26075" indent="-285750" defTabSz="915858">
              <a:lnSpc>
                <a:spcPct val="111100"/>
              </a:lnSpc>
              <a:spcBef>
                <a:spcPts val="200"/>
              </a:spcBef>
              <a:buClr>
                <a:schemeClr val="bg1">
                  <a:lumMod val="50000"/>
                </a:schemeClr>
              </a:buClr>
              <a:buSzPct val="100000"/>
              <a:buFont typeface="Symbol" panose="05050102010706020507" pitchFamily="18" charset="2"/>
              <a:buChar char="-"/>
              <a:tabLst>
                <a:tab pos="121477" algn="l"/>
              </a:tabLst>
            </a:pPr>
            <a:r>
              <a:rPr lang="en-US" sz="1200" spc="-20" dirty="0" err="1">
                <a:solidFill>
                  <a:srgbClr val="000000"/>
                </a:solidFill>
                <a:latin typeface="BentonSans Book" panose="02000503000000020004" pitchFamily="2" charset="0"/>
              </a:rPr>
              <a:t>Connessione</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delle</a:t>
            </a:r>
            <a:r>
              <a:rPr lang="en-US" sz="1200" spc="-20" dirty="0">
                <a:solidFill>
                  <a:srgbClr val="000000"/>
                </a:solidFill>
                <a:latin typeface="BentonSans Book" panose="02000503000000020004" pitchFamily="2" charset="0"/>
              </a:rPr>
              <a:t> facilities di zona/</a:t>
            </a:r>
            <a:r>
              <a:rPr lang="en-US" sz="1200" spc="-20" dirty="0" err="1">
                <a:solidFill>
                  <a:srgbClr val="000000"/>
                </a:solidFill>
                <a:latin typeface="BentonSans Book" panose="02000503000000020004" pitchFamily="2" charset="0"/>
              </a:rPr>
              <a:t>strada</a:t>
            </a:r>
            <a:endParaRPr lang="en-US" sz="1200" spc="-20" dirty="0">
              <a:solidFill>
                <a:srgbClr val="000000"/>
              </a:solidFill>
              <a:latin typeface="BentonSans Book" panose="02000503000000020004" pitchFamily="2" charset="0"/>
            </a:endParaRPr>
          </a:p>
          <a:p>
            <a:pPr marL="298450" marR="26075" indent="-285750" defTabSz="915858">
              <a:lnSpc>
                <a:spcPct val="111100"/>
              </a:lnSpc>
              <a:spcBef>
                <a:spcPts val="200"/>
              </a:spcBef>
              <a:buClr>
                <a:schemeClr val="bg1">
                  <a:lumMod val="50000"/>
                </a:schemeClr>
              </a:buClr>
              <a:buSzPct val="100000"/>
              <a:buFont typeface="Symbol" panose="05050102010706020507" pitchFamily="18" charset="2"/>
              <a:buChar char="-"/>
              <a:tabLst>
                <a:tab pos="121477" algn="l"/>
              </a:tabLst>
            </a:pPr>
            <a:r>
              <a:rPr lang="en-US" sz="1200" spc="-20" dirty="0" err="1">
                <a:solidFill>
                  <a:srgbClr val="000000"/>
                </a:solidFill>
                <a:latin typeface="BentonSans Book" panose="02000503000000020004" pitchFamily="2" charset="0"/>
              </a:rPr>
              <a:t>Analisi</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delle</a:t>
            </a:r>
            <a:r>
              <a:rPr lang="en-US" sz="1200" spc="-20" dirty="0">
                <a:solidFill>
                  <a:srgbClr val="000000"/>
                </a:solidFill>
                <a:latin typeface="BentonSans Book" panose="02000503000000020004" pitchFamily="2" charset="0"/>
              </a:rPr>
              <a:t> Urban Heat Islands </a:t>
            </a:r>
          </a:p>
          <a:p>
            <a:pPr marL="298450" marR="26075" indent="-285750" defTabSz="915858">
              <a:lnSpc>
                <a:spcPct val="111100"/>
              </a:lnSpc>
              <a:spcBef>
                <a:spcPts val="200"/>
              </a:spcBef>
              <a:buClr>
                <a:schemeClr val="bg1">
                  <a:lumMod val="50000"/>
                </a:schemeClr>
              </a:buClr>
              <a:buSzPct val="100000"/>
              <a:buFont typeface="Symbol" panose="05050102010706020507" pitchFamily="18" charset="2"/>
              <a:buChar char="-"/>
              <a:tabLst>
                <a:tab pos="121477" algn="l"/>
              </a:tabLst>
            </a:pPr>
            <a:r>
              <a:rPr lang="en-US" sz="1200" spc="-20" dirty="0" err="1">
                <a:solidFill>
                  <a:srgbClr val="000000"/>
                </a:solidFill>
                <a:latin typeface="BentonSans Book" panose="02000503000000020004" pitchFamily="2" charset="0"/>
              </a:rPr>
              <a:t>Sviluppo</a:t>
            </a:r>
            <a:r>
              <a:rPr lang="en-US" sz="1200" spc="-20" dirty="0">
                <a:solidFill>
                  <a:srgbClr val="000000"/>
                </a:solidFill>
                <a:latin typeface="BentonSans Book" panose="02000503000000020004" pitchFamily="2" charset="0"/>
              </a:rPr>
              <a:t> di </a:t>
            </a:r>
            <a:r>
              <a:rPr lang="en-US" sz="1200" spc="-20" dirty="0" err="1">
                <a:solidFill>
                  <a:srgbClr val="000000"/>
                </a:solidFill>
                <a:latin typeface="BentonSans Book" panose="02000503000000020004" pitchFamily="2" charset="0"/>
              </a:rPr>
              <a:t>metodologie</a:t>
            </a:r>
            <a:r>
              <a:rPr lang="en-US" sz="1200" spc="-20" dirty="0">
                <a:solidFill>
                  <a:srgbClr val="000000"/>
                </a:solidFill>
                <a:latin typeface="BentonSans Book" panose="02000503000000020004" pitchFamily="2" charset="0"/>
              </a:rPr>
              <a:t> di </a:t>
            </a:r>
            <a:r>
              <a:rPr lang="en-US" sz="1200" spc="-20" dirty="0" err="1">
                <a:solidFill>
                  <a:srgbClr val="000000"/>
                </a:solidFill>
                <a:latin typeface="BentonSans Book" panose="02000503000000020004" pitchFamily="2" charset="0"/>
              </a:rPr>
              <a:t>gestione</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dell’ecosistema</a:t>
            </a:r>
            <a:r>
              <a:rPr lang="en-US" sz="1200" spc="-20" dirty="0">
                <a:solidFill>
                  <a:srgbClr val="000000"/>
                </a:solidFill>
                <a:latin typeface="BentonSans Book" panose="02000503000000020004" pitchFamily="2" charset="0"/>
              </a:rPr>
              <a:t> di </a:t>
            </a:r>
            <a:r>
              <a:rPr lang="en-US" sz="1200" spc="-20" dirty="0" err="1">
                <a:solidFill>
                  <a:srgbClr val="000000"/>
                </a:solidFill>
                <a:latin typeface="BentonSans Book" panose="02000503000000020004" pitchFamily="2" charset="0"/>
              </a:rPr>
              <a:t>mobilità</a:t>
            </a:r>
            <a:endParaRPr lang="en-US" sz="1200" spc="-20" dirty="0">
              <a:solidFill>
                <a:srgbClr val="000000"/>
              </a:solidFill>
              <a:latin typeface="BentonSans Book" panose="02000503000000020004" pitchFamily="2" charset="0"/>
            </a:endParaRPr>
          </a:p>
          <a:p>
            <a:pPr marL="177800" indent="-177800">
              <a:buClr>
                <a:schemeClr val="bg1">
                  <a:lumMod val="50000"/>
                </a:schemeClr>
              </a:buClr>
              <a:buFont typeface="Wingdings" panose="05000000000000000000" pitchFamily="2" charset="2"/>
              <a:buChar char=""/>
            </a:pPr>
            <a:endParaRPr lang="en-US" sz="1600" dirty="0">
              <a:latin typeface="BentonSans Book" panose="02000503000000020004" pitchFamily="2" charset="0"/>
            </a:endParaRPr>
          </a:p>
        </p:txBody>
      </p:sp>
      <p:sp>
        <p:nvSpPr>
          <p:cNvPr id="24" name="Rounded Rectangle 27"/>
          <p:cNvSpPr/>
          <p:nvPr/>
        </p:nvSpPr>
        <p:spPr bwMode="gray">
          <a:xfrm>
            <a:off x="298255" y="4043084"/>
            <a:ext cx="5307506" cy="1937006"/>
          </a:xfrm>
          <a:prstGeom prst="roundRect">
            <a:avLst>
              <a:gd name="adj" fmla="val 0"/>
            </a:avLst>
          </a:prstGeom>
          <a:noFill/>
          <a:ln w="6350" algn="ctr">
            <a:noFill/>
            <a:miter lim="800000"/>
            <a:headEnd/>
            <a:tailEnd/>
          </a:ln>
        </p:spPr>
        <p:txBody>
          <a:bodyPr lIns="90000" tIns="72000" rIns="90000" bIns="72000" rtlCol="0" anchor="t"/>
          <a:lstStyle/>
          <a:p>
            <a:pPr>
              <a:spcAft>
                <a:spcPts val="600"/>
              </a:spcAft>
            </a:pPr>
            <a:r>
              <a:rPr lang="en-US" sz="1800" b="1" dirty="0">
                <a:solidFill>
                  <a:schemeClr val="accent3"/>
                </a:solidFill>
                <a:latin typeface="BentonSans Book" panose="02000503000000020004" pitchFamily="2" charset="0"/>
              </a:rPr>
              <a:t>     </a:t>
            </a:r>
            <a:r>
              <a:rPr lang="en-US" sz="1800" b="1" dirty="0" err="1">
                <a:solidFill>
                  <a:schemeClr val="accent3"/>
                </a:solidFill>
                <a:latin typeface="BentonSans Bold" panose="02000803000000020004" pitchFamily="2" charset="0"/>
              </a:rPr>
              <a:t>resiliente</a:t>
            </a:r>
            <a:endParaRPr lang="en-US" sz="1800" b="1" dirty="0">
              <a:solidFill>
                <a:schemeClr val="accent3"/>
              </a:solidFill>
              <a:latin typeface="BentonSans Bold" panose="02000803000000020004" pitchFamily="2" charset="0"/>
            </a:endParaRPr>
          </a:p>
          <a:p>
            <a:pPr marL="177800" indent="-177800">
              <a:buClr>
                <a:schemeClr val="bg1">
                  <a:lumMod val="50000"/>
                </a:schemeClr>
              </a:buClr>
              <a:buFont typeface="Wingdings" panose="05000000000000000000" pitchFamily="2" charset="2"/>
              <a:buChar char=""/>
              <a:tabLst>
                <a:tab pos="355600" algn="l"/>
              </a:tabLst>
            </a:pPr>
            <a:r>
              <a:rPr lang="en-US" sz="1600" dirty="0">
                <a:latin typeface="BentonSans Book" panose="02000503000000020004" pitchFamily="2" charset="0"/>
              </a:rPr>
              <a:t>Uno </a:t>
            </a:r>
            <a:r>
              <a:rPr lang="en-US" sz="1600" dirty="0" err="1">
                <a:latin typeface="BentonSans Book" panose="02000503000000020004" pitchFamily="2" charset="0"/>
              </a:rPr>
              <a:t>spettro</a:t>
            </a:r>
            <a:r>
              <a:rPr lang="en-US" sz="1600" dirty="0">
                <a:latin typeface="BentonSans Book" panose="02000503000000020004" pitchFamily="2" charset="0"/>
              </a:rPr>
              <a:t> di </a:t>
            </a:r>
            <a:r>
              <a:rPr lang="en-US" sz="1600" dirty="0" err="1">
                <a:latin typeface="BentonSans Book" panose="02000503000000020004" pitchFamily="2" charset="0"/>
              </a:rPr>
              <a:t>offerte</a:t>
            </a:r>
            <a:r>
              <a:rPr lang="en-US" sz="1600" dirty="0">
                <a:latin typeface="BentonSans Book" panose="02000503000000020004" pitchFamily="2" charset="0"/>
              </a:rPr>
              <a:t> inclusive, competitive </a:t>
            </a:r>
            <a:r>
              <a:rPr lang="en-US" sz="1600" dirty="0" err="1">
                <a:latin typeface="BentonSans Book" panose="02000503000000020004" pitchFamily="2" charset="0"/>
              </a:rPr>
              <a:t>ed</a:t>
            </a:r>
            <a:r>
              <a:rPr lang="en-US" sz="1600" dirty="0">
                <a:latin typeface="BentonSans Book" panose="02000503000000020004" pitchFamily="2" charset="0"/>
              </a:rPr>
              <a:t> innovative è </a:t>
            </a:r>
            <a:r>
              <a:rPr lang="en-US" sz="1600" dirty="0" err="1">
                <a:latin typeface="BentonSans Book" panose="02000503000000020004" pitchFamily="2" charset="0"/>
              </a:rPr>
              <a:t>essenziale</a:t>
            </a:r>
            <a:r>
              <a:rPr lang="en-US" sz="1600" dirty="0">
                <a:latin typeface="BentonSans Book" panose="02000503000000020004" pitchFamily="2" charset="0"/>
              </a:rPr>
              <a:t> per </a:t>
            </a:r>
            <a:r>
              <a:rPr lang="en-US" sz="1600" b="1" dirty="0" err="1">
                <a:solidFill>
                  <a:srgbClr val="008FD3"/>
                </a:solidFill>
                <a:latin typeface="BentonSans Book" panose="02000503000000020004" pitchFamily="2" charset="0"/>
              </a:rPr>
              <a:t>affrontare</a:t>
            </a:r>
            <a:r>
              <a:rPr lang="en-US" sz="1600" dirty="0">
                <a:latin typeface="BentonSans Book" panose="02000503000000020004" pitchFamily="2" charset="0"/>
              </a:rPr>
              <a:t> </a:t>
            </a:r>
            <a:r>
              <a:rPr lang="en-US" sz="1600" dirty="0" err="1">
                <a:latin typeface="BentonSans Book" panose="02000503000000020004" pitchFamily="2" charset="0"/>
              </a:rPr>
              <a:t>i</a:t>
            </a:r>
            <a:r>
              <a:rPr lang="en-US" sz="1600" dirty="0">
                <a:latin typeface="BentonSans Book" panose="02000503000000020004" pitchFamily="2" charset="0"/>
              </a:rPr>
              <a:t> </a:t>
            </a:r>
            <a:r>
              <a:rPr lang="en-US" sz="1600" dirty="0" err="1">
                <a:latin typeface="BentonSans Book" panose="02000503000000020004" pitchFamily="2" charset="0"/>
              </a:rPr>
              <a:t>conflitti</a:t>
            </a:r>
            <a:r>
              <a:rPr lang="en-US" sz="1600" dirty="0">
                <a:latin typeface="BentonSans Book" panose="02000503000000020004" pitchFamily="2" charset="0"/>
              </a:rPr>
              <a:t> e </a:t>
            </a:r>
            <a:r>
              <a:rPr lang="en-US" sz="1600" dirty="0" err="1">
                <a:latin typeface="BentonSans Book" panose="02000503000000020004" pitchFamily="2" charset="0"/>
              </a:rPr>
              <a:t>focalizzarsi</a:t>
            </a:r>
            <a:r>
              <a:rPr lang="en-US" sz="1600" dirty="0">
                <a:latin typeface="BentonSans Book" panose="02000503000000020004" pitchFamily="2" charset="0"/>
              </a:rPr>
              <a:t> </a:t>
            </a:r>
            <a:r>
              <a:rPr lang="en-US" sz="1600" dirty="0" err="1">
                <a:latin typeface="BentonSans Book" panose="02000503000000020004" pitchFamily="2" charset="0"/>
              </a:rPr>
              <a:t>sulla</a:t>
            </a:r>
            <a:r>
              <a:rPr lang="en-US" sz="1600" dirty="0">
                <a:latin typeface="BentonSans Book" panose="02000503000000020004" pitchFamily="2" charset="0"/>
              </a:rPr>
              <a:t> </a:t>
            </a:r>
            <a:r>
              <a:rPr lang="en-US" sz="1600" dirty="0" err="1">
                <a:latin typeface="BentonSans Book" panose="02000503000000020004" pitchFamily="2" charset="0"/>
              </a:rPr>
              <a:t>crescita</a:t>
            </a:r>
            <a:r>
              <a:rPr lang="en-US" sz="1600" dirty="0">
                <a:latin typeface="BentonSans Book" panose="02000503000000020004" pitchFamily="2" charset="0"/>
              </a:rPr>
              <a:t> e </a:t>
            </a:r>
            <a:r>
              <a:rPr lang="en-US" sz="1600" dirty="0" err="1">
                <a:latin typeface="BentonSans Book" panose="02000503000000020004" pitchFamily="2" charset="0"/>
              </a:rPr>
              <a:t>sul</a:t>
            </a:r>
            <a:r>
              <a:rPr lang="en-US" sz="1600" dirty="0">
                <a:latin typeface="BentonSans Book" panose="02000503000000020004" pitchFamily="2" charset="0"/>
              </a:rPr>
              <a:t> </a:t>
            </a:r>
            <a:r>
              <a:rPr lang="en-US" sz="1600" dirty="0" err="1">
                <a:latin typeface="BentonSans Book" panose="02000503000000020004" pitchFamily="2" charset="0"/>
              </a:rPr>
              <a:t>buon</a:t>
            </a:r>
            <a:r>
              <a:rPr lang="en-US" sz="1600" dirty="0">
                <a:latin typeface="BentonSans Book" panose="02000503000000020004" pitchFamily="2" charset="0"/>
              </a:rPr>
              <a:t> </a:t>
            </a:r>
            <a:r>
              <a:rPr lang="en-US" sz="1600" dirty="0" err="1">
                <a:latin typeface="BentonSans Book" panose="02000503000000020004" pitchFamily="2" charset="0"/>
              </a:rPr>
              <a:t>funzionamento</a:t>
            </a:r>
            <a:r>
              <a:rPr lang="en-US" sz="1600" dirty="0">
                <a:latin typeface="BentonSans Book" panose="02000503000000020004" pitchFamily="2" charset="0"/>
              </a:rPr>
              <a:t> </a:t>
            </a:r>
            <a:r>
              <a:rPr lang="en-US" sz="1600" dirty="0" err="1">
                <a:latin typeface="BentonSans Book" panose="02000503000000020004" pitchFamily="2" charset="0"/>
              </a:rPr>
              <a:t>della</a:t>
            </a:r>
            <a:r>
              <a:rPr lang="en-US" sz="1600" dirty="0">
                <a:latin typeface="BentonSans Book" panose="02000503000000020004" pitchFamily="2" charset="0"/>
              </a:rPr>
              <a:t> </a:t>
            </a:r>
            <a:r>
              <a:rPr lang="en-US" sz="1600" dirty="0" err="1">
                <a:latin typeface="BentonSans Book" panose="02000503000000020004" pitchFamily="2" charset="0"/>
              </a:rPr>
              <a:t>comunità</a:t>
            </a:r>
            <a:endParaRPr lang="en-US" sz="1600" dirty="0">
              <a:latin typeface="BentonSans Book" panose="02000503000000020004" pitchFamily="2" charset="0"/>
            </a:endParaRPr>
          </a:p>
          <a:p>
            <a:pPr marL="298450" marR="26075" indent="-285750" defTabSz="915858">
              <a:lnSpc>
                <a:spcPct val="111100"/>
              </a:lnSpc>
              <a:spcBef>
                <a:spcPts val="200"/>
              </a:spcBef>
              <a:buClr>
                <a:schemeClr val="bg1">
                  <a:lumMod val="50000"/>
                </a:schemeClr>
              </a:buClr>
              <a:buSzPct val="100000"/>
              <a:buFont typeface="Symbol" panose="05050102010706020507" pitchFamily="18" charset="2"/>
              <a:buChar char="-"/>
              <a:tabLst>
                <a:tab pos="121477" algn="l"/>
              </a:tabLst>
            </a:pPr>
            <a:r>
              <a:rPr lang="en-US" sz="1200" spc="-20" dirty="0" err="1">
                <a:solidFill>
                  <a:srgbClr val="000000"/>
                </a:solidFill>
                <a:latin typeface="BentonSans Book" panose="02000503000000020004" pitchFamily="2" charset="0"/>
              </a:rPr>
              <a:t>Parametri</a:t>
            </a:r>
            <a:r>
              <a:rPr lang="en-US" sz="1200" spc="-20" dirty="0">
                <a:solidFill>
                  <a:srgbClr val="000000"/>
                </a:solidFill>
                <a:latin typeface="BentonSans Book" panose="02000503000000020004" pitchFamily="2" charset="0"/>
              </a:rPr>
              <a:t> di </a:t>
            </a:r>
            <a:r>
              <a:rPr lang="en-US" sz="1200" spc="-20" dirty="0" err="1">
                <a:solidFill>
                  <a:srgbClr val="000000"/>
                </a:solidFill>
                <a:latin typeface="BentonSans Book" panose="02000503000000020004" pitchFamily="2" charset="0"/>
              </a:rPr>
              <a:t>confronto</a:t>
            </a:r>
            <a:r>
              <a:rPr lang="en-US" sz="1200" spc="-20" dirty="0">
                <a:solidFill>
                  <a:srgbClr val="000000"/>
                </a:solidFill>
                <a:latin typeface="BentonSans Book" panose="02000503000000020004" pitchFamily="2" charset="0"/>
              </a:rPr>
              <a:t> e KPIs per </a:t>
            </a:r>
            <a:r>
              <a:rPr lang="en-US" sz="1200" spc="-20" dirty="0" err="1">
                <a:solidFill>
                  <a:srgbClr val="000000"/>
                </a:solidFill>
                <a:latin typeface="BentonSans Book" panose="02000503000000020004" pitchFamily="2" charset="0"/>
              </a:rPr>
              <a:t>governo</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trasparente</a:t>
            </a:r>
            <a:r>
              <a:rPr lang="en-US" sz="1200" spc="-20" dirty="0">
                <a:solidFill>
                  <a:srgbClr val="000000"/>
                </a:solidFill>
                <a:latin typeface="BentonSans Book" panose="02000503000000020004" pitchFamily="2" charset="0"/>
              </a:rPr>
              <a:t> verso </a:t>
            </a:r>
            <a:r>
              <a:rPr lang="en-US" sz="1200" spc="-20" dirty="0" err="1">
                <a:solidFill>
                  <a:srgbClr val="000000"/>
                </a:solidFill>
                <a:latin typeface="BentonSans Book" panose="02000503000000020004" pitchFamily="2" charset="0"/>
              </a:rPr>
              <a:t>i</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cittadini</a:t>
            </a:r>
            <a:endParaRPr lang="en-US" sz="1200" spc="-20" dirty="0">
              <a:solidFill>
                <a:srgbClr val="000000"/>
              </a:solidFill>
              <a:latin typeface="BentonSans Book" panose="02000503000000020004" pitchFamily="2" charset="0"/>
            </a:endParaRPr>
          </a:p>
          <a:p>
            <a:pPr marL="298450" marR="26075" indent="-285750" defTabSz="915858">
              <a:lnSpc>
                <a:spcPct val="111100"/>
              </a:lnSpc>
              <a:spcBef>
                <a:spcPts val="200"/>
              </a:spcBef>
              <a:buClr>
                <a:schemeClr val="bg1">
                  <a:lumMod val="50000"/>
                </a:schemeClr>
              </a:buClr>
              <a:buSzPct val="100000"/>
              <a:buFont typeface="Symbol" panose="05050102010706020507" pitchFamily="18" charset="2"/>
              <a:buChar char="-"/>
              <a:tabLst>
                <a:tab pos="121477" algn="l"/>
              </a:tabLst>
            </a:pPr>
            <a:r>
              <a:rPr lang="en-US" sz="1200" spc="-20" dirty="0" err="1">
                <a:solidFill>
                  <a:srgbClr val="000000"/>
                </a:solidFill>
                <a:latin typeface="BentonSans Book" panose="02000503000000020004" pitchFamily="2" charset="0"/>
              </a:rPr>
              <a:t>Inquadramento</a:t>
            </a:r>
            <a:r>
              <a:rPr lang="en-US" sz="1200" spc="-20" dirty="0">
                <a:solidFill>
                  <a:srgbClr val="000000"/>
                </a:solidFill>
                <a:latin typeface="BentonSans Book" panose="02000503000000020004" pitchFamily="2" charset="0"/>
              </a:rPr>
              <a:t> del “</a:t>
            </a:r>
            <a:r>
              <a:rPr lang="en-US" sz="1200" spc="-20" dirty="0" err="1">
                <a:solidFill>
                  <a:srgbClr val="000000"/>
                </a:solidFill>
                <a:latin typeface="BentonSans Book" panose="02000503000000020004" pitchFamily="2" charset="0"/>
              </a:rPr>
              <a:t>caso</a:t>
            </a:r>
            <a:r>
              <a:rPr lang="en-US" sz="1200" spc="-20" dirty="0">
                <a:solidFill>
                  <a:srgbClr val="000000"/>
                </a:solidFill>
                <a:latin typeface="BentonSans Book" panose="02000503000000020004" pitchFamily="2" charset="0"/>
              </a:rPr>
              <a:t> di business” da </a:t>
            </a:r>
            <a:r>
              <a:rPr lang="en-US" sz="1200" spc="-20" dirty="0" err="1">
                <a:solidFill>
                  <a:srgbClr val="000000"/>
                </a:solidFill>
                <a:latin typeface="BentonSans Book" panose="02000503000000020004" pitchFamily="2" charset="0"/>
              </a:rPr>
              <a:t>indirizzare</a:t>
            </a:r>
            <a:r>
              <a:rPr lang="en-US" sz="1200" spc="-20" dirty="0">
                <a:solidFill>
                  <a:srgbClr val="000000"/>
                </a:solidFill>
                <a:latin typeface="BentonSans Book" panose="02000503000000020004" pitchFamily="2" charset="0"/>
              </a:rPr>
              <a:t> e design </a:t>
            </a:r>
            <a:r>
              <a:rPr lang="en-US" sz="1200" spc="-20" dirty="0" err="1">
                <a:solidFill>
                  <a:srgbClr val="000000"/>
                </a:solidFill>
                <a:latin typeface="BentonSans Book" panose="02000503000000020004" pitchFamily="2" charset="0"/>
              </a:rPr>
              <a:t>della</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modalità</a:t>
            </a:r>
            <a:r>
              <a:rPr lang="en-US" sz="1200" spc="-20" dirty="0">
                <a:solidFill>
                  <a:srgbClr val="000000"/>
                </a:solidFill>
                <a:latin typeface="BentonSans Book" panose="02000503000000020004" pitchFamily="2" charset="0"/>
              </a:rPr>
              <a:t> di </a:t>
            </a:r>
            <a:r>
              <a:rPr lang="en-US" sz="1200" spc="-20" dirty="0" err="1">
                <a:solidFill>
                  <a:srgbClr val="000000"/>
                </a:solidFill>
                <a:latin typeface="BentonSans Book" panose="02000503000000020004" pitchFamily="2" charset="0"/>
              </a:rPr>
              <a:t>interazione</a:t>
            </a:r>
            <a:r>
              <a:rPr lang="en-US" sz="1200" spc="-20" dirty="0">
                <a:solidFill>
                  <a:srgbClr val="000000"/>
                </a:solidFill>
                <a:latin typeface="BentonSans Book" panose="02000503000000020004" pitchFamily="2" charset="0"/>
              </a:rPr>
              <a:t> </a:t>
            </a:r>
          </a:p>
          <a:p>
            <a:pPr marL="298450" marR="26075" indent="-285750" defTabSz="915858">
              <a:lnSpc>
                <a:spcPct val="111100"/>
              </a:lnSpc>
              <a:spcBef>
                <a:spcPts val="200"/>
              </a:spcBef>
              <a:buClr>
                <a:schemeClr val="bg1">
                  <a:lumMod val="50000"/>
                </a:schemeClr>
              </a:buClr>
              <a:buSzPct val="100000"/>
              <a:buFont typeface="Symbol" panose="05050102010706020507" pitchFamily="18" charset="2"/>
              <a:buChar char="-"/>
              <a:tabLst>
                <a:tab pos="121477" algn="l"/>
              </a:tabLst>
            </a:pPr>
            <a:r>
              <a:rPr lang="en-US" sz="1200" spc="-20" dirty="0">
                <a:solidFill>
                  <a:srgbClr val="000000"/>
                </a:solidFill>
                <a:latin typeface="BentonSans Book" panose="02000503000000020004" pitchFamily="2" charset="0"/>
              </a:rPr>
              <a:t>Assessment </a:t>
            </a:r>
            <a:r>
              <a:rPr lang="en-US" sz="1200" spc="-20" dirty="0" err="1">
                <a:solidFill>
                  <a:srgbClr val="000000"/>
                </a:solidFill>
                <a:latin typeface="BentonSans Book" panose="02000503000000020004" pitchFamily="2" charset="0"/>
              </a:rPr>
              <a:t>sulla</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maturità</a:t>
            </a:r>
            <a:r>
              <a:rPr lang="en-US" sz="1200" spc="-20" dirty="0">
                <a:solidFill>
                  <a:srgbClr val="000000"/>
                </a:solidFill>
                <a:latin typeface="BentonSans Book" panose="02000503000000020004" pitchFamily="2" charset="0"/>
              </a:rPr>
              <a:t> </a:t>
            </a:r>
            <a:r>
              <a:rPr lang="en-US" sz="1200" spc="-20" dirty="0" err="1">
                <a:solidFill>
                  <a:srgbClr val="000000"/>
                </a:solidFill>
                <a:latin typeface="BentonSans Book" panose="02000503000000020004" pitchFamily="2" charset="0"/>
              </a:rPr>
              <a:t>digitale</a:t>
            </a:r>
            <a:endParaRPr lang="en-US" sz="1200" spc="-20" dirty="0">
              <a:solidFill>
                <a:srgbClr val="000000"/>
              </a:solidFill>
              <a:latin typeface="BentonSans Book" panose="02000503000000020004" pitchFamily="2" charset="0"/>
            </a:endParaRPr>
          </a:p>
          <a:p>
            <a:pPr marL="12700" marR="26075" defTabSz="915858">
              <a:lnSpc>
                <a:spcPct val="111100"/>
              </a:lnSpc>
              <a:spcBef>
                <a:spcPts val="200"/>
              </a:spcBef>
              <a:buClr>
                <a:schemeClr val="accent1"/>
              </a:buClr>
              <a:buSzPct val="100000"/>
              <a:tabLst>
                <a:tab pos="121477" algn="l"/>
              </a:tabLst>
            </a:pPr>
            <a:endParaRPr lang="en-US" sz="1600" spc="-20" dirty="0">
              <a:solidFill>
                <a:srgbClr val="000000"/>
              </a:solidFill>
              <a:latin typeface="BentonSans Book" panose="02000503000000020004" pitchFamily="2" charset="0"/>
            </a:endParaRPr>
          </a:p>
          <a:p>
            <a:pPr marL="177800" indent="-177800">
              <a:buClr>
                <a:schemeClr val="bg1">
                  <a:lumMod val="50000"/>
                </a:schemeClr>
              </a:buClr>
              <a:buFont typeface="Wingdings" panose="05000000000000000000" pitchFamily="2" charset="2"/>
              <a:buChar char=""/>
              <a:tabLst>
                <a:tab pos="355600" algn="l"/>
              </a:tabLst>
            </a:pPr>
            <a:endParaRPr lang="en-US" sz="1600" baseline="30000" dirty="0">
              <a:latin typeface="BentonSans Book" panose="02000503000000020004" pitchFamily="2" charset="0"/>
            </a:endParaRPr>
          </a:p>
        </p:txBody>
      </p:sp>
      <p:grpSp>
        <p:nvGrpSpPr>
          <p:cNvPr id="25" name="Group 24"/>
          <p:cNvGrpSpPr/>
          <p:nvPr/>
        </p:nvGrpSpPr>
        <p:grpSpPr>
          <a:xfrm>
            <a:off x="6581357" y="4057019"/>
            <a:ext cx="360537" cy="360537"/>
            <a:chOff x="-1739900" y="2870200"/>
            <a:chExt cx="360537" cy="360537"/>
          </a:xfrm>
        </p:grpSpPr>
        <p:sp>
          <p:nvSpPr>
            <p:cNvPr id="26" name="Oval 25"/>
            <p:cNvSpPr/>
            <p:nvPr/>
          </p:nvSpPr>
          <p:spPr bwMode="gray">
            <a:xfrm>
              <a:off x="-1739900" y="2870200"/>
              <a:ext cx="360537" cy="360537"/>
            </a:xfrm>
            <a:prstGeom prst="ellipse">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2000" b="0" i="0" u="none" strike="noStrike" kern="0" cap="none" spc="0" normalizeH="0" baseline="0" noProof="0" dirty="0" err="1">
                <a:ln>
                  <a:noFill/>
                </a:ln>
                <a:solidFill>
                  <a:schemeClr val="bg1"/>
                </a:solidFill>
                <a:effectLst/>
                <a:uLnTx/>
                <a:uFillTx/>
                <a:ea typeface="Arial Unicode MS" pitchFamily="34" charset="-128"/>
                <a:cs typeface="Arial Unicode MS" pitchFamily="34" charset="-128"/>
              </a:endParaRPr>
            </a:p>
          </p:txBody>
        </p:sp>
        <p:sp>
          <p:nvSpPr>
            <p:cNvPr id="27" name="TextBox 26"/>
            <p:cNvSpPr txBox="1"/>
            <p:nvPr/>
          </p:nvSpPr>
          <p:spPr>
            <a:xfrm>
              <a:off x="-1639956" y="2908300"/>
              <a:ext cx="153888" cy="276999"/>
            </a:xfrm>
            <a:prstGeom prst="rect">
              <a:avLst/>
            </a:prstGeom>
            <a:noFill/>
          </p:spPr>
          <p:txBody>
            <a:bodyPr wrap="none" lIns="0" tIns="0" rIns="0" bIns="0" rtlCol="0">
              <a:spAutoFit/>
            </a:bodyPr>
            <a:lstStyle/>
            <a:p>
              <a:pPr fontAlgn="base">
                <a:spcBef>
                  <a:spcPts val="600"/>
                </a:spcBef>
                <a:spcAft>
                  <a:spcPct val="0"/>
                </a:spcAft>
                <a:buClr>
                  <a:srgbClr val="F0AB00"/>
                </a:buClr>
                <a:buSzPct val="80000"/>
              </a:pPr>
              <a:r>
                <a:rPr lang="en-GB" sz="1800" kern="0" dirty="0">
                  <a:solidFill>
                    <a:schemeClr val="bg1"/>
                  </a:solidFill>
                  <a:ea typeface="Arial Unicode MS" pitchFamily="34" charset="-128"/>
                  <a:cs typeface="Arial Unicode MS" pitchFamily="34" charset="-128"/>
                </a:rPr>
                <a:t>S</a:t>
              </a:r>
            </a:p>
          </p:txBody>
        </p:sp>
      </p:grpSp>
      <p:grpSp>
        <p:nvGrpSpPr>
          <p:cNvPr id="28" name="Group 27"/>
          <p:cNvGrpSpPr/>
          <p:nvPr/>
        </p:nvGrpSpPr>
        <p:grpSpPr>
          <a:xfrm>
            <a:off x="6581357" y="1305120"/>
            <a:ext cx="360537" cy="360537"/>
            <a:chOff x="-1739900" y="2870200"/>
            <a:chExt cx="360537" cy="360537"/>
          </a:xfrm>
        </p:grpSpPr>
        <p:sp>
          <p:nvSpPr>
            <p:cNvPr id="29" name="Oval 28"/>
            <p:cNvSpPr/>
            <p:nvPr/>
          </p:nvSpPr>
          <p:spPr bwMode="gray">
            <a:xfrm>
              <a:off x="-1739900" y="2870200"/>
              <a:ext cx="360537" cy="360537"/>
            </a:xfrm>
            <a:prstGeom prst="ellipse">
              <a:avLst/>
            </a:prstGeom>
            <a:solidFill>
              <a:schemeClr val="accent4">
                <a:lumMod val="75000"/>
              </a:schemeClr>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2000" b="0" i="0" u="none" strike="noStrike" kern="0" cap="none" spc="0" normalizeH="0" baseline="0" noProof="0" dirty="0" err="1">
                <a:ln>
                  <a:noFill/>
                </a:ln>
                <a:solidFill>
                  <a:schemeClr val="bg1"/>
                </a:solidFill>
                <a:effectLst/>
                <a:uLnTx/>
                <a:uFillTx/>
                <a:ea typeface="Arial Unicode MS" pitchFamily="34" charset="-128"/>
                <a:cs typeface="Arial Unicode MS" pitchFamily="34" charset="-128"/>
              </a:endParaRPr>
            </a:p>
          </p:txBody>
        </p:sp>
        <p:sp>
          <p:nvSpPr>
            <p:cNvPr id="30" name="TextBox 29"/>
            <p:cNvSpPr txBox="1"/>
            <p:nvPr/>
          </p:nvSpPr>
          <p:spPr>
            <a:xfrm>
              <a:off x="-1625600" y="2908300"/>
              <a:ext cx="153888" cy="276999"/>
            </a:xfrm>
            <a:prstGeom prst="rect">
              <a:avLst/>
            </a:prstGeom>
            <a:noFill/>
          </p:spPr>
          <p:txBody>
            <a:bodyPr wrap="none" lIns="0" tIns="0" rIns="0" bIns="0" rtlCol="0">
              <a:spAutoFit/>
            </a:bodyPr>
            <a:lstStyle/>
            <a:p>
              <a:pPr fontAlgn="base">
                <a:spcBef>
                  <a:spcPts val="600"/>
                </a:spcBef>
                <a:spcAft>
                  <a:spcPct val="0"/>
                </a:spcAft>
                <a:buClr>
                  <a:srgbClr val="F0AB00"/>
                </a:buClr>
                <a:buSzPct val="80000"/>
              </a:pPr>
              <a:r>
                <a:rPr lang="en-GB" sz="1800" kern="0" dirty="0">
                  <a:solidFill>
                    <a:schemeClr val="bg1"/>
                  </a:solidFill>
                  <a:ea typeface="Arial Unicode MS" pitchFamily="34" charset="-128"/>
                  <a:cs typeface="Arial Unicode MS" pitchFamily="34" charset="-128"/>
                </a:rPr>
                <a:t>S</a:t>
              </a:r>
            </a:p>
          </p:txBody>
        </p:sp>
      </p:grpSp>
      <p:grpSp>
        <p:nvGrpSpPr>
          <p:cNvPr id="31" name="Group 30"/>
          <p:cNvGrpSpPr/>
          <p:nvPr/>
        </p:nvGrpSpPr>
        <p:grpSpPr>
          <a:xfrm>
            <a:off x="238406" y="4001475"/>
            <a:ext cx="360537" cy="360537"/>
            <a:chOff x="-1739900" y="2870200"/>
            <a:chExt cx="360537" cy="360537"/>
          </a:xfrm>
          <a:solidFill>
            <a:schemeClr val="accent3"/>
          </a:solidFill>
        </p:grpSpPr>
        <p:sp>
          <p:nvSpPr>
            <p:cNvPr id="32" name="Oval 31"/>
            <p:cNvSpPr/>
            <p:nvPr/>
          </p:nvSpPr>
          <p:spPr bwMode="gray">
            <a:xfrm>
              <a:off x="-1739900" y="2870200"/>
              <a:ext cx="360537" cy="360537"/>
            </a:xfrm>
            <a:prstGeom prst="ellipse">
              <a:avLst/>
            </a:prstGeom>
            <a:grp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2000" b="0" i="0" u="none" strike="noStrike" kern="0" cap="none" spc="0" normalizeH="0" baseline="0" noProof="0" dirty="0" err="1">
                <a:ln>
                  <a:noFill/>
                </a:ln>
                <a:solidFill>
                  <a:schemeClr val="bg1"/>
                </a:solidFill>
                <a:effectLst/>
                <a:uLnTx/>
                <a:uFillTx/>
                <a:ea typeface="Arial Unicode MS" pitchFamily="34" charset="-128"/>
                <a:cs typeface="Arial Unicode MS" pitchFamily="34" charset="-128"/>
              </a:endParaRPr>
            </a:p>
          </p:txBody>
        </p:sp>
        <p:sp>
          <p:nvSpPr>
            <p:cNvPr id="33" name="TextBox 32"/>
            <p:cNvSpPr txBox="1"/>
            <p:nvPr/>
          </p:nvSpPr>
          <p:spPr>
            <a:xfrm>
              <a:off x="-1639956" y="2908300"/>
              <a:ext cx="166712" cy="276999"/>
            </a:xfrm>
            <a:prstGeom prst="rect">
              <a:avLst/>
            </a:prstGeom>
            <a:grpFill/>
          </p:spPr>
          <p:txBody>
            <a:bodyPr wrap="none" lIns="0" tIns="0" rIns="0" bIns="0" rtlCol="0">
              <a:spAutoFit/>
            </a:bodyPr>
            <a:lstStyle/>
            <a:p>
              <a:pPr fontAlgn="base">
                <a:spcBef>
                  <a:spcPts val="600"/>
                </a:spcBef>
                <a:spcAft>
                  <a:spcPct val="0"/>
                </a:spcAft>
                <a:buClr>
                  <a:srgbClr val="F0AB00"/>
                </a:buClr>
                <a:buSzPct val="80000"/>
              </a:pPr>
              <a:r>
                <a:rPr lang="en-GB" sz="1800" kern="0" dirty="0">
                  <a:solidFill>
                    <a:schemeClr val="bg1"/>
                  </a:solidFill>
                  <a:ea typeface="Arial Unicode MS" pitchFamily="34" charset="-128"/>
                  <a:cs typeface="Arial Unicode MS" pitchFamily="34" charset="-128"/>
                </a:rPr>
                <a:t>R</a:t>
              </a:r>
            </a:p>
          </p:txBody>
        </p:sp>
      </p:grpSp>
      <p:grpSp>
        <p:nvGrpSpPr>
          <p:cNvPr id="34" name="Group 33"/>
          <p:cNvGrpSpPr/>
          <p:nvPr/>
        </p:nvGrpSpPr>
        <p:grpSpPr>
          <a:xfrm>
            <a:off x="238406" y="1481719"/>
            <a:ext cx="360537" cy="360537"/>
            <a:chOff x="-1739900" y="2870200"/>
            <a:chExt cx="360537" cy="360537"/>
          </a:xfrm>
        </p:grpSpPr>
        <p:sp>
          <p:nvSpPr>
            <p:cNvPr id="35" name="Oval 34"/>
            <p:cNvSpPr/>
            <p:nvPr/>
          </p:nvSpPr>
          <p:spPr bwMode="gray">
            <a:xfrm>
              <a:off x="-1739900" y="2870200"/>
              <a:ext cx="360537" cy="360537"/>
            </a:xfrm>
            <a:prstGeom prst="ellipse">
              <a:avLst/>
            </a:prstGeom>
            <a:solidFill>
              <a:srgbClr val="D4652D"/>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2000" b="0" i="0" u="none" strike="noStrike" kern="0" cap="none" spc="0" normalizeH="0" baseline="0" noProof="0" dirty="0" err="1">
                <a:ln>
                  <a:noFill/>
                </a:ln>
                <a:solidFill>
                  <a:schemeClr val="bg1"/>
                </a:solidFill>
                <a:effectLst/>
                <a:uLnTx/>
                <a:uFillTx/>
                <a:ea typeface="Arial Unicode MS" pitchFamily="34" charset="-128"/>
                <a:cs typeface="Arial Unicode MS" pitchFamily="34" charset="-128"/>
              </a:endParaRPr>
            </a:p>
          </p:txBody>
        </p:sp>
        <p:sp>
          <p:nvSpPr>
            <p:cNvPr id="36" name="TextBox 35"/>
            <p:cNvSpPr txBox="1"/>
            <p:nvPr/>
          </p:nvSpPr>
          <p:spPr>
            <a:xfrm>
              <a:off x="-1600200" y="2908300"/>
              <a:ext cx="64120" cy="276999"/>
            </a:xfrm>
            <a:prstGeom prst="rect">
              <a:avLst/>
            </a:prstGeom>
            <a:noFill/>
          </p:spPr>
          <p:txBody>
            <a:bodyPr wrap="none" lIns="0" tIns="0" rIns="0" bIns="0" rtlCol="0">
              <a:spAutoFit/>
            </a:bodyPr>
            <a:lstStyle/>
            <a:p>
              <a:pPr fontAlgn="base">
                <a:spcBef>
                  <a:spcPts val="600"/>
                </a:spcBef>
                <a:spcAft>
                  <a:spcPct val="0"/>
                </a:spcAft>
                <a:buClr>
                  <a:srgbClr val="F0AB00"/>
                </a:buClr>
                <a:buSzPct val="80000"/>
              </a:pPr>
              <a:r>
                <a:rPr lang="en-GB" sz="1800" kern="0" dirty="0">
                  <a:solidFill>
                    <a:schemeClr val="bg1"/>
                  </a:solidFill>
                  <a:ea typeface="Arial Unicode MS" pitchFamily="34" charset="-128"/>
                  <a:cs typeface="Arial Unicode MS" pitchFamily="34" charset="-128"/>
                </a:rPr>
                <a:t>I</a:t>
              </a:r>
            </a:p>
          </p:txBody>
        </p:sp>
      </p:grpSp>
    </p:spTree>
    <p:extLst>
      <p:ext uri="{BB962C8B-B14F-4D97-AF65-F5344CB8AC3E}">
        <p14:creationId xmlns:p14="http://schemas.microsoft.com/office/powerpoint/2010/main" val="243376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BentonSans Bold" panose="02000803000000020004" pitchFamily="2" charset="0"/>
              </a:rPr>
              <a:t>Agenda</a:t>
            </a:r>
          </a:p>
        </p:txBody>
      </p:sp>
      <p:sp>
        <p:nvSpPr>
          <p:cNvPr id="39" name="Text Box 12"/>
          <p:cNvSpPr txBox="1">
            <a:spLocks noChangeArrowheads="1"/>
          </p:cNvSpPr>
          <p:nvPr/>
        </p:nvSpPr>
        <p:spPr bwMode="gray">
          <a:xfrm>
            <a:off x="1631873" y="2048802"/>
            <a:ext cx="1260579" cy="1848840"/>
          </a:xfrm>
          <a:prstGeom prst="rect">
            <a:avLst/>
          </a:prstGeom>
          <a:noFill/>
          <a:ln w="9525" algn="ctr">
            <a:noFill/>
            <a:miter lim="800000"/>
            <a:headEnd/>
            <a:tailEnd/>
          </a:ln>
        </p:spPr>
        <p:txBody>
          <a:bodyPr wrap="square" lIns="90000" tIns="46800" rIns="90000" bIns="46800">
            <a:spAutoFit/>
          </a:bodyPr>
          <a:lstStyle>
            <a:defPPr>
              <a:defRPr lang="de-DE"/>
            </a:defPPr>
            <a:lvl1pPr>
              <a:spcBef>
                <a:spcPct val="0"/>
              </a:spcBef>
              <a:buClr>
                <a:schemeClr val="accent1"/>
              </a:buClr>
              <a:buSzPct val="80000"/>
              <a:tabLst>
                <a:tab pos="430901" algn="l"/>
              </a:tabLst>
              <a:defRPr sz="11400">
                <a:solidFill>
                  <a:schemeClr val="bg1">
                    <a:lumMod val="75000"/>
                  </a:schemeClr>
                </a:solidFill>
                <a:latin typeface="Arial Black" pitchFamily="34" charset="0"/>
              </a:defRPr>
            </a:lvl1pPr>
          </a:lstStyle>
          <a:p>
            <a:pPr algn="ctr"/>
            <a:r>
              <a:rPr lang="en-US" dirty="0">
                <a:solidFill>
                  <a:srgbClr val="BFBFBF"/>
                </a:solidFill>
                <a:latin typeface="BentonSans Bold" panose="02000803000000020004" pitchFamily="2" charset="0"/>
              </a:rPr>
              <a:t>1</a:t>
            </a:r>
          </a:p>
        </p:txBody>
      </p:sp>
      <p:sp>
        <p:nvSpPr>
          <p:cNvPr id="30" name="Text Box 12"/>
          <p:cNvSpPr txBox="1">
            <a:spLocks noChangeArrowheads="1"/>
          </p:cNvSpPr>
          <p:nvPr/>
        </p:nvSpPr>
        <p:spPr bwMode="gray">
          <a:xfrm>
            <a:off x="6478360" y="2042276"/>
            <a:ext cx="1041379" cy="1832570"/>
          </a:xfrm>
          <a:prstGeom prst="rect">
            <a:avLst/>
          </a:prstGeom>
          <a:solidFill>
            <a:schemeClr val="bg1"/>
          </a:solidFill>
          <a:ln w="9525" algn="ctr">
            <a:noFill/>
            <a:miter lim="800000"/>
            <a:headEnd/>
            <a:tailEnd/>
          </a:ln>
        </p:spPr>
        <p:txBody>
          <a:bodyPr wrap="none" lIns="90000" tIns="46800" rIns="90000" bIns="46800">
            <a:spAutoFit/>
          </a:bodyPr>
          <a:lstStyle/>
          <a:p>
            <a:pPr algn="ctr">
              <a:spcBef>
                <a:spcPct val="0"/>
              </a:spcBef>
              <a:buClr>
                <a:schemeClr val="accent1"/>
              </a:buClr>
              <a:buSzPct val="80000"/>
              <a:tabLst>
                <a:tab pos="430901" algn="l"/>
              </a:tabLst>
            </a:pPr>
            <a:r>
              <a:rPr lang="en-US" sz="11400" dirty="0">
                <a:solidFill>
                  <a:schemeClr val="bg1">
                    <a:lumMod val="75000"/>
                  </a:schemeClr>
                </a:solidFill>
                <a:latin typeface="BentonSans Bold" panose="02000803000000020004" pitchFamily="2" charset="0"/>
              </a:rPr>
              <a:t>3</a:t>
            </a:r>
            <a:endParaRPr lang="en-US" sz="3300" dirty="0">
              <a:solidFill>
                <a:schemeClr val="accent1"/>
              </a:solidFill>
              <a:latin typeface="BentonSans Bold" panose="02000803000000020004" pitchFamily="2" charset="0"/>
            </a:endParaRPr>
          </a:p>
        </p:txBody>
      </p:sp>
      <p:sp>
        <p:nvSpPr>
          <p:cNvPr id="36" name="Text Box 12"/>
          <p:cNvSpPr txBox="1">
            <a:spLocks noChangeArrowheads="1"/>
          </p:cNvSpPr>
          <p:nvPr/>
        </p:nvSpPr>
        <p:spPr bwMode="gray">
          <a:xfrm>
            <a:off x="4006310" y="2042276"/>
            <a:ext cx="1079440" cy="1848840"/>
          </a:xfrm>
          <a:prstGeom prst="rect">
            <a:avLst/>
          </a:prstGeom>
          <a:noFill/>
          <a:ln w="9525" algn="ctr">
            <a:noFill/>
            <a:miter lim="800000"/>
            <a:headEnd/>
            <a:tailEnd/>
          </a:ln>
        </p:spPr>
        <p:txBody>
          <a:bodyPr wrap="none" lIns="90000" tIns="46800" rIns="90000" bIns="46800">
            <a:spAutoFit/>
          </a:bodyPr>
          <a:lstStyle/>
          <a:p>
            <a:pPr algn="ctr">
              <a:spcBef>
                <a:spcPct val="0"/>
              </a:spcBef>
              <a:buClr>
                <a:schemeClr val="accent1"/>
              </a:buClr>
              <a:buSzPct val="80000"/>
              <a:tabLst>
                <a:tab pos="430901" algn="l"/>
              </a:tabLst>
            </a:pPr>
            <a:r>
              <a:rPr lang="en-US" sz="11400" dirty="0">
                <a:solidFill>
                  <a:schemeClr val="accent1"/>
                </a:solidFill>
                <a:latin typeface="BentonSans Bold" panose="02000803000000020004" pitchFamily="2" charset="0"/>
              </a:rPr>
              <a:t>2</a:t>
            </a:r>
            <a:endParaRPr lang="en-US" sz="3300" dirty="0">
              <a:solidFill>
                <a:schemeClr val="accent1"/>
              </a:solidFill>
              <a:latin typeface="BentonSans Bold" panose="02000803000000020004" pitchFamily="2" charset="0"/>
            </a:endParaRPr>
          </a:p>
        </p:txBody>
      </p:sp>
      <p:sp>
        <p:nvSpPr>
          <p:cNvPr id="34" name="Text Box 12"/>
          <p:cNvSpPr txBox="1">
            <a:spLocks noChangeArrowheads="1"/>
          </p:cNvSpPr>
          <p:nvPr/>
        </p:nvSpPr>
        <p:spPr bwMode="gray">
          <a:xfrm>
            <a:off x="9002755" y="2048802"/>
            <a:ext cx="1169208" cy="1848840"/>
          </a:xfrm>
          <a:prstGeom prst="rect">
            <a:avLst/>
          </a:prstGeom>
          <a:solidFill>
            <a:schemeClr val="bg1"/>
          </a:solidFill>
          <a:ln w="9525" algn="ctr">
            <a:noFill/>
            <a:miter lim="800000"/>
            <a:headEnd/>
            <a:tailEnd/>
          </a:ln>
        </p:spPr>
        <p:txBody>
          <a:bodyPr wrap="none" lIns="90000" tIns="46800" rIns="90000" bIns="46800">
            <a:spAutoFit/>
          </a:bodyPr>
          <a:lstStyle/>
          <a:p>
            <a:pPr algn="ctr">
              <a:spcBef>
                <a:spcPct val="0"/>
              </a:spcBef>
              <a:buClr>
                <a:schemeClr val="accent1"/>
              </a:buClr>
              <a:buSzPct val="80000"/>
              <a:tabLst>
                <a:tab pos="430901" algn="l"/>
              </a:tabLst>
            </a:pPr>
            <a:r>
              <a:rPr lang="it-IT" sz="11400" dirty="0">
                <a:solidFill>
                  <a:srgbClr val="BFBFBF"/>
                </a:solidFill>
                <a:latin typeface="BentonSans Bold" panose="02000803000000020004" pitchFamily="2" charset="0"/>
              </a:rPr>
              <a:t>4</a:t>
            </a:r>
            <a:endParaRPr lang="it-IT" sz="3300" dirty="0">
              <a:solidFill>
                <a:srgbClr val="BFBFBF"/>
              </a:solidFill>
              <a:latin typeface="BentonSans Bold" panose="02000803000000020004" pitchFamily="2" charset="0"/>
            </a:endParaRPr>
          </a:p>
        </p:txBody>
      </p:sp>
      <p:sp>
        <p:nvSpPr>
          <p:cNvPr id="35" name="TextBox 34"/>
          <p:cNvSpPr txBox="1">
            <a:spLocks noChangeArrowheads="1"/>
          </p:cNvSpPr>
          <p:nvPr/>
        </p:nvSpPr>
        <p:spPr bwMode="auto">
          <a:xfrm>
            <a:off x="1272554" y="3636032"/>
            <a:ext cx="1932887" cy="523220"/>
          </a:xfrm>
          <a:prstGeom prst="rect">
            <a:avLst/>
          </a:prstGeom>
          <a:noFill/>
          <a:ln w="9525">
            <a:noFill/>
            <a:miter lim="800000"/>
            <a:headEnd/>
            <a:tailEnd/>
          </a:ln>
        </p:spPr>
        <p:txBody>
          <a:bodyPr wrap="square" anchor="t">
            <a:spAutoFit/>
          </a:bodyPr>
          <a:lstStyle/>
          <a:p>
            <a:pPr lvl="0" algn="ctr"/>
            <a:r>
              <a:rPr lang="en-US" sz="1400" dirty="0">
                <a:solidFill>
                  <a:srgbClr val="7F7F7F"/>
                </a:solidFill>
                <a:latin typeface="BentonSans Book" panose="02000503000000020004" pitchFamily="2" charset="0"/>
              </a:rPr>
              <a:t>Smart City : </a:t>
            </a:r>
            <a:r>
              <a:rPr lang="en-US" sz="1400" dirty="0" err="1">
                <a:solidFill>
                  <a:srgbClr val="7F7F7F"/>
                </a:solidFill>
                <a:latin typeface="BentonSans Book" panose="02000503000000020004" pitchFamily="2" charset="0"/>
              </a:rPr>
              <a:t>visione</a:t>
            </a:r>
            <a:r>
              <a:rPr lang="en-US" sz="1400" dirty="0">
                <a:solidFill>
                  <a:srgbClr val="7F7F7F"/>
                </a:solidFill>
                <a:latin typeface="BentonSans Book" panose="02000503000000020004" pitchFamily="2" charset="0"/>
              </a:rPr>
              <a:t> </a:t>
            </a:r>
            <a:r>
              <a:rPr lang="en-US" sz="1400" dirty="0" err="1">
                <a:solidFill>
                  <a:srgbClr val="7F7F7F"/>
                </a:solidFill>
                <a:latin typeface="BentonSans Book" panose="02000503000000020004" pitchFamily="2" charset="0"/>
              </a:rPr>
              <a:t>d’insieme</a:t>
            </a:r>
            <a:endParaRPr lang="en-US" sz="1400" dirty="0">
              <a:solidFill>
                <a:srgbClr val="7F7F7F"/>
              </a:solidFill>
              <a:latin typeface="BentonSans Book" panose="02000503000000020004" pitchFamily="2" charset="0"/>
            </a:endParaRPr>
          </a:p>
        </p:txBody>
      </p:sp>
      <p:sp>
        <p:nvSpPr>
          <p:cNvPr id="28" name="TextBox 27"/>
          <p:cNvSpPr txBox="1">
            <a:spLocks noChangeArrowheads="1"/>
          </p:cNvSpPr>
          <p:nvPr/>
        </p:nvSpPr>
        <p:spPr bwMode="auto">
          <a:xfrm>
            <a:off x="5551721" y="3634342"/>
            <a:ext cx="2894655" cy="738664"/>
          </a:xfrm>
          <a:prstGeom prst="rect">
            <a:avLst/>
          </a:prstGeom>
          <a:noFill/>
          <a:ln w="9525">
            <a:noFill/>
            <a:miter lim="800000"/>
            <a:headEnd/>
            <a:tailEnd/>
          </a:ln>
        </p:spPr>
        <p:txBody>
          <a:bodyPr wrap="square" anchor="t">
            <a:spAutoFit/>
          </a:bodyPr>
          <a:lstStyle/>
          <a:p>
            <a:pPr lvl="0" algn="ctr"/>
            <a:r>
              <a:rPr lang="en-US" sz="1400" dirty="0" err="1">
                <a:solidFill>
                  <a:srgbClr val="7F7F7F"/>
                </a:solidFill>
                <a:latin typeface="BentonSans Book" panose="02000503000000020004" pitchFamily="2" charset="0"/>
              </a:rPr>
              <a:t>L’esperienza</a:t>
            </a:r>
            <a:r>
              <a:rPr lang="en-US" sz="1400" dirty="0">
                <a:solidFill>
                  <a:srgbClr val="7F7F7F"/>
                </a:solidFill>
                <a:latin typeface="BentonSans Book" panose="02000503000000020004" pitchFamily="2" charset="0"/>
              </a:rPr>
              <a:t> di SAP :</a:t>
            </a:r>
          </a:p>
          <a:p>
            <a:pPr lvl="0" algn="ctr"/>
            <a:r>
              <a:rPr lang="en-US" sz="1400" dirty="0" err="1">
                <a:solidFill>
                  <a:srgbClr val="7F7F7F"/>
                </a:solidFill>
                <a:latin typeface="BentonSans Book" panose="02000503000000020004" pitchFamily="2" charset="0"/>
              </a:rPr>
              <a:t>Elementi</a:t>
            </a:r>
            <a:r>
              <a:rPr lang="en-US" sz="1400" dirty="0">
                <a:solidFill>
                  <a:srgbClr val="7F7F7F"/>
                </a:solidFill>
                <a:latin typeface="BentonSans Book" panose="02000503000000020004" pitchFamily="2" charset="0"/>
              </a:rPr>
              <a:t> </a:t>
            </a:r>
            <a:r>
              <a:rPr lang="en-US" sz="1400" dirty="0" err="1">
                <a:solidFill>
                  <a:srgbClr val="7F7F7F"/>
                </a:solidFill>
                <a:latin typeface="BentonSans Book" panose="02000503000000020004" pitchFamily="2" charset="0"/>
              </a:rPr>
              <a:t>chiave</a:t>
            </a:r>
            <a:r>
              <a:rPr lang="en-US" sz="1400" dirty="0">
                <a:solidFill>
                  <a:srgbClr val="7F7F7F"/>
                </a:solidFill>
                <a:latin typeface="BentonSans Book" panose="02000503000000020004" pitchFamily="2" charset="0"/>
              </a:rPr>
              <a:t>– </a:t>
            </a:r>
          </a:p>
          <a:p>
            <a:pPr lvl="0" algn="ctr"/>
            <a:r>
              <a:rPr lang="en-US" sz="1400" dirty="0" err="1">
                <a:solidFill>
                  <a:srgbClr val="7F7F7F"/>
                </a:solidFill>
                <a:latin typeface="BentonSans Book" panose="02000503000000020004" pitchFamily="2" charset="0"/>
              </a:rPr>
              <a:t>funzionalità</a:t>
            </a:r>
            <a:r>
              <a:rPr lang="en-US" sz="1400" dirty="0">
                <a:solidFill>
                  <a:srgbClr val="7F7F7F"/>
                </a:solidFill>
                <a:latin typeface="BentonSans Book" panose="02000503000000020004" pitchFamily="2" charset="0"/>
              </a:rPr>
              <a:t>/</a:t>
            </a:r>
            <a:r>
              <a:rPr lang="en-US" sz="1400" dirty="0" err="1">
                <a:solidFill>
                  <a:srgbClr val="7F7F7F"/>
                </a:solidFill>
                <a:latin typeface="BentonSans Book" panose="02000503000000020004" pitchFamily="2" charset="0"/>
              </a:rPr>
              <a:t>tecnologia</a:t>
            </a:r>
            <a:endParaRPr lang="en-US" sz="1400" dirty="0">
              <a:solidFill>
                <a:srgbClr val="7F7F7F"/>
              </a:solidFill>
              <a:latin typeface="BentonSans Book" panose="02000503000000020004" pitchFamily="2" charset="0"/>
            </a:endParaRPr>
          </a:p>
        </p:txBody>
      </p:sp>
      <p:sp>
        <p:nvSpPr>
          <p:cNvPr id="23" name="TextBox 22"/>
          <p:cNvSpPr txBox="1">
            <a:spLocks noChangeArrowheads="1"/>
          </p:cNvSpPr>
          <p:nvPr/>
        </p:nvSpPr>
        <p:spPr bwMode="auto">
          <a:xfrm>
            <a:off x="3552117" y="3636032"/>
            <a:ext cx="1899083" cy="954107"/>
          </a:xfrm>
          <a:prstGeom prst="rect">
            <a:avLst/>
          </a:prstGeom>
          <a:noFill/>
          <a:ln w="9525">
            <a:noFill/>
            <a:miter lim="800000"/>
            <a:headEnd/>
            <a:tailEnd/>
          </a:ln>
        </p:spPr>
        <p:txBody>
          <a:bodyPr wrap="square" anchor="t">
            <a:spAutoFit/>
          </a:bodyPr>
          <a:lstStyle/>
          <a:p>
            <a:pPr lvl="0" algn="ctr"/>
            <a:r>
              <a:rPr lang="en-US" sz="1400" i="1" dirty="0" err="1">
                <a:solidFill>
                  <a:srgbClr val="7F7F7F"/>
                </a:solidFill>
                <a:latin typeface="BentonSans Bold" panose="02000803000000020004" pitchFamily="2" charset="0"/>
              </a:rPr>
              <a:t>L’esperienza</a:t>
            </a:r>
            <a:r>
              <a:rPr lang="en-US" sz="1400" i="1" dirty="0">
                <a:solidFill>
                  <a:srgbClr val="7F7F7F"/>
                </a:solidFill>
                <a:latin typeface="BentonSans Bold" panose="02000803000000020004" pitchFamily="2" charset="0"/>
              </a:rPr>
              <a:t> di SAP :</a:t>
            </a:r>
          </a:p>
          <a:p>
            <a:pPr lvl="0" algn="ctr"/>
            <a:r>
              <a:rPr lang="en-US" sz="1400" i="1" dirty="0">
                <a:solidFill>
                  <a:srgbClr val="7F7F7F"/>
                </a:solidFill>
                <a:latin typeface="BentonSans Bold" panose="02000803000000020004" pitchFamily="2" charset="0"/>
              </a:rPr>
              <a:t>scenario </a:t>
            </a:r>
            <a:r>
              <a:rPr lang="en-US" sz="1400" i="1" dirty="0" err="1">
                <a:solidFill>
                  <a:srgbClr val="7F7F7F"/>
                </a:solidFill>
                <a:latin typeface="BentonSans Bold" panose="02000803000000020004" pitchFamily="2" charset="0"/>
              </a:rPr>
              <a:t>identificato</a:t>
            </a:r>
            <a:endParaRPr lang="en-US" sz="1400" i="1" dirty="0">
              <a:solidFill>
                <a:srgbClr val="7F7F7F"/>
              </a:solidFill>
              <a:latin typeface="BentonSans Bold" panose="02000803000000020004" pitchFamily="2" charset="0"/>
            </a:endParaRPr>
          </a:p>
        </p:txBody>
      </p:sp>
      <p:sp>
        <p:nvSpPr>
          <p:cNvPr id="15" name="TextBox 14"/>
          <p:cNvSpPr txBox="1">
            <a:spLocks noChangeArrowheads="1"/>
          </p:cNvSpPr>
          <p:nvPr/>
        </p:nvSpPr>
        <p:spPr bwMode="auto">
          <a:xfrm>
            <a:off x="8783733" y="3659157"/>
            <a:ext cx="1899083" cy="523220"/>
          </a:xfrm>
          <a:prstGeom prst="rect">
            <a:avLst/>
          </a:prstGeom>
          <a:noFill/>
          <a:ln w="9525">
            <a:noFill/>
            <a:miter lim="800000"/>
            <a:headEnd/>
            <a:tailEnd/>
          </a:ln>
        </p:spPr>
        <p:txBody>
          <a:bodyPr wrap="square" anchor="t">
            <a:spAutoFit/>
          </a:bodyPr>
          <a:lstStyle/>
          <a:p>
            <a:pPr lvl="0" algn="ctr"/>
            <a:r>
              <a:rPr lang="it-IT" sz="1400" dirty="0">
                <a:solidFill>
                  <a:srgbClr val="7F7F7F"/>
                </a:solidFill>
                <a:latin typeface="BentonSans Book" panose="02000503000000020004" pitchFamily="2" charset="0"/>
              </a:rPr>
              <a:t>L’esperienza di SAP : </a:t>
            </a:r>
            <a:r>
              <a:rPr lang="it-IT" sz="1400" dirty="0" err="1">
                <a:solidFill>
                  <a:srgbClr val="7F7F7F"/>
                </a:solidFill>
                <a:latin typeface="BentonSans Book" panose="02000503000000020004" pitchFamily="2" charset="0"/>
              </a:rPr>
              <a:t>Lessons</a:t>
            </a:r>
            <a:r>
              <a:rPr lang="it-IT" sz="1400" dirty="0">
                <a:solidFill>
                  <a:srgbClr val="7F7F7F"/>
                </a:solidFill>
                <a:latin typeface="BentonSans Book" panose="02000503000000020004" pitchFamily="2" charset="0"/>
              </a:rPr>
              <a:t> </a:t>
            </a:r>
            <a:r>
              <a:rPr lang="it-IT" sz="1400" dirty="0" err="1">
                <a:solidFill>
                  <a:srgbClr val="7F7F7F"/>
                </a:solidFill>
                <a:latin typeface="BentonSans Book" panose="02000503000000020004" pitchFamily="2" charset="0"/>
              </a:rPr>
              <a:t>learned</a:t>
            </a:r>
            <a:endParaRPr lang="it-IT" sz="1400" dirty="0">
              <a:solidFill>
                <a:srgbClr val="7F7F7F"/>
              </a:solidFill>
              <a:latin typeface="BentonSans Book" panose="02000503000000020004" pitchFamily="2" charset="0"/>
            </a:endParaRPr>
          </a:p>
        </p:txBody>
      </p:sp>
    </p:spTree>
    <p:extLst>
      <p:ext uri="{BB962C8B-B14F-4D97-AF65-F5344CB8AC3E}">
        <p14:creationId xmlns:p14="http://schemas.microsoft.com/office/powerpoint/2010/main" val="2708097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latin typeface="BentonSans Bold" panose="02000803000000020004" pitchFamily="2" charset="0"/>
              </a:rPr>
              <a:t>La </a:t>
            </a:r>
            <a:r>
              <a:rPr lang="en-US" dirty="0" err="1">
                <a:latin typeface="BentonSans Bold" panose="02000803000000020004" pitchFamily="2" charset="0"/>
              </a:rPr>
              <a:t>sfida</a:t>
            </a:r>
            <a:r>
              <a:rPr lang="en-US" dirty="0">
                <a:latin typeface="BentonSans Bold" panose="02000803000000020004" pitchFamily="2" charset="0"/>
              </a:rPr>
              <a:t> </a:t>
            </a:r>
          </a:p>
        </p:txBody>
      </p:sp>
      <p:sp>
        <p:nvSpPr>
          <p:cNvPr id="4" name="Title 1"/>
          <p:cNvSpPr txBox="1">
            <a:spLocks/>
          </p:cNvSpPr>
          <p:nvPr/>
        </p:nvSpPr>
        <p:spPr bwMode="gray">
          <a:xfrm>
            <a:off x="476400" y="476475"/>
            <a:ext cx="11545200" cy="756175"/>
          </a:xfrm>
          <a:prstGeom prst="rect">
            <a:avLst/>
          </a:prstGeom>
        </p:spPr>
        <p:txBody>
          <a:bodyPr vert="horz" lIns="0" tIns="0" rIns="0" bIns="0" rtlCol="0" anchor="ctr" anchorCtr="0">
            <a:noAutofit/>
          </a:bodyPr>
          <a:lstStyle>
            <a:lvl1pPr algn="l" defTabSz="1088776" rtl="0" eaLnBrk="1" latinLnBrk="0" hangingPunct="1">
              <a:spcBef>
                <a:spcPct val="0"/>
              </a:spcBef>
              <a:buNone/>
              <a:defRPr sz="2800" b="1" kern="1200">
                <a:solidFill>
                  <a:schemeClr val="accent2"/>
                </a:solidFill>
                <a:latin typeface="+mj-lt"/>
                <a:ea typeface="+mj-ea"/>
                <a:cs typeface="+mj-cs"/>
              </a:defRPr>
            </a:lvl1pPr>
          </a:lstStyle>
          <a:p>
            <a:endParaRPr lang="en-US" sz="2400" b="0" dirty="0">
              <a:latin typeface="BentonSans Book" panose="02000503000000020004" pitchFamily="2" charset="0"/>
            </a:endParaRPr>
          </a:p>
        </p:txBody>
      </p:sp>
      <p:sp>
        <p:nvSpPr>
          <p:cNvPr id="5" name="TextBox 4"/>
          <p:cNvSpPr txBox="1"/>
          <p:nvPr/>
        </p:nvSpPr>
        <p:spPr>
          <a:xfrm>
            <a:off x="442669" y="1082686"/>
            <a:ext cx="6095582" cy="2616101"/>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400" b="1" kern="0" dirty="0" err="1">
                <a:latin typeface="BentonSans Bold" panose="02000803000000020004" pitchFamily="2" charset="0"/>
                <a:ea typeface="Arial Unicode MS" pitchFamily="34" charset="-128"/>
                <a:cs typeface="Arial Unicode MS" pitchFamily="34" charset="-128"/>
              </a:rPr>
              <a:t>Aspetti</a:t>
            </a:r>
            <a:r>
              <a:rPr lang="en-US" sz="1400" b="1" kern="0" dirty="0">
                <a:latin typeface="BentonSans Bold" panose="02000803000000020004" pitchFamily="2" charset="0"/>
                <a:ea typeface="Arial Unicode MS" pitchFamily="34" charset="-128"/>
                <a:cs typeface="Arial Unicode MS" pitchFamily="34" charset="-128"/>
              </a:rPr>
              <a:t> </a:t>
            </a:r>
            <a:r>
              <a:rPr lang="en-US" sz="1400" b="1" kern="0" dirty="0" err="1">
                <a:latin typeface="BentonSans Bold" panose="02000803000000020004" pitchFamily="2" charset="0"/>
                <a:ea typeface="Arial Unicode MS" pitchFamily="34" charset="-128"/>
                <a:cs typeface="Arial Unicode MS" pitchFamily="34" charset="-128"/>
              </a:rPr>
              <a:t>chiave</a:t>
            </a:r>
            <a:endParaRPr lang="en-US" sz="1400" b="1" kern="0" dirty="0">
              <a:latin typeface="BentonSans Bold" panose="02000803000000020004" pitchFamily="2" charset="0"/>
              <a:ea typeface="Arial Unicode MS" pitchFamily="34" charset="-128"/>
              <a:cs typeface="Arial Unicode MS" pitchFamily="34" charset="-128"/>
            </a:endParaRPr>
          </a:p>
          <a:p>
            <a:pPr marL="342900" indent="-342900" fontAlgn="base">
              <a:spcBef>
                <a:spcPts val="600"/>
              </a:spcBef>
              <a:spcAft>
                <a:spcPct val="0"/>
              </a:spcAft>
              <a:buClr>
                <a:srgbClr val="F0AB00"/>
              </a:buClr>
              <a:buSzPct val="80000"/>
              <a:buFont typeface="Arial" panose="020B0604020202020204" pitchFamily="34" charset="0"/>
              <a:buChar char="•"/>
            </a:pPr>
            <a:r>
              <a:rPr lang="en-US" sz="1400" kern="0" dirty="0">
                <a:latin typeface="BentonSans Book" panose="02000503000000020004" pitchFamily="2" charset="0"/>
                <a:ea typeface="Arial Unicode MS" pitchFamily="34" charset="-128"/>
                <a:cs typeface="Arial Unicode MS" pitchFamily="34" charset="-128"/>
              </a:rPr>
              <a:t>I 4 </a:t>
            </a:r>
            <a:r>
              <a:rPr lang="en-US" sz="1400" kern="0" dirty="0" err="1">
                <a:latin typeface="BentonSans Book" panose="02000503000000020004" pitchFamily="2" charset="0"/>
                <a:ea typeface="Arial Unicode MS" pitchFamily="34" charset="-128"/>
                <a:cs typeface="Arial Unicode MS" pitchFamily="34" charset="-128"/>
              </a:rPr>
              <a:t>pilastri</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precedentemente</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illustrati</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solidFill>
                  <a:schemeClr val="accent5"/>
                </a:solidFill>
                <a:latin typeface="BentonSans Book" panose="02000503000000020004" pitchFamily="2" charset="0"/>
                <a:ea typeface="Arial Unicode MS" pitchFamily="34" charset="-128"/>
                <a:cs typeface="Arial Unicode MS" pitchFamily="34" charset="-128"/>
              </a:rPr>
              <a:t>inclusività</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solidFill>
                  <a:schemeClr val="accent3"/>
                </a:solidFill>
                <a:latin typeface="BentonSans Book" panose="02000503000000020004" pitchFamily="2" charset="0"/>
                <a:ea typeface="Arial Unicode MS" pitchFamily="34" charset="-128"/>
                <a:cs typeface="Arial Unicode MS" pitchFamily="34" charset="-128"/>
              </a:rPr>
              <a:t>resilienza</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solidFill>
                  <a:schemeClr val="accent4">
                    <a:lumMod val="75000"/>
                  </a:schemeClr>
                </a:solidFill>
                <a:latin typeface="BentonSans Book" panose="02000503000000020004" pitchFamily="2" charset="0"/>
                <a:ea typeface="Arial Unicode MS" pitchFamily="34" charset="-128"/>
                <a:cs typeface="Arial Unicode MS" pitchFamily="34" charset="-128"/>
              </a:rPr>
              <a:t>sicurezza</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solidFill>
                  <a:schemeClr val="accent1"/>
                </a:solidFill>
                <a:latin typeface="BentonSans Book" panose="02000503000000020004" pitchFamily="2" charset="0"/>
                <a:ea typeface="Arial Unicode MS" pitchFamily="34" charset="-128"/>
                <a:cs typeface="Arial Unicode MS" pitchFamily="34" charset="-128"/>
              </a:rPr>
              <a:t>sostenibilità</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sono</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congruenti</a:t>
            </a:r>
            <a:r>
              <a:rPr lang="en-US" sz="1400" kern="0" dirty="0">
                <a:latin typeface="BentonSans Book" panose="02000503000000020004" pitchFamily="2" charset="0"/>
                <a:ea typeface="Arial Unicode MS" pitchFamily="34" charset="-128"/>
                <a:cs typeface="Arial Unicode MS" pitchFamily="34" charset="-128"/>
              </a:rPr>
              <a:t> con le </a:t>
            </a:r>
            <a:r>
              <a:rPr lang="en-US" sz="1400" kern="0" dirty="0" err="1">
                <a:latin typeface="BentonSans Book" panose="02000503000000020004" pitchFamily="2" charset="0"/>
                <a:ea typeface="Arial Unicode MS" pitchFamily="34" charset="-128"/>
                <a:cs typeface="Arial Unicode MS" pitchFamily="34" charset="-128"/>
              </a:rPr>
              <a:t>necessità</a:t>
            </a:r>
            <a:r>
              <a:rPr lang="en-US" sz="1400" kern="0" dirty="0">
                <a:latin typeface="BentonSans Book" panose="02000503000000020004" pitchFamily="2" charset="0"/>
                <a:ea typeface="Arial Unicode MS" pitchFamily="34" charset="-128"/>
                <a:cs typeface="Arial Unicode MS" pitchFamily="34" charset="-128"/>
              </a:rPr>
              <a:t> e </a:t>
            </a:r>
            <a:r>
              <a:rPr lang="en-US" sz="1400" kern="0" dirty="0" err="1">
                <a:latin typeface="BentonSans Book" panose="02000503000000020004" pitchFamily="2" charset="0"/>
                <a:ea typeface="Arial Unicode MS" pitchFamily="34" charset="-128"/>
                <a:cs typeface="Arial Unicode MS" pitchFamily="34" charset="-128"/>
              </a:rPr>
              <a:t>gli</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obiettivi</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futuri</a:t>
            </a:r>
            <a:r>
              <a:rPr lang="en-US" sz="1400" kern="0" dirty="0">
                <a:latin typeface="BentonSans Book" panose="02000503000000020004" pitchFamily="2" charset="0"/>
                <a:ea typeface="Arial Unicode MS" pitchFamily="34" charset="-128"/>
                <a:cs typeface="Arial Unicode MS" pitchFamily="34" charset="-128"/>
              </a:rPr>
              <a:t> del </a:t>
            </a:r>
            <a:r>
              <a:rPr lang="en-US" sz="1400" kern="0" dirty="0" err="1">
                <a:latin typeface="BentonSans Book" panose="02000503000000020004" pitchFamily="2" charset="0"/>
                <a:ea typeface="Arial Unicode MS" pitchFamily="34" charset="-128"/>
                <a:cs typeface="Arial Unicode MS" pitchFamily="34" charset="-128"/>
              </a:rPr>
              <a:t>Comune</a:t>
            </a:r>
            <a:r>
              <a:rPr lang="en-US" sz="1400" kern="0" dirty="0">
                <a:latin typeface="BentonSans Book" panose="02000503000000020004" pitchFamily="2" charset="0"/>
                <a:ea typeface="Arial Unicode MS" pitchFamily="34" charset="-128"/>
                <a:cs typeface="Arial Unicode MS" pitchFamily="34" charset="-128"/>
              </a:rPr>
              <a:t>. </a:t>
            </a:r>
          </a:p>
          <a:p>
            <a:pPr marL="342900" indent="-342900" fontAlgn="base">
              <a:spcBef>
                <a:spcPts val="600"/>
              </a:spcBef>
              <a:spcAft>
                <a:spcPct val="0"/>
              </a:spcAft>
              <a:buClr>
                <a:srgbClr val="F0AB00"/>
              </a:buClr>
              <a:buSzPct val="80000"/>
              <a:buFont typeface="Arial" panose="020B0604020202020204" pitchFamily="34" charset="0"/>
              <a:buChar char="•"/>
            </a:pPr>
            <a:r>
              <a:rPr lang="en-US" sz="1400" kern="0" dirty="0">
                <a:latin typeface="BentonSans Book" panose="02000503000000020004" pitchFamily="2" charset="0"/>
                <a:ea typeface="Arial Unicode MS" pitchFamily="34" charset="-128"/>
                <a:cs typeface="Arial Unicode MS" pitchFamily="34" charset="-128"/>
              </a:rPr>
              <a:t>E’ </a:t>
            </a:r>
            <a:r>
              <a:rPr lang="en-US" sz="1400" kern="0" dirty="0" err="1">
                <a:latin typeface="BentonSans Book" panose="02000503000000020004" pitchFamily="2" charset="0"/>
                <a:ea typeface="Arial Unicode MS" pitchFamily="34" charset="-128"/>
                <a:cs typeface="Arial Unicode MS" pitchFamily="34" charset="-128"/>
              </a:rPr>
              <a:t>indispensabile</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tuttavia</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restringere</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il</a:t>
            </a:r>
            <a:r>
              <a:rPr lang="en-US" sz="1400" kern="0" dirty="0">
                <a:latin typeface="BentonSans Book" panose="02000503000000020004" pitchFamily="2" charset="0"/>
                <a:ea typeface="Arial Unicode MS" pitchFamily="34" charset="-128"/>
                <a:cs typeface="Arial Unicode MS" pitchFamily="34" charset="-128"/>
              </a:rPr>
              <a:t> campo </a:t>
            </a:r>
            <a:r>
              <a:rPr lang="en-US" sz="1400" kern="0" dirty="0" err="1">
                <a:latin typeface="BentonSans Book" panose="02000503000000020004" pitchFamily="2" charset="0"/>
                <a:ea typeface="Arial Unicode MS" pitchFamily="34" charset="-128"/>
                <a:cs typeface="Arial Unicode MS" pitchFamily="34" charset="-128"/>
              </a:rPr>
              <a:t>dei</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possibili</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scenari</a:t>
            </a:r>
            <a:r>
              <a:rPr lang="en-US" sz="1400" kern="0" dirty="0">
                <a:latin typeface="BentonSans Book" panose="02000503000000020004" pitchFamily="2" charset="0"/>
                <a:ea typeface="Arial Unicode MS" pitchFamily="34" charset="-128"/>
                <a:cs typeface="Arial Unicode MS" pitchFamily="34" charset="-128"/>
              </a:rPr>
              <a:t> ad un </a:t>
            </a:r>
            <a:r>
              <a:rPr lang="en-US" sz="1400" kern="0" dirty="0" err="1">
                <a:latin typeface="BentonSans Book" panose="02000503000000020004" pitchFamily="2" charset="0"/>
                <a:ea typeface="Arial Unicode MS" pitchFamily="34" charset="-128"/>
                <a:cs typeface="Arial Unicode MS" pitchFamily="34" charset="-128"/>
              </a:rPr>
              <a:t>caso</a:t>
            </a:r>
            <a:r>
              <a:rPr lang="en-US" sz="1400" kern="0" dirty="0">
                <a:latin typeface="BentonSans Book" panose="02000503000000020004" pitchFamily="2" charset="0"/>
                <a:ea typeface="Arial Unicode MS" pitchFamily="34" charset="-128"/>
                <a:cs typeface="Arial Unicode MS" pitchFamily="34" charset="-128"/>
              </a:rPr>
              <a:t> molto </a:t>
            </a:r>
            <a:r>
              <a:rPr lang="en-US" sz="1400" kern="0" dirty="0" err="1">
                <a:latin typeface="BentonSans Book" panose="02000503000000020004" pitchFamily="2" charset="0"/>
                <a:ea typeface="Arial Unicode MS" pitchFamily="34" charset="-128"/>
                <a:cs typeface="Arial Unicode MS" pitchFamily="34" charset="-128"/>
              </a:rPr>
              <a:t>specifico</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tenendo</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conto</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dei</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vincoli</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presenti</a:t>
            </a:r>
            <a:r>
              <a:rPr lang="en-US" sz="1400" kern="0" dirty="0">
                <a:latin typeface="BentonSans Book" panose="02000503000000020004" pitchFamily="2" charset="0"/>
                <a:ea typeface="Arial Unicode MS" pitchFamily="34" charset="-128"/>
                <a:cs typeface="Arial Unicode MS" pitchFamily="34" charset="-128"/>
              </a:rPr>
              <a:t> : </a:t>
            </a:r>
          </a:p>
          <a:p>
            <a:pPr marL="887288" lvl="1" indent="-342900" fontAlgn="base">
              <a:spcBef>
                <a:spcPts val="600"/>
              </a:spcBef>
              <a:spcAft>
                <a:spcPct val="0"/>
              </a:spcAft>
              <a:buClr>
                <a:srgbClr val="F0AB00"/>
              </a:buClr>
              <a:buSzPct val="80000"/>
              <a:buFont typeface="Wingdings" panose="05000000000000000000" pitchFamily="2" charset="2"/>
              <a:buChar char="Ø"/>
            </a:pPr>
            <a:r>
              <a:rPr lang="en-US" sz="1400" kern="0" dirty="0" err="1">
                <a:latin typeface="BentonSans Bold" panose="02000803000000020004" pitchFamily="2" charset="0"/>
                <a:ea typeface="Arial Unicode MS" pitchFamily="34" charset="-128"/>
                <a:cs typeface="Arial Unicode MS" pitchFamily="34" charset="-128"/>
              </a:rPr>
              <a:t>Veloce</a:t>
            </a:r>
            <a:r>
              <a:rPr lang="en-US" sz="1400" kern="0" dirty="0">
                <a:latin typeface="BentonSans Bold" panose="02000803000000020004" pitchFamily="2" charset="0"/>
                <a:ea typeface="Arial Unicode MS" pitchFamily="34" charset="-128"/>
                <a:cs typeface="Arial Unicode MS" pitchFamily="34" charset="-128"/>
              </a:rPr>
              <a:t> </a:t>
            </a:r>
            <a:r>
              <a:rPr lang="en-US" sz="1400" kern="0" dirty="0" err="1">
                <a:latin typeface="BentonSans Bold" panose="02000803000000020004" pitchFamily="2" charset="0"/>
                <a:ea typeface="Arial Unicode MS" pitchFamily="34" charset="-128"/>
                <a:cs typeface="Arial Unicode MS" pitchFamily="34" charset="-128"/>
              </a:rPr>
              <a:t>beneficio</a:t>
            </a:r>
            <a:endParaRPr lang="en-US" sz="1400" kern="0" dirty="0">
              <a:latin typeface="BentonSans Bold" panose="02000803000000020004" pitchFamily="2" charset="0"/>
              <a:ea typeface="Arial Unicode MS" pitchFamily="34" charset="-128"/>
              <a:cs typeface="Arial Unicode MS" pitchFamily="34" charset="-128"/>
            </a:endParaRPr>
          </a:p>
          <a:p>
            <a:pPr marL="887288" lvl="1" indent="-342900" fontAlgn="base">
              <a:spcBef>
                <a:spcPts val="600"/>
              </a:spcBef>
              <a:spcAft>
                <a:spcPct val="0"/>
              </a:spcAft>
              <a:buClr>
                <a:srgbClr val="F0AB00"/>
              </a:buClr>
              <a:buSzPct val="80000"/>
              <a:buFont typeface="Wingdings" panose="05000000000000000000" pitchFamily="2" charset="2"/>
              <a:buChar char="Ø"/>
            </a:pPr>
            <a:r>
              <a:rPr lang="en-US" sz="1400" kern="0" dirty="0" err="1">
                <a:latin typeface="BentonSans Bold" panose="02000803000000020004" pitchFamily="2" charset="0"/>
                <a:ea typeface="Arial Unicode MS" pitchFamily="34" charset="-128"/>
                <a:cs typeface="Arial Unicode MS" pitchFamily="34" charset="-128"/>
              </a:rPr>
              <a:t>Elevata</a:t>
            </a:r>
            <a:r>
              <a:rPr lang="en-US" sz="1400" kern="0" dirty="0">
                <a:latin typeface="BentonSans Bold" panose="02000803000000020004" pitchFamily="2" charset="0"/>
                <a:ea typeface="Arial Unicode MS" pitchFamily="34" charset="-128"/>
                <a:cs typeface="Arial Unicode MS" pitchFamily="34" charset="-128"/>
              </a:rPr>
              <a:t> </a:t>
            </a:r>
            <a:r>
              <a:rPr lang="en-US" sz="1400" kern="0" dirty="0" err="1">
                <a:latin typeface="BentonSans Bold" panose="02000803000000020004" pitchFamily="2" charset="0"/>
                <a:ea typeface="Arial Unicode MS" pitchFamily="34" charset="-128"/>
                <a:cs typeface="Arial Unicode MS" pitchFamily="34" charset="-128"/>
              </a:rPr>
              <a:t>visibilità</a:t>
            </a:r>
            <a:r>
              <a:rPr lang="en-US" sz="1400" kern="0" dirty="0">
                <a:latin typeface="BentonSans Bold" panose="02000803000000020004" pitchFamily="2" charset="0"/>
                <a:ea typeface="Arial Unicode MS" pitchFamily="34" charset="-128"/>
                <a:cs typeface="Arial Unicode MS" pitchFamily="34" charset="-128"/>
              </a:rPr>
              <a:t>/alto </a:t>
            </a:r>
            <a:r>
              <a:rPr lang="en-US" sz="1400" kern="0" dirty="0" err="1">
                <a:latin typeface="BentonSans Bold" panose="02000803000000020004" pitchFamily="2" charset="0"/>
                <a:ea typeface="Arial Unicode MS" pitchFamily="34" charset="-128"/>
                <a:cs typeface="Arial Unicode MS" pitchFamily="34" charset="-128"/>
              </a:rPr>
              <a:t>impatto</a:t>
            </a:r>
            <a:endParaRPr lang="en-US" sz="1400" kern="0" dirty="0">
              <a:latin typeface="BentonSans Bold" panose="02000803000000020004" pitchFamily="2" charset="0"/>
              <a:ea typeface="Arial Unicode MS" pitchFamily="34" charset="-128"/>
              <a:cs typeface="Arial Unicode MS" pitchFamily="34" charset="-128"/>
            </a:endParaRPr>
          </a:p>
          <a:p>
            <a:pPr marL="887288" lvl="1" indent="-342900" fontAlgn="base">
              <a:spcBef>
                <a:spcPts val="600"/>
              </a:spcBef>
              <a:spcAft>
                <a:spcPct val="0"/>
              </a:spcAft>
              <a:buClr>
                <a:srgbClr val="F0AB00"/>
              </a:buClr>
              <a:buSzPct val="80000"/>
              <a:buFont typeface="Wingdings" panose="05000000000000000000" pitchFamily="2" charset="2"/>
              <a:buChar char="Ø"/>
            </a:pPr>
            <a:r>
              <a:rPr lang="en-US" sz="1400" kern="0" dirty="0" err="1">
                <a:latin typeface="BentonSans Bold" panose="02000803000000020004" pitchFamily="2" charset="0"/>
                <a:ea typeface="Arial Unicode MS" pitchFamily="34" charset="-128"/>
                <a:cs typeface="Arial Unicode MS" pitchFamily="34" charset="-128"/>
              </a:rPr>
              <a:t>Investimenti</a:t>
            </a:r>
            <a:r>
              <a:rPr lang="en-US" sz="1400" kern="0" dirty="0">
                <a:latin typeface="BentonSans Bold" panose="02000803000000020004" pitchFamily="2" charset="0"/>
                <a:ea typeface="Arial Unicode MS" pitchFamily="34" charset="-128"/>
                <a:cs typeface="Arial Unicode MS" pitchFamily="34" charset="-128"/>
              </a:rPr>
              <a:t>/</a:t>
            </a:r>
            <a:r>
              <a:rPr lang="en-US" sz="1400" kern="0" dirty="0" err="1">
                <a:latin typeface="BentonSans Bold" panose="02000803000000020004" pitchFamily="2" charset="0"/>
                <a:ea typeface="Arial Unicode MS" pitchFamily="34" charset="-128"/>
                <a:cs typeface="Arial Unicode MS" pitchFamily="34" charset="-128"/>
              </a:rPr>
              <a:t>prerequisiti</a:t>
            </a:r>
            <a:r>
              <a:rPr lang="en-US" sz="1400" kern="0" dirty="0">
                <a:latin typeface="BentonSans Bold" panose="02000803000000020004" pitchFamily="2" charset="0"/>
                <a:ea typeface="Arial Unicode MS" pitchFamily="34" charset="-128"/>
                <a:cs typeface="Arial Unicode MS" pitchFamily="34" charset="-128"/>
              </a:rPr>
              <a:t> </a:t>
            </a:r>
            <a:r>
              <a:rPr lang="en-US" sz="1400" kern="0" dirty="0" err="1">
                <a:latin typeface="BentonSans Bold" panose="02000803000000020004" pitchFamily="2" charset="0"/>
                <a:ea typeface="Arial Unicode MS" pitchFamily="34" charset="-128"/>
                <a:cs typeface="Arial Unicode MS" pitchFamily="34" charset="-128"/>
              </a:rPr>
              <a:t>ridotti</a:t>
            </a:r>
            <a:endParaRPr lang="en-US" sz="1400" kern="0" dirty="0">
              <a:latin typeface="BentonSans Bold" panose="02000803000000020004" pitchFamily="2" charset="0"/>
              <a:ea typeface="Arial Unicode MS" pitchFamily="34" charset="-128"/>
              <a:cs typeface="Arial Unicode MS" pitchFamily="34" charset="-128"/>
            </a:endParaRPr>
          </a:p>
          <a:p>
            <a:pPr marL="887288" lvl="1" indent="-342900" fontAlgn="base">
              <a:spcBef>
                <a:spcPts val="600"/>
              </a:spcBef>
              <a:spcAft>
                <a:spcPct val="0"/>
              </a:spcAft>
              <a:buClr>
                <a:srgbClr val="F0AB00"/>
              </a:buClr>
              <a:buSzPct val="80000"/>
              <a:buFont typeface="Wingdings" panose="05000000000000000000" pitchFamily="2" charset="2"/>
              <a:buChar char="Ø"/>
            </a:pPr>
            <a:r>
              <a:rPr lang="en-US" sz="1400" kern="0" dirty="0" err="1">
                <a:latin typeface="BentonSans Bold" panose="02000803000000020004" pitchFamily="2" charset="0"/>
                <a:ea typeface="Arial Unicode MS" pitchFamily="34" charset="-128"/>
                <a:cs typeface="Arial Unicode MS" pitchFamily="34" charset="-128"/>
              </a:rPr>
              <a:t>Riutilizzo</a:t>
            </a:r>
            <a:r>
              <a:rPr lang="en-US" sz="1400" kern="0" dirty="0">
                <a:latin typeface="BentonSans Bold" panose="02000803000000020004" pitchFamily="2" charset="0"/>
                <a:ea typeface="Arial Unicode MS" pitchFamily="34" charset="-128"/>
                <a:cs typeface="Arial Unicode MS" pitchFamily="34" charset="-128"/>
              </a:rPr>
              <a:t>/</a:t>
            </a:r>
            <a:r>
              <a:rPr lang="en-US" sz="1400" kern="0" dirty="0" err="1">
                <a:latin typeface="BentonSans Bold" panose="02000803000000020004" pitchFamily="2" charset="0"/>
                <a:ea typeface="Arial Unicode MS" pitchFamily="34" charset="-128"/>
                <a:cs typeface="Arial Unicode MS" pitchFamily="34" charset="-128"/>
              </a:rPr>
              <a:t>scalabilità</a:t>
            </a:r>
            <a:endParaRPr lang="en-US" sz="1400" kern="0" dirty="0">
              <a:latin typeface="BentonSans Bold" panose="02000803000000020004" pitchFamily="2" charset="0"/>
              <a:ea typeface="Arial Unicode MS" pitchFamily="34" charset="-128"/>
              <a:cs typeface="Arial Unicode MS" pitchFamily="34" charset="-128"/>
            </a:endParaRPr>
          </a:p>
        </p:txBody>
      </p:sp>
      <p:sp>
        <p:nvSpPr>
          <p:cNvPr id="10" name="Folded Corner 32"/>
          <p:cNvSpPr/>
          <p:nvPr/>
        </p:nvSpPr>
        <p:spPr bwMode="gray">
          <a:xfrm>
            <a:off x="365423" y="994127"/>
            <a:ext cx="6304298" cy="2756238"/>
          </a:xfrm>
          <a:prstGeom prst="foldedCorner">
            <a:avLst>
              <a:gd name="adj" fmla="val 13011"/>
            </a:avLst>
          </a:prstGeom>
          <a:noFill/>
          <a:ln w="25400" algn="ctr">
            <a:solidFill>
              <a:schemeClr val="accent1"/>
            </a:solidFill>
            <a:miter lim="800000"/>
            <a:headEnd/>
            <a:tailEnd/>
          </a:ln>
          <a:effectLst/>
        </p:spPr>
        <p:txBody>
          <a:bodyPr lIns="89998" tIns="71998" rIns="89998" bIns="71998" rtlCol="0" anchor="t"/>
          <a:lstStyle/>
          <a:p>
            <a:pPr defTabSz="914309" fontAlgn="base">
              <a:spcAft>
                <a:spcPct val="0"/>
              </a:spcAft>
              <a:buSzPct val="80000"/>
            </a:pPr>
            <a:endParaRPr lang="en-US" sz="1100" kern="0" dirty="0">
              <a:latin typeface="BentonSans Book" panose="02000503000000020004" pitchFamily="2" charset="0"/>
              <a:ea typeface="Arial Unicode MS" pitchFamily="34" charset="-128"/>
              <a:cs typeface="Arial Unicode MS" pitchFamily="34" charset="-128"/>
            </a:endParaRPr>
          </a:p>
          <a:p>
            <a:pPr marL="285807" indent="-285807" defTabSz="914309" fontAlgn="base">
              <a:spcAft>
                <a:spcPct val="0"/>
              </a:spcAft>
              <a:buSzPct val="80000"/>
              <a:buFont typeface="Wingdings" panose="05000000000000000000" pitchFamily="2" charset="2"/>
              <a:buChar char="§"/>
            </a:pPr>
            <a:endParaRPr lang="en-US" sz="1100" kern="0" dirty="0">
              <a:latin typeface="BentonSans Book" panose="02000503000000020004" pitchFamily="2" charset="0"/>
              <a:ea typeface="Arial Unicode MS" pitchFamily="34" charset="-128"/>
              <a:cs typeface="Arial Unicode MS" pitchFamily="34" charset="-128"/>
            </a:endParaRPr>
          </a:p>
        </p:txBody>
      </p:sp>
      <p:sp>
        <p:nvSpPr>
          <p:cNvPr id="12" name="Folded Corner 32"/>
          <p:cNvSpPr/>
          <p:nvPr/>
        </p:nvSpPr>
        <p:spPr bwMode="gray">
          <a:xfrm>
            <a:off x="365423" y="3878801"/>
            <a:ext cx="11594664" cy="2422608"/>
          </a:xfrm>
          <a:prstGeom prst="foldedCorner">
            <a:avLst>
              <a:gd name="adj" fmla="val 13011"/>
            </a:avLst>
          </a:prstGeom>
          <a:noFill/>
          <a:ln w="25400" algn="ctr">
            <a:solidFill>
              <a:schemeClr val="accent1"/>
            </a:solidFill>
            <a:miter lim="800000"/>
            <a:headEnd/>
            <a:tailEnd/>
          </a:ln>
          <a:effectLst/>
        </p:spPr>
        <p:txBody>
          <a:bodyPr lIns="89998" tIns="71998" rIns="89998" bIns="71998" rtlCol="0" anchor="t"/>
          <a:lstStyle/>
          <a:p>
            <a:pPr defTabSz="914309" fontAlgn="base">
              <a:spcAft>
                <a:spcPct val="0"/>
              </a:spcAft>
              <a:buSzPct val="80000"/>
            </a:pPr>
            <a:endParaRPr lang="en-US" sz="1100" kern="0" dirty="0">
              <a:latin typeface="BentonSans Book" panose="02000503000000020004" pitchFamily="2" charset="0"/>
              <a:ea typeface="Arial Unicode MS" pitchFamily="34" charset="-128"/>
              <a:cs typeface="Arial Unicode MS" pitchFamily="34" charset="-128"/>
            </a:endParaRPr>
          </a:p>
          <a:p>
            <a:pPr marL="285807" indent="-285807" defTabSz="914309" fontAlgn="base">
              <a:spcAft>
                <a:spcPct val="0"/>
              </a:spcAft>
              <a:buSzPct val="80000"/>
              <a:buFont typeface="Wingdings" panose="05000000000000000000" pitchFamily="2" charset="2"/>
              <a:buChar char="§"/>
            </a:pPr>
            <a:endParaRPr lang="en-US" sz="1100" kern="0" dirty="0">
              <a:latin typeface="BentonSans Book" panose="02000503000000020004" pitchFamily="2" charset="0"/>
              <a:ea typeface="Arial Unicode MS" pitchFamily="34" charset="-128"/>
              <a:cs typeface="Arial Unicode MS" pitchFamily="34" charset="-128"/>
            </a:endParaRPr>
          </a:p>
        </p:txBody>
      </p:sp>
      <p:sp>
        <p:nvSpPr>
          <p:cNvPr id="13" name="TextBox 12"/>
          <p:cNvSpPr txBox="1"/>
          <p:nvPr/>
        </p:nvSpPr>
        <p:spPr>
          <a:xfrm>
            <a:off x="504001" y="3991444"/>
            <a:ext cx="11323564" cy="2323713"/>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400" b="1" kern="0" dirty="0" err="1">
                <a:latin typeface="BentonSans Bold" panose="02000803000000020004" pitchFamily="2" charset="0"/>
                <a:ea typeface="Arial Unicode MS" pitchFamily="34" charset="-128"/>
                <a:cs typeface="Arial Unicode MS" pitchFamily="34" charset="-128"/>
              </a:rPr>
              <a:t>Selezione</a:t>
            </a:r>
            <a:r>
              <a:rPr lang="en-US" sz="1400" b="1" kern="0" dirty="0">
                <a:latin typeface="BentonSans Bold" panose="02000803000000020004" pitchFamily="2" charset="0"/>
                <a:ea typeface="Arial Unicode MS" pitchFamily="34" charset="-128"/>
                <a:cs typeface="Arial Unicode MS" pitchFamily="34" charset="-128"/>
              </a:rPr>
              <a:t> del </a:t>
            </a:r>
            <a:r>
              <a:rPr lang="en-US" sz="1400" b="1" kern="0" dirty="0" err="1">
                <a:latin typeface="BentonSans Bold" panose="02000803000000020004" pitchFamily="2" charset="0"/>
                <a:ea typeface="Arial Unicode MS" pitchFamily="34" charset="-128"/>
                <a:cs typeface="Arial Unicode MS" pitchFamily="34" charset="-128"/>
              </a:rPr>
              <a:t>caso</a:t>
            </a:r>
            <a:endParaRPr lang="en-US" sz="1400" b="1" kern="0" dirty="0">
              <a:latin typeface="BentonSans Bold" panose="02000803000000020004" pitchFamily="2" charset="0"/>
              <a:ea typeface="Arial Unicode MS" pitchFamily="34" charset="-128"/>
              <a:cs typeface="Arial Unicode MS" pitchFamily="34" charset="-128"/>
            </a:endParaRPr>
          </a:p>
          <a:p>
            <a:pPr marL="285750" indent="-285750" fontAlgn="base">
              <a:spcBef>
                <a:spcPts val="600"/>
              </a:spcBef>
              <a:spcAft>
                <a:spcPct val="0"/>
              </a:spcAft>
              <a:buClr>
                <a:srgbClr val="F0AB00"/>
              </a:buClr>
              <a:buSzPct val="80000"/>
              <a:buFont typeface="Arial" panose="020B0604020202020204" pitchFamily="34" charset="0"/>
              <a:buChar char="•"/>
            </a:pPr>
            <a:r>
              <a:rPr lang="en-US" sz="1400" kern="0" dirty="0">
                <a:latin typeface="BentonSans Book" panose="02000503000000020004" pitchFamily="2" charset="0"/>
                <a:ea typeface="Arial Unicode MS" pitchFamily="34" charset="-128"/>
                <a:cs typeface="Arial Unicode MS" pitchFamily="34" charset="-128"/>
              </a:rPr>
              <a:t>Si è </a:t>
            </a:r>
            <a:r>
              <a:rPr lang="en-US" sz="1400" kern="0" dirty="0" err="1">
                <a:latin typeface="BentonSans Book" panose="02000503000000020004" pitchFamily="2" charset="0"/>
                <a:ea typeface="Arial Unicode MS" pitchFamily="34" charset="-128"/>
                <a:cs typeface="Arial Unicode MS" pitchFamily="34" charset="-128"/>
              </a:rPr>
              <a:t>deciso</a:t>
            </a:r>
            <a:r>
              <a:rPr lang="en-US" sz="1400" kern="0" dirty="0">
                <a:latin typeface="BentonSans Book" panose="02000503000000020004" pitchFamily="2" charset="0"/>
                <a:ea typeface="Arial Unicode MS" pitchFamily="34" charset="-128"/>
                <a:cs typeface="Arial Unicode MS" pitchFamily="34" charset="-128"/>
              </a:rPr>
              <a:t> di </a:t>
            </a:r>
            <a:r>
              <a:rPr lang="en-US" sz="1400" kern="0" dirty="0" err="1">
                <a:latin typeface="BentonSans Book" panose="02000503000000020004" pitchFamily="2" charset="0"/>
                <a:ea typeface="Arial Unicode MS" pitchFamily="34" charset="-128"/>
                <a:cs typeface="Arial Unicode MS" pitchFamily="34" charset="-128"/>
              </a:rPr>
              <a:t>focalizzare</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l’attenzione</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sul</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tema</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dell’</a:t>
            </a:r>
            <a:r>
              <a:rPr lang="en-US" sz="1400" kern="0" dirty="0" err="1">
                <a:solidFill>
                  <a:schemeClr val="accent5"/>
                </a:solidFill>
                <a:latin typeface="BentonSans Bold" panose="02000803000000020004" pitchFamily="2" charset="0"/>
                <a:ea typeface="Arial Unicode MS" pitchFamily="34" charset="-128"/>
                <a:cs typeface="Arial Unicode MS" pitchFamily="34" charset="-128"/>
              </a:rPr>
              <a:t>inclusività</a:t>
            </a:r>
            <a:r>
              <a:rPr lang="en-US" sz="1400" kern="0" dirty="0">
                <a:latin typeface="BentonSans Book" panose="02000503000000020004" pitchFamily="2" charset="0"/>
                <a:ea typeface="Arial Unicode MS" pitchFamily="34" charset="-128"/>
                <a:cs typeface="Arial Unicode MS" pitchFamily="34" charset="-128"/>
              </a:rPr>
              <a:t>, in </a:t>
            </a:r>
            <a:r>
              <a:rPr lang="en-US" sz="1400" kern="0" dirty="0" err="1">
                <a:latin typeface="BentonSans Book" panose="02000503000000020004" pitchFamily="2" charset="0"/>
                <a:ea typeface="Arial Unicode MS" pitchFamily="34" charset="-128"/>
                <a:cs typeface="Arial Unicode MS" pitchFamily="34" charset="-128"/>
              </a:rPr>
              <a:t>modo</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particolare</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su</a:t>
            </a:r>
            <a:r>
              <a:rPr lang="en-US" sz="1400" kern="0" dirty="0">
                <a:latin typeface="BentonSans Book" panose="02000503000000020004" pitchFamily="2" charset="0"/>
                <a:ea typeface="Arial Unicode MS" pitchFamily="34" charset="-128"/>
                <a:cs typeface="Arial Unicode MS" pitchFamily="34" charset="-128"/>
              </a:rPr>
              <a:t> come </a:t>
            </a:r>
            <a:r>
              <a:rPr lang="en-US" sz="1400" kern="0" dirty="0" err="1">
                <a:latin typeface="BentonSans Book" panose="02000503000000020004" pitchFamily="2" charset="0"/>
                <a:ea typeface="Arial Unicode MS" pitchFamily="34" charset="-128"/>
                <a:cs typeface="Arial Unicode MS" pitchFamily="34" charset="-128"/>
              </a:rPr>
              <a:t>migliorare</a:t>
            </a:r>
            <a:r>
              <a:rPr lang="en-US" sz="1400" kern="0" dirty="0">
                <a:latin typeface="BentonSans Book" panose="02000503000000020004" pitchFamily="2" charset="0"/>
                <a:ea typeface="Arial Unicode MS" pitchFamily="34" charset="-128"/>
                <a:cs typeface="Arial Unicode MS" pitchFamily="34" charset="-128"/>
              </a:rPr>
              <a:t> le </a:t>
            </a:r>
            <a:r>
              <a:rPr lang="en-US" sz="1400" kern="0" dirty="0" err="1">
                <a:latin typeface="BentonSans Book" panose="02000503000000020004" pitchFamily="2" charset="0"/>
                <a:ea typeface="Arial Unicode MS" pitchFamily="34" charset="-128"/>
                <a:cs typeface="Arial Unicode MS" pitchFamily="34" charset="-128"/>
              </a:rPr>
              <a:t>condizioni</a:t>
            </a:r>
            <a:r>
              <a:rPr lang="en-US" sz="1400" kern="0" dirty="0">
                <a:latin typeface="BentonSans Book" panose="02000503000000020004" pitchFamily="2" charset="0"/>
                <a:ea typeface="Arial Unicode MS" pitchFamily="34" charset="-128"/>
                <a:cs typeface="Arial Unicode MS" pitchFamily="34" charset="-128"/>
              </a:rPr>
              <a:t> e </a:t>
            </a:r>
            <a:r>
              <a:rPr lang="en-US" sz="1400" kern="0" dirty="0" err="1">
                <a:latin typeface="BentonSans Book" panose="02000503000000020004" pitchFamily="2" charset="0"/>
                <a:ea typeface="Arial Unicode MS" pitchFamily="34" charset="-128"/>
                <a:cs typeface="Arial Unicode MS" pitchFamily="34" charset="-128"/>
              </a:rPr>
              <a:t>l’aspetto</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degli</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spazi</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pubblici</a:t>
            </a:r>
            <a:r>
              <a:rPr lang="en-US" sz="1400" kern="0" dirty="0">
                <a:latin typeface="BentonSans Book" panose="02000503000000020004" pitchFamily="2" charset="0"/>
                <a:ea typeface="Arial Unicode MS" pitchFamily="34" charset="-128"/>
                <a:cs typeface="Arial Unicode MS" pitchFamily="34" charset="-128"/>
              </a:rPr>
              <a:t> :  </a:t>
            </a:r>
          </a:p>
          <a:p>
            <a:pPr marL="830138" lvl="1" indent="-285750" fontAlgn="base">
              <a:spcBef>
                <a:spcPts val="600"/>
              </a:spcBef>
              <a:spcAft>
                <a:spcPct val="0"/>
              </a:spcAft>
              <a:buClr>
                <a:srgbClr val="F0AB00"/>
              </a:buClr>
              <a:buSzPct val="80000"/>
              <a:buFont typeface="Wingdings" panose="05000000000000000000" pitchFamily="2" charset="2"/>
              <a:buChar char="Ø"/>
            </a:pPr>
            <a:r>
              <a:rPr lang="en-US" sz="1400" kern="0" dirty="0" err="1">
                <a:latin typeface="BentonSans Book" panose="02000503000000020004" pitchFamily="2" charset="0"/>
                <a:ea typeface="Arial Unicode MS" pitchFamily="34" charset="-128"/>
                <a:cs typeface="Arial Unicode MS" pitchFamily="34" charset="-128"/>
              </a:rPr>
              <a:t>facendo</a:t>
            </a:r>
            <a:r>
              <a:rPr lang="en-US" sz="1400" kern="0" dirty="0">
                <a:latin typeface="BentonSans Book" panose="02000503000000020004" pitchFamily="2" charset="0"/>
                <a:ea typeface="Arial Unicode MS" pitchFamily="34" charset="-128"/>
                <a:cs typeface="Arial Unicode MS" pitchFamily="34" charset="-128"/>
              </a:rPr>
              <a:t> in </a:t>
            </a:r>
            <a:r>
              <a:rPr lang="en-US" sz="1400" kern="0" dirty="0" err="1">
                <a:latin typeface="BentonSans Book" panose="02000503000000020004" pitchFamily="2" charset="0"/>
                <a:ea typeface="Arial Unicode MS" pitchFamily="34" charset="-128"/>
                <a:cs typeface="Arial Unicode MS" pitchFamily="34" charset="-128"/>
              </a:rPr>
              <a:t>modo</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che</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i</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cittadini</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si</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sentano</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responsabili</a:t>
            </a:r>
            <a:r>
              <a:rPr lang="en-US" sz="1400" kern="0" dirty="0">
                <a:latin typeface="BentonSans Book" panose="02000503000000020004" pitchFamily="2" charset="0"/>
                <a:ea typeface="Arial Unicode MS" pitchFamily="34" charset="-128"/>
                <a:cs typeface="Arial Unicode MS" pitchFamily="34" charset="-128"/>
              </a:rPr>
              <a:t> e </a:t>
            </a:r>
            <a:r>
              <a:rPr lang="en-US" sz="1400" kern="0" dirty="0" err="1">
                <a:latin typeface="BentonSans Book" panose="02000503000000020004" pitchFamily="2" charset="0"/>
                <a:ea typeface="Arial Unicode MS" pitchFamily="34" charset="-128"/>
                <a:cs typeface="Arial Unicode MS" pitchFamily="34" charset="-128"/>
              </a:rPr>
              <a:t>abbiano</a:t>
            </a:r>
            <a:r>
              <a:rPr lang="en-US" sz="1400" kern="0" dirty="0">
                <a:latin typeface="BentonSans Book" panose="02000503000000020004" pitchFamily="2" charset="0"/>
                <a:ea typeface="Arial Unicode MS" pitchFamily="34" charset="-128"/>
                <a:cs typeface="Arial Unicode MS" pitchFamily="34" charset="-128"/>
              </a:rPr>
              <a:t> un </a:t>
            </a:r>
            <a:r>
              <a:rPr lang="en-US" sz="1400" kern="0" dirty="0" err="1">
                <a:latin typeface="BentonSans Book" panose="02000503000000020004" pitchFamily="2" charset="0"/>
                <a:ea typeface="Arial Unicode MS" pitchFamily="34" charset="-128"/>
                <a:cs typeface="Arial Unicode MS" pitchFamily="34" charset="-128"/>
              </a:rPr>
              <a:t>ruolo</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attivo</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rafforzando</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così</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il</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senso</a:t>
            </a:r>
            <a:r>
              <a:rPr lang="en-US" sz="1400" kern="0" dirty="0">
                <a:latin typeface="BentonSans Book" panose="02000503000000020004" pitchFamily="2" charset="0"/>
                <a:ea typeface="Arial Unicode MS" pitchFamily="34" charset="-128"/>
                <a:cs typeface="Arial Unicode MS" pitchFamily="34" charset="-128"/>
              </a:rPr>
              <a:t> di </a:t>
            </a:r>
            <a:r>
              <a:rPr lang="en-US" sz="1400" kern="0" dirty="0" err="1">
                <a:latin typeface="BentonSans Book" panose="02000503000000020004" pitchFamily="2" charset="0"/>
                <a:ea typeface="Arial Unicode MS" pitchFamily="34" charset="-128"/>
                <a:cs typeface="Arial Unicode MS" pitchFamily="34" charset="-128"/>
              </a:rPr>
              <a:t>appartenenza</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alla</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comunità</a:t>
            </a:r>
            <a:endParaRPr lang="en-US" sz="1400" kern="0" dirty="0">
              <a:latin typeface="BentonSans Book" panose="02000503000000020004" pitchFamily="2" charset="0"/>
              <a:ea typeface="Arial Unicode MS" pitchFamily="34" charset="-128"/>
              <a:cs typeface="Arial Unicode MS" pitchFamily="34" charset="-128"/>
            </a:endParaRPr>
          </a:p>
          <a:p>
            <a:pPr marL="830138" lvl="1" indent="-285750" fontAlgn="base">
              <a:spcBef>
                <a:spcPts val="600"/>
              </a:spcBef>
              <a:spcAft>
                <a:spcPct val="0"/>
              </a:spcAft>
              <a:buClr>
                <a:srgbClr val="F0AB00"/>
              </a:buClr>
              <a:buSzPct val="80000"/>
              <a:buFont typeface="Wingdings" panose="05000000000000000000" pitchFamily="2" charset="2"/>
              <a:buChar char="Ø"/>
            </a:pPr>
            <a:r>
              <a:rPr lang="en-US" sz="1400" kern="0" dirty="0" err="1">
                <a:latin typeface="BentonSans Book" panose="02000503000000020004" pitchFamily="2" charset="0"/>
                <a:ea typeface="Arial Unicode MS" pitchFamily="34" charset="-128"/>
                <a:cs typeface="Arial Unicode MS" pitchFamily="34" charset="-128"/>
              </a:rPr>
              <a:t>facendo</a:t>
            </a:r>
            <a:r>
              <a:rPr lang="en-US" sz="1400" kern="0" dirty="0">
                <a:latin typeface="BentonSans Book" panose="02000503000000020004" pitchFamily="2" charset="0"/>
                <a:ea typeface="Arial Unicode MS" pitchFamily="34" charset="-128"/>
                <a:cs typeface="Arial Unicode MS" pitchFamily="34" charset="-128"/>
              </a:rPr>
              <a:t> in </a:t>
            </a:r>
            <a:r>
              <a:rPr lang="en-US" sz="1400" kern="0" dirty="0" err="1">
                <a:latin typeface="BentonSans Book" panose="02000503000000020004" pitchFamily="2" charset="0"/>
                <a:ea typeface="Arial Unicode MS" pitchFamily="34" charset="-128"/>
                <a:cs typeface="Arial Unicode MS" pitchFamily="34" charset="-128"/>
              </a:rPr>
              <a:t>modo</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che</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i</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cittadini</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si</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sentano</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ascoltati</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quando</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interagiscono</a:t>
            </a:r>
            <a:r>
              <a:rPr lang="en-US" sz="1400" kern="0" dirty="0">
                <a:latin typeface="BentonSans Book" panose="02000503000000020004" pitchFamily="2" charset="0"/>
                <a:ea typeface="Arial Unicode MS" pitchFamily="34" charset="-128"/>
                <a:cs typeface="Arial Unicode MS" pitchFamily="34" charset="-128"/>
              </a:rPr>
              <a:t> con </a:t>
            </a:r>
            <a:r>
              <a:rPr lang="en-US" sz="1400" kern="0" dirty="0" err="1">
                <a:latin typeface="BentonSans Book" panose="02000503000000020004" pitchFamily="2" charset="0"/>
                <a:ea typeface="Arial Unicode MS" pitchFamily="34" charset="-128"/>
                <a:cs typeface="Arial Unicode MS" pitchFamily="34" charset="-128"/>
              </a:rPr>
              <a:t>gli</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enti</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comunali</a:t>
            </a:r>
            <a:endParaRPr lang="en-US" sz="1400" kern="0" dirty="0">
              <a:latin typeface="BentonSans Book" panose="02000503000000020004" pitchFamily="2" charset="0"/>
              <a:ea typeface="Arial Unicode MS" pitchFamily="34" charset="-128"/>
              <a:cs typeface="Arial Unicode MS" pitchFamily="34" charset="-128"/>
            </a:endParaRPr>
          </a:p>
          <a:p>
            <a:pPr marL="285750" indent="-285750" fontAlgn="base">
              <a:spcBef>
                <a:spcPts val="600"/>
              </a:spcBef>
              <a:spcAft>
                <a:spcPct val="0"/>
              </a:spcAft>
              <a:buClr>
                <a:srgbClr val="F0AB00"/>
              </a:buClr>
              <a:buSzPct val="80000"/>
              <a:buFont typeface="Arial" panose="020B0604020202020204" pitchFamily="34" charset="0"/>
              <a:buChar char="•"/>
            </a:pPr>
            <a:r>
              <a:rPr lang="en-US" sz="1400" kern="0" dirty="0">
                <a:latin typeface="BentonSans Book" panose="02000503000000020004" pitchFamily="2" charset="0"/>
                <a:ea typeface="Arial Unicode MS" pitchFamily="34" charset="-128"/>
                <a:cs typeface="Arial Unicode MS" pitchFamily="34" charset="-128"/>
              </a:rPr>
              <a:t>Per </a:t>
            </a:r>
            <a:r>
              <a:rPr lang="en-US" sz="1400" kern="0" dirty="0" err="1">
                <a:latin typeface="BentonSans Book" panose="02000503000000020004" pitchFamily="2" charset="0"/>
                <a:ea typeface="Arial Unicode MS" pitchFamily="34" charset="-128"/>
                <a:cs typeface="Arial Unicode MS" pitchFamily="34" charset="-128"/>
              </a:rPr>
              <a:t>i</a:t>
            </a:r>
            <a:r>
              <a:rPr lang="en-US" sz="1400" kern="0" dirty="0">
                <a:latin typeface="BentonSans Book" panose="02000503000000020004" pitchFamily="2" charset="0"/>
                <a:ea typeface="Arial Unicode MS" pitchFamily="34" charset="-128"/>
                <a:cs typeface="Arial Unicode MS" pitchFamily="34" charset="-128"/>
              </a:rPr>
              <a:t> </a:t>
            </a:r>
            <a:r>
              <a:rPr lang="en-US" sz="1400" kern="0" dirty="0" err="1">
                <a:latin typeface="BentonSans Book" panose="02000503000000020004" pitchFamily="2" charset="0"/>
                <a:ea typeface="Arial Unicode MS" pitchFamily="34" charset="-128"/>
                <a:cs typeface="Arial Unicode MS" pitchFamily="34" charset="-128"/>
              </a:rPr>
              <a:t>motivi</a:t>
            </a:r>
            <a:r>
              <a:rPr lang="en-US" sz="1400" kern="0" dirty="0">
                <a:latin typeface="BentonSans Book" panose="02000503000000020004" pitchFamily="2" charset="0"/>
                <a:ea typeface="Arial Unicode MS" pitchFamily="34" charset="-128"/>
                <a:cs typeface="Arial Unicode MS" pitchFamily="34" charset="-128"/>
              </a:rPr>
              <a:t> di cui </a:t>
            </a:r>
            <a:r>
              <a:rPr lang="en-US" sz="1400" kern="0" dirty="0" err="1">
                <a:latin typeface="BentonSans Book" panose="02000503000000020004" pitchFamily="2" charset="0"/>
                <a:ea typeface="Arial Unicode MS" pitchFamily="34" charset="-128"/>
                <a:cs typeface="Arial Unicode MS" pitchFamily="34" charset="-128"/>
              </a:rPr>
              <a:t>sopra</a:t>
            </a:r>
            <a:r>
              <a:rPr lang="en-US" sz="1400" kern="0" dirty="0">
                <a:latin typeface="BentonSans Book" panose="02000503000000020004" pitchFamily="2" charset="0"/>
                <a:ea typeface="Arial Unicode MS" pitchFamily="34" charset="-128"/>
                <a:cs typeface="Arial Unicode MS" pitchFamily="34" charset="-128"/>
              </a:rPr>
              <a:t>, lo scenario </a:t>
            </a:r>
            <a:r>
              <a:rPr lang="en-US" sz="1400" kern="0" dirty="0" err="1">
                <a:latin typeface="BentonSans Book" panose="02000503000000020004" pitchFamily="2" charset="0"/>
                <a:ea typeface="Arial Unicode MS" pitchFamily="34" charset="-128"/>
                <a:cs typeface="Arial Unicode MS" pitchFamily="34" charset="-128"/>
              </a:rPr>
              <a:t>selezionato</a:t>
            </a:r>
            <a:r>
              <a:rPr lang="en-US" sz="1400" kern="0" dirty="0">
                <a:latin typeface="BentonSans Book" panose="02000503000000020004" pitchFamily="2" charset="0"/>
                <a:ea typeface="Arial Unicode MS" pitchFamily="34" charset="-128"/>
                <a:cs typeface="Arial Unicode MS" pitchFamily="34" charset="-128"/>
              </a:rPr>
              <a:t> è </a:t>
            </a:r>
            <a:endParaRPr lang="en-US" sz="1400" kern="0" dirty="0">
              <a:latin typeface="BentonSans Bold" panose="02000803000000020004" pitchFamily="2" charset="0"/>
              <a:ea typeface="Arial Unicode MS" pitchFamily="34" charset="-128"/>
              <a:cs typeface="Arial Unicode MS" pitchFamily="34" charset="-128"/>
            </a:endParaRPr>
          </a:p>
          <a:p>
            <a:pPr fontAlgn="base">
              <a:spcBef>
                <a:spcPts val="600"/>
              </a:spcBef>
              <a:spcAft>
                <a:spcPct val="0"/>
              </a:spcAft>
              <a:buClr>
                <a:srgbClr val="F0AB00"/>
              </a:buClr>
              <a:buSzPct val="80000"/>
            </a:pPr>
            <a:r>
              <a:rPr lang="en-US" sz="1400" kern="0" dirty="0" err="1">
                <a:latin typeface="BentonSans Bold" panose="02000803000000020004" pitchFamily="2" charset="0"/>
                <a:ea typeface="Arial Unicode MS" pitchFamily="34" charset="-128"/>
                <a:cs typeface="Arial Unicode MS" pitchFamily="34" charset="-128"/>
              </a:rPr>
              <a:t>Permettere</a:t>
            </a:r>
            <a:r>
              <a:rPr lang="en-US" sz="1400" kern="0" dirty="0">
                <a:latin typeface="BentonSans Bold" panose="02000803000000020004" pitchFamily="2" charset="0"/>
                <a:ea typeface="Arial Unicode MS" pitchFamily="34" charset="-128"/>
                <a:cs typeface="Arial Unicode MS" pitchFamily="34" charset="-128"/>
              </a:rPr>
              <a:t> </a:t>
            </a:r>
            <a:r>
              <a:rPr lang="en-US" sz="1400" kern="0" dirty="0" err="1">
                <a:latin typeface="BentonSans Bold" panose="02000803000000020004" pitchFamily="2" charset="0"/>
                <a:ea typeface="Arial Unicode MS" pitchFamily="34" charset="-128"/>
                <a:cs typeface="Arial Unicode MS" pitchFamily="34" charset="-128"/>
              </a:rPr>
              <a:t>alle</a:t>
            </a:r>
            <a:r>
              <a:rPr lang="en-US" sz="1400" kern="0" dirty="0">
                <a:latin typeface="BentonSans Bold" panose="02000803000000020004" pitchFamily="2" charset="0"/>
                <a:ea typeface="Arial Unicode MS" pitchFamily="34" charset="-128"/>
                <a:cs typeface="Arial Unicode MS" pitchFamily="34" charset="-128"/>
              </a:rPr>
              <a:t> </a:t>
            </a:r>
            <a:r>
              <a:rPr lang="en-US" sz="1400" kern="0" dirty="0" err="1">
                <a:latin typeface="BentonSans Bold" panose="02000803000000020004" pitchFamily="2" charset="0"/>
                <a:ea typeface="Arial Unicode MS" pitchFamily="34" charset="-128"/>
                <a:cs typeface="Arial Unicode MS" pitchFamily="34" charset="-128"/>
              </a:rPr>
              <a:t>persone</a:t>
            </a:r>
            <a:r>
              <a:rPr lang="en-US" sz="1400" kern="0" dirty="0">
                <a:latin typeface="BentonSans Bold" panose="02000803000000020004" pitchFamily="2" charset="0"/>
                <a:ea typeface="Arial Unicode MS" pitchFamily="34" charset="-128"/>
                <a:cs typeface="Arial Unicode MS" pitchFamily="34" charset="-128"/>
              </a:rPr>
              <a:t> di </a:t>
            </a:r>
            <a:r>
              <a:rPr lang="en-US" sz="1400" kern="0" dirty="0" err="1">
                <a:latin typeface="BentonSans Bold" panose="02000803000000020004" pitchFamily="2" charset="0"/>
                <a:ea typeface="Arial Unicode MS" pitchFamily="34" charset="-128"/>
                <a:cs typeface="Arial Unicode MS" pitchFamily="34" charset="-128"/>
              </a:rPr>
              <a:t>informare</a:t>
            </a:r>
            <a:r>
              <a:rPr lang="en-US" sz="1400" kern="0" dirty="0">
                <a:latin typeface="BentonSans Bold" panose="02000803000000020004" pitchFamily="2" charset="0"/>
                <a:ea typeface="Arial Unicode MS" pitchFamily="34" charset="-128"/>
                <a:cs typeface="Arial Unicode MS" pitchFamily="34" charset="-128"/>
              </a:rPr>
              <a:t>/</a:t>
            </a:r>
            <a:r>
              <a:rPr lang="en-US" sz="1400" kern="0" dirty="0" err="1">
                <a:latin typeface="BentonSans Bold" panose="02000803000000020004" pitchFamily="2" charset="0"/>
                <a:ea typeface="Arial Unicode MS" pitchFamily="34" charset="-128"/>
                <a:cs typeface="Arial Unicode MS" pitchFamily="34" charset="-128"/>
              </a:rPr>
              <a:t>notificare</a:t>
            </a:r>
            <a:r>
              <a:rPr lang="en-US" sz="1400" kern="0" dirty="0">
                <a:latin typeface="BentonSans Bold" panose="02000803000000020004" pitchFamily="2" charset="0"/>
                <a:ea typeface="Arial Unicode MS" pitchFamily="34" charset="-128"/>
                <a:cs typeface="Arial Unicode MS" pitchFamily="34" charset="-128"/>
              </a:rPr>
              <a:t> al </a:t>
            </a:r>
            <a:r>
              <a:rPr lang="en-US" sz="1400" kern="0" dirty="0" err="1">
                <a:latin typeface="BentonSans Bold" panose="02000803000000020004" pitchFamily="2" charset="0"/>
                <a:ea typeface="Arial Unicode MS" pitchFamily="34" charset="-128"/>
                <a:cs typeface="Arial Unicode MS" pitchFamily="34" charset="-128"/>
              </a:rPr>
              <a:t>Comune</a:t>
            </a:r>
            <a:r>
              <a:rPr lang="en-US" sz="1400" kern="0" dirty="0">
                <a:latin typeface="BentonSans Bold" panose="02000803000000020004" pitchFamily="2" charset="0"/>
                <a:ea typeface="Arial Unicode MS" pitchFamily="34" charset="-128"/>
                <a:cs typeface="Arial Unicode MS" pitchFamily="34" charset="-128"/>
              </a:rPr>
              <a:t> </a:t>
            </a:r>
            <a:r>
              <a:rPr lang="en-US" sz="1400" kern="0" dirty="0" err="1">
                <a:latin typeface="BentonSans Bold" panose="02000803000000020004" pitchFamily="2" charset="0"/>
                <a:ea typeface="Arial Unicode MS" pitchFamily="34" charset="-128"/>
                <a:cs typeface="Arial Unicode MS" pitchFamily="34" charset="-128"/>
              </a:rPr>
              <a:t>esigenze</a:t>
            </a:r>
            <a:r>
              <a:rPr lang="en-US" sz="1400" kern="0" dirty="0">
                <a:latin typeface="BentonSans Bold" panose="02000803000000020004" pitchFamily="2" charset="0"/>
                <a:ea typeface="Arial Unicode MS" pitchFamily="34" charset="-128"/>
                <a:cs typeface="Arial Unicode MS" pitchFamily="34" charset="-128"/>
              </a:rPr>
              <a:t> di </a:t>
            </a:r>
            <a:r>
              <a:rPr lang="en-US" sz="1400" kern="0" dirty="0" err="1">
                <a:latin typeface="BentonSans Bold" panose="02000803000000020004" pitchFamily="2" charset="0"/>
                <a:ea typeface="Arial Unicode MS" pitchFamily="34" charset="-128"/>
                <a:cs typeface="Arial Unicode MS" pitchFamily="34" charset="-128"/>
              </a:rPr>
              <a:t>riparazione</a:t>
            </a:r>
            <a:r>
              <a:rPr lang="en-US" sz="1400" kern="0" dirty="0">
                <a:latin typeface="BentonSans Bold" panose="02000803000000020004" pitchFamily="2" charset="0"/>
                <a:ea typeface="Arial Unicode MS" pitchFamily="34" charset="-128"/>
                <a:cs typeface="Arial Unicode MS" pitchFamily="34" charset="-128"/>
              </a:rPr>
              <a:t> e </a:t>
            </a:r>
            <a:r>
              <a:rPr lang="en-US" sz="1400" kern="0" dirty="0" err="1">
                <a:latin typeface="BentonSans Bold" panose="02000803000000020004" pitchFamily="2" charset="0"/>
                <a:ea typeface="Arial Unicode MS" pitchFamily="34" charset="-128"/>
                <a:cs typeface="Arial Unicode MS" pitchFamily="34" charset="-128"/>
              </a:rPr>
              <a:t>sistemazione</a:t>
            </a:r>
            <a:r>
              <a:rPr lang="en-US" sz="1400" kern="0" dirty="0">
                <a:latin typeface="BentonSans Bold" panose="02000803000000020004" pitchFamily="2" charset="0"/>
                <a:ea typeface="Arial Unicode MS" pitchFamily="34" charset="-128"/>
                <a:cs typeface="Arial Unicode MS" pitchFamily="34" charset="-128"/>
              </a:rPr>
              <a:t> di </a:t>
            </a:r>
            <a:r>
              <a:rPr lang="en-US" sz="1400" kern="0" dirty="0" err="1">
                <a:latin typeface="BentonSans Bold" panose="02000803000000020004" pitchFamily="2" charset="0"/>
                <a:ea typeface="Arial Unicode MS" pitchFamily="34" charset="-128"/>
                <a:cs typeface="Arial Unicode MS" pitchFamily="34" charset="-128"/>
              </a:rPr>
              <a:t>spazi</a:t>
            </a:r>
            <a:r>
              <a:rPr lang="en-US" sz="1400" kern="0" dirty="0">
                <a:latin typeface="BentonSans Bold" panose="02000803000000020004" pitchFamily="2" charset="0"/>
                <a:ea typeface="Arial Unicode MS" pitchFamily="34" charset="-128"/>
                <a:cs typeface="Arial Unicode MS" pitchFamily="34" charset="-128"/>
              </a:rPr>
              <a:t> </a:t>
            </a:r>
            <a:r>
              <a:rPr lang="en-US" sz="1400" kern="0" dirty="0" err="1">
                <a:latin typeface="BentonSans Bold" panose="02000803000000020004" pitchFamily="2" charset="0"/>
                <a:ea typeface="Arial Unicode MS" pitchFamily="34" charset="-128"/>
                <a:cs typeface="Arial Unicode MS" pitchFamily="34" charset="-128"/>
              </a:rPr>
              <a:t>pubblici</a:t>
            </a:r>
            <a:r>
              <a:rPr lang="en-US" sz="1400" kern="0" dirty="0">
                <a:latin typeface="BentonSans Bold" panose="02000803000000020004" pitchFamily="2" charset="0"/>
                <a:ea typeface="Arial Unicode MS" pitchFamily="34" charset="-128"/>
                <a:cs typeface="Arial Unicode MS" pitchFamily="34" charset="-128"/>
              </a:rPr>
              <a:t> </a:t>
            </a:r>
            <a:r>
              <a:rPr lang="en-US" sz="1400" kern="0" dirty="0" err="1">
                <a:latin typeface="BentonSans Bold" panose="02000803000000020004" pitchFamily="2" charset="0"/>
                <a:ea typeface="Arial Unicode MS" pitchFamily="34" charset="-128"/>
                <a:cs typeface="Arial Unicode MS" pitchFamily="34" charset="-128"/>
              </a:rPr>
              <a:t>ogniqualvolta</a:t>
            </a:r>
            <a:r>
              <a:rPr lang="en-US" sz="1400" kern="0" dirty="0">
                <a:latin typeface="BentonSans Bold" panose="02000803000000020004" pitchFamily="2" charset="0"/>
                <a:ea typeface="Arial Unicode MS" pitchFamily="34" charset="-128"/>
                <a:cs typeface="Arial Unicode MS" pitchFamily="34" charset="-128"/>
              </a:rPr>
              <a:t> </a:t>
            </a:r>
            <a:r>
              <a:rPr lang="en-US" sz="1400" kern="0" dirty="0" err="1">
                <a:latin typeface="BentonSans Bold" panose="02000803000000020004" pitchFamily="2" charset="0"/>
                <a:ea typeface="Arial Unicode MS" pitchFamily="34" charset="-128"/>
                <a:cs typeface="Arial Unicode MS" pitchFamily="34" charset="-128"/>
              </a:rPr>
              <a:t>rilevano</a:t>
            </a:r>
            <a:r>
              <a:rPr lang="en-US" sz="1400" kern="0" dirty="0">
                <a:latin typeface="BentonSans Bold" panose="02000803000000020004" pitchFamily="2" charset="0"/>
                <a:ea typeface="Arial Unicode MS" pitchFamily="34" charset="-128"/>
                <a:cs typeface="Arial Unicode MS" pitchFamily="34" charset="-128"/>
              </a:rPr>
              <a:t> </a:t>
            </a:r>
            <a:r>
              <a:rPr lang="en-US" sz="1400" kern="0" dirty="0" err="1">
                <a:latin typeface="BentonSans Bold" panose="02000803000000020004" pitchFamily="2" charset="0"/>
                <a:ea typeface="Arial Unicode MS" pitchFamily="34" charset="-128"/>
                <a:cs typeface="Arial Unicode MS" pitchFamily="34" charset="-128"/>
              </a:rPr>
              <a:t>problemi</a:t>
            </a:r>
            <a:r>
              <a:rPr lang="en-US" sz="1400" kern="0" dirty="0">
                <a:latin typeface="BentonSans Bold" panose="02000803000000020004" pitchFamily="2" charset="0"/>
                <a:ea typeface="Arial Unicode MS" pitchFamily="34" charset="-128"/>
                <a:cs typeface="Arial Unicode MS" pitchFamily="34" charset="-128"/>
              </a:rPr>
              <a:t> </a:t>
            </a:r>
            <a:endParaRPr lang="en-US" sz="1400" kern="0" dirty="0">
              <a:latin typeface="BentonSans Book" panose="02000503000000020004" pitchFamily="2" charset="0"/>
              <a:ea typeface="Arial Unicode MS" pitchFamily="34" charset="-128"/>
              <a:cs typeface="Arial Unicode MS" pitchFamily="34" charset="-128"/>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1141" y="992803"/>
            <a:ext cx="4368946" cy="2757562"/>
          </a:xfrm>
          <a:prstGeom prst="rect">
            <a:avLst/>
          </a:prstGeom>
        </p:spPr>
      </p:pic>
    </p:spTree>
    <p:extLst>
      <p:ext uri="{BB962C8B-B14F-4D97-AF65-F5344CB8AC3E}">
        <p14:creationId xmlns:p14="http://schemas.microsoft.com/office/powerpoint/2010/main" val="956864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001" y="517368"/>
            <a:ext cx="11186476" cy="369332"/>
          </a:xfrm>
        </p:spPr>
        <p:txBody>
          <a:bodyPr/>
          <a:lstStyle/>
          <a:p>
            <a:r>
              <a:rPr lang="en-US" dirty="0" err="1">
                <a:latin typeface="BentonSans Bold" panose="02000803000000020004" pitchFamily="2" charset="0"/>
              </a:rPr>
              <a:t>Presentazione</a:t>
            </a:r>
            <a:r>
              <a:rPr lang="en-US" dirty="0">
                <a:latin typeface="BentonSans Bold" panose="02000803000000020004" pitchFamily="2" charset="0"/>
              </a:rPr>
              <a:t> di Paola, la nostra Persona</a:t>
            </a:r>
          </a:p>
        </p:txBody>
      </p:sp>
      <p:sp>
        <p:nvSpPr>
          <p:cNvPr id="4" name="TextBox 3"/>
          <p:cNvSpPr txBox="1"/>
          <p:nvPr/>
        </p:nvSpPr>
        <p:spPr>
          <a:xfrm>
            <a:off x="7468457" y="1523613"/>
            <a:ext cx="4370617" cy="1938992"/>
          </a:xfrm>
          <a:prstGeom prst="rect">
            <a:avLst/>
          </a:prstGeom>
          <a:noFill/>
        </p:spPr>
        <p:txBody>
          <a:bodyPr wrap="square" lIns="0" tIns="0" rIns="0" bIns="0" rtlCol="0">
            <a:spAutoFit/>
          </a:bodyPr>
          <a:lstStyle/>
          <a:p>
            <a:pPr fontAlgn="base">
              <a:spcAft>
                <a:spcPct val="0"/>
              </a:spcAft>
              <a:buClr>
                <a:srgbClr val="F0AB00"/>
              </a:buClr>
              <a:buSzPct val="80000"/>
            </a:pPr>
            <a:r>
              <a:rPr lang="en-GB" sz="1400" b="1" i="1" kern="0" dirty="0">
                <a:latin typeface="BentonSans Bold" panose="02000803000000020004" pitchFamily="2" charset="0"/>
                <a:ea typeface="Arial Unicode MS" pitchFamily="34" charset="-128"/>
                <a:cs typeface="Arial Unicode MS" pitchFamily="34" charset="-128"/>
              </a:rPr>
              <a:t>COMPITI</a:t>
            </a:r>
          </a:p>
          <a:p>
            <a:pPr marL="285750" indent="-285750" fontAlgn="base">
              <a:spcAft>
                <a:spcPct val="0"/>
              </a:spcAft>
              <a:buClr>
                <a:srgbClr val="F0AB00"/>
              </a:buClr>
              <a:buSzPct val="80000"/>
              <a:buFont typeface="Arial" panose="020B0604020202020204" pitchFamily="34" charset="0"/>
              <a:buChar char="•"/>
            </a:pPr>
            <a:endParaRPr lang="en-GB" sz="1400" kern="0" dirty="0">
              <a:latin typeface="BentonSans Book" panose="02000503000000020004" pitchFamily="2" charset="0"/>
              <a:ea typeface="Arial Unicode MS" pitchFamily="34" charset="-128"/>
              <a:cs typeface="Arial Unicode MS" pitchFamily="34" charset="-128"/>
            </a:endParaRPr>
          </a:p>
          <a:p>
            <a:pPr marL="285750" indent="-285750" fontAlgn="base">
              <a:spcAft>
                <a:spcPct val="0"/>
              </a:spcAft>
              <a:buClr>
                <a:srgbClr val="F0AB00"/>
              </a:buClr>
              <a:buSzPct val="80000"/>
              <a:buFont typeface="Arial" panose="020B0604020202020204" pitchFamily="34" charset="0"/>
              <a:buChar char="•"/>
            </a:pPr>
            <a:r>
              <a:rPr lang="en-GB" sz="1400" kern="0" dirty="0">
                <a:latin typeface="BentonSans Book" panose="02000503000000020004" pitchFamily="2" charset="0"/>
                <a:ea typeface="Arial Unicode MS" pitchFamily="34" charset="-128"/>
                <a:cs typeface="Arial Unicode MS" pitchFamily="34" charset="-128"/>
              </a:rPr>
              <a:t>Porta </a:t>
            </a:r>
            <a:r>
              <a:rPr lang="en-GB" sz="1400" kern="0" dirty="0" err="1">
                <a:latin typeface="BentonSans Book" panose="02000503000000020004" pitchFamily="2" charset="0"/>
                <a:ea typeface="Arial Unicode MS" pitchFamily="34" charset="-128"/>
                <a:cs typeface="Arial Unicode MS" pitchFamily="34" charset="-128"/>
              </a:rPr>
              <a:t>i</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bimbi</a:t>
            </a:r>
            <a:r>
              <a:rPr lang="en-GB" sz="1400" kern="0" dirty="0">
                <a:latin typeface="BentonSans Book" panose="02000503000000020004" pitchFamily="2" charset="0"/>
                <a:ea typeface="Arial Unicode MS" pitchFamily="34" charset="-128"/>
                <a:cs typeface="Arial Unicode MS" pitchFamily="34" charset="-128"/>
              </a:rPr>
              <a:t> a </a:t>
            </a:r>
            <a:r>
              <a:rPr lang="en-GB" sz="1400" kern="0" dirty="0" err="1">
                <a:latin typeface="BentonSans Book" panose="02000503000000020004" pitchFamily="2" charset="0"/>
                <a:ea typeface="Arial Unicode MS" pitchFamily="34" charset="-128"/>
                <a:cs typeface="Arial Unicode MS" pitchFamily="34" charset="-128"/>
              </a:rPr>
              <a:t>scuola</a:t>
            </a:r>
            <a:r>
              <a:rPr lang="en-GB" sz="1400" kern="0" dirty="0">
                <a:latin typeface="BentonSans Book" panose="02000503000000020004" pitchFamily="2" charset="0"/>
                <a:ea typeface="Arial Unicode MS" pitchFamily="34" charset="-128"/>
                <a:cs typeface="Arial Unicode MS" pitchFamily="34" charset="-128"/>
              </a:rPr>
              <a:t> in auto</a:t>
            </a:r>
          </a:p>
          <a:p>
            <a:pPr marL="285750" indent="-285750" fontAlgn="base">
              <a:spcAft>
                <a:spcPct val="0"/>
              </a:spcAft>
              <a:buClr>
                <a:srgbClr val="F0AB00"/>
              </a:buClr>
              <a:buSzPct val="80000"/>
              <a:buFont typeface="Arial" panose="020B0604020202020204" pitchFamily="34" charset="0"/>
              <a:buChar char="•"/>
            </a:pPr>
            <a:r>
              <a:rPr lang="en-GB" sz="1400" kern="0" dirty="0" err="1">
                <a:latin typeface="BentonSans Book" panose="02000503000000020004" pitchFamily="2" charset="0"/>
                <a:ea typeface="Arial Unicode MS" pitchFamily="34" charset="-128"/>
                <a:cs typeface="Arial Unicode MS" pitchFamily="34" charset="-128"/>
              </a:rPr>
              <a:t>Apre</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il</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chiosco</a:t>
            </a:r>
            <a:r>
              <a:rPr lang="en-GB" sz="1400" kern="0" dirty="0">
                <a:latin typeface="BentonSans Book" panose="02000503000000020004" pitchFamily="2" charset="0"/>
                <a:ea typeface="Arial Unicode MS" pitchFamily="34" charset="-128"/>
                <a:cs typeface="Arial Unicode MS" pitchFamily="34" charset="-128"/>
              </a:rPr>
              <a:t> </a:t>
            </a:r>
          </a:p>
          <a:p>
            <a:pPr marL="285750" indent="-285750" fontAlgn="base">
              <a:spcAft>
                <a:spcPct val="0"/>
              </a:spcAft>
              <a:buClr>
                <a:srgbClr val="F0AB00"/>
              </a:buClr>
              <a:buSzPct val="80000"/>
              <a:buFont typeface="Arial" panose="020B0604020202020204" pitchFamily="34" charset="0"/>
              <a:buChar char="•"/>
            </a:pPr>
            <a:r>
              <a:rPr lang="en-GB" sz="1400" kern="0" dirty="0" err="1">
                <a:latin typeface="BentonSans Book" panose="02000503000000020004" pitchFamily="2" charset="0"/>
                <a:ea typeface="Arial Unicode MS" pitchFamily="34" charset="-128"/>
                <a:cs typeface="Arial Unicode MS" pitchFamily="34" charset="-128"/>
              </a:rPr>
              <a:t>Esce</a:t>
            </a:r>
            <a:r>
              <a:rPr lang="en-GB" sz="1400" kern="0" dirty="0">
                <a:latin typeface="BentonSans Book" panose="02000503000000020004" pitchFamily="2" charset="0"/>
                <a:ea typeface="Arial Unicode MS" pitchFamily="34" charset="-128"/>
                <a:cs typeface="Arial Unicode MS" pitchFamily="34" charset="-128"/>
              </a:rPr>
              <a:t> a </a:t>
            </a:r>
            <a:r>
              <a:rPr lang="en-GB" sz="1400" kern="0" dirty="0" err="1">
                <a:latin typeface="BentonSans Book" panose="02000503000000020004" pitchFamily="2" charset="0"/>
                <a:ea typeface="Arial Unicode MS" pitchFamily="34" charset="-128"/>
                <a:cs typeface="Arial Unicode MS" pitchFamily="34" charset="-128"/>
              </a:rPr>
              <a:t>prendere</a:t>
            </a:r>
            <a:r>
              <a:rPr lang="en-GB" sz="1400" kern="0" dirty="0">
                <a:latin typeface="BentonSans Book" panose="02000503000000020004" pitchFamily="2" charset="0"/>
                <a:ea typeface="Arial Unicode MS" pitchFamily="34" charset="-128"/>
                <a:cs typeface="Arial Unicode MS" pitchFamily="34" charset="-128"/>
              </a:rPr>
              <a:t> un </a:t>
            </a:r>
            <a:r>
              <a:rPr lang="en-GB" sz="1400" kern="0" dirty="0" err="1">
                <a:latin typeface="BentonSans Book" panose="02000503000000020004" pitchFamily="2" charset="0"/>
                <a:ea typeface="Arial Unicode MS" pitchFamily="34" charset="-128"/>
                <a:cs typeface="Arial Unicode MS" pitchFamily="34" charset="-128"/>
              </a:rPr>
              <a:t>caffé</a:t>
            </a:r>
            <a:endParaRPr lang="en-GB" sz="1400" kern="0" dirty="0">
              <a:latin typeface="BentonSans Book" panose="02000503000000020004" pitchFamily="2" charset="0"/>
              <a:ea typeface="Arial Unicode MS" pitchFamily="34" charset="-128"/>
              <a:cs typeface="Arial Unicode MS" pitchFamily="34" charset="-128"/>
            </a:endParaRPr>
          </a:p>
          <a:p>
            <a:pPr marL="285750" indent="-285750" fontAlgn="base">
              <a:spcAft>
                <a:spcPct val="0"/>
              </a:spcAft>
              <a:buClr>
                <a:srgbClr val="F0AB00"/>
              </a:buClr>
              <a:buSzPct val="80000"/>
              <a:buFont typeface="Arial" panose="020B0604020202020204" pitchFamily="34" charset="0"/>
              <a:buChar char="•"/>
            </a:pPr>
            <a:r>
              <a:rPr lang="en-GB" sz="1400" kern="0" dirty="0">
                <a:latin typeface="BentonSans Book" panose="02000503000000020004" pitchFamily="2" charset="0"/>
                <a:ea typeface="Arial Unicode MS" pitchFamily="34" charset="-128"/>
                <a:cs typeface="Arial Unicode MS" pitchFamily="34" charset="-128"/>
              </a:rPr>
              <a:t>Fa </a:t>
            </a:r>
            <a:r>
              <a:rPr lang="en-GB" sz="1400" kern="0" dirty="0" err="1">
                <a:latin typeface="BentonSans Book" panose="02000503000000020004" pitchFamily="2" charset="0"/>
                <a:ea typeface="Arial Unicode MS" pitchFamily="34" charset="-128"/>
                <a:cs typeface="Arial Unicode MS" pitchFamily="34" charset="-128"/>
              </a:rPr>
              <a:t>una</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passeggiata</a:t>
            </a:r>
            <a:r>
              <a:rPr lang="en-GB" sz="1400" kern="0" dirty="0">
                <a:latin typeface="BentonSans Book" panose="02000503000000020004" pitchFamily="2" charset="0"/>
                <a:ea typeface="Arial Unicode MS" pitchFamily="34" charset="-128"/>
                <a:cs typeface="Arial Unicode MS" pitchFamily="34" charset="-128"/>
              </a:rPr>
              <a:t> in zona </a:t>
            </a:r>
            <a:r>
              <a:rPr lang="en-GB" sz="1400" kern="0" dirty="0" err="1">
                <a:latin typeface="BentonSans Book" panose="02000503000000020004" pitchFamily="2" charset="0"/>
                <a:ea typeface="Arial Unicode MS" pitchFamily="34" charset="-128"/>
                <a:cs typeface="Arial Unicode MS" pitchFamily="34" charset="-128"/>
              </a:rPr>
              <a:t>pedonale</a:t>
            </a:r>
            <a:r>
              <a:rPr lang="en-GB" sz="1400" kern="0" dirty="0">
                <a:latin typeface="BentonSans Book" panose="02000503000000020004" pitchFamily="2" charset="0"/>
                <a:ea typeface="Arial Unicode MS" pitchFamily="34" charset="-128"/>
                <a:cs typeface="Arial Unicode MS" pitchFamily="34" charset="-128"/>
              </a:rPr>
              <a:t> con la </a:t>
            </a:r>
            <a:r>
              <a:rPr lang="en-GB" sz="1400" kern="0" dirty="0" err="1">
                <a:latin typeface="BentonSans Book" panose="02000503000000020004" pitchFamily="2" charset="0"/>
                <a:ea typeface="Arial Unicode MS" pitchFamily="34" charset="-128"/>
                <a:cs typeface="Arial Unicode MS" pitchFamily="34" charset="-128"/>
              </a:rPr>
              <a:t>figlia</a:t>
            </a:r>
            <a:endParaRPr lang="en-GB" sz="1400" kern="0" dirty="0">
              <a:latin typeface="BentonSans Book" panose="02000503000000020004" pitchFamily="2" charset="0"/>
              <a:ea typeface="Arial Unicode MS" pitchFamily="34" charset="-128"/>
              <a:cs typeface="Arial Unicode MS" pitchFamily="34" charset="-128"/>
            </a:endParaRPr>
          </a:p>
          <a:p>
            <a:pPr marL="285750" indent="-285750" fontAlgn="base">
              <a:spcAft>
                <a:spcPct val="0"/>
              </a:spcAft>
              <a:buClr>
                <a:srgbClr val="F0AB00"/>
              </a:buClr>
              <a:buSzPct val="80000"/>
              <a:buFont typeface="Arial" panose="020B0604020202020204" pitchFamily="34" charset="0"/>
              <a:buChar char="•"/>
            </a:pPr>
            <a:r>
              <a:rPr lang="en-GB" sz="1400" kern="0" dirty="0">
                <a:latin typeface="BentonSans Book" panose="02000503000000020004" pitchFamily="2" charset="0"/>
                <a:ea typeface="Arial Unicode MS" pitchFamily="34" charset="-128"/>
                <a:cs typeface="Arial Unicode MS" pitchFamily="34" charset="-128"/>
              </a:rPr>
              <a:t>Una </a:t>
            </a:r>
            <a:r>
              <a:rPr lang="en-GB" sz="1400" kern="0" dirty="0" err="1">
                <a:latin typeface="BentonSans Book" panose="02000503000000020004" pitchFamily="2" charset="0"/>
                <a:ea typeface="Arial Unicode MS" pitchFamily="34" charset="-128"/>
                <a:cs typeface="Arial Unicode MS" pitchFamily="34" charset="-128"/>
              </a:rPr>
              <a:t>volta</a:t>
            </a:r>
            <a:r>
              <a:rPr lang="en-GB" sz="1400" kern="0" dirty="0">
                <a:latin typeface="BentonSans Book" panose="02000503000000020004" pitchFamily="2" charset="0"/>
                <a:ea typeface="Arial Unicode MS" pitchFamily="34" charset="-128"/>
                <a:cs typeface="Arial Unicode MS" pitchFamily="34" charset="-128"/>
              </a:rPr>
              <a:t> a </a:t>
            </a:r>
            <a:r>
              <a:rPr lang="en-GB" sz="1400" kern="0" dirty="0" err="1">
                <a:latin typeface="BentonSans Book" panose="02000503000000020004" pitchFamily="2" charset="0"/>
                <a:ea typeface="Arial Unicode MS" pitchFamily="34" charset="-128"/>
                <a:cs typeface="Arial Unicode MS" pitchFamily="34" charset="-128"/>
              </a:rPr>
              <a:t>settimana</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frequenta</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una</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lezione</a:t>
            </a:r>
            <a:r>
              <a:rPr lang="en-GB" sz="1400" kern="0" dirty="0">
                <a:latin typeface="BentonSans Book" panose="02000503000000020004" pitchFamily="2" charset="0"/>
                <a:ea typeface="Arial Unicode MS" pitchFamily="34" charset="-128"/>
                <a:cs typeface="Arial Unicode MS" pitchFamily="34" charset="-128"/>
              </a:rPr>
              <a:t> di yoga a </a:t>
            </a:r>
            <a:r>
              <a:rPr lang="en-GB" sz="1400" kern="0" dirty="0" err="1">
                <a:latin typeface="BentonSans Book" panose="02000503000000020004" pitchFamily="2" charset="0"/>
                <a:ea typeface="Arial Unicode MS" pitchFamily="34" charset="-128"/>
                <a:cs typeface="Arial Unicode MS" pitchFamily="34" charset="-128"/>
              </a:rPr>
              <a:t>tarda</a:t>
            </a:r>
            <a:r>
              <a:rPr lang="en-GB" sz="1400" kern="0" dirty="0">
                <a:latin typeface="BentonSans Book" panose="02000503000000020004" pitchFamily="2" charset="0"/>
                <a:ea typeface="Arial Unicode MS" pitchFamily="34" charset="-128"/>
                <a:cs typeface="Arial Unicode MS" pitchFamily="34" charset="-128"/>
              </a:rPr>
              <a:t> sera</a:t>
            </a:r>
          </a:p>
          <a:p>
            <a:pPr marL="285750" indent="-285750" fontAlgn="base">
              <a:spcAft>
                <a:spcPct val="0"/>
              </a:spcAft>
              <a:buClr>
                <a:srgbClr val="F0AB00"/>
              </a:buClr>
              <a:buSzPct val="80000"/>
              <a:buFont typeface="Arial" panose="020B0604020202020204" pitchFamily="34" charset="0"/>
              <a:buChar char="•"/>
            </a:pPr>
            <a:endParaRPr lang="en-GB" sz="1400" kern="0" dirty="0" err="1">
              <a:latin typeface="BentonSans Book" panose="02000503000000020004" pitchFamily="2" charset="0"/>
              <a:ea typeface="Arial Unicode MS" pitchFamily="34" charset="-128"/>
              <a:cs typeface="Arial Unicode MS" pitchFamily="34" charset="-128"/>
            </a:endParaRPr>
          </a:p>
        </p:txBody>
      </p:sp>
      <p:sp>
        <p:nvSpPr>
          <p:cNvPr id="9" name="TextBox 8"/>
          <p:cNvSpPr txBox="1"/>
          <p:nvPr/>
        </p:nvSpPr>
        <p:spPr>
          <a:xfrm>
            <a:off x="504001" y="4246735"/>
            <a:ext cx="1981200" cy="738664"/>
          </a:xfrm>
          <a:prstGeom prst="rect">
            <a:avLst/>
          </a:prstGeom>
          <a:noFill/>
        </p:spPr>
        <p:txBody>
          <a:bodyPr wrap="square" rtlCol="0">
            <a:spAutoFit/>
          </a:bodyPr>
          <a:lstStyle/>
          <a:p>
            <a:pPr algn="ctr"/>
            <a:r>
              <a:rPr lang="en-US" sz="1400" b="1" dirty="0">
                <a:latin typeface="BentonSans Book" panose="02000503000000020004" pitchFamily="2" charset="0"/>
                <a:ea typeface="Arial" charset="0"/>
                <a:cs typeface="Arial" charset="0"/>
              </a:rPr>
              <a:t>Paola, 40enne</a:t>
            </a:r>
            <a:endParaRPr lang="en-US" sz="1400" dirty="0">
              <a:solidFill>
                <a:schemeClr val="bg2">
                  <a:lumMod val="75000"/>
                </a:schemeClr>
              </a:solidFill>
              <a:latin typeface="BentonSans Book" panose="02000503000000020004" pitchFamily="2" charset="0"/>
              <a:ea typeface="Arial" charset="0"/>
              <a:cs typeface="Arial" charset="0"/>
            </a:endParaRPr>
          </a:p>
          <a:p>
            <a:pPr algn="ctr"/>
            <a:r>
              <a:rPr lang="en-US" sz="1400" dirty="0" err="1">
                <a:solidFill>
                  <a:schemeClr val="bg2">
                    <a:lumMod val="75000"/>
                  </a:schemeClr>
                </a:solidFill>
                <a:latin typeface="BentonSans Book" panose="02000503000000020004" pitchFamily="2" charset="0"/>
                <a:ea typeface="Arial" charset="0"/>
                <a:cs typeface="Arial" charset="0"/>
              </a:rPr>
              <a:t>Proprietaria</a:t>
            </a:r>
            <a:r>
              <a:rPr lang="en-US" sz="1400" dirty="0">
                <a:solidFill>
                  <a:schemeClr val="bg2">
                    <a:lumMod val="75000"/>
                  </a:schemeClr>
                </a:solidFill>
                <a:latin typeface="BentonSans Book" panose="02000503000000020004" pitchFamily="2" charset="0"/>
                <a:ea typeface="Arial" charset="0"/>
                <a:cs typeface="Arial" charset="0"/>
              </a:rPr>
              <a:t> di un </a:t>
            </a:r>
            <a:r>
              <a:rPr lang="en-US" sz="1400" dirty="0" err="1">
                <a:solidFill>
                  <a:schemeClr val="bg2">
                    <a:lumMod val="75000"/>
                  </a:schemeClr>
                </a:solidFill>
                <a:latin typeface="BentonSans Book" panose="02000503000000020004" pitchFamily="2" charset="0"/>
                <a:ea typeface="Arial" charset="0"/>
                <a:cs typeface="Arial" charset="0"/>
              </a:rPr>
              <a:t>negozio</a:t>
            </a:r>
            <a:endParaRPr lang="en-US" sz="1400" dirty="0">
              <a:latin typeface="BentonSans Book" panose="02000503000000020004" pitchFamily="2" charset="0"/>
              <a:ea typeface="Arial" charset="0"/>
              <a:cs typeface="Arial" charset="0"/>
            </a:endParaRPr>
          </a:p>
        </p:txBody>
      </p:sp>
      <p:sp>
        <p:nvSpPr>
          <p:cNvPr id="10" name="TextBox 9"/>
          <p:cNvSpPr txBox="1"/>
          <p:nvPr/>
        </p:nvSpPr>
        <p:spPr>
          <a:xfrm>
            <a:off x="7516540" y="3967952"/>
            <a:ext cx="3873565" cy="2154436"/>
          </a:xfrm>
          <a:prstGeom prst="rect">
            <a:avLst/>
          </a:prstGeom>
          <a:noFill/>
        </p:spPr>
        <p:txBody>
          <a:bodyPr wrap="square" lIns="0" tIns="0" rIns="0" bIns="0" rtlCol="0">
            <a:spAutoFit/>
          </a:bodyPr>
          <a:lstStyle/>
          <a:p>
            <a:pPr fontAlgn="base">
              <a:spcAft>
                <a:spcPct val="0"/>
              </a:spcAft>
              <a:buClr>
                <a:srgbClr val="F0AB00"/>
              </a:buClr>
              <a:buSzPct val="80000"/>
            </a:pPr>
            <a:r>
              <a:rPr lang="en-GB" sz="1400" b="1" i="1" kern="0" dirty="0">
                <a:latin typeface="BentonSans Bold" panose="02000803000000020004" pitchFamily="2" charset="0"/>
                <a:ea typeface="Arial Unicode MS" pitchFamily="34" charset="-128"/>
                <a:cs typeface="Arial Unicode MS" pitchFamily="34" charset="-128"/>
              </a:rPr>
              <a:t>BENEFICI</a:t>
            </a:r>
          </a:p>
          <a:p>
            <a:pPr marL="285750" indent="-285750" fontAlgn="base">
              <a:spcAft>
                <a:spcPct val="0"/>
              </a:spcAft>
              <a:buClr>
                <a:srgbClr val="F0AB00"/>
              </a:buClr>
              <a:buSzPct val="80000"/>
              <a:buFont typeface="Arial" panose="020B0604020202020204" pitchFamily="34" charset="0"/>
              <a:buChar char="•"/>
            </a:pPr>
            <a:endParaRPr lang="en-GB" sz="1400" kern="0" dirty="0">
              <a:latin typeface="BentonSans Book" panose="02000503000000020004" pitchFamily="2" charset="0"/>
              <a:ea typeface="Arial Unicode MS" pitchFamily="34" charset="-128"/>
              <a:cs typeface="Arial Unicode MS" pitchFamily="34" charset="-128"/>
            </a:endParaRPr>
          </a:p>
          <a:p>
            <a:pPr marL="285750" indent="-285750" fontAlgn="base">
              <a:spcAft>
                <a:spcPct val="0"/>
              </a:spcAft>
              <a:buClr>
                <a:srgbClr val="F0AB00"/>
              </a:buClr>
              <a:buSzPct val="80000"/>
              <a:buFont typeface="Arial" panose="020B0604020202020204" pitchFamily="34" charset="0"/>
              <a:buChar char="•"/>
            </a:pPr>
            <a:r>
              <a:rPr lang="en-GB" sz="1400" kern="0" dirty="0" err="1">
                <a:latin typeface="BentonSans Book" panose="02000503000000020004" pitchFamily="2" charset="0"/>
                <a:ea typeface="Arial Unicode MS" pitchFamily="34" charset="-128"/>
                <a:cs typeface="Arial Unicode MS" pitchFamily="34" charset="-128"/>
              </a:rPr>
              <a:t>Migliore</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sicurezza</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alla</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guida</a:t>
            </a:r>
            <a:r>
              <a:rPr lang="en-GB" sz="1400" kern="0" dirty="0">
                <a:latin typeface="BentonSans Book" panose="02000503000000020004" pitchFamily="2" charset="0"/>
                <a:ea typeface="Arial Unicode MS" pitchFamily="34" charset="-128"/>
                <a:cs typeface="Arial Unicode MS" pitchFamily="34" charset="-128"/>
              </a:rPr>
              <a:t> </a:t>
            </a:r>
          </a:p>
          <a:p>
            <a:pPr marL="285750" indent="-285750" fontAlgn="base">
              <a:spcAft>
                <a:spcPct val="0"/>
              </a:spcAft>
              <a:buClr>
                <a:srgbClr val="F0AB00"/>
              </a:buClr>
              <a:buSzPct val="80000"/>
              <a:buFont typeface="Arial" panose="020B0604020202020204" pitchFamily="34" charset="0"/>
              <a:buChar char="•"/>
            </a:pPr>
            <a:r>
              <a:rPr lang="en-GB" sz="1400" kern="0" dirty="0">
                <a:latin typeface="BentonSans Book" panose="02000503000000020004" pitchFamily="2" charset="0"/>
                <a:ea typeface="Arial Unicode MS" pitchFamily="34" charset="-128"/>
                <a:cs typeface="Arial Unicode MS" pitchFamily="34" charset="-128"/>
              </a:rPr>
              <a:t>Le </a:t>
            </a:r>
            <a:r>
              <a:rPr lang="en-GB" sz="1400" kern="0" dirty="0" err="1">
                <a:latin typeface="BentonSans Book" panose="02000503000000020004" pitchFamily="2" charset="0"/>
                <a:ea typeface="Arial Unicode MS" pitchFamily="34" charset="-128"/>
                <a:cs typeface="Arial Unicode MS" pitchFamily="34" charset="-128"/>
              </a:rPr>
              <a:t>persone</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si</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fermano</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volentieri</a:t>
            </a:r>
            <a:r>
              <a:rPr lang="en-GB" sz="1400" kern="0" dirty="0">
                <a:latin typeface="BentonSans Book" panose="02000503000000020004" pitchFamily="2" charset="0"/>
                <a:ea typeface="Arial Unicode MS" pitchFamily="34" charset="-128"/>
                <a:cs typeface="Arial Unicode MS" pitchFamily="34" charset="-128"/>
              </a:rPr>
              <a:t> a </a:t>
            </a:r>
            <a:r>
              <a:rPr lang="en-GB" sz="1400" kern="0" dirty="0" err="1">
                <a:latin typeface="BentonSans Book" panose="02000503000000020004" pitchFamily="2" charset="0"/>
                <a:ea typeface="Arial Unicode MS" pitchFamily="34" charset="-128"/>
                <a:cs typeface="Arial Unicode MS" pitchFamily="34" charset="-128"/>
              </a:rPr>
              <a:t>sedere</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sulla</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panchina</a:t>
            </a:r>
            <a:r>
              <a:rPr lang="en-GB" sz="1400" kern="0" dirty="0">
                <a:latin typeface="BentonSans Book" panose="02000503000000020004" pitchFamily="2" charset="0"/>
                <a:ea typeface="Arial Unicode MS" pitchFamily="34" charset="-128"/>
                <a:cs typeface="Arial Unicode MS" pitchFamily="34" charset="-128"/>
              </a:rPr>
              <a:t> per </a:t>
            </a:r>
            <a:r>
              <a:rPr lang="en-GB" sz="1400" kern="0" dirty="0" err="1">
                <a:latin typeface="BentonSans Book" panose="02000503000000020004" pitchFamily="2" charset="0"/>
                <a:ea typeface="Arial Unicode MS" pitchFamily="34" charset="-128"/>
                <a:cs typeface="Arial Unicode MS" pitchFamily="34" charset="-128"/>
              </a:rPr>
              <a:t>leggere</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il</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quotidiano</a:t>
            </a:r>
            <a:endParaRPr lang="en-GB" sz="1400" kern="0" dirty="0">
              <a:latin typeface="BentonSans Book" panose="02000503000000020004" pitchFamily="2" charset="0"/>
              <a:ea typeface="Arial Unicode MS" pitchFamily="34" charset="-128"/>
              <a:cs typeface="Arial Unicode MS" pitchFamily="34" charset="-128"/>
            </a:endParaRPr>
          </a:p>
          <a:p>
            <a:pPr marL="285750" indent="-285750" fontAlgn="base">
              <a:spcAft>
                <a:spcPct val="0"/>
              </a:spcAft>
              <a:buClr>
                <a:srgbClr val="F0AB00"/>
              </a:buClr>
              <a:buSzPct val="80000"/>
              <a:buFont typeface="Arial" panose="020B0604020202020204" pitchFamily="34" charset="0"/>
              <a:buChar char="•"/>
            </a:pPr>
            <a:r>
              <a:rPr lang="en-GB" sz="1400" kern="0" dirty="0" err="1">
                <a:latin typeface="BentonSans Book" panose="02000503000000020004" pitchFamily="2" charset="0"/>
                <a:ea typeface="Arial Unicode MS" pitchFamily="34" charset="-128"/>
                <a:cs typeface="Arial Unicode MS" pitchFamily="34" charset="-128"/>
              </a:rPr>
              <a:t>Esperienza</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positiva</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quando</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va</a:t>
            </a:r>
            <a:r>
              <a:rPr lang="en-GB" sz="1400" kern="0" dirty="0">
                <a:latin typeface="BentonSans Book" panose="02000503000000020004" pitchFamily="2" charset="0"/>
                <a:ea typeface="Arial Unicode MS" pitchFamily="34" charset="-128"/>
                <a:cs typeface="Arial Unicode MS" pitchFamily="34" charset="-128"/>
              </a:rPr>
              <a:t> a </a:t>
            </a:r>
            <a:r>
              <a:rPr lang="en-GB" sz="1400" kern="0" dirty="0" err="1">
                <a:latin typeface="BentonSans Book" panose="02000503000000020004" pitchFamily="2" charset="0"/>
                <a:ea typeface="Arial Unicode MS" pitchFamily="34" charset="-128"/>
                <a:cs typeface="Arial Unicode MS" pitchFamily="34" charset="-128"/>
              </a:rPr>
              <a:t>passeggio</a:t>
            </a:r>
            <a:r>
              <a:rPr lang="en-GB" sz="1400" kern="0" dirty="0">
                <a:latin typeface="BentonSans Book" panose="02000503000000020004" pitchFamily="2" charset="0"/>
                <a:ea typeface="Arial Unicode MS" pitchFamily="34" charset="-128"/>
                <a:cs typeface="Arial Unicode MS" pitchFamily="34" charset="-128"/>
              </a:rPr>
              <a:t> con la </a:t>
            </a:r>
            <a:r>
              <a:rPr lang="en-GB" sz="1400" kern="0" dirty="0" err="1">
                <a:latin typeface="BentonSans Book" panose="02000503000000020004" pitchFamily="2" charset="0"/>
                <a:ea typeface="Arial Unicode MS" pitchFamily="34" charset="-128"/>
                <a:cs typeface="Arial Unicode MS" pitchFamily="34" charset="-128"/>
              </a:rPr>
              <a:t>figlia</a:t>
            </a:r>
            <a:endParaRPr lang="en-GB" sz="1400" kern="0" dirty="0">
              <a:latin typeface="BentonSans Book" panose="02000503000000020004" pitchFamily="2" charset="0"/>
              <a:ea typeface="Arial Unicode MS" pitchFamily="34" charset="-128"/>
              <a:cs typeface="Arial Unicode MS" pitchFamily="34" charset="-128"/>
            </a:endParaRPr>
          </a:p>
          <a:p>
            <a:pPr marL="285750" indent="-285750" fontAlgn="base">
              <a:spcAft>
                <a:spcPct val="0"/>
              </a:spcAft>
              <a:buClr>
                <a:srgbClr val="F0AB00"/>
              </a:buClr>
              <a:buSzPct val="80000"/>
              <a:buFont typeface="Arial" panose="020B0604020202020204" pitchFamily="34" charset="0"/>
              <a:buChar char="•"/>
            </a:pPr>
            <a:r>
              <a:rPr lang="en-GB" sz="1400" kern="0" dirty="0">
                <a:latin typeface="BentonSans Book" panose="02000503000000020004" pitchFamily="2" charset="0"/>
                <a:ea typeface="Arial Unicode MS" pitchFamily="34" charset="-128"/>
                <a:cs typeface="Arial Unicode MS" pitchFamily="34" charset="-128"/>
              </a:rPr>
              <a:t>Maggiore </a:t>
            </a:r>
            <a:r>
              <a:rPr lang="en-GB" sz="1400" kern="0" dirty="0" err="1">
                <a:latin typeface="BentonSans Book" panose="02000503000000020004" pitchFamily="2" charset="0"/>
                <a:ea typeface="Arial Unicode MS" pitchFamily="34" charset="-128"/>
                <a:cs typeface="Arial Unicode MS" pitchFamily="34" charset="-128"/>
              </a:rPr>
              <a:t>senso</a:t>
            </a:r>
            <a:r>
              <a:rPr lang="en-GB" sz="1400" kern="0" dirty="0">
                <a:latin typeface="BentonSans Book" panose="02000503000000020004" pitchFamily="2" charset="0"/>
                <a:ea typeface="Arial Unicode MS" pitchFamily="34" charset="-128"/>
                <a:cs typeface="Arial Unicode MS" pitchFamily="34" charset="-128"/>
              </a:rPr>
              <a:t> di </a:t>
            </a:r>
            <a:r>
              <a:rPr lang="en-GB" sz="1400" kern="0" dirty="0" err="1">
                <a:latin typeface="BentonSans Book" panose="02000503000000020004" pitchFamily="2" charset="0"/>
                <a:ea typeface="Arial Unicode MS" pitchFamily="34" charset="-128"/>
                <a:cs typeface="Arial Unicode MS" pitchFamily="34" charset="-128"/>
              </a:rPr>
              <a:t>sicurezza</a:t>
            </a:r>
            <a:r>
              <a:rPr lang="en-GB" sz="1400" kern="0" dirty="0">
                <a:latin typeface="BentonSans Book" panose="02000503000000020004" pitchFamily="2" charset="0"/>
                <a:ea typeface="Arial Unicode MS" pitchFamily="34" charset="-128"/>
                <a:cs typeface="Arial Unicode MS" pitchFamily="34" charset="-128"/>
              </a:rPr>
              <a:t> e </a:t>
            </a:r>
            <a:r>
              <a:rPr lang="en-GB" sz="1400" kern="0" dirty="0" err="1">
                <a:latin typeface="BentonSans Book" panose="02000503000000020004" pitchFamily="2" charset="0"/>
                <a:ea typeface="Arial Unicode MS" pitchFamily="34" charset="-128"/>
                <a:cs typeface="Arial Unicode MS" pitchFamily="34" charset="-128"/>
              </a:rPr>
              <a:t>protezione</a:t>
            </a:r>
            <a:r>
              <a:rPr lang="en-GB" sz="1400" kern="0" dirty="0">
                <a:latin typeface="BentonSans Book" panose="02000503000000020004" pitchFamily="2" charset="0"/>
                <a:ea typeface="Arial Unicode MS" pitchFamily="34" charset="-128"/>
                <a:cs typeface="Arial Unicode MS" pitchFamily="34" charset="-128"/>
              </a:rPr>
              <a:t> in </a:t>
            </a:r>
            <a:r>
              <a:rPr lang="en-GB" sz="1400" kern="0" dirty="0" err="1">
                <a:latin typeface="BentonSans Book" panose="02000503000000020004" pitchFamily="2" charset="0"/>
                <a:ea typeface="Arial Unicode MS" pitchFamily="34" charset="-128"/>
                <a:cs typeface="Arial Unicode MS" pitchFamily="34" charset="-128"/>
              </a:rPr>
              <a:t>città</a:t>
            </a:r>
            <a:endParaRPr lang="en-GB" sz="1400" kern="0" dirty="0">
              <a:latin typeface="BentonSans Book" panose="02000503000000020004" pitchFamily="2" charset="0"/>
              <a:ea typeface="Arial Unicode MS" pitchFamily="34" charset="-128"/>
              <a:cs typeface="Arial Unicode MS" pitchFamily="34" charset="-128"/>
            </a:endParaRPr>
          </a:p>
          <a:p>
            <a:pPr fontAlgn="base">
              <a:spcAft>
                <a:spcPct val="0"/>
              </a:spcAft>
              <a:buClr>
                <a:srgbClr val="F0AB00"/>
              </a:buClr>
              <a:buSzPct val="80000"/>
            </a:pPr>
            <a:endParaRPr lang="en-GB" sz="1400" kern="0" dirty="0">
              <a:latin typeface="BentonSans Book" panose="02000503000000020004" pitchFamily="2" charset="0"/>
              <a:ea typeface="Arial Unicode MS" pitchFamily="34" charset="-128"/>
              <a:cs typeface="Arial Unicode MS" pitchFamily="34" charset="-128"/>
            </a:endParaRPr>
          </a:p>
        </p:txBody>
      </p:sp>
      <p:sp>
        <p:nvSpPr>
          <p:cNvPr id="11" name="Folded Corner 32"/>
          <p:cNvSpPr/>
          <p:nvPr/>
        </p:nvSpPr>
        <p:spPr bwMode="gray">
          <a:xfrm>
            <a:off x="2739494" y="1318589"/>
            <a:ext cx="4332417" cy="2133602"/>
          </a:xfrm>
          <a:prstGeom prst="foldedCorner">
            <a:avLst>
              <a:gd name="adj" fmla="val 13011"/>
            </a:avLst>
          </a:prstGeom>
          <a:noFill/>
          <a:ln w="25400" algn="ctr">
            <a:solidFill>
              <a:schemeClr val="accent1"/>
            </a:solidFill>
            <a:miter lim="800000"/>
            <a:headEnd/>
            <a:tailEnd/>
          </a:ln>
          <a:effectLst>
            <a:outerShdw blurRad="50800" dist="50800" dir="5400000" sx="2000" sy="2000" algn="ctr" rotWithShape="0">
              <a:srgbClr val="000000">
                <a:alpha val="43137"/>
              </a:srgbClr>
            </a:outerShdw>
          </a:effectLst>
        </p:spPr>
        <p:txBody>
          <a:bodyPr lIns="89998" tIns="71998" rIns="89998" bIns="71998" rtlCol="0" anchor="t"/>
          <a:lstStyle/>
          <a:p>
            <a:pPr defTabSz="914309" fontAlgn="base">
              <a:spcAft>
                <a:spcPct val="0"/>
              </a:spcAft>
              <a:buSzPct val="80000"/>
            </a:pPr>
            <a:endParaRPr lang="en-US" sz="1100" kern="0" dirty="0">
              <a:latin typeface="BentonSans Book" panose="02000503000000020004" pitchFamily="2" charset="0"/>
              <a:ea typeface="Arial Unicode MS" pitchFamily="34" charset="-128"/>
              <a:cs typeface="Arial Unicode MS" pitchFamily="34" charset="-128"/>
            </a:endParaRPr>
          </a:p>
          <a:p>
            <a:pPr marL="285807" indent="-285807" defTabSz="914309" fontAlgn="base">
              <a:spcAft>
                <a:spcPct val="0"/>
              </a:spcAft>
              <a:buSzPct val="80000"/>
              <a:buFont typeface="Wingdings" panose="05000000000000000000" pitchFamily="2" charset="2"/>
              <a:buChar char="§"/>
            </a:pPr>
            <a:endParaRPr lang="en-US" sz="1100" kern="0" dirty="0">
              <a:latin typeface="BentonSans Book" panose="02000503000000020004" pitchFamily="2" charset="0"/>
              <a:ea typeface="Arial Unicode MS" pitchFamily="34" charset="-128"/>
              <a:cs typeface="Arial Unicode MS" pitchFamily="34" charset="-128"/>
            </a:endParaRPr>
          </a:p>
          <a:p>
            <a:pPr marL="285807" indent="-285807" defTabSz="914309" fontAlgn="base">
              <a:spcAft>
                <a:spcPct val="0"/>
              </a:spcAft>
              <a:buSzPct val="80000"/>
              <a:buFont typeface="Wingdings" panose="05000000000000000000" pitchFamily="2" charset="2"/>
              <a:buChar char="§"/>
            </a:pPr>
            <a:endParaRPr lang="en-US" sz="1100" kern="0" dirty="0">
              <a:latin typeface="BentonSans Book" panose="02000503000000020004" pitchFamily="2" charset="0"/>
              <a:ea typeface="Arial Unicode MS" pitchFamily="34" charset="-128"/>
              <a:cs typeface="Arial Unicode MS" pitchFamily="34" charset="-128"/>
            </a:endParaRPr>
          </a:p>
          <a:p>
            <a:pPr marL="285807" indent="-285807" defTabSz="914309" fontAlgn="base">
              <a:spcAft>
                <a:spcPct val="0"/>
              </a:spcAft>
              <a:buSzPct val="80000"/>
              <a:buFont typeface="Wingdings" panose="05000000000000000000" pitchFamily="2" charset="2"/>
              <a:buChar char="§"/>
            </a:pPr>
            <a:endParaRPr lang="en-US" sz="1100" kern="0" dirty="0">
              <a:latin typeface="BentonSans Book" panose="02000503000000020004" pitchFamily="2" charset="0"/>
              <a:ea typeface="Arial Unicode MS" pitchFamily="34" charset="-128"/>
              <a:cs typeface="Arial Unicode MS" pitchFamily="34" charset="-128"/>
            </a:endParaRPr>
          </a:p>
        </p:txBody>
      </p:sp>
      <p:sp>
        <p:nvSpPr>
          <p:cNvPr id="12" name="Folded Corner 32"/>
          <p:cNvSpPr/>
          <p:nvPr/>
        </p:nvSpPr>
        <p:spPr bwMode="gray">
          <a:xfrm>
            <a:off x="7358059" y="1318589"/>
            <a:ext cx="4332418" cy="2133601"/>
          </a:xfrm>
          <a:prstGeom prst="foldedCorner">
            <a:avLst>
              <a:gd name="adj" fmla="val 13011"/>
            </a:avLst>
          </a:prstGeom>
          <a:noFill/>
          <a:ln w="25400" algn="ctr">
            <a:solidFill>
              <a:schemeClr val="accent1"/>
            </a:solidFill>
            <a:miter lim="800000"/>
            <a:headEnd/>
            <a:tailEnd/>
          </a:ln>
          <a:effectLst/>
        </p:spPr>
        <p:txBody>
          <a:bodyPr lIns="89998" tIns="71998" rIns="89998" bIns="71998" rtlCol="0" anchor="t"/>
          <a:lstStyle/>
          <a:p>
            <a:pPr defTabSz="914309" fontAlgn="base">
              <a:spcAft>
                <a:spcPct val="0"/>
              </a:spcAft>
              <a:buSzPct val="80000"/>
            </a:pPr>
            <a:endParaRPr lang="en-US" sz="1100" kern="0" dirty="0">
              <a:latin typeface="BentonSans Book" panose="02000503000000020004" pitchFamily="2" charset="0"/>
              <a:ea typeface="Arial Unicode MS" pitchFamily="34" charset="-128"/>
              <a:cs typeface="Arial Unicode MS" pitchFamily="34" charset="-128"/>
            </a:endParaRPr>
          </a:p>
          <a:p>
            <a:pPr marL="285807" indent="-285807" defTabSz="914309" fontAlgn="base">
              <a:spcAft>
                <a:spcPct val="0"/>
              </a:spcAft>
              <a:buSzPct val="80000"/>
              <a:buFont typeface="Wingdings" panose="05000000000000000000" pitchFamily="2" charset="2"/>
              <a:buChar char="§"/>
            </a:pPr>
            <a:endParaRPr lang="en-US" sz="1100" kern="0" dirty="0">
              <a:latin typeface="BentonSans Book" panose="02000503000000020004" pitchFamily="2" charset="0"/>
              <a:ea typeface="Arial Unicode MS" pitchFamily="34" charset="-128"/>
              <a:cs typeface="Arial Unicode MS" pitchFamily="34" charset="-128"/>
            </a:endParaRPr>
          </a:p>
          <a:p>
            <a:pPr marL="285807" indent="-285807" defTabSz="914309" fontAlgn="base">
              <a:spcAft>
                <a:spcPct val="0"/>
              </a:spcAft>
              <a:buSzPct val="80000"/>
              <a:buFont typeface="Wingdings" panose="05000000000000000000" pitchFamily="2" charset="2"/>
              <a:buChar char="§"/>
            </a:pPr>
            <a:endParaRPr lang="en-US" sz="1100" kern="0" dirty="0">
              <a:latin typeface="BentonSans Book" panose="02000503000000020004" pitchFamily="2" charset="0"/>
              <a:ea typeface="Arial Unicode MS" pitchFamily="34" charset="-128"/>
              <a:cs typeface="Arial Unicode MS" pitchFamily="34" charset="-128"/>
            </a:endParaRPr>
          </a:p>
          <a:p>
            <a:pPr marL="285807" indent="-285807" defTabSz="914309" fontAlgn="base">
              <a:spcAft>
                <a:spcPct val="0"/>
              </a:spcAft>
              <a:buSzPct val="80000"/>
              <a:buFont typeface="Wingdings" panose="05000000000000000000" pitchFamily="2" charset="2"/>
              <a:buChar char="§"/>
            </a:pPr>
            <a:endParaRPr lang="en-US" sz="1100" kern="0" dirty="0">
              <a:latin typeface="BentonSans Book" panose="02000503000000020004" pitchFamily="2" charset="0"/>
              <a:ea typeface="Arial Unicode MS" pitchFamily="34" charset="-128"/>
              <a:cs typeface="Arial Unicode MS" pitchFamily="34" charset="-128"/>
            </a:endParaRPr>
          </a:p>
        </p:txBody>
      </p:sp>
      <p:sp>
        <p:nvSpPr>
          <p:cNvPr id="13" name="Folded Corner 32"/>
          <p:cNvSpPr/>
          <p:nvPr/>
        </p:nvSpPr>
        <p:spPr bwMode="gray">
          <a:xfrm>
            <a:off x="2739494" y="3789311"/>
            <a:ext cx="4332418" cy="2730759"/>
          </a:xfrm>
          <a:prstGeom prst="foldedCorner">
            <a:avLst>
              <a:gd name="adj" fmla="val 13011"/>
            </a:avLst>
          </a:prstGeom>
          <a:noFill/>
          <a:ln w="25400" algn="ctr">
            <a:solidFill>
              <a:schemeClr val="accent1"/>
            </a:solidFill>
            <a:miter lim="800000"/>
            <a:headEnd/>
            <a:tailEnd/>
          </a:ln>
          <a:effectLst/>
        </p:spPr>
        <p:txBody>
          <a:bodyPr lIns="89998" tIns="71998" rIns="89998" bIns="71998" rtlCol="0" anchor="t"/>
          <a:lstStyle/>
          <a:p>
            <a:pPr defTabSz="914309" fontAlgn="base">
              <a:spcAft>
                <a:spcPct val="0"/>
              </a:spcAft>
              <a:buSzPct val="80000"/>
            </a:pPr>
            <a:endParaRPr lang="en-US" sz="1100" kern="0" dirty="0">
              <a:latin typeface="BentonSans Book" panose="02000503000000020004" pitchFamily="2" charset="0"/>
              <a:ea typeface="Arial Unicode MS" pitchFamily="34" charset="-128"/>
              <a:cs typeface="Arial Unicode MS" pitchFamily="34" charset="-128"/>
            </a:endParaRPr>
          </a:p>
          <a:p>
            <a:pPr marL="285807" indent="-285807" defTabSz="914309" fontAlgn="base">
              <a:spcAft>
                <a:spcPct val="0"/>
              </a:spcAft>
              <a:buSzPct val="80000"/>
              <a:buFont typeface="Wingdings" panose="05000000000000000000" pitchFamily="2" charset="2"/>
              <a:buChar char="§"/>
            </a:pPr>
            <a:endParaRPr lang="en-US" sz="1100" kern="0" dirty="0">
              <a:latin typeface="BentonSans Book" panose="02000503000000020004" pitchFamily="2" charset="0"/>
              <a:ea typeface="Arial Unicode MS" pitchFamily="34" charset="-128"/>
              <a:cs typeface="Arial Unicode MS" pitchFamily="34" charset="-128"/>
            </a:endParaRPr>
          </a:p>
          <a:p>
            <a:pPr marL="285807" indent="-285807" defTabSz="914309" fontAlgn="base">
              <a:spcAft>
                <a:spcPct val="0"/>
              </a:spcAft>
              <a:buSzPct val="80000"/>
              <a:buFont typeface="Wingdings" panose="05000000000000000000" pitchFamily="2" charset="2"/>
              <a:buChar char="§"/>
            </a:pPr>
            <a:endParaRPr lang="en-US" sz="1100" kern="0" dirty="0">
              <a:latin typeface="BentonSans Book" panose="02000503000000020004" pitchFamily="2" charset="0"/>
              <a:ea typeface="Arial Unicode MS" pitchFamily="34" charset="-128"/>
              <a:cs typeface="Arial Unicode MS" pitchFamily="34" charset="-128"/>
            </a:endParaRPr>
          </a:p>
          <a:p>
            <a:pPr marL="285807" indent="-285807" defTabSz="914309" fontAlgn="base">
              <a:spcAft>
                <a:spcPct val="0"/>
              </a:spcAft>
              <a:buSzPct val="80000"/>
              <a:buFont typeface="Wingdings" panose="05000000000000000000" pitchFamily="2" charset="2"/>
              <a:buChar char="§"/>
            </a:pPr>
            <a:endParaRPr lang="en-US" sz="1100" kern="0" dirty="0">
              <a:latin typeface="BentonSans Book" panose="02000503000000020004" pitchFamily="2" charset="0"/>
              <a:ea typeface="Arial Unicode MS" pitchFamily="34" charset="-128"/>
              <a:cs typeface="Arial Unicode MS" pitchFamily="34" charset="-128"/>
            </a:endParaRPr>
          </a:p>
        </p:txBody>
      </p:sp>
      <p:sp>
        <p:nvSpPr>
          <p:cNvPr id="15" name="TextBox 14"/>
          <p:cNvSpPr txBox="1"/>
          <p:nvPr/>
        </p:nvSpPr>
        <p:spPr>
          <a:xfrm>
            <a:off x="3012862" y="1523614"/>
            <a:ext cx="2804842" cy="1723549"/>
          </a:xfrm>
          <a:prstGeom prst="rect">
            <a:avLst/>
          </a:prstGeom>
          <a:noFill/>
        </p:spPr>
        <p:txBody>
          <a:bodyPr wrap="square" lIns="0" tIns="0" rIns="0" bIns="0" rtlCol="0">
            <a:spAutoFit/>
          </a:bodyPr>
          <a:lstStyle/>
          <a:p>
            <a:pPr fontAlgn="base">
              <a:spcAft>
                <a:spcPct val="0"/>
              </a:spcAft>
              <a:buClr>
                <a:srgbClr val="F0AB00"/>
              </a:buClr>
              <a:buSzPct val="80000"/>
            </a:pPr>
            <a:r>
              <a:rPr lang="en-GB" sz="1400" b="1" i="1" kern="0" dirty="0">
                <a:latin typeface="BentonSans Bold" panose="02000803000000020004" pitchFamily="2" charset="0"/>
                <a:ea typeface="Arial Unicode MS" pitchFamily="34" charset="-128"/>
                <a:cs typeface="Arial Unicode MS" pitchFamily="34" charset="-128"/>
              </a:rPr>
              <a:t>CHI E’?</a:t>
            </a:r>
          </a:p>
          <a:p>
            <a:pPr marL="285750" indent="-285750" fontAlgn="base">
              <a:spcAft>
                <a:spcPct val="0"/>
              </a:spcAft>
              <a:buClr>
                <a:srgbClr val="F0AB00"/>
              </a:buClr>
              <a:buSzPct val="80000"/>
              <a:buFont typeface="Arial" panose="020B0604020202020204" pitchFamily="34" charset="0"/>
              <a:buChar char="•"/>
            </a:pPr>
            <a:endParaRPr lang="en-GB" sz="1400" kern="0" dirty="0">
              <a:latin typeface="BentonSans Book" panose="02000503000000020004" pitchFamily="2" charset="0"/>
              <a:ea typeface="Arial Unicode MS" pitchFamily="34" charset="-128"/>
              <a:cs typeface="Arial Unicode MS" pitchFamily="34" charset="-128"/>
            </a:endParaRPr>
          </a:p>
          <a:p>
            <a:pPr marL="285750" indent="-285750" fontAlgn="base">
              <a:spcAft>
                <a:spcPct val="0"/>
              </a:spcAft>
              <a:buClr>
                <a:srgbClr val="F0AB00"/>
              </a:buClr>
              <a:buSzPct val="80000"/>
              <a:buFont typeface="Arial" panose="020B0604020202020204" pitchFamily="34" charset="0"/>
              <a:buChar char="•"/>
            </a:pPr>
            <a:r>
              <a:rPr lang="en-GB" sz="1400" kern="0" dirty="0" err="1">
                <a:latin typeface="BentonSans Book" panose="02000503000000020004" pitchFamily="2" charset="0"/>
                <a:ea typeface="Arial Unicode MS" pitchFamily="34" charset="-128"/>
                <a:cs typeface="Arial Unicode MS" pitchFamily="34" charset="-128"/>
              </a:rPr>
              <a:t>Sposata</a:t>
            </a:r>
            <a:r>
              <a:rPr lang="en-GB" sz="1400" kern="0" dirty="0">
                <a:latin typeface="BentonSans Book" panose="02000503000000020004" pitchFamily="2" charset="0"/>
                <a:ea typeface="Arial Unicode MS" pitchFamily="34" charset="-128"/>
                <a:cs typeface="Arial Unicode MS" pitchFamily="34" charset="-128"/>
              </a:rPr>
              <a:t>, 2 bambini</a:t>
            </a:r>
          </a:p>
          <a:p>
            <a:pPr marL="285750" indent="-285750" fontAlgn="base">
              <a:spcAft>
                <a:spcPct val="0"/>
              </a:spcAft>
              <a:buClr>
                <a:srgbClr val="F0AB00"/>
              </a:buClr>
              <a:buSzPct val="80000"/>
              <a:buFont typeface="Arial" panose="020B0604020202020204" pitchFamily="34" charset="0"/>
              <a:buChar char="•"/>
            </a:pPr>
            <a:r>
              <a:rPr lang="en-GB" sz="1400" kern="0" dirty="0" err="1">
                <a:latin typeface="BentonSans Book" panose="02000503000000020004" pitchFamily="2" charset="0"/>
                <a:ea typeface="Arial Unicode MS" pitchFamily="34" charset="-128"/>
                <a:cs typeface="Arial Unicode MS" pitchFamily="34" charset="-128"/>
              </a:rPr>
              <a:t>Vive</a:t>
            </a:r>
            <a:r>
              <a:rPr lang="en-GB" sz="1400" kern="0" dirty="0">
                <a:latin typeface="BentonSans Book" panose="02000503000000020004" pitchFamily="2" charset="0"/>
                <a:ea typeface="Arial Unicode MS" pitchFamily="34" charset="-128"/>
                <a:cs typeface="Arial Unicode MS" pitchFamily="34" charset="-128"/>
              </a:rPr>
              <a:t> in </a:t>
            </a:r>
            <a:r>
              <a:rPr lang="en-GB" sz="1400" kern="0" dirty="0" err="1">
                <a:latin typeface="BentonSans Book" panose="02000503000000020004" pitchFamily="2" charset="0"/>
                <a:ea typeface="Arial Unicode MS" pitchFamily="34" charset="-128"/>
                <a:cs typeface="Arial Unicode MS" pitchFamily="34" charset="-128"/>
              </a:rPr>
              <a:t>centro</a:t>
            </a:r>
            <a:endParaRPr lang="en-GB" sz="1400" kern="0" dirty="0">
              <a:latin typeface="BentonSans Book" panose="02000503000000020004" pitchFamily="2" charset="0"/>
              <a:ea typeface="Arial Unicode MS" pitchFamily="34" charset="-128"/>
              <a:cs typeface="Arial Unicode MS" pitchFamily="34" charset="-128"/>
            </a:endParaRPr>
          </a:p>
          <a:p>
            <a:pPr marL="285750" indent="-285750" fontAlgn="base">
              <a:spcAft>
                <a:spcPct val="0"/>
              </a:spcAft>
              <a:buClr>
                <a:srgbClr val="F0AB00"/>
              </a:buClr>
              <a:buSzPct val="80000"/>
              <a:buFont typeface="Arial" panose="020B0604020202020204" pitchFamily="34" charset="0"/>
              <a:buChar char="•"/>
            </a:pPr>
            <a:r>
              <a:rPr lang="en-GB" sz="1400" kern="0" dirty="0" err="1">
                <a:latin typeface="BentonSans Book" panose="02000503000000020004" pitchFamily="2" charset="0"/>
                <a:ea typeface="Arial Unicode MS" pitchFamily="34" charset="-128"/>
                <a:cs typeface="Arial Unicode MS" pitchFamily="34" charset="-128"/>
              </a:rPr>
              <a:t>Gestisce</a:t>
            </a:r>
            <a:r>
              <a:rPr lang="en-GB" sz="1400" kern="0" dirty="0">
                <a:latin typeface="BentonSans Book" panose="02000503000000020004" pitchFamily="2" charset="0"/>
                <a:ea typeface="Arial Unicode MS" pitchFamily="34" charset="-128"/>
                <a:cs typeface="Arial Unicode MS" pitchFamily="34" charset="-128"/>
              </a:rPr>
              <a:t> un </a:t>
            </a:r>
            <a:r>
              <a:rPr lang="en-GB" sz="1400" kern="0" dirty="0" err="1">
                <a:latin typeface="BentonSans Book" panose="02000503000000020004" pitchFamily="2" charset="0"/>
                <a:ea typeface="Arial Unicode MS" pitchFamily="34" charset="-128"/>
                <a:cs typeface="Arial Unicode MS" pitchFamily="34" charset="-128"/>
              </a:rPr>
              <a:t>chiosco-edicola</a:t>
            </a:r>
            <a:endParaRPr lang="en-GB" sz="1400" kern="0" dirty="0">
              <a:latin typeface="BentonSans Book" panose="02000503000000020004" pitchFamily="2" charset="0"/>
              <a:ea typeface="Arial Unicode MS" pitchFamily="34" charset="-128"/>
              <a:cs typeface="Arial Unicode MS" pitchFamily="34" charset="-128"/>
            </a:endParaRPr>
          </a:p>
          <a:p>
            <a:pPr marL="285750" indent="-285750" fontAlgn="base">
              <a:spcAft>
                <a:spcPct val="0"/>
              </a:spcAft>
              <a:buClr>
                <a:srgbClr val="F0AB00"/>
              </a:buClr>
              <a:buSzPct val="80000"/>
              <a:buFont typeface="Arial" panose="020B0604020202020204" pitchFamily="34" charset="0"/>
              <a:buChar char="•"/>
            </a:pPr>
            <a:r>
              <a:rPr lang="en-GB" sz="1400" kern="0" dirty="0" err="1">
                <a:latin typeface="BentonSans Book" panose="02000503000000020004" pitchFamily="2" charset="0"/>
                <a:ea typeface="Arial Unicode MS" pitchFamily="34" charset="-128"/>
                <a:cs typeface="Arial Unicode MS" pitchFamily="34" charset="-128"/>
              </a:rPr>
              <a:t>Possiede</a:t>
            </a:r>
            <a:r>
              <a:rPr lang="en-GB" sz="1400" kern="0" dirty="0">
                <a:latin typeface="BentonSans Book" panose="02000503000000020004" pitchFamily="2" charset="0"/>
                <a:ea typeface="Arial Unicode MS" pitchFamily="34" charset="-128"/>
                <a:cs typeface="Arial Unicode MS" pitchFamily="34" charset="-128"/>
              </a:rPr>
              <a:t> un auto</a:t>
            </a:r>
          </a:p>
          <a:p>
            <a:pPr marL="285750" indent="-285750" fontAlgn="base">
              <a:spcAft>
                <a:spcPct val="0"/>
              </a:spcAft>
              <a:buClr>
                <a:srgbClr val="F0AB00"/>
              </a:buClr>
              <a:buSzPct val="80000"/>
              <a:buFont typeface="Arial" panose="020B0604020202020204" pitchFamily="34" charset="0"/>
              <a:buChar char="•"/>
            </a:pPr>
            <a:r>
              <a:rPr lang="en-GB" sz="1400" kern="0" dirty="0" err="1">
                <a:latin typeface="BentonSans Book" panose="02000503000000020004" pitchFamily="2" charset="0"/>
                <a:ea typeface="Arial Unicode MS" pitchFamily="34" charset="-128"/>
                <a:cs typeface="Arial Unicode MS" pitchFamily="34" charset="-128"/>
              </a:rPr>
              <a:t>Ama</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praticare</a:t>
            </a:r>
            <a:r>
              <a:rPr lang="en-GB" sz="1400" kern="0" dirty="0">
                <a:latin typeface="BentonSans Book" panose="02000503000000020004" pitchFamily="2" charset="0"/>
                <a:ea typeface="Arial Unicode MS" pitchFamily="34" charset="-128"/>
                <a:cs typeface="Arial Unicode MS" pitchFamily="34" charset="-128"/>
              </a:rPr>
              <a:t> yoga</a:t>
            </a:r>
          </a:p>
          <a:p>
            <a:pPr marL="285750" indent="-285750" fontAlgn="base">
              <a:spcAft>
                <a:spcPct val="0"/>
              </a:spcAft>
              <a:buClr>
                <a:srgbClr val="F0AB00"/>
              </a:buClr>
              <a:buSzPct val="80000"/>
              <a:buFont typeface="Arial" panose="020B0604020202020204" pitchFamily="34" charset="0"/>
              <a:buChar char="•"/>
            </a:pPr>
            <a:endParaRPr lang="en-GB" sz="1400" kern="0" dirty="0" err="1">
              <a:latin typeface="BentonSans Book" panose="02000503000000020004" pitchFamily="2" charset="0"/>
              <a:ea typeface="Arial Unicode MS" pitchFamily="34" charset="-128"/>
              <a:cs typeface="Arial Unicode MS" pitchFamily="34" charset="-128"/>
            </a:endParaRPr>
          </a:p>
        </p:txBody>
      </p:sp>
      <p:sp>
        <p:nvSpPr>
          <p:cNvPr id="16" name="Folded Corner 32"/>
          <p:cNvSpPr/>
          <p:nvPr/>
        </p:nvSpPr>
        <p:spPr bwMode="gray">
          <a:xfrm>
            <a:off x="7358059" y="3789311"/>
            <a:ext cx="4332418" cy="2730759"/>
          </a:xfrm>
          <a:prstGeom prst="foldedCorner">
            <a:avLst>
              <a:gd name="adj" fmla="val 13011"/>
            </a:avLst>
          </a:prstGeom>
          <a:noFill/>
          <a:ln w="25400" algn="ctr">
            <a:solidFill>
              <a:schemeClr val="accent1"/>
            </a:solidFill>
            <a:miter lim="800000"/>
            <a:headEnd/>
            <a:tailEnd/>
          </a:ln>
          <a:effectLst/>
        </p:spPr>
        <p:txBody>
          <a:bodyPr lIns="89998" tIns="71998" rIns="89998" bIns="71998" rtlCol="0" anchor="t"/>
          <a:lstStyle/>
          <a:p>
            <a:pPr defTabSz="914309" fontAlgn="base">
              <a:spcAft>
                <a:spcPct val="0"/>
              </a:spcAft>
              <a:buSzPct val="80000"/>
            </a:pPr>
            <a:endParaRPr lang="en-US" sz="1100" kern="0" dirty="0">
              <a:latin typeface="BentonSans Book" panose="02000503000000020004" pitchFamily="2" charset="0"/>
              <a:ea typeface="Arial Unicode MS" pitchFamily="34" charset="-128"/>
              <a:cs typeface="Arial Unicode MS" pitchFamily="34" charset="-128"/>
            </a:endParaRPr>
          </a:p>
          <a:p>
            <a:pPr marL="285807" indent="-285807" defTabSz="914309" fontAlgn="base">
              <a:spcAft>
                <a:spcPct val="0"/>
              </a:spcAft>
              <a:buSzPct val="80000"/>
              <a:buFont typeface="Wingdings" panose="05000000000000000000" pitchFamily="2" charset="2"/>
              <a:buChar char="§"/>
            </a:pPr>
            <a:endParaRPr lang="en-US" sz="1100" kern="0" dirty="0">
              <a:latin typeface="BentonSans Book" panose="02000503000000020004" pitchFamily="2" charset="0"/>
              <a:ea typeface="Arial Unicode MS" pitchFamily="34" charset="-128"/>
              <a:cs typeface="Arial Unicode MS" pitchFamily="34" charset="-128"/>
            </a:endParaRPr>
          </a:p>
          <a:p>
            <a:pPr marL="285807" indent="-285807" defTabSz="914309" fontAlgn="base">
              <a:spcAft>
                <a:spcPct val="0"/>
              </a:spcAft>
              <a:buSzPct val="80000"/>
              <a:buFont typeface="Wingdings" panose="05000000000000000000" pitchFamily="2" charset="2"/>
              <a:buChar char="§"/>
            </a:pPr>
            <a:endParaRPr lang="en-US" sz="1100" kern="0" dirty="0">
              <a:latin typeface="BentonSans Book" panose="02000503000000020004" pitchFamily="2" charset="0"/>
              <a:ea typeface="Arial Unicode MS" pitchFamily="34" charset="-128"/>
              <a:cs typeface="Arial Unicode MS" pitchFamily="34" charset="-128"/>
            </a:endParaRPr>
          </a:p>
        </p:txBody>
      </p:sp>
      <p:sp>
        <p:nvSpPr>
          <p:cNvPr id="17" name="TextBox 16"/>
          <p:cNvSpPr txBox="1"/>
          <p:nvPr/>
        </p:nvSpPr>
        <p:spPr>
          <a:xfrm>
            <a:off x="3012862" y="3967952"/>
            <a:ext cx="3873565" cy="2369880"/>
          </a:xfrm>
          <a:prstGeom prst="rect">
            <a:avLst/>
          </a:prstGeom>
          <a:noFill/>
        </p:spPr>
        <p:txBody>
          <a:bodyPr wrap="square" lIns="0" tIns="0" rIns="0" bIns="0" rtlCol="0">
            <a:spAutoFit/>
          </a:bodyPr>
          <a:lstStyle/>
          <a:p>
            <a:pPr fontAlgn="base">
              <a:spcAft>
                <a:spcPct val="0"/>
              </a:spcAft>
              <a:buClr>
                <a:srgbClr val="F0AB00"/>
              </a:buClr>
              <a:buSzPct val="80000"/>
            </a:pPr>
            <a:r>
              <a:rPr lang="en-GB" sz="1400" b="1" i="1" kern="0" dirty="0">
                <a:latin typeface="BentonSans Bold" panose="02000803000000020004" pitchFamily="2" charset="0"/>
                <a:ea typeface="Arial Unicode MS" pitchFamily="34" charset="-128"/>
                <a:cs typeface="Arial Unicode MS" pitchFamily="34" charset="-128"/>
              </a:rPr>
              <a:t>PROBLEMI</a:t>
            </a:r>
          </a:p>
          <a:p>
            <a:pPr marL="285750" indent="-285750" fontAlgn="base">
              <a:spcAft>
                <a:spcPct val="0"/>
              </a:spcAft>
              <a:buClr>
                <a:srgbClr val="F0AB00"/>
              </a:buClr>
              <a:buSzPct val="80000"/>
              <a:buFont typeface="Arial" panose="020B0604020202020204" pitchFamily="34" charset="0"/>
              <a:buChar char="•"/>
            </a:pPr>
            <a:endParaRPr lang="en-GB" sz="1400" kern="0" dirty="0">
              <a:latin typeface="BentonSans Book" panose="02000503000000020004" pitchFamily="2" charset="0"/>
              <a:ea typeface="Arial Unicode MS" pitchFamily="34" charset="-128"/>
              <a:cs typeface="Arial Unicode MS" pitchFamily="34" charset="-128"/>
            </a:endParaRPr>
          </a:p>
          <a:p>
            <a:pPr marL="285750" indent="-285750" fontAlgn="base">
              <a:spcAft>
                <a:spcPct val="0"/>
              </a:spcAft>
              <a:buClr>
                <a:srgbClr val="F0AB00"/>
              </a:buClr>
              <a:buSzPct val="80000"/>
              <a:buFont typeface="Arial" panose="020B0604020202020204" pitchFamily="34" charset="0"/>
              <a:buChar char="•"/>
            </a:pPr>
            <a:r>
              <a:rPr lang="en-GB" sz="1400" kern="0" dirty="0">
                <a:latin typeface="BentonSans Book" panose="02000503000000020004" pitchFamily="2" charset="0"/>
                <a:ea typeface="Arial Unicode MS" pitchFamily="34" charset="-128"/>
                <a:cs typeface="Arial Unicode MS" pitchFamily="34" charset="-128"/>
              </a:rPr>
              <a:t>Le </a:t>
            </a:r>
            <a:r>
              <a:rPr lang="en-GB" sz="1400" kern="0" dirty="0" err="1">
                <a:latin typeface="BentonSans Book" panose="02000503000000020004" pitchFamily="2" charset="0"/>
                <a:ea typeface="Arial Unicode MS" pitchFamily="34" charset="-128"/>
                <a:cs typeface="Arial Unicode MS" pitchFamily="34" charset="-128"/>
              </a:rPr>
              <a:t>buche</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sulle</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strade</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rendono</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poco</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sicura</a:t>
            </a:r>
            <a:r>
              <a:rPr lang="en-GB" sz="1400" kern="0" dirty="0">
                <a:latin typeface="BentonSans Book" panose="02000503000000020004" pitchFamily="2" charset="0"/>
                <a:ea typeface="Arial Unicode MS" pitchFamily="34" charset="-128"/>
                <a:cs typeface="Arial Unicode MS" pitchFamily="34" charset="-128"/>
              </a:rPr>
              <a:t> la </a:t>
            </a:r>
            <a:r>
              <a:rPr lang="en-GB" sz="1400" kern="0" dirty="0" err="1">
                <a:latin typeface="BentonSans Book" panose="02000503000000020004" pitchFamily="2" charset="0"/>
                <a:ea typeface="Arial Unicode MS" pitchFamily="34" charset="-128"/>
                <a:cs typeface="Arial Unicode MS" pitchFamily="34" charset="-128"/>
              </a:rPr>
              <a:t>guida</a:t>
            </a:r>
            <a:endParaRPr lang="en-GB" sz="1400" kern="0" dirty="0">
              <a:latin typeface="BentonSans Book" panose="02000503000000020004" pitchFamily="2" charset="0"/>
              <a:ea typeface="Arial Unicode MS" pitchFamily="34" charset="-128"/>
              <a:cs typeface="Arial Unicode MS" pitchFamily="34" charset="-128"/>
            </a:endParaRPr>
          </a:p>
          <a:p>
            <a:pPr marL="285750" indent="-285750" fontAlgn="base">
              <a:spcAft>
                <a:spcPct val="0"/>
              </a:spcAft>
              <a:buClr>
                <a:srgbClr val="F0AB00"/>
              </a:buClr>
              <a:buSzPct val="80000"/>
              <a:buFont typeface="Arial" panose="020B0604020202020204" pitchFamily="34" charset="0"/>
              <a:buChar char="•"/>
            </a:pPr>
            <a:r>
              <a:rPr lang="en-GB" sz="1400" kern="0" dirty="0" err="1">
                <a:latin typeface="BentonSans Book" panose="02000503000000020004" pitchFamily="2" charset="0"/>
                <a:ea typeface="Arial Unicode MS" pitchFamily="34" charset="-128"/>
                <a:cs typeface="Arial Unicode MS" pitchFamily="34" charset="-128"/>
              </a:rPr>
              <a:t>Quando</a:t>
            </a:r>
            <a:r>
              <a:rPr lang="en-GB" sz="1400" kern="0" dirty="0">
                <a:latin typeface="BentonSans Book" panose="02000503000000020004" pitchFamily="2" charset="0"/>
                <a:ea typeface="Arial Unicode MS" pitchFamily="34" charset="-128"/>
                <a:cs typeface="Arial Unicode MS" pitchFamily="34" charset="-128"/>
              </a:rPr>
              <a:t> la </a:t>
            </a:r>
            <a:r>
              <a:rPr lang="en-GB" sz="1400" kern="0" dirty="0" err="1">
                <a:latin typeface="BentonSans Book" panose="02000503000000020004" pitchFamily="2" charset="0"/>
                <a:ea typeface="Arial Unicode MS" pitchFamily="34" charset="-128"/>
                <a:cs typeface="Arial Unicode MS" pitchFamily="34" charset="-128"/>
              </a:rPr>
              <a:t>panchina</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vicino</a:t>
            </a:r>
            <a:r>
              <a:rPr lang="en-GB" sz="1400" kern="0" dirty="0">
                <a:latin typeface="BentonSans Book" panose="02000503000000020004" pitchFamily="2" charset="0"/>
                <a:ea typeface="Arial Unicode MS" pitchFamily="34" charset="-128"/>
                <a:cs typeface="Arial Unicode MS" pitchFamily="34" charset="-128"/>
              </a:rPr>
              <a:t> al </a:t>
            </a:r>
            <a:r>
              <a:rPr lang="en-GB" sz="1400" kern="0" dirty="0" err="1">
                <a:latin typeface="BentonSans Book" panose="02000503000000020004" pitchFamily="2" charset="0"/>
                <a:ea typeface="Arial Unicode MS" pitchFamily="34" charset="-128"/>
                <a:cs typeface="Arial Unicode MS" pitchFamily="34" charset="-128"/>
              </a:rPr>
              <a:t>chiosco</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si</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danneggia</a:t>
            </a:r>
            <a:r>
              <a:rPr lang="en-GB" sz="1400" kern="0" dirty="0">
                <a:latin typeface="BentonSans Book" panose="02000503000000020004" pitchFamily="2" charset="0"/>
                <a:ea typeface="Arial Unicode MS" pitchFamily="34" charset="-128"/>
                <a:cs typeface="Arial Unicode MS" pitchFamily="34" charset="-128"/>
              </a:rPr>
              <a:t> ci </a:t>
            </a:r>
            <a:r>
              <a:rPr lang="en-GB" sz="1400" kern="0" dirty="0" err="1">
                <a:latin typeface="BentonSans Book" panose="02000503000000020004" pitchFamily="2" charset="0"/>
                <a:ea typeface="Arial Unicode MS" pitchFamily="34" charset="-128"/>
                <a:cs typeface="Arial Unicode MS" pitchFamily="34" charset="-128"/>
              </a:rPr>
              <a:t>vuole</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sempre</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molto</a:t>
            </a:r>
            <a:r>
              <a:rPr lang="en-GB" sz="1400" kern="0" dirty="0">
                <a:latin typeface="BentonSans Book" panose="02000503000000020004" pitchFamily="2" charset="0"/>
                <a:ea typeface="Arial Unicode MS" pitchFamily="34" charset="-128"/>
                <a:cs typeface="Arial Unicode MS" pitchFamily="34" charset="-128"/>
              </a:rPr>
              <a:t> tempo prima </a:t>
            </a:r>
            <a:r>
              <a:rPr lang="en-GB" sz="1400" kern="0" dirty="0" err="1">
                <a:latin typeface="BentonSans Book" panose="02000503000000020004" pitchFamily="2" charset="0"/>
                <a:ea typeface="Arial Unicode MS" pitchFamily="34" charset="-128"/>
                <a:cs typeface="Arial Unicode MS" pitchFamily="34" charset="-128"/>
              </a:rPr>
              <a:t>che</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venga</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riparata</a:t>
            </a:r>
            <a:endParaRPr lang="en-GB" sz="1400" kern="0" dirty="0">
              <a:latin typeface="BentonSans Book" panose="02000503000000020004" pitchFamily="2" charset="0"/>
              <a:ea typeface="Arial Unicode MS" pitchFamily="34" charset="-128"/>
              <a:cs typeface="Arial Unicode MS" pitchFamily="34" charset="-128"/>
            </a:endParaRPr>
          </a:p>
          <a:p>
            <a:pPr marL="285750" indent="-285750" fontAlgn="base">
              <a:spcAft>
                <a:spcPct val="0"/>
              </a:spcAft>
              <a:buClr>
                <a:srgbClr val="F0AB00"/>
              </a:buClr>
              <a:buSzPct val="80000"/>
              <a:buFont typeface="Arial" panose="020B0604020202020204" pitchFamily="34" charset="0"/>
              <a:buChar char="•"/>
            </a:pPr>
            <a:r>
              <a:rPr lang="en-GB" sz="1400" kern="0" dirty="0">
                <a:latin typeface="BentonSans Book" panose="02000503000000020004" pitchFamily="2" charset="0"/>
                <a:ea typeface="Arial Unicode MS" pitchFamily="34" charset="-128"/>
                <a:cs typeface="Arial Unicode MS" pitchFamily="34" charset="-128"/>
              </a:rPr>
              <a:t>I graffiti </a:t>
            </a:r>
            <a:r>
              <a:rPr lang="en-GB" sz="1400" kern="0" dirty="0" err="1">
                <a:latin typeface="BentonSans Book" panose="02000503000000020004" pitchFamily="2" charset="0"/>
                <a:ea typeface="Arial Unicode MS" pitchFamily="34" charset="-128"/>
                <a:cs typeface="Arial Unicode MS" pitchFamily="34" charset="-128"/>
              </a:rPr>
              <a:t>deturpano</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i</a:t>
            </a:r>
            <a:r>
              <a:rPr lang="en-GB" sz="1400" kern="0" dirty="0">
                <a:latin typeface="BentonSans Book" panose="02000503000000020004" pitchFamily="2" charset="0"/>
                <a:ea typeface="Arial Unicode MS" pitchFamily="34" charset="-128"/>
                <a:cs typeface="Arial Unicode MS" pitchFamily="34" charset="-128"/>
              </a:rPr>
              <a:t> muri </a:t>
            </a:r>
            <a:r>
              <a:rPr lang="en-GB" sz="1400" kern="0" dirty="0" err="1">
                <a:latin typeface="BentonSans Book" panose="02000503000000020004" pitchFamily="2" charset="0"/>
                <a:ea typeface="Arial Unicode MS" pitchFamily="34" charset="-128"/>
                <a:cs typeface="Arial Unicode MS" pitchFamily="34" charset="-128"/>
              </a:rPr>
              <a:t>anche</a:t>
            </a:r>
            <a:r>
              <a:rPr lang="en-GB" sz="1400" kern="0" dirty="0">
                <a:latin typeface="BentonSans Book" panose="02000503000000020004" pitchFamily="2" charset="0"/>
                <a:ea typeface="Arial Unicode MS" pitchFamily="34" charset="-128"/>
                <a:cs typeface="Arial Unicode MS" pitchFamily="34" charset="-128"/>
              </a:rPr>
              <a:t> in zona </a:t>
            </a:r>
            <a:r>
              <a:rPr lang="en-GB" sz="1400" kern="0" dirty="0" err="1">
                <a:latin typeface="BentonSans Book" panose="02000503000000020004" pitchFamily="2" charset="0"/>
                <a:ea typeface="Arial Unicode MS" pitchFamily="34" charset="-128"/>
                <a:cs typeface="Arial Unicode MS" pitchFamily="34" charset="-128"/>
              </a:rPr>
              <a:t>pedonale</a:t>
            </a:r>
            <a:endParaRPr lang="en-GB" sz="1400" kern="0" dirty="0">
              <a:latin typeface="BentonSans Book" panose="02000503000000020004" pitchFamily="2" charset="0"/>
              <a:ea typeface="Arial Unicode MS" pitchFamily="34" charset="-128"/>
              <a:cs typeface="Arial Unicode MS" pitchFamily="34" charset="-128"/>
            </a:endParaRPr>
          </a:p>
          <a:p>
            <a:pPr marL="285750" indent="-285750" fontAlgn="base">
              <a:spcAft>
                <a:spcPct val="0"/>
              </a:spcAft>
              <a:buClr>
                <a:srgbClr val="F0AB00"/>
              </a:buClr>
              <a:buSzPct val="80000"/>
              <a:buFont typeface="Arial" panose="020B0604020202020204" pitchFamily="34" charset="0"/>
              <a:buChar char="•"/>
            </a:pPr>
            <a:r>
              <a:rPr lang="en-GB" sz="1400" kern="0" dirty="0">
                <a:latin typeface="BentonSans Book" panose="02000503000000020004" pitchFamily="2" charset="0"/>
                <a:ea typeface="Arial Unicode MS" pitchFamily="34" charset="-128"/>
                <a:cs typeface="Arial Unicode MS" pitchFamily="34" charset="-128"/>
              </a:rPr>
              <a:t>Non </a:t>
            </a:r>
            <a:r>
              <a:rPr lang="en-GB" sz="1400" kern="0" dirty="0" err="1">
                <a:latin typeface="BentonSans Book" panose="02000503000000020004" pitchFamily="2" charset="0"/>
                <a:ea typeface="Arial Unicode MS" pitchFamily="34" charset="-128"/>
                <a:cs typeface="Arial Unicode MS" pitchFamily="34" charset="-128"/>
              </a:rPr>
              <a:t>si</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sente</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sicura</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quando</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torna</a:t>
            </a:r>
            <a:r>
              <a:rPr lang="en-GB" sz="1400" kern="0" dirty="0">
                <a:latin typeface="BentonSans Book" panose="02000503000000020004" pitchFamily="2" charset="0"/>
                <a:ea typeface="Arial Unicode MS" pitchFamily="34" charset="-128"/>
                <a:cs typeface="Arial Unicode MS" pitchFamily="34" charset="-128"/>
              </a:rPr>
              <a:t> a casa </a:t>
            </a:r>
            <a:r>
              <a:rPr lang="en-GB" sz="1400" kern="0" dirty="0" err="1">
                <a:latin typeface="BentonSans Book" panose="02000503000000020004" pitchFamily="2" charset="0"/>
                <a:ea typeface="Arial Unicode MS" pitchFamily="34" charset="-128"/>
                <a:cs typeface="Arial Unicode MS" pitchFamily="34" charset="-128"/>
              </a:rPr>
              <a:t>tardi</a:t>
            </a:r>
            <a:r>
              <a:rPr lang="en-GB" sz="1400" kern="0" dirty="0">
                <a:latin typeface="BentonSans Book" panose="02000503000000020004" pitchFamily="2" charset="0"/>
                <a:ea typeface="Arial Unicode MS" pitchFamily="34" charset="-128"/>
                <a:cs typeface="Arial Unicode MS" pitchFamily="34" charset="-128"/>
              </a:rPr>
              <a:t> </a:t>
            </a:r>
            <a:r>
              <a:rPr lang="en-GB" sz="1400" kern="0" dirty="0" err="1">
                <a:latin typeface="BentonSans Book" panose="02000503000000020004" pitchFamily="2" charset="0"/>
                <a:ea typeface="Arial Unicode MS" pitchFamily="34" charset="-128"/>
                <a:cs typeface="Arial Unicode MS" pitchFamily="34" charset="-128"/>
              </a:rPr>
              <a:t>dopo</a:t>
            </a:r>
            <a:r>
              <a:rPr lang="en-GB" sz="1400" kern="0" dirty="0">
                <a:latin typeface="BentonSans Book" panose="02000503000000020004" pitchFamily="2" charset="0"/>
                <a:ea typeface="Arial Unicode MS" pitchFamily="34" charset="-128"/>
                <a:cs typeface="Arial Unicode MS" pitchFamily="34" charset="-128"/>
              </a:rPr>
              <a:t> la </a:t>
            </a:r>
            <a:r>
              <a:rPr lang="en-GB" sz="1400" kern="0" dirty="0" err="1">
                <a:latin typeface="BentonSans Book" panose="02000503000000020004" pitchFamily="2" charset="0"/>
                <a:ea typeface="Arial Unicode MS" pitchFamily="34" charset="-128"/>
                <a:cs typeface="Arial Unicode MS" pitchFamily="34" charset="-128"/>
              </a:rPr>
              <a:t>classe</a:t>
            </a:r>
            <a:r>
              <a:rPr lang="en-GB" sz="1400" kern="0" dirty="0">
                <a:latin typeface="BentonSans Book" panose="02000503000000020004" pitchFamily="2" charset="0"/>
                <a:ea typeface="Arial Unicode MS" pitchFamily="34" charset="-128"/>
                <a:cs typeface="Arial Unicode MS" pitchFamily="34" charset="-128"/>
              </a:rPr>
              <a:t> di yoga</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489" y="2609915"/>
            <a:ext cx="1539373" cy="1546994"/>
          </a:xfrm>
          <a:prstGeom prst="rect">
            <a:avLst/>
          </a:prstGeom>
        </p:spPr>
      </p:pic>
    </p:spTree>
    <p:extLst>
      <p:ext uri="{BB962C8B-B14F-4D97-AF65-F5344CB8AC3E}">
        <p14:creationId xmlns:p14="http://schemas.microsoft.com/office/powerpoint/2010/main" val="4155865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001" y="517368"/>
            <a:ext cx="11186476" cy="369332"/>
          </a:xfrm>
        </p:spPr>
        <p:txBody>
          <a:bodyPr/>
          <a:lstStyle/>
          <a:p>
            <a:r>
              <a:rPr lang="en-US" dirty="0">
                <a:latin typeface="BentonSans Bold" panose="02000803000000020004" pitchFamily="2" charset="0"/>
              </a:rPr>
              <a:t>La </a:t>
            </a:r>
            <a:r>
              <a:rPr lang="en-US" dirty="0" err="1">
                <a:latin typeface="BentonSans Bold" panose="02000803000000020004" pitchFamily="2" charset="0"/>
              </a:rPr>
              <a:t>soluzione</a:t>
            </a:r>
            <a:r>
              <a:rPr lang="en-US" dirty="0">
                <a:latin typeface="BentonSans Bold" panose="02000803000000020004" pitchFamily="2" charset="0"/>
              </a:rPr>
              <a:t> : </a:t>
            </a:r>
            <a:r>
              <a:rPr lang="en-US" dirty="0" err="1">
                <a:latin typeface="BentonSans Bold" panose="02000803000000020004" pitchFamily="2" charset="0"/>
              </a:rPr>
              <a:t>myCity</a:t>
            </a:r>
            <a:r>
              <a:rPr lang="en-US" dirty="0">
                <a:latin typeface="BentonSans Bold" panose="02000803000000020004" pitchFamily="2" charset="0"/>
              </a:rPr>
              <a:t> app</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5913" y="1444968"/>
            <a:ext cx="4794992" cy="4900087"/>
          </a:xfrm>
          <a:prstGeom prst="rect">
            <a:avLst/>
          </a:prstGeom>
        </p:spPr>
      </p:pic>
      <p:sp>
        <p:nvSpPr>
          <p:cNvPr id="5" name="Speech Bubble: Rectangle with Corners Rounded 4"/>
          <p:cNvSpPr/>
          <p:nvPr/>
        </p:nvSpPr>
        <p:spPr bwMode="gray">
          <a:xfrm>
            <a:off x="2637182" y="2013047"/>
            <a:ext cx="2544417" cy="1285461"/>
          </a:xfrm>
          <a:prstGeom prst="wedgeRoundRectCallout">
            <a:avLst>
              <a:gd name="adj1" fmla="val 42188"/>
              <a:gd name="adj2" fmla="val 88789"/>
              <a:gd name="adj3" fmla="val 16667"/>
            </a:avLst>
          </a:prstGeom>
          <a:solidFill>
            <a:schemeClr val="bg1"/>
          </a:solidFill>
          <a:ln w="12700" algn="ctr">
            <a:solidFill>
              <a:schemeClr val="tx1"/>
            </a:solidFill>
            <a:miter lim="800000"/>
            <a:headEnd/>
            <a:tailEnd/>
          </a:ln>
        </p:spPr>
        <p:txBody>
          <a:bodyPr lIns="90000" tIns="72000" rIns="90000" bIns="72000" rtlCol="0" anchor="ctr"/>
          <a:lstStyle/>
          <a:p>
            <a:pPr fontAlgn="base">
              <a:spcBef>
                <a:spcPts val="600"/>
              </a:spcBef>
              <a:spcAft>
                <a:spcPct val="0"/>
              </a:spcAft>
              <a:buClr>
                <a:srgbClr val="F0AB00"/>
              </a:buClr>
              <a:buSzPct val="80000"/>
            </a:pPr>
            <a:r>
              <a:rPr lang="en-US" sz="1200" kern="0" dirty="0" err="1">
                <a:latin typeface="BentonSans Book" panose="02000503000000020004" pitchFamily="2" charset="0"/>
                <a:ea typeface="Arial Unicode MS" pitchFamily="34" charset="-128"/>
                <a:cs typeface="Arial Unicode MS" pitchFamily="34" charset="-128"/>
              </a:rPr>
              <a:t>Un’app</a:t>
            </a:r>
            <a:r>
              <a:rPr lang="en-US" sz="1200" kern="0" dirty="0">
                <a:latin typeface="BentonSans Book" panose="02000503000000020004" pitchFamily="2" charset="0"/>
                <a:ea typeface="Arial Unicode MS" pitchFamily="34" charset="-128"/>
                <a:cs typeface="Arial Unicode MS" pitchFamily="34" charset="-128"/>
              </a:rPr>
              <a:t> </a:t>
            </a:r>
            <a:r>
              <a:rPr lang="en-US" sz="1200" kern="0" dirty="0" err="1">
                <a:latin typeface="BentonSans Book" panose="02000503000000020004" pitchFamily="2" charset="0"/>
                <a:ea typeface="Arial Unicode MS" pitchFamily="34" charset="-128"/>
                <a:cs typeface="Arial Unicode MS" pitchFamily="34" charset="-128"/>
              </a:rPr>
              <a:t>mediante</a:t>
            </a:r>
            <a:r>
              <a:rPr lang="en-US" sz="1200" kern="0" dirty="0">
                <a:latin typeface="BentonSans Book" panose="02000503000000020004" pitchFamily="2" charset="0"/>
                <a:ea typeface="Arial Unicode MS" pitchFamily="34" charset="-128"/>
                <a:cs typeface="Arial Unicode MS" pitchFamily="34" charset="-128"/>
              </a:rPr>
              <a:t> la quale </a:t>
            </a:r>
            <a:r>
              <a:rPr lang="en-US" sz="1200" kern="0" dirty="0" err="1">
                <a:latin typeface="BentonSans Book" panose="02000503000000020004" pitchFamily="2" charset="0"/>
                <a:ea typeface="Arial Unicode MS" pitchFamily="34" charset="-128"/>
                <a:cs typeface="Arial Unicode MS" pitchFamily="34" charset="-128"/>
              </a:rPr>
              <a:t>i</a:t>
            </a:r>
            <a:r>
              <a:rPr lang="en-US" sz="1200" kern="0" dirty="0">
                <a:latin typeface="BentonSans Book" panose="02000503000000020004" pitchFamily="2" charset="0"/>
                <a:ea typeface="Arial Unicode MS" pitchFamily="34" charset="-128"/>
                <a:cs typeface="Arial Unicode MS" pitchFamily="34" charset="-128"/>
              </a:rPr>
              <a:t> </a:t>
            </a:r>
            <a:r>
              <a:rPr lang="en-US" sz="1200" kern="0" dirty="0" err="1">
                <a:latin typeface="BentonSans Book" panose="02000503000000020004" pitchFamily="2" charset="0"/>
                <a:ea typeface="Arial Unicode MS" pitchFamily="34" charset="-128"/>
                <a:cs typeface="Arial Unicode MS" pitchFamily="34" charset="-128"/>
              </a:rPr>
              <a:t>cittadini</a:t>
            </a:r>
            <a:r>
              <a:rPr lang="en-US" sz="1200" kern="0" dirty="0">
                <a:latin typeface="BentonSans Book" panose="02000503000000020004" pitchFamily="2" charset="0"/>
                <a:ea typeface="Arial Unicode MS" pitchFamily="34" charset="-128"/>
                <a:cs typeface="Arial Unicode MS" pitchFamily="34" charset="-128"/>
              </a:rPr>
              <a:t> </a:t>
            </a:r>
            <a:r>
              <a:rPr lang="en-US" sz="1200" kern="0" dirty="0" err="1">
                <a:latin typeface="BentonSans Book" panose="02000503000000020004" pitchFamily="2" charset="0"/>
                <a:ea typeface="Arial Unicode MS" pitchFamily="34" charset="-128"/>
                <a:cs typeface="Arial Unicode MS" pitchFamily="34" charset="-128"/>
              </a:rPr>
              <a:t>possono</a:t>
            </a:r>
            <a:r>
              <a:rPr lang="en-US" sz="1200" kern="0" dirty="0">
                <a:latin typeface="BentonSans Book" panose="02000503000000020004" pitchFamily="2" charset="0"/>
                <a:ea typeface="Arial Unicode MS" pitchFamily="34" charset="-128"/>
                <a:cs typeface="Arial Unicode MS" pitchFamily="34" charset="-128"/>
              </a:rPr>
              <a:t> </a:t>
            </a:r>
            <a:r>
              <a:rPr lang="en-US" sz="1200" kern="0" dirty="0" err="1">
                <a:latin typeface="BentonSans Book" panose="02000503000000020004" pitchFamily="2" charset="0"/>
                <a:ea typeface="Arial Unicode MS" pitchFamily="34" charset="-128"/>
                <a:cs typeface="Arial Unicode MS" pitchFamily="34" charset="-128"/>
              </a:rPr>
              <a:t>mandare</a:t>
            </a:r>
            <a:r>
              <a:rPr lang="en-US" sz="1200" kern="0" dirty="0">
                <a:latin typeface="BentonSans Book" panose="02000503000000020004" pitchFamily="2" charset="0"/>
                <a:ea typeface="Arial Unicode MS" pitchFamily="34" charset="-128"/>
                <a:cs typeface="Arial Unicode MS" pitchFamily="34" charset="-128"/>
              </a:rPr>
              <a:t> </a:t>
            </a:r>
            <a:r>
              <a:rPr lang="en-US" sz="1200" kern="0" dirty="0" err="1">
                <a:latin typeface="BentonSans Book" panose="02000503000000020004" pitchFamily="2" charset="0"/>
                <a:ea typeface="Arial Unicode MS" pitchFamily="34" charset="-128"/>
                <a:cs typeface="Arial Unicode MS" pitchFamily="34" charset="-128"/>
              </a:rPr>
              <a:t>foto</a:t>
            </a:r>
            <a:r>
              <a:rPr lang="en-US" sz="1200" kern="0" dirty="0">
                <a:latin typeface="BentonSans Book" panose="02000503000000020004" pitchFamily="2" charset="0"/>
                <a:ea typeface="Arial Unicode MS" pitchFamily="34" charset="-128"/>
                <a:cs typeface="Arial Unicode MS" pitchFamily="34" charset="-128"/>
              </a:rPr>
              <a:t> di </a:t>
            </a:r>
            <a:r>
              <a:rPr lang="en-US" sz="1200" kern="0" dirty="0" err="1">
                <a:latin typeface="BentonSans Book" panose="02000503000000020004" pitchFamily="2" charset="0"/>
                <a:ea typeface="Arial Unicode MS" pitchFamily="34" charset="-128"/>
                <a:cs typeface="Arial Unicode MS" pitchFamily="34" charset="-128"/>
              </a:rPr>
              <a:t>aree</a:t>
            </a:r>
            <a:r>
              <a:rPr lang="en-US" sz="1200" kern="0" dirty="0">
                <a:latin typeface="BentonSans Book" panose="02000503000000020004" pitchFamily="2" charset="0"/>
                <a:ea typeface="Arial Unicode MS" pitchFamily="34" charset="-128"/>
                <a:cs typeface="Arial Unicode MS" pitchFamily="34" charset="-128"/>
              </a:rPr>
              <a:t>  o </a:t>
            </a:r>
            <a:r>
              <a:rPr lang="en-US" sz="1200" kern="0" dirty="0" err="1">
                <a:latin typeface="BentonSans Book" panose="02000503000000020004" pitchFamily="2" charset="0"/>
                <a:ea typeface="Arial Unicode MS" pitchFamily="34" charset="-128"/>
                <a:cs typeface="Arial Unicode MS" pitchFamily="34" charset="-128"/>
              </a:rPr>
              <a:t>spazi</a:t>
            </a:r>
            <a:r>
              <a:rPr lang="en-US" sz="1200" kern="0" dirty="0">
                <a:latin typeface="BentonSans Book" panose="02000503000000020004" pitchFamily="2" charset="0"/>
                <a:ea typeface="Arial Unicode MS" pitchFamily="34" charset="-128"/>
                <a:cs typeface="Arial Unicode MS" pitchFamily="34" charset="-128"/>
              </a:rPr>
              <a:t> </a:t>
            </a:r>
            <a:r>
              <a:rPr lang="en-US" sz="1200" kern="0" dirty="0" err="1">
                <a:latin typeface="BentonSans Book" panose="02000503000000020004" pitchFamily="2" charset="0"/>
                <a:ea typeface="Arial Unicode MS" pitchFamily="34" charset="-128"/>
                <a:cs typeface="Arial Unicode MS" pitchFamily="34" charset="-128"/>
              </a:rPr>
              <a:t>danneggiati</a:t>
            </a:r>
            <a:r>
              <a:rPr lang="en-US" sz="1200" kern="0" dirty="0">
                <a:latin typeface="BentonSans Book" panose="02000503000000020004" pitchFamily="2" charset="0"/>
                <a:ea typeface="Arial Unicode MS" pitchFamily="34" charset="-128"/>
                <a:cs typeface="Arial Unicode MS" pitchFamily="34" charset="-128"/>
              </a:rPr>
              <a:t>/</a:t>
            </a:r>
            <a:r>
              <a:rPr lang="en-US" sz="1200" kern="0" dirty="0" err="1">
                <a:latin typeface="BentonSans Book" panose="02000503000000020004" pitchFamily="2" charset="0"/>
                <a:ea typeface="Arial Unicode MS" pitchFamily="34" charset="-128"/>
                <a:cs typeface="Arial Unicode MS" pitchFamily="34" charset="-128"/>
              </a:rPr>
              <a:t>sporchi</a:t>
            </a:r>
            <a:r>
              <a:rPr lang="en-US" sz="1200" kern="0" dirty="0">
                <a:latin typeface="BentonSans Book" panose="02000503000000020004" pitchFamily="2" charset="0"/>
                <a:ea typeface="Arial Unicode MS" pitchFamily="34" charset="-128"/>
                <a:cs typeface="Arial Unicode MS" pitchFamily="34" charset="-128"/>
              </a:rPr>
              <a:t>/</a:t>
            </a:r>
            <a:r>
              <a:rPr lang="en-US" sz="1200" kern="0" dirty="0" err="1">
                <a:latin typeface="BentonSans Book" panose="02000503000000020004" pitchFamily="2" charset="0"/>
                <a:ea typeface="Arial Unicode MS" pitchFamily="34" charset="-128"/>
                <a:cs typeface="Arial Unicode MS" pitchFamily="34" charset="-128"/>
              </a:rPr>
              <a:t>pericolosi</a:t>
            </a:r>
            <a:endParaRPr lang="en-US" sz="1200" kern="0" dirty="0">
              <a:latin typeface="BentonSans Book" panose="02000503000000020004" pitchFamily="2" charset="0"/>
              <a:ea typeface="Arial Unicode MS" pitchFamily="34" charset="-128"/>
              <a:cs typeface="Arial Unicode MS" pitchFamily="34" charset="-128"/>
            </a:endParaRPr>
          </a:p>
        </p:txBody>
      </p:sp>
      <p:sp>
        <p:nvSpPr>
          <p:cNvPr id="7" name="Speech Bubble: Rectangle with Corners Rounded 6"/>
          <p:cNvSpPr/>
          <p:nvPr/>
        </p:nvSpPr>
        <p:spPr bwMode="gray">
          <a:xfrm>
            <a:off x="7058366" y="1907028"/>
            <a:ext cx="2544417" cy="1066800"/>
          </a:xfrm>
          <a:prstGeom prst="wedgeRoundRectCallout">
            <a:avLst>
              <a:gd name="adj1" fmla="val -46354"/>
              <a:gd name="adj2" fmla="val 105799"/>
              <a:gd name="adj3" fmla="val 16667"/>
            </a:avLst>
          </a:prstGeom>
          <a:solidFill>
            <a:schemeClr val="bg1"/>
          </a:solidFill>
          <a:ln w="12700" algn="ctr">
            <a:solidFill>
              <a:schemeClr val="tx1"/>
            </a:solidFill>
            <a:miter lim="800000"/>
            <a:headEnd/>
            <a:tailEnd/>
          </a:ln>
        </p:spPr>
        <p:txBody>
          <a:bodyPr lIns="90000" tIns="72000" rIns="90000" bIns="72000" rtlCol="0" anchor="ctr"/>
          <a:lstStyle/>
          <a:p>
            <a:pPr fontAlgn="base">
              <a:spcBef>
                <a:spcPts val="600"/>
              </a:spcBef>
              <a:spcAft>
                <a:spcPct val="0"/>
              </a:spcAft>
              <a:buClr>
                <a:srgbClr val="F0AB00"/>
              </a:buClr>
              <a:buSzPct val="80000"/>
            </a:pPr>
            <a:r>
              <a:rPr lang="en-US" sz="1200" kern="0" dirty="0">
                <a:latin typeface="BentonSans Book" panose="02000503000000020004" pitchFamily="2" charset="0"/>
                <a:ea typeface="Arial Unicode MS" pitchFamily="34" charset="-128"/>
                <a:cs typeface="Arial Unicode MS" pitchFamily="34" charset="-128"/>
              </a:rPr>
              <a:t>La </a:t>
            </a:r>
            <a:r>
              <a:rPr lang="en-US" sz="1200" kern="0" dirty="0" err="1">
                <a:latin typeface="BentonSans Book" panose="02000503000000020004" pitchFamily="2" charset="0"/>
                <a:ea typeface="Arial Unicode MS" pitchFamily="34" charset="-128"/>
                <a:cs typeface="Arial Unicode MS" pitchFamily="34" charset="-128"/>
              </a:rPr>
              <a:t>posizione</a:t>
            </a:r>
            <a:r>
              <a:rPr lang="en-US" sz="1200" kern="0" dirty="0">
                <a:latin typeface="BentonSans Book" panose="02000503000000020004" pitchFamily="2" charset="0"/>
                <a:ea typeface="Arial Unicode MS" pitchFamily="34" charset="-128"/>
                <a:cs typeface="Arial Unicode MS" pitchFamily="34" charset="-128"/>
              </a:rPr>
              <a:t> </a:t>
            </a:r>
            <a:r>
              <a:rPr lang="en-US" sz="1200" kern="0" dirty="0" err="1">
                <a:latin typeface="BentonSans Book" panose="02000503000000020004" pitchFamily="2" charset="0"/>
                <a:ea typeface="Arial Unicode MS" pitchFamily="34" charset="-128"/>
                <a:cs typeface="Arial Unicode MS" pitchFamily="34" charset="-128"/>
              </a:rPr>
              <a:t>relativa</a:t>
            </a:r>
            <a:r>
              <a:rPr lang="en-US" sz="1200" kern="0" dirty="0">
                <a:latin typeface="BentonSans Book" panose="02000503000000020004" pitchFamily="2" charset="0"/>
                <a:ea typeface="Arial Unicode MS" pitchFamily="34" charset="-128"/>
                <a:cs typeface="Arial Unicode MS" pitchFamily="34" charset="-128"/>
              </a:rPr>
              <a:t> </a:t>
            </a:r>
            <a:r>
              <a:rPr lang="en-US" sz="1200" kern="0" dirty="0" err="1">
                <a:latin typeface="BentonSans Book" panose="02000503000000020004" pitchFamily="2" charset="0"/>
                <a:ea typeface="Arial Unicode MS" pitchFamily="34" charset="-128"/>
                <a:cs typeface="Arial Unicode MS" pitchFamily="34" charset="-128"/>
              </a:rPr>
              <a:t>alla</a:t>
            </a:r>
            <a:r>
              <a:rPr lang="en-US" sz="1200" kern="0" dirty="0">
                <a:latin typeface="BentonSans Book" panose="02000503000000020004" pitchFamily="2" charset="0"/>
                <a:ea typeface="Arial Unicode MS" pitchFamily="34" charset="-128"/>
                <a:cs typeface="Arial Unicode MS" pitchFamily="34" charset="-128"/>
              </a:rPr>
              <a:t> </a:t>
            </a:r>
            <a:r>
              <a:rPr lang="en-US" sz="1200" kern="0" dirty="0" err="1">
                <a:latin typeface="BentonSans Book" panose="02000503000000020004" pitchFamily="2" charset="0"/>
                <a:ea typeface="Arial Unicode MS" pitchFamily="34" charset="-128"/>
                <a:cs typeface="Arial Unicode MS" pitchFamily="34" charset="-128"/>
              </a:rPr>
              <a:t>segnalazione</a:t>
            </a:r>
            <a:r>
              <a:rPr lang="en-US" sz="1200" kern="0" dirty="0">
                <a:latin typeface="BentonSans Book" panose="02000503000000020004" pitchFamily="2" charset="0"/>
                <a:ea typeface="Arial Unicode MS" pitchFamily="34" charset="-128"/>
                <a:cs typeface="Arial Unicode MS" pitchFamily="34" charset="-128"/>
              </a:rPr>
              <a:t> </a:t>
            </a:r>
            <a:r>
              <a:rPr lang="en-US" sz="1200" kern="0" dirty="0" err="1">
                <a:latin typeface="BentonSans Book" panose="02000503000000020004" pitchFamily="2" charset="0"/>
                <a:ea typeface="Arial Unicode MS" pitchFamily="34" charset="-128"/>
                <a:cs typeface="Arial Unicode MS" pitchFamily="34" charset="-128"/>
              </a:rPr>
              <a:t>viene</a:t>
            </a:r>
            <a:r>
              <a:rPr lang="en-US" sz="1200" kern="0" dirty="0">
                <a:latin typeface="BentonSans Book" panose="02000503000000020004" pitchFamily="2" charset="0"/>
                <a:ea typeface="Arial Unicode MS" pitchFamily="34" charset="-128"/>
                <a:cs typeface="Arial Unicode MS" pitchFamily="34" charset="-128"/>
              </a:rPr>
              <a:t> </a:t>
            </a:r>
            <a:r>
              <a:rPr lang="en-US" sz="1200" kern="0" dirty="0" err="1">
                <a:latin typeface="BentonSans Book" panose="02000503000000020004" pitchFamily="2" charset="0"/>
                <a:ea typeface="Arial Unicode MS" pitchFamily="34" charset="-128"/>
                <a:cs typeface="Arial Unicode MS" pitchFamily="34" charset="-128"/>
              </a:rPr>
              <a:t>localizzata</a:t>
            </a:r>
            <a:r>
              <a:rPr lang="en-US" sz="1200" kern="0" dirty="0">
                <a:latin typeface="BentonSans Book" panose="02000503000000020004" pitchFamily="2" charset="0"/>
                <a:ea typeface="Arial Unicode MS" pitchFamily="34" charset="-128"/>
                <a:cs typeface="Arial Unicode MS" pitchFamily="34" charset="-128"/>
              </a:rPr>
              <a:t> dal GPS </a:t>
            </a:r>
            <a:r>
              <a:rPr lang="en-US" sz="1200" kern="0" dirty="0" err="1">
                <a:latin typeface="BentonSans Book" panose="02000503000000020004" pitchFamily="2" charset="0"/>
                <a:ea typeface="Arial Unicode MS" pitchFamily="34" charset="-128"/>
                <a:cs typeface="Arial Unicode MS" pitchFamily="34" charset="-128"/>
              </a:rPr>
              <a:t>dello</a:t>
            </a:r>
            <a:r>
              <a:rPr lang="en-US" sz="1200" kern="0" dirty="0">
                <a:latin typeface="BentonSans Book" panose="02000503000000020004" pitchFamily="2" charset="0"/>
                <a:ea typeface="Arial Unicode MS" pitchFamily="34" charset="-128"/>
                <a:cs typeface="Arial Unicode MS" pitchFamily="34" charset="-128"/>
              </a:rPr>
              <a:t> smartphone</a:t>
            </a:r>
          </a:p>
        </p:txBody>
      </p:sp>
      <p:sp>
        <p:nvSpPr>
          <p:cNvPr id="8" name="Speech Bubble: Rectangle with Corners Rounded 7"/>
          <p:cNvSpPr/>
          <p:nvPr/>
        </p:nvSpPr>
        <p:spPr bwMode="gray">
          <a:xfrm>
            <a:off x="7431011" y="3667801"/>
            <a:ext cx="2544417" cy="1040297"/>
          </a:xfrm>
          <a:prstGeom prst="wedgeRoundRectCallout">
            <a:avLst>
              <a:gd name="adj1" fmla="val -102344"/>
              <a:gd name="adj2" fmla="val 57726"/>
              <a:gd name="adj3" fmla="val 16667"/>
            </a:avLst>
          </a:prstGeom>
          <a:solidFill>
            <a:schemeClr val="bg1"/>
          </a:solidFill>
          <a:ln w="12700" algn="ctr">
            <a:solidFill>
              <a:schemeClr val="tx1"/>
            </a:solidFill>
            <a:miter lim="800000"/>
            <a:headEnd/>
            <a:tailEnd/>
          </a:ln>
        </p:spPr>
        <p:txBody>
          <a:bodyPr lIns="90000" tIns="72000" rIns="90000" bIns="72000" rtlCol="0" anchor="ctr"/>
          <a:lstStyle/>
          <a:p>
            <a:pPr fontAlgn="base">
              <a:spcBef>
                <a:spcPts val="600"/>
              </a:spcBef>
              <a:spcAft>
                <a:spcPct val="0"/>
              </a:spcAft>
              <a:buClr>
                <a:srgbClr val="F0AB00"/>
              </a:buClr>
              <a:buSzPct val="80000"/>
            </a:pPr>
            <a:r>
              <a:rPr lang="en-US" sz="1200" kern="0" dirty="0">
                <a:latin typeface="BentonSans Book" panose="02000503000000020004" pitchFamily="2" charset="0"/>
                <a:ea typeface="Arial Unicode MS" pitchFamily="34" charset="-128"/>
                <a:cs typeface="Arial Unicode MS" pitchFamily="34" charset="-128"/>
              </a:rPr>
              <a:t>Si </a:t>
            </a:r>
            <a:r>
              <a:rPr lang="en-US" sz="1200" kern="0" dirty="0" err="1">
                <a:latin typeface="BentonSans Book" panose="02000503000000020004" pitchFamily="2" charset="0"/>
                <a:ea typeface="Arial Unicode MS" pitchFamily="34" charset="-128"/>
                <a:cs typeface="Arial Unicode MS" pitchFamily="34" charset="-128"/>
              </a:rPr>
              <a:t>ricevono</a:t>
            </a:r>
            <a:r>
              <a:rPr lang="en-US" sz="1200" kern="0" dirty="0">
                <a:latin typeface="BentonSans Book" panose="02000503000000020004" pitchFamily="2" charset="0"/>
                <a:ea typeface="Arial Unicode MS" pitchFamily="34" charset="-128"/>
                <a:cs typeface="Arial Unicode MS" pitchFamily="34" charset="-128"/>
              </a:rPr>
              <a:t> </a:t>
            </a:r>
            <a:r>
              <a:rPr lang="en-US" sz="1200" kern="0" dirty="0" err="1">
                <a:latin typeface="BentonSans Book" panose="02000503000000020004" pitchFamily="2" charset="0"/>
                <a:ea typeface="Arial Unicode MS" pitchFamily="34" charset="-128"/>
                <a:cs typeface="Arial Unicode MS" pitchFamily="34" charset="-128"/>
              </a:rPr>
              <a:t>messaggi</a:t>
            </a:r>
            <a:r>
              <a:rPr lang="en-US" sz="1200" kern="0" dirty="0">
                <a:latin typeface="BentonSans Book" panose="02000503000000020004" pitchFamily="2" charset="0"/>
                <a:ea typeface="Arial Unicode MS" pitchFamily="34" charset="-128"/>
                <a:cs typeface="Arial Unicode MS" pitchFamily="34" charset="-128"/>
              </a:rPr>
              <a:t> </a:t>
            </a:r>
            <a:r>
              <a:rPr lang="en-US" sz="1200" kern="0" dirty="0" err="1">
                <a:latin typeface="BentonSans Book" panose="02000503000000020004" pitchFamily="2" charset="0"/>
                <a:ea typeface="Arial Unicode MS" pitchFamily="34" charset="-128"/>
                <a:cs typeface="Arial Unicode MS" pitchFamily="34" charset="-128"/>
              </a:rPr>
              <a:t>quando</a:t>
            </a:r>
            <a:r>
              <a:rPr lang="en-US" sz="1200" kern="0" dirty="0">
                <a:latin typeface="BentonSans Book" panose="02000503000000020004" pitchFamily="2" charset="0"/>
                <a:ea typeface="Arial Unicode MS" pitchFamily="34" charset="-128"/>
                <a:cs typeface="Arial Unicode MS" pitchFamily="34" charset="-128"/>
              </a:rPr>
              <a:t> la </a:t>
            </a:r>
            <a:r>
              <a:rPr lang="en-US" sz="1200" kern="0" dirty="0" err="1">
                <a:latin typeface="BentonSans Book" panose="02000503000000020004" pitchFamily="2" charset="0"/>
                <a:ea typeface="Arial Unicode MS" pitchFamily="34" charset="-128"/>
                <a:cs typeface="Arial Unicode MS" pitchFamily="34" charset="-128"/>
              </a:rPr>
              <a:t>segnalazione</a:t>
            </a:r>
            <a:r>
              <a:rPr lang="en-US" sz="1200" kern="0" dirty="0">
                <a:latin typeface="BentonSans Book" panose="02000503000000020004" pitchFamily="2" charset="0"/>
                <a:ea typeface="Arial Unicode MS" pitchFamily="34" charset="-128"/>
                <a:cs typeface="Arial Unicode MS" pitchFamily="34" charset="-128"/>
              </a:rPr>
              <a:t> </a:t>
            </a:r>
            <a:r>
              <a:rPr lang="en-US" sz="1200" kern="0" dirty="0" err="1">
                <a:latin typeface="BentonSans Book" panose="02000503000000020004" pitchFamily="2" charset="0"/>
                <a:ea typeface="Arial Unicode MS" pitchFamily="34" charset="-128"/>
                <a:cs typeface="Arial Unicode MS" pitchFamily="34" charset="-128"/>
              </a:rPr>
              <a:t>viene</a:t>
            </a:r>
            <a:r>
              <a:rPr lang="en-US" sz="1200" kern="0" dirty="0">
                <a:latin typeface="BentonSans Book" panose="02000503000000020004" pitchFamily="2" charset="0"/>
                <a:ea typeface="Arial Unicode MS" pitchFamily="34" charset="-128"/>
                <a:cs typeface="Arial Unicode MS" pitchFamily="34" charset="-128"/>
              </a:rPr>
              <a:t> presa in </a:t>
            </a:r>
            <a:r>
              <a:rPr lang="en-US" sz="1200" kern="0" dirty="0" err="1">
                <a:latin typeface="BentonSans Book" panose="02000503000000020004" pitchFamily="2" charset="0"/>
                <a:ea typeface="Arial Unicode MS" pitchFamily="34" charset="-128"/>
                <a:cs typeface="Arial Unicode MS" pitchFamily="34" charset="-128"/>
              </a:rPr>
              <a:t>carico</a:t>
            </a:r>
            <a:r>
              <a:rPr lang="en-US" sz="1200" kern="0" dirty="0">
                <a:latin typeface="BentonSans Book" panose="02000503000000020004" pitchFamily="2" charset="0"/>
                <a:ea typeface="Arial Unicode MS" pitchFamily="34" charset="-128"/>
                <a:cs typeface="Arial Unicode MS" pitchFamily="34" charset="-128"/>
              </a:rPr>
              <a:t>/</a:t>
            </a:r>
            <a:r>
              <a:rPr lang="en-US" sz="1200" kern="0" dirty="0" err="1">
                <a:latin typeface="BentonSans Book" panose="02000503000000020004" pitchFamily="2" charset="0"/>
                <a:ea typeface="Arial Unicode MS" pitchFamily="34" charset="-128"/>
                <a:cs typeface="Arial Unicode MS" pitchFamily="34" charset="-128"/>
              </a:rPr>
              <a:t>risolta</a:t>
            </a:r>
            <a:endParaRPr lang="en-US" sz="1200" kern="0" dirty="0">
              <a:latin typeface="BentonSans Book" panose="02000503000000020004" pitchFamily="2" charset="0"/>
              <a:ea typeface="Arial Unicode MS" pitchFamily="34" charset="-128"/>
              <a:cs typeface="Arial Unicode MS" pitchFamily="34" charset="-128"/>
            </a:endParaRPr>
          </a:p>
        </p:txBody>
      </p:sp>
      <p:sp>
        <p:nvSpPr>
          <p:cNvPr id="11" name="Rectangle: Rounded Corners 10"/>
          <p:cNvSpPr/>
          <p:nvPr/>
        </p:nvSpPr>
        <p:spPr bwMode="gray">
          <a:xfrm rot="2206689">
            <a:off x="6045731" y="3087216"/>
            <a:ext cx="562031" cy="551250"/>
          </a:xfrm>
          <a:prstGeom prst="roundRect">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GB"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2" name="TextBox 11"/>
          <p:cNvSpPr txBox="1"/>
          <p:nvPr/>
        </p:nvSpPr>
        <p:spPr>
          <a:xfrm rot="2064306">
            <a:off x="5604070" y="3575469"/>
            <a:ext cx="1020877" cy="184666"/>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GB" sz="1200" b="1" kern="0" dirty="0" err="1">
                <a:latin typeface="BentonSans Book" panose="02000503000000020004" pitchFamily="2" charset="0"/>
                <a:ea typeface="Arial Unicode MS" pitchFamily="34" charset="-128"/>
                <a:cs typeface="Arial Unicode MS" pitchFamily="34" charset="-128"/>
              </a:rPr>
              <a:t>myCity</a:t>
            </a:r>
            <a:endParaRPr lang="en-GB" sz="1200" b="1" kern="0" dirty="0">
              <a:latin typeface="BentonSans Book" panose="02000503000000020004" pitchFamily="2" charset="0"/>
              <a:ea typeface="Arial Unicode MS" pitchFamily="34" charset="-128"/>
              <a:cs typeface="Arial Unicode MS" pitchFamily="34" charset="-128"/>
            </a:endParaRPr>
          </a:p>
        </p:txBody>
      </p:sp>
    </p:spTree>
    <p:extLst>
      <p:ext uri="{BB962C8B-B14F-4D97-AF65-F5344CB8AC3E}">
        <p14:creationId xmlns:p14="http://schemas.microsoft.com/office/powerpoint/2010/main" val="2799771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04001" y="517368"/>
            <a:ext cx="11186476" cy="369332"/>
          </a:xfrm>
        </p:spPr>
        <p:txBody>
          <a:bodyPr/>
          <a:lstStyle/>
          <a:p>
            <a:r>
              <a:rPr lang="en-US" dirty="0">
                <a:latin typeface="BentonSans Bold" panose="02000803000000020004" pitchFamily="2" charset="0"/>
              </a:rPr>
              <a:t>Journey map del </a:t>
            </a:r>
            <a:r>
              <a:rPr lang="en-US" dirty="0" err="1">
                <a:latin typeface="BentonSans Bold" panose="02000803000000020004" pitchFamily="2" charset="0"/>
              </a:rPr>
              <a:t>cittadino</a:t>
            </a:r>
            <a:r>
              <a:rPr lang="en-US" dirty="0">
                <a:latin typeface="BentonSans Bold" panose="02000803000000020004" pitchFamily="2" charset="0"/>
              </a:rPr>
              <a:t> – </a:t>
            </a:r>
            <a:r>
              <a:rPr lang="en-US" dirty="0" err="1">
                <a:latin typeface="BentonSans Bold" panose="02000803000000020004" pitchFamily="2" charset="0"/>
              </a:rPr>
              <a:t>Livello</a:t>
            </a:r>
            <a:r>
              <a:rPr lang="en-US" dirty="0">
                <a:latin typeface="BentonSans Bold" panose="02000803000000020004" pitchFamily="2" charset="0"/>
              </a:rPr>
              <a:t> Base</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2174" y="953825"/>
            <a:ext cx="8145922" cy="5525805"/>
          </a:xfrm>
          <a:prstGeom prst="rect">
            <a:avLst/>
          </a:prstGeom>
        </p:spPr>
      </p:pic>
    </p:spTree>
    <p:extLst>
      <p:ext uri="{BB962C8B-B14F-4D97-AF65-F5344CB8AC3E}">
        <p14:creationId xmlns:p14="http://schemas.microsoft.com/office/powerpoint/2010/main" val="3159136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SAP_2015_16x9">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20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ts val="6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5_16x9.pptx" id="{5F0E35BB-9363-4F64-BEA2-B70C65D49640}" vid="{DF215BA7-692B-4843-BF39-AC44F52AD0E9}"/>
    </a:ext>
  </a:extLst>
</a:theme>
</file>

<file path=ppt/theme/theme2.xml><?xml version="1.0" encoding="utf-8"?>
<a:theme xmlns:a="http://schemas.openxmlformats.org/drawingml/2006/main" name="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9525">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white.potx [Read-Only]" id="{4C5E0565-2478-4FE6-9004-8149305DCFFC}" vid="{5120B8F0-264C-4DBC-8A9D-61507DE964B2}"/>
    </a:ext>
  </a:extLst>
</a:theme>
</file>

<file path=ppt/theme/theme3.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20861</TotalTime>
  <Words>1388</Words>
  <Application>Microsoft Office PowerPoint</Application>
  <PresentationFormat>Custom</PresentationFormat>
  <Paragraphs>260</Paragraphs>
  <Slides>19</Slides>
  <Notes>18</Notes>
  <HiddenSlides>3</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19</vt:i4>
      </vt:variant>
    </vt:vector>
  </HeadingPairs>
  <TitlesOfParts>
    <vt:vector size="31" baseType="lpstr">
      <vt:lpstr>Arial Unicode MS</vt:lpstr>
      <vt:lpstr>Courier New</vt:lpstr>
      <vt:lpstr>BentonSans Book</vt:lpstr>
      <vt:lpstr>MS PGothic</vt:lpstr>
      <vt:lpstr>BentonSans Book </vt:lpstr>
      <vt:lpstr>BentonSans Bold</vt:lpstr>
      <vt:lpstr>Arial</vt:lpstr>
      <vt:lpstr>Wingdings</vt:lpstr>
      <vt:lpstr>Wingdings</vt:lpstr>
      <vt:lpstr>Symbol</vt:lpstr>
      <vt:lpstr>SAP_2015_16x9</vt:lpstr>
      <vt:lpstr>SAP_2017_16x9_white</vt:lpstr>
      <vt:lpstr>PowerPoint Presentation</vt:lpstr>
      <vt:lpstr>Disclaimer</vt:lpstr>
      <vt:lpstr>Agenda</vt:lpstr>
      <vt:lpstr>Smart City Quali caratteristiche definiscono la città nell’era digitale?</vt:lpstr>
      <vt:lpstr>Agenda</vt:lpstr>
      <vt:lpstr>La sfida </vt:lpstr>
      <vt:lpstr>Presentazione di Paola, la nostra Persona</vt:lpstr>
      <vt:lpstr>La soluzione : myCity app</vt:lpstr>
      <vt:lpstr>Journey map del cittadino – Livello Base</vt:lpstr>
      <vt:lpstr>Journey map del cittadino – Livello Intermedio</vt:lpstr>
      <vt:lpstr>Journey map del cittadino – Livello Avanzato</vt:lpstr>
      <vt:lpstr>Agenda</vt:lpstr>
      <vt:lpstr>Elementi chiave   Fase 1</vt:lpstr>
      <vt:lpstr>Elementi chiave Fase 2</vt:lpstr>
      <vt:lpstr>Elementi chiave Fase 3</vt:lpstr>
      <vt:lpstr>Mappa di trasformazione – alto livello</vt:lpstr>
      <vt:lpstr>Fase 1 – Architettura Logica</vt:lpstr>
      <vt:lpstr>Agenda</vt:lpstr>
      <vt:lpstr>Lessons learned</vt:lpstr>
    </vt:vector>
  </TitlesOfParts>
  <Company>SAP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anna.ponza@sap.com</dc:creator>
  <cp:lastModifiedBy>PAGLIARI, ANDREA</cp:lastModifiedBy>
  <cp:revision>1716</cp:revision>
  <cp:lastPrinted>2018-06-04T16:02:17Z</cp:lastPrinted>
  <dcterms:created xsi:type="dcterms:W3CDTF">2014-06-27T10:09:28Z</dcterms:created>
  <dcterms:modified xsi:type="dcterms:W3CDTF">2018-06-06T06:47:59Z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-1640003562</vt:i4>
  </property>
  <property fmtid="{D5CDD505-2E9C-101B-9397-08002B2CF9AE}" pid="4" name="_EmailSubject">
    <vt:lpwstr>update pres Ansaldo</vt:lpwstr>
  </property>
  <property fmtid="{D5CDD505-2E9C-101B-9397-08002B2CF9AE}" pid="5" name="_AuthorEmail">
    <vt:lpwstr>sherrie.chocola@sap.com</vt:lpwstr>
  </property>
  <property fmtid="{D5CDD505-2E9C-101B-9397-08002B2CF9AE}" pid="6" name="_AuthorEmailDisplayName">
    <vt:lpwstr>Chocola, Sherrie (external - Project)</vt:lpwstr>
  </property>
</Properties>
</file>