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60" r:id="rId4"/>
    <p:sldId id="259" r:id="rId5"/>
  </p:sldIdLst>
  <p:sldSz cx="9144000" cy="6858000" type="screen4x3"/>
  <p:notesSz cx="6797675" cy="9859963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4684" autoAdjust="0"/>
  </p:normalViewPr>
  <p:slideViewPr>
    <p:cSldViewPr snapToGrid="0" snapToObjects="1"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29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29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6573B-891A-034A-90F2-75FB118B58AE}" type="datetimeFigureOut">
              <a:rPr lang="it-IT" smtClean="0"/>
              <a:t>06/06/2018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65254"/>
            <a:ext cx="2945659" cy="4929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365254"/>
            <a:ext cx="2945659" cy="4929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101B0-0C72-4A4A-82FF-C6C658C2AE2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63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L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itolo 1"/>
          <p:cNvSpPr>
            <a:spLocks noGrp="1"/>
          </p:cNvSpPr>
          <p:nvPr>
            <p:ph type="title" hasCustomPrompt="1"/>
          </p:nvPr>
        </p:nvSpPr>
        <p:spPr>
          <a:xfrm>
            <a:off x="0" y="302381"/>
            <a:ext cx="9144000" cy="42938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400"/>
            </a:lvl1pPr>
          </a:lstStyle>
          <a:p>
            <a:r>
              <a:rPr lang="it-IT" dirty="0" smtClean="0"/>
              <a:t>Titolo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87019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662064"/>
            <a:ext cx="7772400" cy="753080"/>
          </a:xfrm>
        </p:spPr>
        <p:txBody>
          <a:bodyPr>
            <a:normAutofit/>
          </a:bodyPr>
          <a:lstStyle>
            <a:lvl1pPr algn="l">
              <a:defRPr sz="3000"/>
            </a:lvl1pPr>
          </a:lstStyle>
          <a:p>
            <a:r>
              <a:rPr lang="it-IT" dirty="0" smtClean="0"/>
              <a:t>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685800" y="1874762"/>
            <a:ext cx="7772400" cy="376403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Testo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9941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Titolo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6295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000" b="1" kern="1200">
          <a:solidFill>
            <a:srgbClr val="007239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PA Social </a:t>
            </a:r>
            <a:r>
              <a:rPr lang="it-IT" dirty="0" err="1" smtClean="0"/>
              <a:t>Day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FARE SERVIZIO PUBBLICO</a:t>
            </a:r>
            <a:br>
              <a:rPr lang="it-IT" dirty="0" smtClean="0"/>
            </a:br>
            <a:r>
              <a:rPr lang="it-IT" dirty="0" smtClean="0"/>
              <a:t>OGNI GIORNO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0" y="4612931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000" dirty="0" smtClean="0">
                <a:latin typeface="Helvetica"/>
                <a:cs typeface="Helvetica"/>
              </a:rPr>
              <a:t>Milano 6 giugno 2018</a:t>
            </a:r>
          </a:p>
          <a:p>
            <a:pPr algn="ctr">
              <a:defRPr/>
            </a:pPr>
            <a:r>
              <a:rPr lang="it-IT" sz="2000" dirty="0" smtClean="0">
                <a:latin typeface="Helvetica"/>
                <a:cs typeface="Helvetica"/>
              </a:rPr>
              <a:t>Stefania Tamborini - Comunicazione Digitale e Social Media</a:t>
            </a:r>
            <a:endParaRPr lang="it-IT" sz="2000" dirty="0">
              <a:latin typeface="Helvetica"/>
              <a:cs typeface="Helvetica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295313" y="487653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01647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 smtClean="0"/>
              <a:t>INNOVAZIONE DIGITALE E SEMPLIFICAZIONE</a:t>
            </a:r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520" y="1273882"/>
            <a:ext cx="4392959" cy="4106462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571470" y="5380344"/>
            <a:ext cx="81932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b="1" dirty="0" smtClean="0">
                <a:latin typeface="Browallia New" pitchFamily="34" charset="-34"/>
                <a:cs typeface="Browallia New" pitchFamily="34" charset="-34"/>
              </a:rPr>
              <a:t>«Quando </a:t>
            </a:r>
            <a:r>
              <a:rPr lang="it-IT" sz="2800" b="1" dirty="0">
                <a:latin typeface="Browallia New" pitchFamily="34" charset="-34"/>
                <a:cs typeface="Browallia New" pitchFamily="34" charset="-34"/>
              </a:rPr>
              <a:t>hai qualche problema con gli oggetti non è colpa </a:t>
            </a:r>
            <a:r>
              <a:rPr lang="it-IT" sz="2800" b="1" dirty="0" smtClean="0">
                <a:latin typeface="Browallia New" pitchFamily="34" charset="-34"/>
                <a:cs typeface="Browallia New" pitchFamily="34" charset="-34"/>
              </a:rPr>
              <a:t>tua.</a:t>
            </a:r>
          </a:p>
          <a:p>
            <a:pPr algn="ctr"/>
            <a:r>
              <a:rPr lang="it-IT" sz="2800" b="1" dirty="0" smtClean="0">
                <a:latin typeface="Browallia New" pitchFamily="34" charset="-34"/>
                <a:cs typeface="Browallia New" pitchFamily="34" charset="-34"/>
              </a:rPr>
              <a:t>Non </a:t>
            </a:r>
            <a:r>
              <a:rPr lang="it-IT" sz="2800" b="1" dirty="0">
                <a:latin typeface="Browallia New" pitchFamily="34" charset="-34"/>
                <a:cs typeface="Browallia New" pitchFamily="34" charset="-34"/>
              </a:rPr>
              <a:t>rimproverare te stesso: rimprovera il </a:t>
            </a:r>
            <a:r>
              <a:rPr lang="it-IT" sz="2800" b="1" dirty="0" smtClean="0">
                <a:latin typeface="Browallia New" pitchFamily="34" charset="-34"/>
                <a:cs typeface="Browallia New" pitchFamily="34" charset="-34"/>
              </a:rPr>
              <a:t>progettista» </a:t>
            </a:r>
            <a:r>
              <a:rPr lang="it-IT" sz="2800" b="1" dirty="0">
                <a:latin typeface="Browallia New" pitchFamily="34" charset="-34"/>
                <a:cs typeface="Browallia New" pitchFamily="34" charset="-34"/>
              </a:rPr>
              <a:t>– Donald Norman</a:t>
            </a:r>
            <a:r>
              <a:rPr lang="it-IT" sz="3200" dirty="0">
                <a:latin typeface="Browallia New" pitchFamily="34" charset="-34"/>
                <a:cs typeface="Browallia New" pitchFamily="34" charset="-34"/>
              </a:rPr>
              <a:t/>
            </a:r>
            <a:br>
              <a:rPr lang="it-IT" sz="3200" dirty="0">
                <a:latin typeface="Browallia New" pitchFamily="34" charset="-34"/>
                <a:cs typeface="Browallia New" pitchFamily="34" charset="-34"/>
              </a:rPr>
            </a:br>
            <a:endParaRPr lang="it-IT" sz="32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92233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e 13"/>
          <p:cNvSpPr/>
          <p:nvPr/>
        </p:nvSpPr>
        <p:spPr>
          <a:xfrm>
            <a:off x="5317503" y="3817562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>
                <a:solidFill>
                  <a:schemeClr val="tx1"/>
                </a:solidFill>
              </a:rPr>
              <a:t>App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25860" y="646818"/>
            <a:ext cx="7772400" cy="75308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RIPENSARE STRATEGIE, STRUMENTI, COMPETENZE</a:t>
            </a:r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2735983" y="3247717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Newsletter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7" name="Ovale 6"/>
          <p:cNvSpPr/>
          <p:nvPr/>
        </p:nvSpPr>
        <p:spPr>
          <a:xfrm>
            <a:off x="3506514" y="2253256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Portale e siti web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8" name="Ovale 7"/>
          <p:cNvSpPr/>
          <p:nvPr/>
        </p:nvSpPr>
        <p:spPr>
          <a:xfrm>
            <a:off x="1685669" y="2646881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Social media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9" name="Ovale 8"/>
          <p:cNvSpPr/>
          <p:nvPr/>
        </p:nvSpPr>
        <p:spPr>
          <a:xfrm>
            <a:off x="4490399" y="3129953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Web chat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3" name="Ovale 12"/>
          <p:cNvSpPr/>
          <p:nvPr/>
        </p:nvSpPr>
        <p:spPr>
          <a:xfrm>
            <a:off x="3752062" y="3854769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Call center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 rot="1306122">
            <a:off x="3720027" y="5218457"/>
            <a:ext cx="2986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B0F0"/>
                </a:solidFill>
              </a:rPr>
              <a:t>USABILITÀ</a:t>
            </a:r>
          </a:p>
          <a:p>
            <a:pPr algn="ctr"/>
            <a:r>
              <a:rPr lang="it-IT" sz="2400" b="1" dirty="0">
                <a:solidFill>
                  <a:srgbClr val="00B0F0"/>
                </a:solidFill>
              </a:rPr>
              <a:t>p</a:t>
            </a:r>
            <a:r>
              <a:rPr lang="it-IT" sz="2400" b="1" dirty="0" smtClean="0">
                <a:solidFill>
                  <a:srgbClr val="00B0F0"/>
                </a:solidFill>
              </a:rPr>
              <a:t>rogettazione agile</a:t>
            </a:r>
            <a:endParaRPr lang="it-IT" sz="2400" b="1" dirty="0">
              <a:solidFill>
                <a:srgbClr val="00B0F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 rot="20937177">
            <a:off x="6483625" y="4720551"/>
            <a:ext cx="24753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B0F0"/>
                </a:solidFill>
              </a:rPr>
              <a:t>ASCOLTO</a:t>
            </a:r>
          </a:p>
          <a:p>
            <a:pPr algn="ctr"/>
            <a:r>
              <a:rPr lang="it-IT" sz="2400" b="1" dirty="0" err="1" smtClean="0">
                <a:solidFill>
                  <a:srgbClr val="00B0F0"/>
                </a:solidFill>
              </a:rPr>
              <a:t>disintermediato</a:t>
            </a:r>
            <a:endParaRPr lang="it-IT" sz="2400" b="1" dirty="0">
              <a:solidFill>
                <a:srgbClr val="00B0F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 rot="20763377">
            <a:off x="241006" y="1997027"/>
            <a:ext cx="3323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00B0F0"/>
                </a:solidFill>
              </a:rPr>
              <a:t>DATA INTELLIGENCE</a:t>
            </a:r>
            <a:endParaRPr lang="it-IT" sz="2400" dirty="0">
              <a:solidFill>
                <a:srgbClr val="00B0F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00B0F0"/>
                </a:solidFill>
              </a:rPr>
              <a:t>ANALYTICS</a:t>
            </a:r>
            <a:endParaRPr lang="it-IT" sz="2400" b="1" dirty="0">
              <a:solidFill>
                <a:srgbClr val="00B0F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 rot="738266">
            <a:off x="4284972" y="2005301"/>
            <a:ext cx="51848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00B0F0"/>
                </a:solidFill>
              </a:rPr>
              <a:t>MULTICHANNEL/OMNICHANNEL</a:t>
            </a:r>
            <a:endParaRPr lang="it-IT" sz="2400" b="1" dirty="0">
              <a:solidFill>
                <a:srgbClr val="00B0F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 rot="1009427">
            <a:off x="426472" y="5158173"/>
            <a:ext cx="2953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B0F0"/>
                </a:solidFill>
              </a:rPr>
              <a:t>ORGANIZZAZIONE</a:t>
            </a:r>
          </a:p>
          <a:p>
            <a:pPr algn="ctr"/>
            <a:r>
              <a:rPr lang="it-IT" sz="2400" b="1" dirty="0" smtClean="0">
                <a:solidFill>
                  <a:srgbClr val="00B0F0"/>
                </a:solidFill>
              </a:rPr>
              <a:t> A RETE</a:t>
            </a:r>
            <a:endParaRPr lang="it-IT" sz="2400" b="1" dirty="0">
              <a:solidFill>
                <a:srgbClr val="00B0F0"/>
              </a:solidFill>
            </a:endParaRPr>
          </a:p>
        </p:txBody>
      </p:sp>
      <p:sp>
        <p:nvSpPr>
          <p:cNvPr id="19" name="Ovale 18"/>
          <p:cNvSpPr/>
          <p:nvPr/>
        </p:nvSpPr>
        <p:spPr>
          <a:xfrm>
            <a:off x="774285" y="3558634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Intranet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2" name="Ovale 11"/>
          <p:cNvSpPr/>
          <p:nvPr/>
        </p:nvSpPr>
        <p:spPr>
          <a:xfrm>
            <a:off x="1953988" y="4171804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Online advertising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5436986" y="2479519"/>
            <a:ext cx="2257425" cy="10858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Video e materiali </a:t>
            </a:r>
            <a:r>
              <a:rPr lang="it-IT" dirty="0" err="1" smtClean="0">
                <a:solidFill>
                  <a:schemeClr val="tx1"/>
                </a:solidFill>
              </a:rPr>
              <a:t>below</a:t>
            </a:r>
            <a:r>
              <a:rPr lang="it-IT" dirty="0" smtClean="0">
                <a:solidFill>
                  <a:schemeClr val="tx1"/>
                </a:solidFill>
              </a:rPr>
              <a:t> the line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06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 smtClean="0"/>
              <a:t>SMART CITIZEN!!!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3190"/>
            <a:ext cx="9144000" cy="347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346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87</Words>
  <Application>Microsoft Office PowerPoint</Application>
  <PresentationFormat>Presentazione su schermo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Arial</vt:lpstr>
      <vt:lpstr>Browallia New</vt:lpstr>
      <vt:lpstr>Calibri</vt:lpstr>
      <vt:lpstr>Helvetica</vt:lpstr>
      <vt:lpstr>Tema di Office</vt:lpstr>
      <vt:lpstr>PA Social Day  FARE SERVIZIO PUBBLICO OGNI GIORNO</vt:lpstr>
      <vt:lpstr>INNOVAZIONE DIGITALE E SEMPLIFICAZIONE</vt:lpstr>
      <vt:lpstr>RIPENSARE STRATEGIE, STRUMENTI, COMPETENZE</vt:lpstr>
      <vt:lpstr>SMART CITIZEN!!!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FC</dc:creator>
  <cp:lastModifiedBy>Stefania Tamborini</cp:lastModifiedBy>
  <cp:revision>40</cp:revision>
  <cp:lastPrinted>2018-06-06T07:08:02Z</cp:lastPrinted>
  <dcterms:created xsi:type="dcterms:W3CDTF">2017-12-04T13:35:41Z</dcterms:created>
  <dcterms:modified xsi:type="dcterms:W3CDTF">2018-06-06T07:13:17Z</dcterms:modified>
</cp:coreProperties>
</file>