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pn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4"/>
  </p:sldMasterIdLst>
  <p:notesMasterIdLst>
    <p:notesMasterId r:id="rId33"/>
  </p:notesMasterIdLst>
  <p:handoutMasterIdLst>
    <p:handoutMasterId r:id="rId34"/>
  </p:handoutMasterIdLst>
  <p:sldIdLst>
    <p:sldId id="396" r:id="rId5"/>
    <p:sldId id="410" r:id="rId6"/>
    <p:sldId id="413" r:id="rId7"/>
    <p:sldId id="411" r:id="rId8"/>
    <p:sldId id="415" r:id="rId9"/>
    <p:sldId id="416" r:id="rId10"/>
    <p:sldId id="417" r:id="rId11"/>
    <p:sldId id="418" r:id="rId12"/>
    <p:sldId id="412" r:id="rId13"/>
    <p:sldId id="414" r:id="rId14"/>
    <p:sldId id="420" r:id="rId15"/>
    <p:sldId id="421" r:id="rId16"/>
    <p:sldId id="423" r:id="rId17"/>
    <p:sldId id="424" r:id="rId18"/>
    <p:sldId id="425" r:id="rId19"/>
    <p:sldId id="422" r:id="rId20"/>
    <p:sldId id="426" r:id="rId21"/>
    <p:sldId id="427" r:id="rId22"/>
    <p:sldId id="428" r:id="rId23"/>
    <p:sldId id="419" r:id="rId24"/>
    <p:sldId id="401" r:id="rId25"/>
    <p:sldId id="403" r:id="rId26"/>
    <p:sldId id="409" r:id="rId27"/>
    <p:sldId id="399" r:id="rId28"/>
    <p:sldId id="406" r:id="rId29"/>
    <p:sldId id="400" r:id="rId30"/>
    <p:sldId id="402" r:id="rId31"/>
    <p:sldId id="407" r:id="rId32"/>
  </p:sldIdLst>
  <p:sldSz cx="9144000" cy="5143500" type="screen16x9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ge templates" id="{695D1528-737E-43EC-B63B-FBDB45DD9AA4}">
          <p14:sldIdLst>
            <p14:sldId id="396"/>
            <p14:sldId id="410"/>
            <p14:sldId id="413"/>
            <p14:sldId id="411"/>
            <p14:sldId id="415"/>
            <p14:sldId id="416"/>
            <p14:sldId id="417"/>
            <p14:sldId id="418"/>
            <p14:sldId id="412"/>
            <p14:sldId id="414"/>
            <p14:sldId id="420"/>
            <p14:sldId id="421"/>
            <p14:sldId id="423"/>
            <p14:sldId id="424"/>
            <p14:sldId id="425"/>
            <p14:sldId id="422"/>
            <p14:sldId id="426"/>
            <p14:sldId id="427"/>
            <p14:sldId id="428"/>
            <p14:sldId id="419"/>
            <p14:sldId id="401"/>
            <p14:sldId id="403"/>
            <p14:sldId id="409"/>
            <p14:sldId id="399"/>
            <p14:sldId id="406"/>
            <p14:sldId id="400"/>
            <p14:sldId id="402"/>
            <p14:sldId id="4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CA6"/>
    <a:srgbClr val="255AA7"/>
    <a:srgbClr val="CDDDF4"/>
    <a:srgbClr val="948671"/>
    <a:srgbClr val="EDE7DD"/>
    <a:srgbClr val="162732"/>
    <a:srgbClr val="687279"/>
    <a:srgbClr val="CFD4D8"/>
    <a:srgbClr val="362C66"/>
    <a:srgbClr val="368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5" autoAdjust="0"/>
    <p:restoredTop sz="94867" autoAdjust="0"/>
  </p:normalViewPr>
  <p:slideViewPr>
    <p:cSldViewPr snapToGrid="0" snapToObjects="1">
      <p:cViewPr>
        <p:scale>
          <a:sx n="99" d="100"/>
          <a:sy n="99" d="100"/>
        </p:scale>
        <p:origin x="1456" y="5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1" d="100"/>
          <a:sy n="61" d="100"/>
        </p:scale>
        <p:origin x="-3187" y="-7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3.png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6083260" y="317977"/>
            <a:ext cx="794234" cy="21411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932362"/>
            <a:r>
              <a:rPr lang="en-US" b="0">
                <a:solidFill>
                  <a:schemeClr val="accent2"/>
                </a:solidFill>
              </a:rPr>
              <a:t>Title here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244996" y="9018372"/>
            <a:ext cx="1420334" cy="18375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l" defTabSz="932362"/>
            <a:r>
              <a:rPr lang="en-US" sz="1200" b="0"/>
              <a:t>Date of Presentation</a:t>
            </a:r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>
            <a:off x="233787" y="591211"/>
            <a:ext cx="6643708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92117" tIns="46058" rIns="92117" bIns="46058" anchor="ctr"/>
          <a:lstStyle/>
          <a:p>
            <a:endParaRPr lang="en-US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233787" y="8964043"/>
            <a:ext cx="6643708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92117" tIns="46058" rIns="92117" bIns="46058" anchor="ctr"/>
          <a:lstStyle/>
          <a:p>
            <a:endParaRPr lang="en-US"/>
          </a:p>
        </p:txBody>
      </p:sp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164925" y="9003991"/>
            <a:ext cx="661329" cy="214114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l" defTabSz="932362"/>
            <a:r>
              <a:rPr lang="en-US" b="0"/>
              <a:t>Page </a:t>
            </a:r>
            <a:fld id="{F10BB755-35E9-4058-A9A6-0CD7342A1E87}" type="slidenum">
              <a:rPr lang="en-US" b="0"/>
              <a:pPr algn="l" defTabSz="932362"/>
              <a:t>‹nr.›</a:t>
            </a:fld>
            <a:endParaRPr lang="en-US" b="0"/>
          </a:p>
        </p:txBody>
      </p:sp>
      <p:pic>
        <p:nvPicPr>
          <p:cNvPr id="7180" name="Picture 12" descr="Spirent_RG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3" y="94275"/>
            <a:ext cx="1055242" cy="4250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6801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2.emf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61" y="4416510"/>
            <a:ext cx="5607679" cy="418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6" tIns="46588" rIns="93176" bIns="46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6123292" y="317976"/>
            <a:ext cx="754203" cy="215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r" defTabSz="932362"/>
            <a:r>
              <a:rPr lang="en-US" b="0">
                <a:latin typeface="Arial" pitchFamily="34" charset="0"/>
              </a:rPr>
              <a:t>Title here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44996" y="9002392"/>
            <a:ext cx="1652520" cy="2173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l" defTabSz="932362"/>
            <a:r>
              <a:rPr lang="en-US" b="0">
                <a:latin typeface="Arial" pitchFamily="34" charset="0"/>
              </a:rPr>
              <a:t>Date of Presentation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233787" y="591211"/>
            <a:ext cx="6643708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92117" tIns="46058" rIns="92117" bIns="46058" anchor="ctr"/>
          <a:lstStyle/>
          <a:p>
            <a:endParaRPr lang="en-US"/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233787" y="8964043"/>
            <a:ext cx="6643708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lIns="92117" tIns="46058" rIns="92117" bIns="46058" anchor="ctr"/>
          <a:lstStyle/>
          <a:p>
            <a:endParaRPr lang="en-US"/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6164925" y="9002392"/>
            <a:ext cx="694955" cy="2173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l" defTabSz="932362"/>
            <a:r>
              <a:rPr lang="en-US" b="0">
                <a:latin typeface="Arial" pitchFamily="34" charset="0"/>
              </a:rPr>
              <a:t>Page </a:t>
            </a:r>
            <a:fld id="{0FF7B7A8-2A63-4249-8312-C6BB849AF4CB}" type="slidenum">
              <a:rPr lang="en-US" b="0">
                <a:latin typeface="Arial" pitchFamily="34" charset="0"/>
              </a:rPr>
              <a:pPr algn="l" defTabSz="932362"/>
              <a:t>‹nr.›</a:t>
            </a:fld>
            <a:endParaRPr lang="en-US" b="0">
              <a:latin typeface="Arial" pitchFamily="34" charset="0"/>
            </a:endParaRPr>
          </a:p>
        </p:txBody>
      </p:sp>
      <p:pic>
        <p:nvPicPr>
          <p:cNvPr id="9229" name="Picture 13" descr="2Color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996" y="38349"/>
            <a:ext cx="1012008" cy="4953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721694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0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Relationship Id="rId3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Relationship Id="rId3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Relationship Id="rId3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eg"/><Relationship Id="rId3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nner-Image-Flipped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3" y="-33876"/>
            <a:ext cx="9213848" cy="6142565"/>
          </a:xfrm>
          <a:prstGeom prst="rect">
            <a:avLst/>
          </a:prstGeom>
        </p:spPr>
      </p:pic>
      <p:sp>
        <p:nvSpPr>
          <p:cNvPr id="33075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48480" y="3086100"/>
            <a:ext cx="4795520" cy="2057400"/>
          </a:xfrm>
          <a:solidFill>
            <a:schemeClr val="accent1">
              <a:alpha val="85000"/>
            </a:schemeClr>
          </a:solidFill>
          <a:effectLst/>
        </p:spPr>
        <p:txBody>
          <a:bodyPr lIns="228600" tIns="228600" rIns="45720" bIns="22860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Device Intelligence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300718" y="0"/>
            <a:ext cx="2785872" cy="989502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kern="0" dirty="0" smtClean="0"/>
              <a:t>To change </a:t>
            </a:r>
            <a:br>
              <a:rPr lang="en-US" sz="1100" kern="0" dirty="0" smtClean="0"/>
            </a:br>
            <a:r>
              <a:rPr lang="en-US" sz="1100" kern="0" dirty="0" smtClean="0"/>
              <a:t>background image;</a:t>
            </a:r>
          </a:p>
          <a:p>
            <a:r>
              <a:rPr lang="en-US" sz="1100" kern="0" dirty="0" smtClean="0"/>
              <a:t>Go to View tab, slide master</a:t>
            </a:r>
            <a:endParaRPr lang="en-US" sz="1100" kern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48480" y="4589502"/>
            <a:ext cx="4795520" cy="553998"/>
          </a:xfrm>
          <a:prstGeom prst="rect">
            <a:avLst/>
          </a:prstGeom>
        </p:spPr>
        <p:txBody>
          <a:bodyPr wrap="square" lIns="228600" bIns="2286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Spirent</a:t>
            </a:r>
            <a:endParaRPr lang="en-US" dirty="0"/>
          </a:p>
        </p:txBody>
      </p:sp>
      <p:sp>
        <p:nvSpPr>
          <p:cNvPr id="14" name="Rectangle 3"/>
          <p:cNvSpPr txBox="1">
            <a:spLocks noChangeArrowheads="1"/>
          </p:cNvSpPr>
          <p:nvPr userDrawn="1"/>
        </p:nvSpPr>
        <p:spPr bwMode="auto">
          <a:xfrm>
            <a:off x="10067925" y="1090620"/>
            <a:ext cx="2018665" cy="3105466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photography is in a ‘reportage’ style – as if we are capturing a moment in an ordinary working day.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 creative with depth of field, angles and composition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Avoid people looking to camera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Don’t make images feel staged or forced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Capture a sense of innovation, creativity, expertise or passion</a:t>
            </a:r>
            <a:endParaRPr lang="en-US" sz="1100" kern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rgbClr val="255AA8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rgbClr val="378B3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rgbClr val="524E8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rgbClr val="D93A3D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rgbClr val="F5802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8780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tolia_71438027_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3995"/>
            <a:ext cx="9299004" cy="6200652"/>
          </a:xfrm>
          <a:prstGeom prst="rect">
            <a:avLst/>
          </a:prstGeom>
        </p:spPr>
      </p:pic>
      <p:sp>
        <p:nvSpPr>
          <p:cNvPr id="33075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48480" y="3086100"/>
            <a:ext cx="4795520" cy="2057400"/>
          </a:xfrm>
          <a:solidFill>
            <a:schemeClr val="accent1">
              <a:alpha val="85000"/>
            </a:schemeClr>
          </a:solidFill>
          <a:effectLst/>
        </p:spPr>
        <p:txBody>
          <a:bodyPr lIns="228600" tIns="228600" rIns="45720" bIns="22860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300718" y="0"/>
            <a:ext cx="2785872" cy="989502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kern="0" dirty="0" smtClean="0"/>
              <a:t>To change </a:t>
            </a:r>
            <a:br>
              <a:rPr lang="en-US" sz="1100" kern="0" dirty="0" smtClean="0"/>
            </a:br>
            <a:r>
              <a:rPr lang="en-US" sz="1100" kern="0" dirty="0" smtClean="0"/>
              <a:t>background image;</a:t>
            </a:r>
          </a:p>
          <a:p>
            <a:r>
              <a:rPr lang="en-US" sz="1100" kern="0" dirty="0" smtClean="0"/>
              <a:t>Go to View tab, slide master</a:t>
            </a:r>
            <a:endParaRPr lang="en-US" sz="1100" kern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48480" y="4589502"/>
            <a:ext cx="4795520" cy="553998"/>
          </a:xfrm>
          <a:prstGeom prst="rect">
            <a:avLst/>
          </a:prstGeom>
        </p:spPr>
        <p:txBody>
          <a:bodyPr wrap="square" lIns="228600" bIns="2286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14" name="Rectangle 3"/>
          <p:cNvSpPr txBox="1">
            <a:spLocks noChangeArrowheads="1"/>
          </p:cNvSpPr>
          <p:nvPr userDrawn="1"/>
        </p:nvSpPr>
        <p:spPr bwMode="auto">
          <a:xfrm>
            <a:off x="10067925" y="1090620"/>
            <a:ext cx="2018665" cy="3105466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photography is in a ‘reportage’ style – as if we are capturing a moment in an ordinary working day.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 creative with depth of field, angles and composition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Avoid people looking to camera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Don’t make images feel staged or forced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Capture a sense of innovation, creativity, expertise or passion</a:t>
            </a:r>
            <a:endParaRPr lang="en-US" sz="1100" kern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rgbClr val="255AA8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rgbClr val="378B3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rgbClr val="524E8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rgbClr val="D93A3D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rgbClr val="F5802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9066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tolia_36319251_Subscription_Monthly_X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706" y="-821763"/>
            <a:ext cx="9483282" cy="6321285"/>
          </a:xfrm>
          <a:prstGeom prst="rect">
            <a:avLst/>
          </a:prstGeom>
        </p:spPr>
      </p:pic>
      <p:sp>
        <p:nvSpPr>
          <p:cNvPr id="33075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48480" y="3086100"/>
            <a:ext cx="4795520" cy="2057400"/>
          </a:xfrm>
          <a:solidFill>
            <a:schemeClr val="accent1">
              <a:alpha val="85000"/>
            </a:schemeClr>
          </a:solidFill>
          <a:effectLst/>
        </p:spPr>
        <p:txBody>
          <a:bodyPr lIns="228600" tIns="228600" rIns="45720" bIns="22860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300718" y="0"/>
            <a:ext cx="2785872" cy="989502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kern="0" dirty="0" smtClean="0"/>
              <a:t>To change </a:t>
            </a:r>
            <a:br>
              <a:rPr lang="en-US" sz="1100" kern="0" dirty="0" smtClean="0"/>
            </a:br>
            <a:r>
              <a:rPr lang="en-US" sz="1100" kern="0" dirty="0" smtClean="0"/>
              <a:t>background image;</a:t>
            </a:r>
          </a:p>
          <a:p>
            <a:r>
              <a:rPr lang="en-US" sz="1100" kern="0" dirty="0" smtClean="0"/>
              <a:t>Go to View tab, slide master</a:t>
            </a:r>
            <a:endParaRPr lang="en-US" sz="1100" kern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48480" y="4589502"/>
            <a:ext cx="4795520" cy="553998"/>
          </a:xfrm>
          <a:prstGeom prst="rect">
            <a:avLst/>
          </a:prstGeom>
        </p:spPr>
        <p:txBody>
          <a:bodyPr wrap="square" lIns="228600" bIns="2286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14" name="Rectangle 3"/>
          <p:cNvSpPr txBox="1">
            <a:spLocks noChangeArrowheads="1"/>
          </p:cNvSpPr>
          <p:nvPr userDrawn="1"/>
        </p:nvSpPr>
        <p:spPr bwMode="auto">
          <a:xfrm>
            <a:off x="10067925" y="1090620"/>
            <a:ext cx="2018665" cy="3105466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photography is in a ‘reportage’ style – as if we are capturing a moment in an ordinary working day.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 creative with depth of field, angles and composition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Avoid people looking to camera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Don’t make images feel staged or forced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Capture a sense of innovation, creativity, expertise or passion</a:t>
            </a:r>
            <a:endParaRPr lang="en-US" sz="1100" kern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rgbClr val="255AA8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rgbClr val="378B3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rgbClr val="524E8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rgbClr val="D93A3D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rgbClr val="F5802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7148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tolia_70867682_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466" y="-300042"/>
            <a:ext cx="9547330" cy="6355472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 userDrawn="1"/>
        </p:nvSpPr>
        <p:spPr bwMode="auto">
          <a:xfrm>
            <a:off x="10067925" y="1085850"/>
            <a:ext cx="2018665" cy="904863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b="0" i="0" u="none" strike="noStrike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You can also use images that are high tech and interesting.</a:t>
            </a:r>
          </a:p>
        </p:txBody>
      </p:sp>
      <p:sp>
        <p:nvSpPr>
          <p:cNvPr id="9" name="Rectangle 3"/>
          <p:cNvSpPr txBox="1">
            <a:spLocks noChangeArrowheads="1"/>
          </p:cNvSpPr>
          <p:nvPr userDrawn="1"/>
        </p:nvSpPr>
        <p:spPr bwMode="auto">
          <a:xfrm>
            <a:off x="9300718" y="0"/>
            <a:ext cx="2785872" cy="989502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kern="0" dirty="0" smtClean="0"/>
              <a:t>To change </a:t>
            </a:r>
            <a:br>
              <a:rPr lang="en-US" sz="1100" kern="0" dirty="0" smtClean="0"/>
            </a:br>
            <a:r>
              <a:rPr lang="en-US" sz="1100" kern="0" dirty="0" smtClean="0"/>
              <a:t>background image;</a:t>
            </a:r>
          </a:p>
          <a:p>
            <a:r>
              <a:rPr lang="en-US" sz="1100" kern="0" dirty="0" smtClean="0"/>
              <a:t>Go to View tab, slide master</a:t>
            </a:r>
            <a:endParaRPr lang="en-US" sz="1100" kern="0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  <p:sp>
        <p:nvSpPr>
          <p:cNvPr id="14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348480" y="3086100"/>
            <a:ext cx="4795520" cy="2057400"/>
          </a:xfrm>
          <a:solidFill>
            <a:schemeClr val="accent1">
              <a:alpha val="85000"/>
            </a:schemeClr>
          </a:solidFill>
          <a:effectLst/>
        </p:spPr>
        <p:txBody>
          <a:bodyPr lIns="228600" tIns="228600" rIns="45720" bIns="228600" anchor="t" anchorCtr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48480" y="4589502"/>
            <a:ext cx="4795520" cy="553998"/>
          </a:xfrm>
          <a:prstGeom prst="rect">
            <a:avLst/>
          </a:prstGeom>
        </p:spPr>
        <p:txBody>
          <a:bodyPr wrap="square" lIns="228600" bIns="228600" anchor="b" anchorCtr="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rgbClr val="255AA8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rgbClr val="378B3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rgbClr val="524E8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rgbClr val="D93A3D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rgbClr val="F5802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0" y="202812"/>
            <a:ext cx="8092440" cy="369332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b="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60120"/>
            <a:ext cx="8887968" cy="1215717"/>
          </a:xfrm>
          <a:prstGeom prst="rect">
            <a:avLst/>
          </a:prstGeom>
        </p:spPr>
        <p:txBody>
          <a:bodyPr lIns="228600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8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400"/>
            </a:lvl3pPr>
            <a:lvl4pPr>
              <a:lnSpc>
                <a:spcPct val="100000"/>
              </a:lnSpc>
              <a:spcBef>
                <a:spcPts val="600"/>
              </a:spcBef>
              <a:defRPr sz="12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0" y="202812"/>
            <a:ext cx="8092440" cy="369332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b="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5663"/>
            <a:ext cx="8092440" cy="369332"/>
          </a:xfrm>
          <a:prstGeom prst="rect">
            <a:avLst/>
          </a:prstGeom>
        </p:spPr>
        <p:txBody>
          <a:bodyPr lIns="228600" rIns="4572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60120"/>
            <a:ext cx="8887968" cy="1215717"/>
          </a:xfrm>
          <a:prstGeom prst="rect">
            <a:avLst/>
          </a:prstGeom>
        </p:spPr>
        <p:txBody>
          <a:bodyPr lIns="228600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8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400"/>
            </a:lvl3pPr>
            <a:lvl4pPr>
              <a:lnSpc>
                <a:spcPct val="100000"/>
              </a:lnSpc>
              <a:spcBef>
                <a:spcPts val="600"/>
              </a:spcBef>
              <a:defRPr sz="12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84376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, Subtitle &amp; Conten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0" y="202812"/>
            <a:ext cx="8092440" cy="369332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b="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5663"/>
            <a:ext cx="8092440" cy="369332"/>
          </a:xfrm>
          <a:prstGeom prst="rect">
            <a:avLst/>
          </a:prstGeom>
        </p:spPr>
        <p:txBody>
          <a:bodyPr lIns="228600" rIns="4572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60120"/>
            <a:ext cx="8887968" cy="1215717"/>
          </a:xfrm>
          <a:prstGeom prst="rect">
            <a:avLst/>
          </a:prstGeom>
        </p:spPr>
        <p:txBody>
          <a:bodyPr lIns="228600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8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400"/>
            </a:lvl3pPr>
            <a:lvl4pPr>
              <a:lnSpc>
                <a:spcPct val="100000"/>
              </a:lnSpc>
              <a:spcBef>
                <a:spcPts val="600"/>
              </a:spcBef>
              <a:defRPr sz="12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602807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Subtitle &amp; Cont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0" y="202812"/>
            <a:ext cx="8092440" cy="369332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b="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5663"/>
            <a:ext cx="8092440" cy="369332"/>
          </a:xfrm>
          <a:prstGeom prst="rect">
            <a:avLst/>
          </a:prstGeom>
        </p:spPr>
        <p:txBody>
          <a:bodyPr lIns="228600" rIns="4572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60120"/>
            <a:ext cx="8887968" cy="1215717"/>
          </a:xfrm>
          <a:prstGeom prst="rect">
            <a:avLst/>
          </a:prstGeom>
        </p:spPr>
        <p:txBody>
          <a:bodyPr lIns="228600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8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400"/>
            </a:lvl3pPr>
            <a:lvl4pPr>
              <a:lnSpc>
                <a:spcPct val="100000"/>
              </a:lnSpc>
              <a:spcBef>
                <a:spcPts val="600"/>
              </a:spcBef>
              <a:defRPr sz="12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349923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, Subtitle &amp;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0" y="202812"/>
            <a:ext cx="8092440" cy="369332"/>
          </a:xfr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b="0" spc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5663"/>
            <a:ext cx="8092440" cy="369332"/>
          </a:xfrm>
          <a:prstGeom prst="rect">
            <a:avLst/>
          </a:prstGeom>
        </p:spPr>
        <p:txBody>
          <a:bodyPr lIns="228600" rIns="4572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60120"/>
            <a:ext cx="8887968" cy="1215717"/>
          </a:xfrm>
          <a:prstGeom prst="rect">
            <a:avLst/>
          </a:prstGeom>
        </p:spPr>
        <p:txBody>
          <a:bodyPr lIns="228600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1800"/>
            </a:lvl1pPr>
            <a:lvl2pPr>
              <a:lnSpc>
                <a:spcPct val="100000"/>
              </a:lnSpc>
              <a:spcBef>
                <a:spcPts val="600"/>
              </a:spcBef>
              <a:defRPr sz="1400"/>
            </a:lvl2pPr>
            <a:lvl3pPr>
              <a:lnSpc>
                <a:spcPct val="100000"/>
              </a:lnSpc>
              <a:spcBef>
                <a:spcPts val="600"/>
              </a:spcBef>
              <a:defRPr sz="1400"/>
            </a:lvl3pPr>
            <a:lvl4pPr>
              <a:lnSpc>
                <a:spcPct val="100000"/>
              </a:lnSpc>
              <a:spcBef>
                <a:spcPts val="600"/>
              </a:spcBef>
              <a:defRPr sz="12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349923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3305175"/>
            <a:ext cx="7772400" cy="553998"/>
          </a:xfrm>
        </p:spPr>
        <p:txBody>
          <a:bodyPr lIns="228600" anchor="t">
            <a:spAutoFit/>
          </a:bodyPr>
          <a:lstStyle>
            <a:lvl1pPr algn="l">
              <a:lnSpc>
                <a:spcPct val="100000"/>
              </a:lnSpc>
              <a:spcBef>
                <a:spcPts val="600"/>
              </a:spcBef>
              <a:defRPr sz="36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935843"/>
            <a:ext cx="7772400" cy="369332"/>
          </a:xfrm>
          <a:prstGeom prst="rect">
            <a:avLst/>
          </a:prstGeom>
        </p:spPr>
        <p:txBody>
          <a:bodyPr lIns="228600" anchor="b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02812"/>
            <a:ext cx="8092440" cy="369332"/>
          </a:xfrm>
        </p:spPr>
        <p:txBody>
          <a:bodyPr lIns="228600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5663"/>
            <a:ext cx="8092440" cy="369332"/>
          </a:xfrm>
          <a:prstGeom prst="rect">
            <a:avLst/>
          </a:prstGeom>
        </p:spPr>
        <p:txBody>
          <a:bodyPr lIns="228600" rIns="4572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02812"/>
            <a:ext cx="8092440" cy="369332"/>
          </a:xfrm>
        </p:spPr>
        <p:txBody>
          <a:bodyPr lIns="228600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2997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tolia_82275402_Subscription_Monthly_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8592" y="-882273"/>
            <a:ext cx="9932474" cy="66196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021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06021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utterstock_311462999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371" y="-941291"/>
            <a:ext cx="9502587" cy="6335059"/>
          </a:xfrm>
          <a:prstGeom prst="rect">
            <a:avLst/>
          </a:prstGeom>
        </p:spPr>
      </p:pic>
      <p:sp>
        <p:nvSpPr>
          <p:cNvPr id="33075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0" y="3086100"/>
            <a:ext cx="6876288" cy="2057400"/>
          </a:xfrm>
          <a:solidFill>
            <a:schemeClr val="accent5">
              <a:alpha val="85000"/>
            </a:schemeClr>
          </a:solidFill>
        </p:spPr>
        <p:txBody>
          <a:bodyPr lIns="210312" tIns="210312" anchor="t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70192" y="3086100"/>
            <a:ext cx="2273808" cy="205739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lIns="210312" tIns="210312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itchFamily="2" charset="2"/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rgbClr val="255AA8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rgbClr val="378B3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rgbClr val="524E8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rgbClr val="D93A3D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rgbClr val="F5802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 userDrawn="1"/>
        </p:nvSpPr>
        <p:spPr bwMode="auto">
          <a:xfrm>
            <a:off x="9300718" y="0"/>
            <a:ext cx="2785872" cy="989502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kern="0" dirty="0" smtClean="0"/>
              <a:t>To change </a:t>
            </a:r>
            <a:br>
              <a:rPr lang="en-US" sz="1100" kern="0" dirty="0" smtClean="0"/>
            </a:br>
            <a:r>
              <a:rPr lang="en-US" sz="1100" kern="0" dirty="0" smtClean="0"/>
              <a:t>background image;</a:t>
            </a:r>
          </a:p>
          <a:p>
            <a:r>
              <a:rPr lang="en-US" sz="1100" kern="0" dirty="0" smtClean="0"/>
              <a:t>Go to View tab, slide master</a:t>
            </a:r>
            <a:endParaRPr lang="en-US" sz="1100" kern="0" dirty="0"/>
          </a:p>
        </p:txBody>
      </p:sp>
    </p:spTree>
    <p:extLst>
      <p:ext uri="{BB962C8B-B14F-4D97-AF65-F5344CB8AC3E}">
        <p14:creationId xmlns:p14="http://schemas.microsoft.com/office/powerpoint/2010/main" val="14176155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Fotolia_36319251_Subscription_Monthly_XL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606" y="-1342870"/>
            <a:ext cx="9730945" cy="6486370"/>
          </a:xfrm>
          <a:prstGeom prst="rect">
            <a:avLst/>
          </a:prstGeom>
        </p:spPr>
      </p:pic>
      <p:sp>
        <p:nvSpPr>
          <p:cNvPr id="33075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0" y="3086100"/>
            <a:ext cx="6876288" cy="2057400"/>
          </a:xfrm>
          <a:solidFill>
            <a:schemeClr val="accent3">
              <a:alpha val="85000"/>
            </a:schemeClr>
          </a:solidFill>
        </p:spPr>
        <p:txBody>
          <a:bodyPr lIns="210312" tIns="210312" anchor="t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70192" y="3086100"/>
            <a:ext cx="2273808" cy="205739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lIns="210312" tIns="210312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itchFamily="2" charset="2"/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rgbClr val="255AA8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rgbClr val="378B3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rgbClr val="524E8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rgbClr val="D93A3D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rgbClr val="F5802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 userDrawn="1"/>
        </p:nvSpPr>
        <p:spPr bwMode="auto">
          <a:xfrm>
            <a:off x="9300718" y="0"/>
            <a:ext cx="2785872" cy="989502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kern="0" dirty="0" smtClean="0"/>
              <a:t>To change </a:t>
            </a:r>
            <a:br>
              <a:rPr lang="en-US" sz="1100" kern="0" dirty="0" smtClean="0"/>
            </a:br>
            <a:r>
              <a:rPr lang="en-US" sz="1100" kern="0" dirty="0" smtClean="0"/>
              <a:t>background image;</a:t>
            </a:r>
          </a:p>
          <a:p>
            <a:r>
              <a:rPr lang="en-US" sz="1100" kern="0" dirty="0" smtClean="0"/>
              <a:t>Go to View tab, slide master</a:t>
            </a:r>
            <a:endParaRPr lang="en-US" sz="1100" kern="0" dirty="0"/>
          </a:p>
        </p:txBody>
      </p:sp>
    </p:spTree>
    <p:extLst>
      <p:ext uri="{BB962C8B-B14F-4D97-AF65-F5344CB8AC3E}">
        <p14:creationId xmlns:p14="http://schemas.microsoft.com/office/powerpoint/2010/main" val="36176202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utterstock_6773381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33" y="-1108967"/>
            <a:ext cx="9468337" cy="7101253"/>
          </a:xfrm>
          <a:prstGeom prst="rect">
            <a:avLst/>
          </a:prstGeom>
        </p:spPr>
      </p:pic>
      <p:sp>
        <p:nvSpPr>
          <p:cNvPr id="330755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0" y="3086100"/>
            <a:ext cx="6876288" cy="2057400"/>
          </a:xfrm>
          <a:solidFill>
            <a:schemeClr val="accent2">
              <a:alpha val="85000"/>
            </a:schemeClr>
          </a:solidFill>
        </p:spPr>
        <p:txBody>
          <a:bodyPr lIns="210312" tIns="210312" anchor="t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70192" y="3086100"/>
            <a:ext cx="2273808" cy="205739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lIns="210312" tIns="210312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Wingdings" pitchFamily="2" charset="2"/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Click to edit Master subtitle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3" name="Rectangle 22"/>
          <p:cNvSpPr/>
          <p:nvPr userDrawn="1"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4" name="Rectangle 23"/>
          <p:cNvSpPr/>
          <p:nvPr userDrawn="1"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6" name="Rectangle 25"/>
          <p:cNvSpPr/>
          <p:nvPr userDrawn="1"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 userDrawn="1"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rgbClr val="255AA8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 userDrawn="1"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 userDrawn="1"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rgbClr val="378B3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rgbClr val="524E8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rgbClr val="D93A3D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rgbClr val="F5802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 userDrawn="1"/>
        </p:nvSpPr>
        <p:spPr bwMode="auto">
          <a:xfrm>
            <a:off x="9300718" y="0"/>
            <a:ext cx="2785872" cy="989502"/>
          </a:xfrm>
          <a:prstGeom prst="rect">
            <a:avLst/>
          </a:prstGeom>
          <a:solidFill>
            <a:srgbClr val="FF0000">
              <a:alpha val="8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210312" tIns="210312" rIns="182880" bIns="18288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50000"/>
              </a:spcBef>
              <a:spcAft>
                <a:spcPct val="0"/>
              </a:spcAft>
              <a:defRPr sz="26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2pPr>
            <a:lvl3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3pPr>
            <a:lvl4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4pPr>
            <a:lvl5pPr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5pPr>
            <a:lvl6pPr marL="4572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6pPr>
            <a:lvl7pPr marL="9144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7pPr>
            <a:lvl8pPr marL="13716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8pPr>
            <a:lvl9pPr marL="1828800" algn="l" rtl="0" eaLnBrk="1" fontAlgn="base" hangingPunct="1">
              <a:spcBef>
                <a:spcPct val="50000"/>
              </a:spcBef>
              <a:spcAft>
                <a:spcPct val="0"/>
              </a:spcAft>
              <a:defRPr sz="3000" b="1">
                <a:solidFill>
                  <a:schemeClr val="tx2"/>
                </a:solidFill>
                <a:latin typeface="Trebuchet MS" pitchFamily="34" charset="0"/>
              </a:defRPr>
            </a:lvl9pPr>
          </a:lstStyle>
          <a:p>
            <a:r>
              <a:rPr lang="en-US" sz="1100" kern="0" dirty="0" smtClean="0"/>
              <a:t>To change </a:t>
            </a:r>
            <a:br>
              <a:rPr lang="en-US" sz="1100" kern="0" dirty="0" smtClean="0"/>
            </a:br>
            <a:r>
              <a:rPr lang="en-US" sz="1100" kern="0" dirty="0" smtClean="0"/>
              <a:t>background image;</a:t>
            </a:r>
          </a:p>
          <a:p>
            <a:r>
              <a:rPr lang="en-US" sz="1100" kern="0" dirty="0" smtClean="0"/>
              <a:t>Go to View tab, slide master</a:t>
            </a:r>
            <a:endParaRPr lang="en-US" sz="1100" kern="0" dirty="0"/>
          </a:p>
        </p:txBody>
      </p:sp>
    </p:spTree>
    <p:extLst>
      <p:ext uri="{BB962C8B-B14F-4D97-AF65-F5344CB8AC3E}">
        <p14:creationId xmlns:p14="http://schemas.microsoft.com/office/powerpoint/2010/main" val="39653503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000034797480_Large copy_side.jpe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033" y="-137553"/>
            <a:ext cx="2781719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3589"/>
            <a:ext cx="6725920" cy="307777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000"/>
            </a:lvl1pPr>
          </a:lstStyle>
          <a:p>
            <a:r>
              <a:rPr lang="sv-SE" smtClean="0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5663"/>
            <a:ext cx="6725920" cy="369332"/>
          </a:xfrm>
          <a:prstGeom prst="rect">
            <a:avLst/>
          </a:prstGeom>
        </p:spPr>
        <p:txBody>
          <a:bodyPr wrap="square" lIns="228600" rIns="4572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1"/>
          </p:nvPr>
        </p:nvSpPr>
        <p:spPr>
          <a:xfrm>
            <a:off x="0" y="1158478"/>
            <a:ext cx="6725920" cy="1232645"/>
          </a:xfrm>
          <a:prstGeom prst="rect">
            <a:avLst/>
          </a:prstGeom>
        </p:spPr>
        <p:txBody>
          <a:bodyPr wrap="square" lIns="228600">
            <a:spAutoFit/>
          </a:bodyPr>
          <a:lstStyle>
            <a:lvl1pPr marL="233363" indent="-233363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¡"/>
              <a:defRPr kumimoji="0" lang="en-US" sz="1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30238" indent="-173038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17575" indent="-2286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200">
                <a:solidFill>
                  <a:schemeClr val="tx1"/>
                </a:solidFill>
              </a:defRPr>
            </a:lvl4pPr>
            <a:lvl5pPr marL="1087438" indent="-173038">
              <a:buClr>
                <a:schemeClr val="accent1"/>
              </a:buClr>
              <a:defRPr sz="1200">
                <a:solidFill>
                  <a:schemeClr val="tx1"/>
                </a:solidFill>
              </a:defRPr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255AA8"/>
              </a:buClr>
              <a:buSzPct val="100000"/>
              <a:buFont typeface="Wingdings 2" panose="05020102010507070707" pitchFamily="18" charset="2"/>
              <a:buChar char=""/>
              <a:tabLst/>
              <a:defRPr/>
            </a:pPr>
            <a:r>
              <a:rPr lang="sv-SE" smtClean="0"/>
              <a:t>Click to edit Master text styles</a:t>
            </a:r>
          </a:p>
          <a:p>
            <a:pPr marL="342900" marR="0" lvl="1" indent="-34290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255AA8"/>
              </a:buClr>
              <a:buSzPct val="100000"/>
              <a:buFont typeface="Wingdings 2" panose="05020102010507070707" pitchFamily="18" charset="2"/>
              <a:buChar char=""/>
              <a:tabLst/>
              <a:defRPr/>
            </a:pPr>
            <a:r>
              <a:rPr lang="sv-SE" smtClean="0"/>
              <a:t>Second level</a:t>
            </a:r>
          </a:p>
          <a:p>
            <a:pPr marL="342900" marR="0" lvl="2" indent="-34290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255AA8"/>
              </a:buClr>
              <a:buSzPct val="100000"/>
              <a:buFont typeface="Wingdings 2" panose="05020102010507070707" pitchFamily="18" charset="2"/>
              <a:buChar char=""/>
              <a:tabLst/>
              <a:defRPr/>
            </a:pPr>
            <a:r>
              <a:rPr lang="sv-SE" smtClean="0"/>
              <a:t>Third level</a:t>
            </a:r>
          </a:p>
          <a:p>
            <a:pPr marL="342900" marR="0" lvl="3" indent="-34290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255AA8"/>
              </a:buClr>
              <a:buSzPct val="100000"/>
              <a:buFont typeface="Wingdings 2" panose="05020102010507070707" pitchFamily="18" charset="2"/>
              <a:buChar char=""/>
              <a:tabLst/>
              <a:defRPr/>
            </a:pPr>
            <a:r>
              <a:rPr lang="sv-SE" smtClean="0"/>
              <a:t>Fourth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047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3589"/>
            <a:ext cx="6725920" cy="307777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Bef>
                <a:spcPts val="600"/>
              </a:spcBef>
              <a:defRPr sz="2000"/>
            </a:lvl1pPr>
          </a:lstStyle>
          <a:p>
            <a:r>
              <a:rPr lang="sv-SE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837033" y="0"/>
            <a:ext cx="2306967" cy="5010912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55663"/>
            <a:ext cx="6725920" cy="369332"/>
          </a:xfrm>
          <a:prstGeom prst="rect">
            <a:avLst/>
          </a:prstGeom>
        </p:spPr>
        <p:txBody>
          <a:bodyPr wrap="square" lIns="228600" rIns="45720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1"/>
          </p:nvPr>
        </p:nvSpPr>
        <p:spPr>
          <a:xfrm>
            <a:off x="0" y="1158478"/>
            <a:ext cx="6725920" cy="1232645"/>
          </a:xfrm>
          <a:prstGeom prst="rect">
            <a:avLst/>
          </a:prstGeom>
        </p:spPr>
        <p:txBody>
          <a:bodyPr wrap="square" lIns="228600">
            <a:spAutoFit/>
          </a:bodyPr>
          <a:lstStyle>
            <a:lvl1pPr marL="233363" indent="-233363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defRPr kumimoji="0" lang="en-US" sz="18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Wingdings 2" panose="05020102010507070707" pitchFamily="18" charset="2"/>
              <a:buChar char="¡"/>
              <a:defRPr kumimoji="0" lang="en-US" sz="1400" b="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30238" indent="-173038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3pPr>
            <a:lvl4pPr marL="917575" indent="-22860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200">
                <a:solidFill>
                  <a:schemeClr val="tx1"/>
                </a:solidFill>
              </a:defRPr>
            </a:lvl4pPr>
            <a:lvl5pPr marL="1087438" indent="-173038">
              <a:buClr>
                <a:schemeClr val="accent1"/>
              </a:buClr>
              <a:defRPr sz="1200">
                <a:solidFill>
                  <a:schemeClr val="tx1"/>
                </a:solidFill>
              </a:defRPr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255AA8"/>
              </a:buClr>
              <a:buSzPct val="100000"/>
              <a:buFont typeface="Wingdings 2" panose="05020102010507070707" pitchFamily="18" charset="2"/>
              <a:buChar char=""/>
              <a:tabLst/>
              <a:defRPr/>
            </a:pPr>
            <a:r>
              <a:rPr lang="sv-SE" smtClean="0"/>
              <a:t>Click to edit Master text styles</a:t>
            </a:r>
          </a:p>
          <a:p>
            <a:pPr marL="342900" marR="0" lvl="1" indent="-34290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255AA8"/>
              </a:buClr>
              <a:buSzPct val="100000"/>
              <a:buFont typeface="Wingdings 2" panose="05020102010507070707" pitchFamily="18" charset="2"/>
              <a:buChar char=""/>
              <a:tabLst/>
              <a:defRPr/>
            </a:pPr>
            <a:r>
              <a:rPr lang="sv-SE" smtClean="0"/>
              <a:t>Second level</a:t>
            </a:r>
          </a:p>
          <a:p>
            <a:pPr marL="342900" marR="0" lvl="2" indent="-34290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255AA8"/>
              </a:buClr>
              <a:buSzPct val="100000"/>
              <a:buFont typeface="Wingdings 2" panose="05020102010507070707" pitchFamily="18" charset="2"/>
              <a:buChar char=""/>
              <a:tabLst/>
              <a:defRPr/>
            </a:pPr>
            <a:r>
              <a:rPr lang="sv-SE" smtClean="0"/>
              <a:t>Third level</a:t>
            </a:r>
          </a:p>
          <a:p>
            <a:pPr marL="342900" marR="0" lvl="3" indent="-342900" algn="l" defTabSz="914400" rtl="0" eaLnBrk="1" fontAlgn="base" latinLnBrk="0" hangingPunct="1">
              <a:lnSpc>
                <a:spcPct val="95000"/>
              </a:lnSpc>
              <a:spcBef>
                <a:spcPct val="50000"/>
              </a:spcBef>
              <a:spcAft>
                <a:spcPct val="0"/>
              </a:spcAft>
              <a:buClr>
                <a:srgbClr val="255AA8"/>
              </a:buClr>
              <a:buSzPct val="100000"/>
              <a:buFont typeface="Wingdings 2" panose="05020102010507070707" pitchFamily="18" charset="2"/>
              <a:buChar char=""/>
              <a:tabLst/>
              <a:defRPr/>
            </a:pPr>
            <a:r>
              <a:rPr lang="sv-SE" smtClean="0"/>
              <a:t>Fourth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516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4693377"/>
            <a:ext cx="9144000" cy="600164"/>
          </a:xfrm>
          <a:prstGeom prst="rect">
            <a:avLst/>
          </a:prstGeom>
          <a:solidFill>
            <a:srgbClr val="255AA7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228600" tIns="91440" rIns="228600" bIns="9144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sz="9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sz="900" b="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Spirent </a:t>
            </a:r>
            <a:r>
              <a:rPr lang="en-US" sz="9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Communications, Inc. All of the company names and/or brand names and/or product names and/or logos referred to in </a:t>
            </a:r>
            <a:r>
              <a:rPr lang="en-US" sz="900" b="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document</a:t>
            </a:r>
            <a:r>
              <a:rPr lang="en-US" sz="9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 particular the name “Spirent” and its logo device, are either registered trademarks or trademarks pending registration in </a:t>
            </a:r>
            <a:r>
              <a:rPr lang="en-US" sz="900" b="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accordance with </a:t>
            </a:r>
            <a:r>
              <a:rPr lang="en-US" sz="9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 national laws. All rights reserved. Specifications subject to change without notice.</a:t>
            </a:r>
            <a:endParaRPr lang="en-US" sz="900" dirty="0" smtClea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4324750"/>
            <a:ext cx="1337867" cy="353943"/>
          </a:xfrm>
          <a:prstGeom prst="rect">
            <a:avLst/>
          </a:prstGeom>
          <a:noFill/>
        </p:spPr>
        <p:txBody>
          <a:bodyPr wrap="none" lIns="228600" bIns="91440" rtlCol="0">
            <a:sp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spirent.com</a:t>
            </a:r>
            <a:endParaRPr lang="en-US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3305175"/>
            <a:ext cx="8879840" cy="553998"/>
          </a:xfrm>
        </p:spPr>
        <p:txBody>
          <a:bodyPr lIns="228600" anchor="t">
            <a:spAutoFit/>
          </a:bodyPr>
          <a:lstStyle>
            <a:lvl1pPr algn="l">
              <a:lnSpc>
                <a:spcPct val="100000"/>
              </a:lnSpc>
              <a:spcBef>
                <a:spcPts val="600"/>
              </a:spcBef>
              <a:defRPr sz="36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935843"/>
            <a:ext cx="8879840" cy="369332"/>
          </a:xfrm>
          <a:prstGeom prst="rect">
            <a:avLst/>
          </a:prstGeom>
        </p:spPr>
        <p:txBody>
          <a:bodyPr lIns="228600" anchor="b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99217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ag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4693377"/>
            <a:ext cx="9144000" cy="60016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228600" tIns="91440" rIns="228600" bIns="9144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sz="9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sz="9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Spirent </a:t>
            </a:r>
            <a:r>
              <a:rPr lang="en-US" sz="9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Communications, Inc. All of the company names and/or brand names and/or product names and/or logos referred to in </a:t>
            </a:r>
            <a:r>
              <a:rPr lang="en-US" sz="9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document</a:t>
            </a:r>
            <a:r>
              <a:rPr lang="en-US" sz="9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 particular the name “Spirent” and its logo device, are either registered trademarks or trademarks pending registration in </a:t>
            </a:r>
            <a:r>
              <a:rPr lang="en-US" sz="9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accordance with </a:t>
            </a:r>
            <a:r>
              <a:rPr lang="en-US" sz="9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relevant national laws. All rights reserved. Specifications subject to change without notice.</a:t>
            </a:r>
            <a:endParaRPr lang="en-US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4325112"/>
            <a:ext cx="1337867" cy="353943"/>
          </a:xfrm>
          <a:prstGeom prst="rect">
            <a:avLst/>
          </a:prstGeom>
          <a:noFill/>
        </p:spPr>
        <p:txBody>
          <a:bodyPr wrap="none" lIns="228600" bIns="91440" rtlCol="0">
            <a:spAutoFit/>
          </a:bodyPr>
          <a:lstStyle/>
          <a:p>
            <a:pPr algn="l">
              <a:spcBef>
                <a:spcPts val="600"/>
              </a:spcBef>
            </a:pPr>
            <a:r>
              <a:rPr lang="en-U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spirent.com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0" y="3305175"/>
            <a:ext cx="8879840" cy="553998"/>
          </a:xfrm>
        </p:spPr>
        <p:txBody>
          <a:bodyPr lIns="228600" anchor="t">
            <a:spAutoFit/>
          </a:bodyPr>
          <a:lstStyle>
            <a:lvl1pPr algn="l">
              <a:lnSpc>
                <a:spcPct val="100000"/>
              </a:lnSpc>
              <a:spcBef>
                <a:spcPts val="600"/>
              </a:spcBef>
              <a:defRPr sz="3600" b="1" cap="none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0" y="2935843"/>
            <a:ext cx="8879840" cy="369332"/>
          </a:xfrm>
          <a:prstGeom prst="rect">
            <a:avLst/>
          </a:prstGeom>
        </p:spPr>
        <p:txBody>
          <a:bodyPr lIns="228600" anchor="b">
            <a:sp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487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09109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Relationship Id="rId2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0" y="233589"/>
            <a:ext cx="80924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28600" tIns="0" rIns="45720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sv-SE" smtClean="0"/>
              <a:t>Click to edit Master title style</a:t>
            </a:r>
            <a:endParaRPr lang="en-US" dirty="0" smtClean="0"/>
          </a:p>
        </p:txBody>
      </p:sp>
      <p:sp>
        <p:nvSpPr>
          <p:cNvPr id="9" name="Rectangle 8"/>
          <p:cNvSpPr/>
          <p:nvPr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5013198"/>
            <a:ext cx="9144000" cy="13030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Ins="228600" bIns="45720" rtlCol="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FD94992-95F9-4341-B39E-F07CAEF90486}" type="slidenum">
              <a:rPr lang="en-US" sz="700" b="0" kern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en-US" sz="700" b="0" kern="0" dirty="0" smtClean="0">
              <a:solidFill>
                <a:schemeClr val="tx1">
                  <a:lumMod val="60000"/>
                  <a:lumOff val="40000"/>
                </a:schemeClr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0" y="5013198"/>
            <a:ext cx="9144000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sm" len="sm"/>
          </a:ln>
          <a:effectLst/>
        </p:spPr>
      </p:cxnSp>
      <p:sp>
        <p:nvSpPr>
          <p:cNvPr id="23" name="Rectangle 22"/>
          <p:cNvSpPr/>
          <p:nvPr/>
        </p:nvSpPr>
        <p:spPr bwMode="auto">
          <a:xfrm>
            <a:off x="9299004" y="1090620"/>
            <a:ext cx="403224" cy="30241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9299004" y="1507338"/>
            <a:ext cx="403224" cy="302418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9299004" y="1924056"/>
            <a:ext cx="403224" cy="302418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9299004" y="2340774"/>
            <a:ext cx="403224" cy="302418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9299004" y="2757492"/>
            <a:ext cx="403224" cy="302418"/>
          </a:xfrm>
          <a:prstGeom prst="rect">
            <a:avLst/>
          </a:prstGeom>
          <a:solidFill>
            <a:srgbClr val="255AA8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9299004" y="3174210"/>
            <a:ext cx="403224" cy="3024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9299004" y="3590928"/>
            <a:ext cx="403224" cy="302418"/>
          </a:xfrm>
          <a:prstGeom prst="rect">
            <a:avLst/>
          </a:prstGeom>
          <a:solidFill>
            <a:srgbClr val="378B3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9299004" y="4007646"/>
            <a:ext cx="403224" cy="302418"/>
          </a:xfrm>
          <a:prstGeom prst="rect">
            <a:avLst/>
          </a:prstGeom>
          <a:solidFill>
            <a:srgbClr val="524E86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9299004" y="4424364"/>
            <a:ext cx="403224" cy="302418"/>
          </a:xfrm>
          <a:prstGeom prst="rect">
            <a:avLst/>
          </a:prstGeom>
          <a:solidFill>
            <a:srgbClr val="D93A3D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9299004" y="4841082"/>
            <a:ext cx="403224" cy="302418"/>
          </a:xfrm>
          <a:prstGeom prst="rect">
            <a:avLst/>
          </a:prstGeom>
          <a:solidFill>
            <a:srgbClr val="F58025"/>
          </a:solidFill>
          <a:ln w="12700" cap="flat" cmpd="sng" algn="ctr">
            <a:noFill/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0" y="5024488"/>
            <a:ext cx="1232710" cy="10772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wrap="none" lIns="228600" tIns="0" rIns="0" bIns="0" rtlCol="0" anchor="ctr" anchorCtr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0" dirty="0" smtClean="0">
                <a:solidFill>
                  <a:schemeClr val="accent1"/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Spirent</a:t>
            </a:r>
            <a:r>
              <a:rPr lang="en-US" sz="700" b="1" kern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700" b="0" kern="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Segoe UI" panose="020B0502040204020203" pitchFamily="34" charset="0"/>
                <a:cs typeface="Arial" panose="020B0604020202020204" pitchFamily="34" charset="0"/>
              </a:rPr>
              <a:t>Communications</a:t>
            </a: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3795345" y="5024488"/>
            <a:ext cx="1534074" cy="107722"/>
          </a:xfrm>
          <a:prstGeom prst="rect">
            <a:avLst/>
          </a:prstGeom>
          <a:noFill/>
          <a:ln w="9525">
            <a:noFill/>
            <a:miter lim="800000"/>
            <a:headEnd/>
            <a:tailEnd type="none" w="sm" len="sm"/>
          </a:ln>
          <a:effectLst/>
        </p:spPr>
        <p:txBody>
          <a:bodyPr wrap="none" lIns="0" tIns="0" rIns="0" bIns="0" anchor="ctr" anchorCtr="0">
            <a:spAutoFit/>
          </a:bodyPr>
          <a:lstStyle/>
          <a:p>
            <a:pPr algn="l"/>
            <a:r>
              <a:rPr lang="en-US" sz="7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PROPRIETARY AND CONFIDENTIAL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0" y="0"/>
            <a:ext cx="777240" cy="7772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9" r:id="rId2"/>
    <p:sldLayoutId id="2147483680" r:id="rId3"/>
    <p:sldLayoutId id="2147483667" r:id="rId4"/>
    <p:sldLayoutId id="2147483668" r:id="rId5"/>
    <p:sldLayoutId id="2147483678" r:id="rId6"/>
    <p:sldLayoutId id="2147483687" r:id="rId7"/>
    <p:sldLayoutId id="2147483689" r:id="rId8"/>
    <p:sldLayoutId id="2147483690" r:id="rId9"/>
    <p:sldLayoutId id="2147483669" r:id="rId10"/>
    <p:sldLayoutId id="2147483670" r:id="rId11"/>
    <p:sldLayoutId id="2147483677" r:id="rId12"/>
    <p:sldLayoutId id="2147483671" r:id="rId13"/>
    <p:sldLayoutId id="2147483685" r:id="rId14"/>
    <p:sldLayoutId id="2147483686" r:id="rId15"/>
    <p:sldLayoutId id="2147483683" r:id="rId16"/>
    <p:sldLayoutId id="2147483672" r:id="rId17"/>
    <p:sldLayoutId id="2147483681" r:id="rId18"/>
    <p:sldLayoutId id="2147483674" r:id="rId19"/>
    <p:sldLayoutId id="2147483682" r:id="rId20"/>
    <p:sldLayoutId id="2147483675" r:id="rId21"/>
    <p:sldLayoutId id="2147483676" r:id="rId22"/>
    <p:sldLayoutId id="2147483684" r:id="rId23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defRPr sz="2000" b="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50000"/>
        </a:spcBef>
        <a:spcAft>
          <a:spcPct val="0"/>
        </a:spcAft>
        <a:defRPr sz="3000" b="1">
          <a:solidFill>
            <a:schemeClr val="tx2"/>
          </a:solidFill>
          <a:latin typeface="Trebuchet MS" pitchFamily="34" charset="0"/>
        </a:defRPr>
      </a:lvl2pPr>
      <a:lvl3pPr algn="l" rtl="0" eaLnBrk="1" fontAlgn="base" hangingPunct="1">
        <a:spcBef>
          <a:spcPct val="50000"/>
        </a:spcBef>
        <a:spcAft>
          <a:spcPct val="0"/>
        </a:spcAft>
        <a:defRPr sz="3000" b="1">
          <a:solidFill>
            <a:schemeClr val="tx2"/>
          </a:solidFill>
          <a:latin typeface="Trebuchet MS" pitchFamily="34" charset="0"/>
        </a:defRPr>
      </a:lvl3pPr>
      <a:lvl4pPr algn="l" rtl="0" eaLnBrk="1" fontAlgn="base" hangingPunct="1">
        <a:spcBef>
          <a:spcPct val="50000"/>
        </a:spcBef>
        <a:spcAft>
          <a:spcPct val="0"/>
        </a:spcAft>
        <a:defRPr sz="3000" b="1">
          <a:solidFill>
            <a:schemeClr val="tx2"/>
          </a:solidFill>
          <a:latin typeface="Trebuchet MS" pitchFamily="34" charset="0"/>
        </a:defRPr>
      </a:lvl4pPr>
      <a:lvl5pPr algn="l" rtl="0" eaLnBrk="1" fontAlgn="base" hangingPunct="1">
        <a:spcBef>
          <a:spcPct val="50000"/>
        </a:spcBef>
        <a:spcAft>
          <a:spcPct val="0"/>
        </a:spcAft>
        <a:defRPr sz="3000" b="1">
          <a:solidFill>
            <a:schemeClr val="tx2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50000"/>
        </a:spcBef>
        <a:spcAft>
          <a:spcPct val="0"/>
        </a:spcAft>
        <a:defRPr sz="3000" b="1">
          <a:solidFill>
            <a:schemeClr val="tx2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50000"/>
        </a:spcBef>
        <a:spcAft>
          <a:spcPct val="0"/>
        </a:spcAft>
        <a:defRPr sz="3000" b="1">
          <a:solidFill>
            <a:schemeClr val="tx2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50000"/>
        </a:spcBef>
        <a:spcAft>
          <a:spcPct val="0"/>
        </a:spcAft>
        <a:defRPr sz="3000" b="1">
          <a:solidFill>
            <a:schemeClr val="tx2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50000"/>
        </a:spcBef>
        <a:spcAft>
          <a:spcPct val="0"/>
        </a:spcAft>
        <a:defRPr sz="3000" b="1">
          <a:solidFill>
            <a:schemeClr val="tx2"/>
          </a:solidFill>
          <a:latin typeface="Trebuchet MS" pitchFamily="34" charset="0"/>
        </a:defRPr>
      </a:lvl9pPr>
    </p:titleStyle>
    <p:bodyStyle>
      <a:lvl1pPr marL="228600" indent="-228600" algn="l" rtl="0" eaLnBrk="1" fontAlgn="base" hangingPunct="1">
        <a:lnSpc>
          <a:spcPts val="2000"/>
        </a:lnSpc>
        <a:spcBef>
          <a:spcPts val="2000"/>
        </a:spcBef>
        <a:spcAft>
          <a:spcPct val="0"/>
        </a:spcAft>
        <a:buClr>
          <a:schemeClr val="accent1"/>
        </a:buClr>
        <a:buSzPct val="100000"/>
        <a:buFont typeface="Wingdings 2" panose="05020102010507070707" pitchFamily="18" charset="2"/>
        <a:buChar char="¡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3838" algn="l" rtl="0" eaLnBrk="1" fontAlgn="base" hangingPunct="1">
        <a:lnSpc>
          <a:spcPts val="1600"/>
        </a:lnSpc>
        <a:spcBef>
          <a:spcPts val="16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¡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685800" indent="-228600" algn="l" rtl="0" eaLnBrk="1" fontAlgn="base" hangingPunct="1">
        <a:lnSpc>
          <a:spcPts val="1600"/>
        </a:lnSpc>
        <a:spcBef>
          <a:spcPts val="1600"/>
        </a:spcBef>
        <a:spcAft>
          <a:spcPct val="0"/>
        </a:spcAft>
        <a:buClr>
          <a:schemeClr val="accent1"/>
        </a:buClr>
        <a:buSzPct val="90000"/>
        <a:buFont typeface="Arial" panose="020B0604020202020204" pitchFamily="34" charset="0"/>
        <a:buChar char="•"/>
        <a:defRPr sz="1600">
          <a:solidFill>
            <a:schemeClr val="tx1"/>
          </a:solidFill>
          <a:latin typeface="Arial" pitchFamily="34" charset="0"/>
          <a:cs typeface="Arial" panose="020B0604020202020204" pitchFamily="34" charset="0"/>
        </a:defRPr>
      </a:lvl3pPr>
      <a:lvl4pPr marL="914400" indent="-228600" algn="l" rtl="0" eaLnBrk="1" fontAlgn="base" hangingPunct="1">
        <a:lnSpc>
          <a:spcPts val="1400"/>
        </a:lnSpc>
        <a:spcBef>
          <a:spcPts val="1400"/>
        </a:spcBef>
        <a:spcAft>
          <a:spcPct val="0"/>
        </a:spcAft>
        <a:buClr>
          <a:schemeClr val="accent1"/>
        </a:buClr>
        <a:buSzPct val="90000"/>
        <a:buFont typeface="Arial" pitchFamily="34" charset="0"/>
        <a:buChar char="-"/>
        <a:defRPr sz="1400">
          <a:solidFill>
            <a:schemeClr val="tx1"/>
          </a:solidFill>
          <a:latin typeface="Arial" pitchFamily="34" charset="0"/>
        </a:defRPr>
      </a:lvl4pPr>
      <a:lvl5pPr marL="2065338" indent="-228600" algn="l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SzPct val="120000"/>
        <a:buChar char="•"/>
        <a:defRPr>
          <a:solidFill>
            <a:srgbClr val="000066"/>
          </a:solidFill>
          <a:latin typeface="Arial" pitchFamily="34" charset="0"/>
        </a:defRPr>
      </a:lvl5pPr>
      <a:lvl6pPr marL="2522538" indent="-228600" algn="l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SzPct val="120000"/>
        <a:buChar char="•"/>
        <a:defRPr>
          <a:solidFill>
            <a:srgbClr val="000066"/>
          </a:solidFill>
          <a:latin typeface="Arial" pitchFamily="34" charset="0"/>
        </a:defRPr>
      </a:lvl6pPr>
      <a:lvl7pPr marL="2979738" indent="-228600" algn="l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SzPct val="120000"/>
        <a:buChar char="•"/>
        <a:defRPr>
          <a:solidFill>
            <a:srgbClr val="000066"/>
          </a:solidFill>
          <a:latin typeface="Arial" pitchFamily="34" charset="0"/>
        </a:defRPr>
      </a:lvl7pPr>
      <a:lvl8pPr marL="3436938" indent="-228600" algn="l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SzPct val="120000"/>
        <a:buChar char="•"/>
        <a:defRPr>
          <a:solidFill>
            <a:srgbClr val="000066"/>
          </a:solidFill>
          <a:latin typeface="Arial" pitchFamily="34" charset="0"/>
        </a:defRPr>
      </a:lvl8pPr>
      <a:lvl9pPr marL="3894138" indent="-228600" algn="l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SzPct val="120000"/>
        <a:buChar char="•"/>
        <a:defRPr>
          <a:solidFill>
            <a:srgbClr val="000066"/>
          </a:solidFill>
          <a:latin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dirty="0" smtClean="0"/>
              <a:t>Solving </a:t>
            </a:r>
            <a:r>
              <a:rPr lang="en-US" b="0" dirty="0" err="1" smtClean="0"/>
              <a:t>IoT</a:t>
            </a:r>
            <a:r>
              <a:rPr lang="en-US" b="0" dirty="0" smtClean="0"/>
              <a:t> connectivity </a:t>
            </a:r>
            <a:r>
              <a:rPr lang="en-US" b="0" dirty="0"/>
              <a:t>c</a:t>
            </a:r>
            <a:r>
              <a:rPr lang="en-US" b="0" dirty="0" smtClean="0"/>
              <a:t>hallenges</a:t>
            </a:r>
            <a:endParaRPr lang="en-US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348480" y="4297114"/>
            <a:ext cx="4795520" cy="846386"/>
          </a:xfrm>
        </p:spPr>
        <p:txBody>
          <a:bodyPr/>
          <a:lstStyle/>
          <a:p>
            <a:r>
              <a:rPr lang="en-US" sz="1600" dirty="0" smtClean="0"/>
              <a:t>Dennis </a:t>
            </a:r>
            <a:r>
              <a:rPr lang="en-US" sz="1600" dirty="0" err="1" smtClean="0"/>
              <a:t>Juul</a:t>
            </a:r>
            <a:r>
              <a:rPr lang="en-US" sz="1600" dirty="0" smtClean="0"/>
              <a:t> </a:t>
            </a:r>
            <a:r>
              <a:rPr lang="en-US" sz="1600" dirty="0" err="1" smtClean="0"/>
              <a:t>Poulsen</a:t>
            </a:r>
            <a:r>
              <a:rPr lang="en-US" sz="1600" dirty="0" smtClean="0"/>
              <a:t>, general </a:t>
            </a:r>
            <a:r>
              <a:rPr lang="en-US" sz="1600" dirty="0"/>
              <a:t>m</a:t>
            </a:r>
            <a:r>
              <a:rPr lang="en-US" sz="1600" dirty="0" smtClean="0"/>
              <a:t>anager</a:t>
            </a:r>
          </a:p>
          <a:p>
            <a:r>
              <a:rPr lang="en-US" sz="1600" dirty="0" smtClean="0"/>
              <a:t>Spirent Communications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376056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555663"/>
            <a:ext cx="9144000" cy="2785378"/>
          </a:xfrm>
        </p:spPr>
        <p:txBody>
          <a:bodyPr/>
          <a:lstStyle/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r>
              <a:rPr lang="en-US" sz="4000" i="0" dirty="0" smtClean="0">
                <a:solidFill>
                  <a:srgbClr val="FFFFFF"/>
                </a:solidFill>
              </a:rPr>
              <a:t>An investment into the future</a:t>
            </a:r>
            <a:endParaRPr lang="en-US" sz="4000" i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50321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3856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 smtClean="0">
                <a:solidFill>
                  <a:schemeClr val="accent1"/>
                </a:solidFill>
              </a:rPr>
              <a:t>I picked up the car from the dealer</a:t>
            </a:r>
            <a:endParaRPr lang="en-US" sz="3200" b="0" dirty="0">
              <a:solidFill>
                <a:schemeClr val="accent1"/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4301543" y="3083900"/>
            <a:ext cx="4378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 smtClean="0">
                <a:solidFill>
                  <a:schemeClr val="accent1"/>
                </a:solidFill>
              </a:rPr>
              <a:t>leaned back into the </a:t>
            </a:r>
            <a:r>
              <a:rPr lang="en-US" sz="3600" b="0" dirty="0" smtClean="0">
                <a:solidFill>
                  <a:schemeClr val="accent1"/>
                </a:solidFill>
              </a:rPr>
              <a:t>driver </a:t>
            </a:r>
            <a:r>
              <a:rPr lang="en-US" sz="3600" b="0" dirty="0" smtClean="0">
                <a:solidFill>
                  <a:schemeClr val="accent1"/>
                </a:solidFill>
              </a:rPr>
              <a:t>seat...</a:t>
            </a:r>
            <a:endParaRPr lang="en-US" sz="3600" b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633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4" y="605306"/>
            <a:ext cx="5340440" cy="400533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17743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3856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 smtClean="0">
                <a:solidFill>
                  <a:schemeClr val="accent1"/>
                </a:solidFill>
              </a:rPr>
              <a:t>Called the car dealer</a:t>
            </a:r>
            <a:endParaRPr lang="en-US" sz="3200" b="0" dirty="0">
              <a:solidFill>
                <a:schemeClr val="accent1"/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4018208" y="3006626"/>
            <a:ext cx="4224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 smtClean="0">
                <a:solidFill>
                  <a:schemeClr val="accent1"/>
                </a:solidFill>
              </a:rPr>
              <a:t>“my connected car is not connected!”</a:t>
            </a:r>
            <a:endParaRPr lang="en-US" sz="3600" b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95029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2721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 dealer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6736" y="1192853"/>
            <a:ext cx="411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Carrier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2" name="Højrepil 1"/>
          <p:cNvSpPr/>
          <p:nvPr/>
        </p:nvSpPr>
        <p:spPr bwMode="auto">
          <a:xfrm>
            <a:off x="3630659" y="2211507"/>
            <a:ext cx="1482254" cy="41212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916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2721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 dealer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6736" y="1192853"/>
            <a:ext cx="411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Carrier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2" name="Højrepil 1"/>
          <p:cNvSpPr/>
          <p:nvPr/>
        </p:nvSpPr>
        <p:spPr bwMode="auto">
          <a:xfrm rot="10800000">
            <a:off x="3630659" y="2211507"/>
            <a:ext cx="1482254" cy="41212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19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2721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 dealer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6736" y="1192853"/>
            <a:ext cx="411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Carrier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2" name="Højrepil 1"/>
          <p:cNvSpPr/>
          <p:nvPr/>
        </p:nvSpPr>
        <p:spPr bwMode="auto">
          <a:xfrm>
            <a:off x="3630659" y="2211507"/>
            <a:ext cx="1482254" cy="41212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1254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4" y="605306"/>
            <a:ext cx="5340440" cy="400533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Ellipse 1"/>
          <p:cNvSpPr/>
          <p:nvPr/>
        </p:nvSpPr>
        <p:spPr bwMode="auto">
          <a:xfrm>
            <a:off x="2498501" y="3245476"/>
            <a:ext cx="1558344" cy="1609859"/>
          </a:xfrm>
          <a:prstGeom prst="ellipse">
            <a:avLst/>
          </a:prstGeom>
          <a:noFill/>
          <a:ln>
            <a:headEnd type="none" w="med" len="med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855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1594" y="605306"/>
            <a:ext cx="5340440" cy="400533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43564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3" y="605306"/>
            <a:ext cx="5340441" cy="400533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Ellipse 4"/>
          <p:cNvSpPr/>
          <p:nvPr/>
        </p:nvSpPr>
        <p:spPr bwMode="auto">
          <a:xfrm>
            <a:off x="4543690" y="3000778"/>
            <a:ext cx="1558344" cy="1609859"/>
          </a:xfrm>
          <a:prstGeom prst="ellipse">
            <a:avLst/>
          </a:prstGeom>
          <a:noFill/>
          <a:ln>
            <a:headEnd type="none" w="med" len="med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88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3856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 smtClean="0">
                <a:solidFill>
                  <a:schemeClr val="accent1"/>
                </a:solidFill>
              </a:rPr>
              <a:t>Still wasn’t working</a:t>
            </a:r>
            <a:endParaRPr lang="en-US" sz="3200" b="0" dirty="0">
              <a:solidFill>
                <a:schemeClr val="accent1"/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4018208" y="3006626"/>
            <a:ext cx="482957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0" dirty="0" smtClean="0">
                <a:solidFill>
                  <a:schemeClr val="accent1"/>
                </a:solidFill>
              </a:rPr>
              <a:t>“</a:t>
            </a:r>
            <a:r>
              <a:rPr lang="en-US" sz="3200" b="0" dirty="0" smtClean="0">
                <a:solidFill>
                  <a:schemeClr val="accent1"/>
                </a:solidFill>
              </a:rPr>
              <a:t>the SIM is in but still no connectivity!”</a:t>
            </a:r>
            <a:endParaRPr lang="en-US" sz="3200" b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2664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2721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 dealer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6736" y="1192853"/>
            <a:ext cx="411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Carrier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2" name="Højrepil 1"/>
          <p:cNvSpPr/>
          <p:nvPr/>
        </p:nvSpPr>
        <p:spPr bwMode="auto">
          <a:xfrm>
            <a:off x="3630659" y="2211507"/>
            <a:ext cx="1482254" cy="41212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75420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38560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 smtClean="0">
                <a:solidFill>
                  <a:schemeClr val="accent1"/>
                </a:solidFill>
              </a:rPr>
              <a:t>“You need make sure the APN is configured”</a:t>
            </a:r>
            <a:endParaRPr lang="en-US" sz="3200" b="0" dirty="0">
              <a:solidFill>
                <a:schemeClr val="accent1"/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4018208" y="3006626"/>
            <a:ext cx="48295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0" dirty="0" smtClean="0">
                <a:solidFill>
                  <a:schemeClr val="accent1"/>
                </a:solidFill>
              </a:rPr>
              <a:t>“</a:t>
            </a:r>
            <a:r>
              <a:rPr lang="en-US" sz="4400" b="0" dirty="0" smtClean="0">
                <a:solidFill>
                  <a:srgbClr val="FF0000"/>
                </a:solidFill>
              </a:rPr>
              <a:t>WHAT?!</a:t>
            </a:r>
            <a:r>
              <a:rPr lang="en-US" sz="4400" b="0" dirty="0" smtClean="0">
                <a:solidFill>
                  <a:schemeClr val="accent1"/>
                </a:solidFill>
              </a:rPr>
              <a:t>”</a:t>
            </a:r>
            <a:endParaRPr lang="en-US" sz="4400" b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7316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2721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 dealer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6736" y="1192853"/>
            <a:ext cx="411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Carrier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2" name="Højrepil 1"/>
          <p:cNvSpPr/>
          <p:nvPr/>
        </p:nvSpPr>
        <p:spPr bwMode="auto">
          <a:xfrm rot="10800000">
            <a:off x="3630659" y="2211507"/>
            <a:ext cx="1482254" cy="412124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17216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3" y="605306"/>
            <a:ext cx="5340441" cy="400533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50773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3" y="605306"/>
            <a:ext cx="5340441" cy="400533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61388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3" y="605306"/>
            <a:ext cx="5340441" cy="400533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6249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09133" y="1192853"/>
            <a:ext cx="3856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0" dirty="0" smtClean="0">
                <a:solidFill>
                  <a:schemeClr val="accent1"/>
                </a:solidFill>
              </a:rPr>
              <a:t>FINALLY !</a:t>
            </a:r>
            <a:endParaRPr lang="en-US" sz="6000" b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080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93" y="605306"/>
            <a:ext cx="5340441" cy="400533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Ellipse 3"/>
          <p:cNvSpPr/>
          <p:nvPr/>
        </p:nvSpPr>
        <p:spPr bwMode="auto">
          <a:xfrm>
            <a:off x="4543690" y="2369713"/>
            <a:ext cx="1558344" cy="1609859"/>
          </a:xfrm>
          <a:prstGeom prst="ellipse">
            <a:avLst/>
          </a:prstGeom>
          <a:noFill/>
          <a:ln>
            <a:headEnd type="none" w="med" len="med"/>
            <a:tailEnd type="none" w="sm" len="sm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59780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555663"/>
            <a:ext cx="9144000" cy="2785378"/>
          </a:xfrm>
        </p:spPr>
        <p:txBody>
          <a:bodyPr/>
          <a:lstStyle/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r>
              <a:rPr lang="en-US" sz="4000" i="0" dirty="0" smtClean="0">
                <a:solidFill>
                  <a:srgbClr val="FFFFFF"/>
                </a:solidFill>
              </a:rPr>
              <a:t>A </a:t>
            </a:r>
            <a:r>
              <a:rPr lang="en-US" sz="4000" i="0" dirty="0">
                <a:solidFill>
                  <a:srgbClr val="FFFFFF"/>
                </a:solidFill>
              </a:rPr>
              <a:t>t</a:t>
            </a:r>
            <a:r>
              <a:rPr lang="en-US" sz="4000" i="0" dirty="0" smtClean="0">
                <a:solidFill>
                  <a:srgbClr val="FFFFFF"/>
                </a:solidFill>
              </a:rPr>
              <a:t>errible experience....</a:t>
            </a:r>
            <a:endParaRPr lang="en-US" sz="4000" i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9323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275" y="3552540"/>
            <a:ext cx="1077455" cy="1077455"/>
          </a:xfrm>
          <a:prstGeom prst="rect">
            <a:avLst/>
          </a:prstGeom>
        </p:spPr>
      </p:pic>
      <p:sp>
        <p:nvSpPr>
          <p:cNvPr id="5" name="Snip Single Corner Rectangle 4"/>
          <p:cNvSpPr/>
          <p:nvPr/>
        </p:nvSpPr>
        <p:spPr bwMode="auto">
          <a:xfrm>
            <a:off x="7072574" y="3751664"/>
            <a:ext cx="908142" cy="555216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5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pic>
        <p:nvPicPr>
          <p:cNvPr id="6" name="Picture 5" descr="Icons-blue-039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010" y="2306932"/>
            <a:ext cx="888492" cy="8884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 flipV="1">
            <a:off x="5975615" y="3349660"/>
            <a:ext cx="444246" cy="434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6587288" y="3362539"/>
            <a:ext cx="444246" cy="434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16" name="Picture 15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866" y="2893854"/>
            <a:ext cx="1128749" cy="1128749"/>
          </a:xfrm>
          <a:prstGeom prst="rect">
            <a:avLst/>
          </a:prstGeom>
        </p:spPr>
      </p:pic>
      <p:sp>
        <p:nvSpPr>
          <p:cNvPr id="17" name="Snip Single Corner Rectangle 16"/>
          <p:cNvSpPr/>
          <p:nvPr/>
        </p:nvSpPr>
        <p:spPr bwMode="auto">
          <a:xfrm>
            <a:off x="2625114" y="2751178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9133" y="1192853"/>
            <a:ext cx="2721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Disconnected experience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66736" y="1192853"/>
            <a:ext cx="4112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Confusing customer ownership</a:t>
            </a:r>
            <a:endParaRPr lang="en-US" sz="2400" b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57556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555663"/>
            <a:ext cx="9144000" cy="2785378"/>
          </a:xfrm>
        </p:spPr>
        <p:txBody>
          <a:bodyPr/>
          <a:lstStyle/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  <a:p>
            <a:r>
              <a:rPr lang="en-US" sz="4000" i="0" dirty="0" smtClean="0">
                <a:solidFill>
                  <a:srgbClr val="FFFFFF"/>
                </a:solidFill>
              </a:rPr>
              <a:t>There is a solution!</a:t>
            </a:r>
            <a:endParaRPr lang="en-US" sz="4000" i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0172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3589"/>
            <a:ext cx="8092440" cy="307777"/>
          </a:xfrm>
        </p:spPr>
        <p:txBody>
          <a:bodyPr/>
          <a:lstStyle/>
          <a:p>
            <a:r>
              <a:rPr lang="en-US" dirty="0" smtClean="0"/>
              <a:t>GSMA Embedded SIM Specification for M2M devices (</a:t>
            </a:r>
            <a:r>
              <a:rPr lang="en-US" dirty="0" err="1" smtClean="0"/>
              <a:t>eUICC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960120"/>
            <a:ext cx="8887968" cy="2492990"/>
          </a:xfrm>
        </p:spPr>
        <p:txBody>
          <a:bodyPr/>
          <a:lstStyle/>
          <a:p>
            <a:r>
              <a:rPr lang="en-US" dirty="0" smtClean="0"/>
              <a:t>Addressing the challenges created by the SIM card in M2M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5" name="Picture 4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9343" y="1507994"/>
            <a:ext cx="3635506" cy="3635506"/>
          </a:xfrm>
          <a:prstGeom prst="rect">
            <a:avLst/>
          </a:prstGeom>
        </p:spPr>
      </p:pic>
      <p:pic>
        <p:nvPicPr>
          <p:cNvPr id="8" name="Picture 7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09" y="2189736"/>
            <a:ext cx="1128749" cy="1128749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 bwMode="auto">
          <a:xfrm flipH="1">
            <a:off x="1797635" y="1947308"/>
            <a:ext cx="12829" cy="241501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sm" len="sm"/>
          </a:ln>
          <a:effectLst/>
        </p:spPr>
      </p:cxnSp>
      <p:sp>
        <p:nvSpPr>
          <p:cNvPr id="10" name="Snip Single Corner Rectangle 9"/>
          <p:cNvSpPr/>
          <p:nvPr/>
        </p:nvSpPr>
        <p:spPr bwMode="auto">
          <a:xfrm>
            <a:off x="1204173" y="2248652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pic>
        <p:nvPicPr>
          <p:cNvPr id="14" name="Billed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189" y="2754110"/>
            <a:ext cx="1507235" cy="1507235"/>
          </a:xfrm>
          <a:prstGeom prst="rect">
            <a:avLst/>
          </a:prstGeom>
        </p:spPr>
      </p:pic>
      <p:sp>
        <p:nvSpPr>
          <p:cNvPr id="15" name="Højrepil 14"/>
          <p:cNvSpPr/>
          <p:nvPr/>
        </p:nvSpPr>
        <p:spPr bwMode="auto">
          <a:xfrm rot="8589473">
            <a:off x="5135479" y="2952203"/>
            <a:ext cx="810100" cy="448455"/>
          </a:xfrm>
          <a:prstGeom prst="rightArrow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1212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0" y="172034"/>
            <a:ext cx="8092440" cy="430887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What are the drivers for e-SIM 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555663"/>
            <a:ext cx="8092440" cy="2092881"/>
          </a:xfrm>
        </p:spPr>
        <p:txBody>
          <a:bodyPr/>
          <a:lstStyle/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0" y="960120"/>
            <a:ext cx="8887968" cy="3200876"/>
          </a:xfrm>
        </p:spPr>
        <p:txBody>
          <a:bodyPr/>
          <a:lstStyle/>
          <a:p>
            <a:pPr marL="0" indent="0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Embedded and seamless connectivity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Supply </a:t>
            </a:r>
            <a:r>
              <a:rPr lang="en-US" dirty="0">
                <a:solidFill>
                  <a:schemeClr val="bg1"/>
                </a:solidFill>
              </a:rPr>
              <a:t>chain simplicity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Ability to change </a:t>
            </a:r>
            <a:r>
              <a:rPr lang="en-US" dirty="0" smtClean="0">
                <a:solidFill>
                  <a:schemeClr val="bg1"/>
                </a:solidFill>
              </a:rPr>
              <a:t>service provider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SIM inaccessible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26612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3589"/>
            <a:ext cx="8092440" cy="307777"/>
          </a:xfrm>
        </p:spPr>
        <p:txBody>
          <a:bodyPr/>
          <a:lstStyle/>
          <a:p>
            <a:r>
              <a:rPr lang="en-US" dirty="0" smtClean="0"/>
              <a:t>New Relationships</a:t>
            </a:r>
            <a:endParaRPr lang="en-US" dirty="0"/>
          </a:p>
        </p:txBody>
      </p:sp>
      <p:pic>
        <p:nvPicPr>
          <p:cNvPr id="6" name="Picture 5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160" y="2475392"/>
            <a:ext cx="859334" cy="859334"/>
          </a:xfrm>
          <a:prstGeom prst="rect">
            <a:avLst/>
          </a:prstGeom>
        </p:spPr>
      </p:pic>
      <p:sp>
        <p:nvSpPr>
          <p:cNvPr id="7" name="Snip Single Corner Rectangle 6"/>
          <p:cNvSpPr/>
          <p:nvPr/>
        </p:nvSpPr>
        <p:spPr bwMode="auto">
          <a:xfrm>
            <a:off x="3029563" y="3799430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sp>
        <p:nvSpPr>
          <p:cNvPr id="8" name="Snip Single Corner Rectangle 7"/>
          <p:cNvSpPr/>
          <p:nvPr/>
        </p:nvSpPr>
        <p:spPr bwMode="auto">
          <a:xfrm>
            <a:off x="3582767" y="3794867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sp>
        <p:nvSpPr>
          <p:cNvPr id="9" name="Snip Single Corner Rectangle 8"/>
          <p:cNvSpPr/>
          <p:nvPr/>
        </p:nvSpPr>
        <p:spPr bwMode="auto">
          <a:xfrm>
            <a:off x="4148800" y="3794867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pic>
        <p:nvPicPr>
          <p:cNvPr id="13" name="Picture 12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93" y="3420912"/>
            <a:ext cx="699520" cy="699520"/>
          </a:xfrm>
          <a:prstGeom prst="rect">
            <a:avLst/>
          </a:prstGeom>
        </p:spPr>
      </p:pic>
      <p:pic>
        <p:nvPicPr>
          <p:cNvPr id="15" name="Picture 14" descr="Icons-blue-039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61" y="1513549"/>
            <a:ext cx="888492" cy="888492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 bwMode="auto">
          <a:xfrm flipV="1">
            <a:off x="716566" y="2440678"/>
            <a:ext cx="444246" cy="109583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 flipV="1">
            <a:off x="1250965" y="2440678"/>
            <a:ext cx="444246" cy="109583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18" name="Snip Single Corner Rectangle 17"/>
          <p:cNvSpPr/>
          <p:nvPr/>
        </p:nvSpPr>
        <p:spPr bwMode="auto">
          <a:xfrm>
            <a:off x="1495733" y="3692253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cxnSp>
        <p:nvCxnSpPr>
          <p:cNvPr id="21" name="Straight Connector 20"/>
          <p:cNvCxnSpPr/>
          <p:nvPr/>
        </p:nvCxnSpPr>
        <p:spPr bwMode="auto">
          <a:xfrm flipH="1">
            <a:off x="2360570" y="1869095"/>
            <a:ext cx="12829" cy="2415017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sm" len="sm"/>
          </a:ln>
          <a:effectLst/>
        </p:spPr>
      </p:cxnSp>
      <p:pic>
        <p:nvPicPr>
          <p:cNvPr id="22" name="Picture 21" descr="Icons-blue-039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111" y="1513549"/>
            <a:ext cx="550803" cy="550803"/>
          </a:xfrm>
          <a:prstGeom prst="rect">
            <a:avLst/>
          </a:prstGeom>
        </p:spPr>
      </p:pic>
      <p:pic>
        <p:nvPicPr>
          <p:cNvPr id="31" name="Picture 30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515" y="3692253"/>
            <a:ext cx="462389" cy="462389"/>
          </a:xfrm>
          <a:prstGeom prst="rect">
            <a:avLst/>
          </a:prstGeom>
        </p:spPr>
      </p:pic>
      <p:sp>
        <p:nvSpPr>
          <p:cNvPr id="37" name="Snip Single Corner Rectangle 36"/>
          <p:cNvSpPr/>
          <p:nvPr/>
        </p:nvSpPr>
        <p:spPr bwMode="auto">
          <a:xfrm>
            <a:off x="5606679" y="2722432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cxnSp>
        <p:nvCxnSpPr>
          <p:cNvPr id="39" name="Straight Arrow Connector 38"/>
          <p:cNvCxnSpPr/>
          <p:nvPr/>
        </p:nvCxnSpPr>
        <p:spPr bwMode="auto">
          <a:xfrm flipV="1">
            <a:off x="3818248" y="2071644"/>
            <a:ext cx="0" cy="434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1" name="Straight Arrow Connector 40"/>
          <p:cNvCxnSpPr/>
          <p:nvPr/>
        </p:nvCxnSpPr>
        <p:spPr bwMode="auto">
          <a:xfrm flipV="1">
            <a:off x="5857673" y="2999182"/>
            <a:ext cx="0" cy="434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5" name="Billed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248" y="3578298"/>
            <a:ext cx="541366" cy="541366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920" y="3663623"/>
            <a:ext cx="412180" cy="412180"/>
          </a:xfrm>
          <a:prstGeom prst="rect">
            <a:avLst/>
          </a:prstGeom>
        </p:spPr>
      </p:pic>
      <p:cxnSp>
        <p:nvCxnSpPr>
          <p:cNvPr id="43" name="Straight Arrow Connector 40"/>
          <p:cNvCxnSpPr/>
          <p:nvPr/>
        </p:nvCxnSpPr>
        <p:spPr bwMode="auto">
          <a:xfrm flipV="1">
            <a:off x="5439526" y="2986828"/>
            <a:ext cx="288238" cy="44643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4" name="Straight Arrow Connector 40"/>
          <p:cNvCxnSpPr/>
          <p:nvPr/>
        </p:nvCxnSpPr>
        <p:spPr bwMode="auto">
          <a:xfrm flipH="1" flipV="1">
            <a:off x="5993106" y="2999182"/>
            <a:ext cx="269409" cy="42173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45" name="Picture 30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971" y="3665336"/>
            <a:ext cx="462389" cy="462389"/>
          </a:xfrm>
          <a:prstGeom prst="rect">
            <a:avLst/>
          </a:prstGeom>
        </p:spPr>
      </p:pic>
      <p:sp>
        <p:nvSpPr>
          <p:cNvPr id="46" name="Snip Single Corner Rectangle 36"/>
          <p:cNvSpPr/>
          <p:nvPr/>
        </p:nvSpPr>
        <p:spPr bwMode="auto">
          <a:xfrm>
            <a:off x="7705530" y="2695515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cxnSp>
        <p:nvCxnSpPr>
          <p:cNvPr id="47" name="Straight Arrow Connector 40"/>
          <p:cNvCxnSpPr/>
          <p:nvPr/>
        </p:nvCxnSpPr>
        <p:spPr bwMode="auto">
          <a:xfrm flipV="1">
            <a:off x="7892129" y="2972265"/>
            <a:ext cx="0" cy="434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pic>
        <p:nvPicPr>
          <p:cNvPr id="48" name="Billede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704" y="3551381"/>
            <a:ext cx="541366" cy="541366"/>
          </a:xfrm>
          <a:prstGeom prst="rect">
            <a:avLst/>
          </a:prstGeom>
        </p:spPr>
      </p:pic>
      <p:pic>
        <p:nvPicPr>
          <p:cNvPr id="49" name="Billede 4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376" y="3636706"/>
            <a:ext cx="412180" cy="412180"/>
          </a:xfrm>
          <a:prstGeom prst="rect">
            <a:avLst/>
          </a:prstGeom>
        </p:spPr>
      </p:pic>
      <p:cxnSp>
        <p:nvCxnSpPr>
          <p:cNvPr id="50" name="Straight Arrow Connector 40"/>
          <p:cNvCxnSpPr/>
          <p:nvPr/>
        </p:nvCxnSpPr>
        <p:spPr bwMode="auto">
          <a:xfrm flipV="1">
            <a:off x="7473982" y="2959911"/>
            <a:ext cx="288238" cy="446438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1" name="Straight Arrow Connector 40"/>
          <p:cNvCxnSpPr/>
          <p:nvPr/>
        </p:nvCxnSpPr>
        <p:spPr bwMode="auto">
          <a:xfrm flipH="1" flipV="1">
            <a:off x="8027562" y="2972265"/>
            <a:ext cx="269409" cy="42173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53" name="Snip Single Corner Rectangle 36"/>
          <p:cNvSpPr/>
          <p:nvPr/>
        </p:nvSpPr>
        <p:spPr bwMode="auto">
          <a:xfrm>
            <a:off x="8242866" y="2686507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sp>
        <p:nvSpPr>
          <p:cNvPr id="54" name="Snip Single Corner Rectangle 36"/>
          <p:cNvSpPr/>
          <p:nvPr/>
        </p:nvSpPr>
        <p:spPr bwMode="auto">
          <a:xfrm>
            <a:off x="7161166" y="2695515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cxnSp>
        <p:nvCxnSpPr>
          <p:cNvPr id="55" name="Straight Arrow Connector 38"/>
          <p:cNvCxnSpPr/>
          <p:nvPr/>
        </p:nvCxnSpPr>
        <p:spPr bwMode="auto">
          <a:xfrm flipV="1">
            <a:off x="3808512" y="3216224"/>
            <a:ext cx="0" cy="434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57" name="Tekstfelt 56"/>
          <p:cNvSpPr txBox="1"/>
          <p:nvPr/>
        </p:nvSpPr>
        <p:spPr>
          <a:xfrm>
            <a:off x="2654410" y="1088099"/>
            <a:ext cx="2356833" cy="309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solidFill>
                  <a:schemeClr val="accent1"/>
                </a:solidFill>
                <a:latin typeface="+mn-lt"/>
              </a:rPr>
              <a:t>seamless connectivity</a:t>
            </a:r>
            <a:endParaRPr lang="da-DK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Tekstfelt 57"/>
          <p:cNvSpPr txBox="1"/>
          <p:nvPr/>
        </p:nvSpPr>
        <p:spPr>
          <a:xfrm>
            <a:off x="2654410" y="4157497"/>
            <a:ext cx="2356833" cy="309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>
                <a:solidFill>
                  <a:schemeClr val="accent1"/>
                </a:solidFill>
                <a:latin typeface="+mn-lt"/>
              </a:rPr>
              <a:t>freedom of choice</a:t>
            </a:r>
            <a:endParaRPr lang="da-DK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9" name="Billede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19" y="2782569"/>
            <a:ext cx="350125" cy="350125"/>
          </a:xfrm>
          <a:prstGeom prst="rect">
            <a:avLst/>
          </a:prstGeom>
        </p:spPr>
      </p:pic>
      <p:pic>
        <p:nvPicPr>
          <p:cNvPr id="61" name="Billede 6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425" y="3846207"/>
            <a:ext cx="202679" cy="202679"/>
          </a:xfrm>
          <a:prstGeom prst="rect">
            <a:avLst/>
          </a:prstGeom>
        </p:spPr>
      </p:pic>
      <p:pic>
        <p:nvPicPr>
          <p:cNvPr id="62" name="Billede 6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677" y="3831148"/>
            <a:ext cx="202679" cy="20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874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8" grpId="0" animBg="1"/>
      <p:bldP spid="37" grpId="0" animBg="1"/>
      <p:bldP spid="46" grpId="0" animBg="1"/>
      <p:bldP spid="53" grpId="0" animBg="1"/>
      <p:bldP spid="54" grpId="0" animBg="1"/>
      <p:bldP spid="57" grpId="0"/>
      <p:bldP spid="5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3589"/>
            <a:ext cx="8092440" cy="307777"/>
          </a:xfrm>
        </p:spPr>
        <p:txBody>
          <a:bodyPr/>
          <a:lstStyle/>
          <a:p>
            <a:r>
              <a:rPr lang="en-US" dirty="0" smtClean="0"/>
              <a:t>The world’s best buying experience? A connected product! </a:t>
            </a:r>
            <a:endParaRPr lang="en-US" dirty="0"/>
          </a:p>
        </p:txBody>
      </p:sp>
      <p:pic>
        <p:nvPicPr>
          <p:cNvPr id="4" name="Picture 3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868" y="2332000"/>
            <a:ext cx="1806141" cy="1806141"/>
          </a:xfrm>
          <a:prstGeom prst="rect">
            <a:avLst/>
          </a:prstGeom>
        </p:spPr>
      </p:pic>
      <p:pic>
        <p:nvPicPr>
          <p:cNvPr id="6" name="Picture 5" descr="Icons-blue-0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334" y="2981553"/>
            <a:ext cx="859334" cy="859334"/>
          </a:xfrm>
          <a:prstGeom prst="rect">
            <a:avLst/>
          </a:prstGeom>
        </p:spPr>
      </p:pic>
      <p:sp>
        <p:nvSpPr>
          <p:cNvPr id="7" name="Snip Single Corner Rectangle 6"/>
          <p:cNvSpPr/>
          <p:nvPr/>
        </p:nvSpPr>
        <p:spPr bwMode="auto">
          <a:xfrm>
            <a:off x="5569737" y="4421502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accent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sp>
        <p:nvSpPr>
          <p:cNvPr id="8" name="Snip Single Corner Rectangle 7"/>
          <p:cNvSpPr/>
          <p:nvPr/>
        </p:nvSpPr>
        <p:spPr bwMode="auto">
          <a:xfrm>
            <a:off x="6122941" y="4416939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255AA7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sp>
        <p:nvSpPr>
          <p:cNvPr id="9" name="Snip Single Corner Rectangle 8"/>
          <p:cNvSpPr/>
          <p:nvPr/>
        </p:nvSpPr>
        <p:spPr bwMode="auto">
          <a:xfrm>
            <a:off x="6688974" y="4416939"/>
            <a:ext cx="476230" cy="205228"/>
          </a:xfrm>
          <a:prstGeom prst="snip1Rect">
            <a:avLst>
              <a:gd name="adj" fmla="val 35189"/>
            </a:avLst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255AA7"/>
            </a:solidFill>
            <a:prstDash val="solid"/>
            <a:round/>
            <a:headEnd type="none" w="med" len="med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/>
                <a:cs typeface="Arial"/>
              </a:rPr>
              <a:t>MNO</a:t>
            </a:r>
          </a:p>
        </p:txBody>
      </p:sp>
      <p:pic>
        <p:nvPicPr>
          <p:cNvPr id="10" name="Picture 9" descr="Icons-blue-039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285" y="2135621"/>
            <a:ext cx="550803" cy="55080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 bwMode="auto">
          <a:xfrm flipV="1">
            <a:off x="6358422" y="2693716"/>
            <a:ext cx="0" cy="4340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5936936" y="3619548"/>
            <a:ext cx="421486" cy="736033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arrow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909133" y="1192853"/>
            <a:ext cx="2721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Connectivity embedded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69091" y="1192853"/>
            <a:ext cx="3625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 smtClean="0">
                <a:solidFill>
                  <a:schemeClr val="accent1"/>
                </a:solidFill>
              </a:rPr>
              <a:t>OEM – end-user relationship</a:t>
            </a:r>
            <a:endParaRPr lang="en-US" sz="2400" b="0" dirty="0">
              <a:solidFill>
                <a:schemeClr val="accent1"/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275" y="2942916"/>
            <a:ext cx="792514" cy="792514"/>
          </a:xfrm>
          <a:prstGeom prst="rect">
            <a:avLst/>
          </a:prstGeom>
        </p:spPr>
      </p:pic>
      <p:pic>
        <p:nvPicPr>
          <p:cNvPr id="17" name="Billed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57" y="3285891"/>
            <a:ext cx="350125" cy="35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0455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0" y="172034"/>
            <a:ext cx="8092440" cy="430887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Transformational impact on...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555663"/>
            <a:ext cx="8092440" cy="2092881"/>
          </a:xfrm>
        </p:spPr>
        <p:txBody>
          <a:bodyPr/>
          <a:lstStyle/>
          <a:p>
            <a:endParaRPr lang="en-US" sz="4000" dirty="0" smtClean="0"/>
          </a:p>
          <a:p>
            <a:endParaRPr lang="en-US" sz="4000" dirty="0"/>
          </a:p>
          <a:p>
            <a:endParaRPr lang="en-US" sz="4000" dirty="0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1"/>
          </p:nvPr>
        </p:nvSpPr>
        <p:spPr>
          <a:xfrm>
            <a:off x="0" y="960120"/>
            <a:ext cx="8887968" cy="2754600"/>
          </a:xfrm>
        </p:spPr>
        <p:txBody>
          <a:bodyPr/>
          <a:lstStyle/>
          <a:p>
            <a:pPr marL="0" indent="0">
              <a:buNone/>
            </a:pPr>
            <a:endParaRPr lang="en-US" sz="2800" dirty="0">
              <a:solidFill>
                <a:schemeClr val="bg1"/>
              </a:solidFill>
            </a:endParaRP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Customer experience</a:t>
            </a:r>
          </a:p>
          <a:p>
            <a:pPr marL="571500" lvl="1" indent="-342900">
              <a:buFont typeface="+mj-lt"/>
              <a:buAutoNum type="arabicPeriod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Economies of scale</a:t>
            </a:r>
          </a:p>
          <a:p>
            <a:pPr marL="571500" lvl="1" indent="-342900">
              <a:buFont typeface="+mj-lt"/>
              <a:buAutoNum type="arabicPeriod"/>
            </a:pPr>
            <a:endParaRPr lang="en-US" sz="2400" dirty="0" smtClean="0">
              <a:solidFill>
                <a:schemeClr val="bg1"/>
              </a:solidFill>
            </a:endParaRPr>
          </a:p>
          <a:p>
            <a:pPr marL="571500" lvl="1" indent="-342900"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</a:rPr>
              <a:t>Business ecosystem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0797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irent 2015 Spirent PowerPoint Template_16x9">
  <a:themeElements>
    <a:clrScheme name="Spirent-2015">
      <a:dk1>
        <a:srgbClr val="45525A"/>
      </a:dk1>
      <a:lt1>
        <a:srgbClr val="FFFFFF"/>
      </a:lt1>
      <a:dk2>
        <a:srgbClr val="948671"/>
      </a:dk2>
      <a:lt2>
        <a:srgbClr val="000000"/>
      </a:lt2>
      <a:accent1>
        <a:srgbClr val="255AA7"/>
      </a:accent1>
      <a:accent2>
        <a:srgbClr val="009EDB"/>
      </a:accent2>
      <a:accent3>
        <a:srgbClr val="6CB33F"/>
      </a:accent3>
      <a:accent4>
        <a:srgbClr val="827390"/>
      </a:accent4>
      <a:accent5>
        <a:srgbClr val="FD4F57"/>
      </a:accent5>
      <a:accent6>
        <a:srgbClr val="FF9F36"/>
      </a:accent6>
      <a:hlink>
        <a:srgbClr val="62B1E6"/>
      </a:hlink>
      <a:folHlink>
        <a:srgbClr val="BBDC00"/>
      </a:folHlink>
    </a:clrScheme>
    <a:fontScheme name="Spirent_201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</a:defRPr>
        </a:defPPr>
      </a:lstStyle>
    </a:lnDef>
  </a:objectDefaults>
  <a:extraClrSchemeLst>
    <a:extraClrScheme>
      <a:clrScheme name="Spirent_Horizon 1">
        <a:dk1>
          <a:srgbClr val="21368B"/>
        </a:dk1>
        <a:lt1>
          <a:srgbClr val="FFFFFF"/>
        </a:lt1>
        <a:dk2>
          <a:srgbClr val="0096D6"/>
        </a:dk2>
        <a:lt2>
          <a:srgbClr val="919195"/>
        </a:lt2>
        <a:accent1>
          <a:srgbClr val="3C71B7"/>
        </a:accent1>
        <a:accent2>
          <a:srgbClr val="820053"/>
        </a:accent2>
        <a:accent3>
          <a:srgbClr val="FFFFFF"/>
        </a:accent3>
        <a:accent4>
          <a:srgbClr val="1B2D76"/>
        </a:accent4>
        <a:accent5>
          <a:srgbClr val="AFBBD8"/>
        </a:accent5>
        <a:accent6>
          <a:srgbClr val="75004A"/>
        </a:accent6>
        <a:hlink>
          <a:srgbClr val="00B259"/>
        </a:hlink>
        <a:folHlink>
          <a:srgbClr val="8DC63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59C405A343074687CD4A18E34EF363" ma:contentTypeVersion="0" ma:contentTypeDescription="Create a new document." ma:contentTypeScope="" ma:versionID="b17dc3f38f6e28323073d20dab4a22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D76188-90B5-482B-B776-7C78C81FFC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3EF4709-E2D2-428A-91B7-55B8F4B5AAB9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F5FE548-D476-450C-8CC7-D0B2EF2AD9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Spirent 2015 Spirent PowerPoint Template_16x9.potx</Template>
  <TotalTime>6448</TotalTime>
  <Words>190</Words>
  <Application>Microsoft Macintosh PowerPoint</Application>
  <PresentationFormat>Skærmshow (16:9)</PresentationFormat>
  <Paragraphs>81</Paragraphs>
  <Slides>28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28</vt:i4>
      </vt:variant>
    </vt:vector>
  </HeadingPairs>
  <TitlesOfParts>
    <vt:vector size="35" baseType="lpstr">
      <vt:lpstr>Segoe UI</vt:lpstr>
      <vt:lpstr>Symbol</vt:lpstr>
      <vt:lpstr>Trebuchet MS</vt:lpstr>
      <vt:lpstr>Wingdings</vt:lpstr>
      <vt:lpstr>Wingdings 2</vt:lpstr>
      <vt:lpstr>Arial</vt:lpstr>
      <vt:lpstr>Spirent 2015 Spirent PowerPoint Template_16x9</vt:lpstr>
      <vt:lpstr>Solving IoT connectivity challenges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GSMA Embedded SIM Specification for M2M devices (eUICC)</vt:lpstr>
      <vt:lpstr>What are the drivers for e-SIM ?</vt:lpstr>
      <vt:lpstr>New Relationships</vt:lpstr>
      <vt:lpstr>The world’s best buying experience? A connected product! </vt:lpstr>
      <vt:lpstr>Transformational impact on...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HERE, SET IN ALL CAPS, TREBUCHET BOLD 26PT. NO MORE THAN THREE LINES</dc:title>
  <dc:creator>Mike McKernan</dc:creator>
  <cp:lastModifiedBy>Sandie Kaehlig</cp:lastModifiedBy>
  <cp:revision>345</cp:revision>
  <cp:lastPrinted>2014-11-17T19:43:03Z</cp:lastPrinted>
  <dcterms:created xsi:type="dcterms:W3CDTF">2012-01-20T13:54:01Z</dcterms:created>
  <dcterms:modified xsi:type="dcterms:W3CDTF">2015-12-04T12:42:48Z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0x0101005759C405A343074687CD4A18E34EF363</vt:lpwstr>
  </property>
</Properties>
</file>