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4.xml" ContentType="application/vnd.openxmlformats-officedocument.theme+xml"/>
  <Override PartName="/ppt/tags/tag2.xml" ContentType="application/vnd.openxmlformats-officedocument.presentationml.tags+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5.xml" ContentType="application/vnd.openxmlformats-officedocument.theme+xml"/>
  <Override PartName="/ppt/tags/tag3.xml" ContentType="application/vnd.openxmlformats-officedocument.presentationml.tags+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6.xml" ContentType="application/vnd.openxmlformats-officedocument.theme+xml"/>
  <Override PartName="/ppt/tags/tag4.xml" ContentType="application/vnd.openxmlformats-officedocument.presentationml.tags+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29" r:id="rId4"/>
    <p:sldMasterId id="2147484277" r:id="rId5"/>
    <p:sldMasterId id="2147484309" r:id="rId6"/>
    <p:sldMasterId id="2147484323" r:id="rId7"/>
    <p:sldMasterId id="2147484386" r:id="rId8"/>
    <p:sldMasterId id="2147484413" r:id="rId9"/>
    <p:sldMasterId id="2147484440" r:id="rId10"/>
  </p:sldMasterIdLst>
  <p:notesMasterIdLst>
    <p:notesMasterId r:id="rId31"/>
  </p:notesMasterIdLst>
  <p:handoutMasterIdLst>
    <p:handoutMasterId r:id="rId32"/>
  </p:handoutMasterIdLst>
  <p:sldIdLst>
    <p:sldId id="1499" r:id="rId11"/>
    <p:sldId id="1556" r:id="rId12"/>
    <p:sldId id="1531" r:id="rId13"/>
    <p:sldId id="1534" r:id="rId14"/>
    <p:sldId id="1532" r:id="rId15"/>
    <p:sldId id="1533" r:id="rId16"/>
    <p:sldId id="1560" r:id="rId17"/>
    <p:sldId id="1561" r:id="rId18"/>
    <p:sldId id="1569" r:id="rId19"/>
    <p:sldId id="1549" r:id="rId20"/>
    <p:sldId id="1557" r:id="rId21"/>
    <p:sldId id="1553" r:id="rId22"/>
    <p:sldId id="1540" r:id="rId23"/>
    <p:sldId id="1541" r:id="rId24"/>
    <p:sldId id="1562" r:id="rId25"/>
    <p:sldId id="1542" r:id="rId26"/>
    <p:sldId id="1563" r:id="rId27"/>
    <p:sldId id="1566" r:id="rId28"/>
    <p:sldId id="1565" r:id="rId29"/>
    <p:sldId id="1567" r:id="rId30"/>
  </p:sldIdLst>
  <p:sldSz cx="12436475" cy="6994525"/>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icrosoft Ignite Breakout Template" id="{A073DAE3-B461-442F-A3D3-6642BD875E45}">
          <p14:sldIdLst>
            <p14:sldId id="1499"/>
            <p14:sldId id="1556"/>
            <p14:sldId id="1531"/>
            <p14:sldId id="1534"/>
            <p14:sldId id="1532"/>
            <p14:sldId id="1533"/>
            <p14:sldId id="1560"/>
            <p14:sldId id="1561"/>
            <p14:sldId id="1569"/>
            <p14:sldId id="1549"/>
            <p14:sldId id="1557"/>
            <p14:sldId id="1553"/>
            <p14:sldId id="1540"/>
            <p14:sldId id="1541"/>
            <p14:sldId id="1562"/>
            <p14:sldId id="1542"/>
            <p14:sldId id="1563"/>
            <p14:sldId id="1566"/>
            <p14:sldId id="1565"/>
            <p14:sldId id="1567"/>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Monica Lueder" initials="ML" lastIdx="22" clrIdx="2">
    <p:extLst>
      <p:ext uri="{19B8F6BF-5375-455C-9EA6-DF929625EA0E}">
        <p15:presenceInfo xmlns:p15="http://schemas.microsoft.com/office/powerpoint/2012/main" userId="S-1-5-21-2127521184-1604012920-1887927527-2598260" providerId="AD"/>
      </p:ext>
    </p:extLst>
  </p:cmAuthor>
  <p:cmAuthor id="3" name="Mary Feil-Jacobs" initials="MF" lastIdx="22" clrIdx="3">
    <p:extLst>
      <p:ext uri="{19B8F6BF-5375-455C-9EA6-DF929625EA0E}">
        <p15:presenceInfo xmlns:p15="http://schemas.microsoft.com/office/powerpoint/2012/main" userId="S-1-5-21-2127521184-1604012920-1887927527-650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7D7D"/>
    <a:srgbClr val="86CE20"/>
    <a:srgbClr val="ACACAC"/>
    <a:srgbClr val="C9F3FF"/>
    <a:srgbClr val="5EB6DA"/>
    <a:srgbClr val="FFFFFF"/>
    <a:srgbClr val="47D8FF"/>
    <a:srgbClr val="11CCFF"/>
    <a:srgbClr val="85E5FF"/>
    <a:srgbClr val="43D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4" autoAdjust="0"/>
    <p:restoredTop sz="93850" autoAdjust="0"/>
  </p:normalViewPr>
  <p:slideViewPr>
    <p:cSldViewPr>
      <p:cViewPr varScale="1">
        <p:scale>
          <a:sx n="119" d="100"/>
          <a:sy n="119" d="100"/>
        </p:scale>
        <p:origin x="126" y="150"/>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howGuides="1">
      <p:cViewPr varScale="1">
        <p:scale>
          <a:sx n="78" d="100"/>
          <a:sy n="78" d="100"/>
        </p:scale>
        <p:origin x="2580"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r>
              <a:rPr lang="en-US" dirty="0" smtClean="0">
                <a:latin typeface="Segoe UI" pitchFamily="34" charset="0"/>
              </a:rPr>
              <a:t>Microsoft Ignite 2015</a:t>
            </a:r>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C8D045D-9A66-44E7-900A-FC6D0BD4E54A}" type="datetime8">
              <a:rPr lang="en-US" smtClean="0">
                <a:latin typeface="Segoe UI" pitchFamily="34" charset="0"/>
              </a:rPr>
              <a:t>12/4/2015 12:11 PM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r>
              <a:rPr lang="en-US" dirty="0" smtClean="0"/>
              <a:t>Microsoft Ignite 2015</a:t>
            </a:r>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EEC551-8CDA-4EB6-89BB-2A86C9F091C8}" type="datetime8">
              <a:rPr lang="en-US" smtClean="0"/>
              <a:t>12/4/2015 12:11 PM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8A5F27D4-9122-47BC-9AC6-5C9D2E3822B3}" type="datetime1">
              <a:rPr lang="en-US" smtClean="0">
                <a:solidFill>
                  <a:prstClr val="black"/>
                </a:solidFill>
              </a:rPr>
              <a:pPr/>
              <a:t>12/4/2015</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471177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1E1D8D-1204-4C11-9A99-DC3CBA832A7C}"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4355460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media/image11.emf"/><Relationship Id="rId4" Type="http://schemas.openxmlformats.org/officeDocument/2006/relationships/oleObject" Target="../embeddings/oleObject1.bin"/></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xml"/><Relationship Id="rId1" Type="http://schemas.openxmlformats.org/officeDocument/2006/relationships/vmlDrawing" Target="../drawings/vmlDrawing2.vml"/><Relationship Id="rId5" Type="http://schemas.openxmlformats.org/officeDocument/2006/relationships/image" Target="../media/image11.emf"/><Relationship Id="rId4" Type="http://schemas.openxmlformats.org/officeDocument/2006/relationships/oleObject" Target="../embeddings/oleObject2.bin"/></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15.png"/><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image" Target="../media/image11.emf"/><Relationship Id="rId5" Type="http://schemas.openxmlformats.org/officeDocument/2006/relationships/oleObject" Target="../embeddings/oleObject3.bin"/><Relationship Id="rId4" Type="http://schemas.openxmlformats.org/officeDocument/2006/relationships/image" Target="../media/image14.png"/></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3" Type="http://schemas.openxmlformats.org/officeDocument/2006/relationships/slideMaster" Target="../slideMasters/slideMaster6.xml"/><Relationship Id="rId7" Type="http://schemas.openxmlformats.org/officeDocument/2006/relationships/image" Target="../media/image15.png"/><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image" Target="../media/image11.emf"/><Relationship Id="rId5" Type="http://schemas.openxmlformats.org/officeDocument/2006/relationships/oleObject" Target="../embeddings/oleObject4.bin"/><Relationship Id="rId4" Type="http://schemas.openxmlformats.org/officeDocument/2006/relationships/image" Target="../media/image14.png"/></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alkin No tile">
    <p:bg>
      <p:bgRef idx="1001">
        <a:schemeClr val="bg2"/>
      </p:bgRef>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20" y="1587"/>
            <a:ext cx="12430199" cy="6991986"/>
          </a:xfrm>
          <a:prstGeom prst="rect">
            <a:avLst/>
          </a:prstGeom>
          <a:noFill/>
          <a:ln>
            <a:noFill/>
          </a:ln>
        </p:spPr>
      </p:pic>
      <p:sp>
        <p:nvSpPr>
          <p:cNvPr id="3" name="Rectangle 2"/>
          <p:cNvSpPr/>
          <p:nvPr userDrawn="1"/>
        </p:nvSpPr>
        <p:spPr bwMode="gray">
          <a:xfrm>
            <a:off x="0" y="6537325"/>
            <a:ext cx="12435840" cy="457200"/>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398"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74638" y="2119165"/>
            <a:ext cx="6400800" cy="27497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398"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5507" y="6678218"/>
            <a:ext cx="822951" cy="175415"/>
          </a:xfrm>
          <a:prstGeom prst="rect">
            <a:avLst/>
          </a:prstGeom>
        </p:spPr>
      </p:pic>
      <p:sp>
        <p:nvSpPr>
          <p:cNvPr id="9" name="Rectangle 8"/>
          <p:cNvSpPr/>
          <p:nvPr userDrawn="1"/>
        </p:nvSpPr>
        <p:spPr>
          <a:xfrm>
            <a:off x="293752" y="3040063"/>
            <a:ext cx="4333238" cy="784830"/>
          </a:xfrm>
          <a:prstGeom prst="rect">
            <a:avLst/>
          </a:prstGeom>
        </p:spPr>
        <p:txBody>
          <a:bodyPr wrap="none" anchor="ctr">
            <a:spAutoFit/>
          </a:bodyPr>
          <a:lstStyle/>
          <a:p>
            <a:pPr algn="r" defTabSz="1165834" rtl="0" eaLnBrk="1" latinLnBrk="0" hangingPunct="1">
              <a:lnSpc>
                <a:spcPct val="90000"/>
              </a:lnSpc>
              <a:spcBef>
                <a:spcPct val="0"/>
              </a:spcBef>
              <a:buNone/>
            </a:pPr>
            <a:r>
              <a:rPr lang="en-US" sz="5000" b="0" kern="1200" cap="none" spc="-125" baseline="0" noProof="0" dirty="0" smtClean="0">
                <a:ln w="3175">
                  <a:noFill/>
                </a:ln>
                <a:gradFill>
                  <a:gsLst>
                    <a:gs pos="84066">
                      <a:srgbClr val="000000"/>
                    </a:gs>
                    <a:gs pos="57576">
                      <a:srgbClr val="000000"/>
                    </a:gs>
                  </a:gsLst>
                  <a:lin ang="5400000" scaled="0"/>
                </a:gradFill>
                <a:effectLst/>
                <a:latin typeface="+mj-lt"/>
                <a:ea typeface="+mn-ea"/>
                <a:cs typeface="Segoe UI" pitchFamily="34" charset="0"/>
              </a:rPr>
              <a:t>Spark the future.</a:t>
            </a:r>
            <a:endParaRPr lang="en-US" sz="5000" b="0" kern="1200" cap="none" spc="-125" baseline="0" dirty="0">
              <a:ln w="3175">
                <a:noFill/>
              </a:ln>
              <a:gradFill>
                <a:gsLst>
                  <a:gs pos="84066">
                    <a:srgbClr val="000000"/>
                  </a:gs>
                  <a:gs pos="57576">
                    <a:srgbClr val="000000"/>
                  </a:gs>
                </a:gsLst>
                <a:lin ang="5400000" scaled="0"/>
              </a:gradFill>
              <a:effectLst/>
              <a:latin typeface="+mj-lt"/>
              <a:ea typeface="+mn-ea"/>
              <a:cs typeface="Segoe UI" pitchFamily="34" charset="0"/>
            </a:endParaRPr>
          </a:p>
        </p:txBody>
      </p:sp>
      <p:sp>
        <p:nvSpPr>
          <p:cNvPr id="10" name="Rectangle 9"/>
          <p:cNvSpPr/>
          <p:nvPr userDrawn="1"/>
        </p:nvSpPr>
        <p:spPr>
          <a:xfrm>
            <a:off x="2441776" y="4617847"/>
            <a:ext cx="2185214" cy="715581"/>
          </a:xfrm>
          <a:prstGeom prst="rect">
            <a:avLst/>
          </a:prstGeom>
        </p:spPr>
        <p:txBody>
          <a:bodyPr wrap="none" anchor="ctr">
            <a:spAutoFit/>
          </a:bodyPr>
          <a:lstStyle/>
          <a:p>
            <a:pPr algn="r" defTabSz="1165834" rtl="0" eaLnBrk="1" latinLnBrk="0" hangingPunct="1">
              <a:lnSpc>
                <a:spcPct val="90000"/>
              </a:lnSpc>
              <a:spcBef>
                <a:spcPct val="0"/>
              </a:spcBef>
              <a:buNone/>
            </a:pPr>
            <a:r>
              <a:rPr lang="en-US" sz="2250" b="0" kern="1200" cap="none" spc="0" baseline="0" noProof="0" dirty="0" smtClean="0">
                <a:ln w="3175">
                  <a:noFill/>
                </a:ln>
                <a:gradFill>
                  <a:gsLst>
                    <a:gs pos="84066">
                      <a:srgbClr val="000000"/>
                    </a:gs>
                    <a:gs pos="57576">
                      <a:srgbClr val="000000"/>
                    </a:gs>
                  </a:gsLst>
                  <a:lin ang="5400000" scaled="0"/>
                </a:gradFill>
                <a:effectLst/>
                <a:latin typeface="+mn-lt"/>
                <a:ea typeface="+mn-ea"/>
                <a:cs typeface="Segoe UI" pitchFamily="34" charset="0"/>
              </a:rPr>
              <a:t>May 4 – 8, 2015</a:t>
            </a:r>
            <a:br>
              <a:rPr lang="en-US" sz="2250" b="0" kern="1200" cap="none" spc="0" baseline="0" noProof="0" dirty="0" smtClean="0">
                <a:ln w="3175">
                  <a:noFill/>
                </a:ln>
                <a:gradFill>
                  <a:gsLst>
                    <a:gs pos="84066">
                      <a:srgbClr val="000000"/>
                    </a:gs>
                    <a:gs pos="57576">
                      <a:srgbClr val="000000"/>
                    </a:gs>
                  </a:gsLst>
                  <a:lin ang="5400000" scaled="0"/>
                </a:gradFill>
                <a:effectLst/>
                <a:latin typeface="+mn-lt"/>
                <a:ea typeface="+mn-ea"/>
                <a:cs typeface="Segoe UI" pitchFamily="34" charset="0"/>
              </a:rPr>
            </a:br>
            <a:r>
              <a:rPr lang="en-US" sz="2250" b="0" kern="1200" cap="none" spc="0" baseline="0" noProof="0" dirty="0" smtClean="0">
                <a:ln w="3175">
                  <a:noFill/>
                </a:ln>
                <a:gradFill>
                  <a:gsLst>
                    <a:gs pos="84066">
                      <a:srgbClr val="000000"/>
                    </a:gs>
                    <a:gs pos="57576">
                      <a:srgbClr val="000000"/>
                    </a:gs>
                  </a:gsLst>
                  <a:lin ang="5400000" scaled="0"/>
                </a:gradFill>
                <a:effectLst/>
                <a:latin typeface="+mn-lt"/>
                <a:ea typeface="+mn-ea"/>
                <a:cs typeface="Segoe UI" pitchFamily="34" charset="0"/>
              </a:rPr>
              <a:t>Chicago, IL</a:t>
            </a:r>
            <a:endParaRPr lang="en-US" sz="2250" b="0" kern="1200" cap="none" spc="0" baseline="0" dirty="0">
              <a:ln w="3175">
                <a:noFill/>
              </a:ln>
              <a:gradFill>
                <a:gsLst>
                  <a:gs pos="84066">
                    <a:srgbClr val="000000"/>
                  </a:gs>
                  <a:gs pos="57576">
                    <a:srgbClr val="000000"/>
                  </a:gs>
                </a:gsLst>
                <a:lin ang="5400000" scaled="0"/>
              </a:gradFill>
              <a:effectLst/>
              <a:latin typeface="+mn-lt"/>
              <a:ea typeface="+mn-ea"/>
              <a:cs typeface="Segoe UI" pitchFamily="34" charset="0"/>
            </a:endParaRPr>
          </a:p>
        </p:txBody>
      </p:sp>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02510" y="4088040"/>
            <a:ext cx="2494315" cy="384949"/>
          </a:xfrm>
          <a:prstGeom prst="rect">
            <a:avLst/>
          </a:prstGeom>
        </p:spPr>
      </p:pic>
    </p:spTree>
    <p:extLst>
      <p:ext uri="{BB962C8B-B14F-4D97-AF65-F5344CB8AC3E}">
        <p14:creationId xmlns:p14="http://schemas.microsoft.com/office/powerpoint/2010/main" val="2655962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Color">
    <p:bg>
      <p:bgRef idx="1001">
        <a:schemeClr val="bg2"/>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20" y="1090"/>
            <a:ext cx="12430199" cy="6991987"/>
          </a:xfrm>
          <a:prstGeom prst="rect">
            <a:avLst/>
          </a:prstGeom>
        </p:spPr>
      </p:pic>
      <p:sp>
        <p:nvSpPr>
          <p:cNvPr id="9" name="Title 1"/>
          <p:cNvSpPr>
            <a:spLocks noGrp="1"/>
          </p:cNvSpPr>
          <p:nvPr>
            <p:ph type="title" hasCustomPrompt="1"/>
          </p:nvPr>
        </p:nvSpPr>
        <p:spPr>
          <a:xfrm>
            <a:off x="274702" y="2125677"/>
            <a:ext cx="9143936" cy="1828786"/>
          </a:xfrm>
          <a:noFill/>
        </p:spPr>
        <p:txBody>
          <a:bodyPr lIns="146304" tIns="91440" rIns="146304" bIns="91440" anchor="t" anchorCtr="0"/>
          <a:lstStyle>
            <a:lvl1pPr>
              <a:defRPr sz="5399" spc="-100" baseline="0">
                <a:gradFill>
                  <a:gsLst>
                    <a:gs pos="99115">
                      <a:schemeClr val="tx1"/>
                    </a:gs>
                    <a:gs pos="79000">
                      <a:schemeClr val="tx1"/>
                    </a:gs>
                  </a:gsLst>
                  <a:lin ang="5400000" scaled="0"/>
                </a:gradFill>
              </a:defRPr>
            </a:lvl1pPr>
          </a:lstStyle>
          <a:p>
            <a:r>
              <a:rPr lang="en-US" dirty="0" smtClean="0"/>
              <a:t>Presentation title</a:t>
            </a:r>
            <a:endParaRPr lang="en-US" dirty="0"/>
          </a:p>
        </p:txBody>
      </p:sp>
      <p:sp>
        <p:nvSpPr>
          <p:cNvPr id="5" name="Text Placeholder 4"/>
          <p:cNvSpPr>
            <a:spLocks noGrp="1"/>
          </p:cNvSpPr>
          <p:nvPr>
            <p:ph type="body" sz="quarter" idx="12" hasCustomPrompt="1"/>
          </p:nvPr>
        </p:nvSpPr>
        <p:spPr>
          <a:xfrm>
            <a:off x="274702" y="3955785"/>
            <a:ext cx="7315137" cy="1828007"/>
          </a:xfrm>
          <a:noFill/>
        </p:spPr>
        <p:txBody>
          <a:bodyPr lIns="146304" tIns="109728" rIns="146304" bIns="109728">
            <a:noAutofit/>
          </a:bodyPr>
          <a:lstStyle>
            <a:lvl1pPr marL="0" indent="0">
              <a:spcBef>
                <a:spcPts val="0"/>
              </a:spcBef>
              <a:buNone/>
              <a:defRPr sz="3200" spc="0" baseline="0">
                <a:gradFill>
                  <a:gsLst>
                    <a:gs pos="99115">
                      <a:schemeClr val="tx1"/>
                    </a:gs>
                    <a:gs pos="79000">
                      <a:schemeClr val="tx1"/>
                    </a:gs>
                  </a:gsLst>
                  <a:lin ang="5400000" scaled="0"/>
                </a:gradFill>
                <a:latin typeface="+mj-lt"/>
              </a:defRPr>
            </a:lvl1pPr>
          </a:lstStyle>
          <a:p>
            <a:pPr lvl="0"/>
            <a:r>
              <a:rPr lang="en-US" dirty="0" smtClean="0"/>
              <a:t>Speaker Name</a:t>
            </a:r>
          </a:p>
        </p:txBody>
      </p:sp>
      <p:sp>
        <p:nvSpPr>
          <p:cNvPr id="7" name="Rectangle 6"/>
          <p:cNvSpPr/>
          <p:nvPr userDrawn="1"/>
        </p:nvSpPr>
        <p:spPr bwMode="gray">
          <a:xfrm>
            <a:off x="0" y="6537325"/>
            <a:ext cx="12435840" cy="457200"/>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398"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5507" y="6678218"/>
            <a:ext cx="822951" cy="175415"/>
          </a:xfrm>
          <a:prstGeom prst="rect">
            <a:avLst/>
          </a:prstGeom>
        </p:spPr>
      </p:pic>
    </p:spTree>
    <p:extLst>
      <p:ext uri="{BB962C8B-B14F-4D97-AF65-F5344CB8AC3E}">
        <p14:creationId xmlns:p14="http://schemas.microsoft.com/office/powerpoint/2010/main" val="25882318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20354">
                      <a:schemeClr val="tx2"/>
                    </a:gs>
                    <a:gs pos="40000">
                      <a:schemeClr val="tx2"/>
                    </a:gs>
                  </a:gsLst>
                  <a:lin ang="5400000" scaled="0"/>
                </a:gradFill>
              </a:defRPr>
            </a:lvl1pPr>
            <a:lvl2pPr marL="0" indent="0">
              <a:buFontTx/>
              <a:buNone/>
              <a:defRPr sz="2000"/>
            </a:lvl2pPr>
            <a:lvl3pPr marL="228582" indent="0">
              <a:buNone/>
              <a:defRPr/>
            </a:lvl3pPr>
            <a:lvl4pPr marL="457163" indent="0">
              <a:buNone/>
              <a:defRPr/>
            </a:lvl4pPr>
            <a:lvl5pPr marL="685745"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31337368"/>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582" indent="0">
              <a:buNone/>
              <a:defRPr/>
            </a:lvl3pPr>
            <a:lvl4pPr marL="457163" indent="0">
              <a:buNone/>
              <a:defRPr/>
            </a:lvl4pPr>
            <a:lvl5pPr marL="685745"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86098637"/>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1"/>
            <a:ext cx="11887200" cy="2092881"/>
          </a:xfrm>
        </p:spPr>
        <p:txBody>
          <a:bodyPr>
            <a:spAutoFit/>
          </a:bodyPr>
          <a:lstStyle>
            <a:lvl1pPr>
              <a:buClr>
                <a:schemeClr val="tx2"/>
              </a:buClr>
              <a:defRPr sz="4000">
                <a:gradFill>
                  <a:gsLst>
                    <a:gs pos="7080">
                      <a:schemeClr val="tx2"/>
                    </a:gs>
                    <a:gs pos="36283">
                      <a:schemeClr val="tx2"/>
                    </a:gs>
                  </a:gsLst>
                  <a:lin ang="5400000" scaled="0"/>
                </a:gra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03268474"/>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1"/>
            <a:ext cx="11887200" cy="2092881"/>
          </a:xfrm>
        </p:spPr>
        <p:txBody>
          <a:bodyPr>
            <a:spAutoFit/>
          </a:bodyPr>
          <a:lstStyle>
            <a:lvl1pPr>
              <a:defRPr sz="40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8131149"/>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40" y="1212849"/>
            <a:ext cx="5486399" cy="1914370"/>
          </a:xfrm>
        </p:spPr>
        <p:txBody>
          <a:bodyPr wrap="square">
            <a:spAutoFit/>
          </a:bodyPr>
          <a:lstStyle>
            <a:lvl1pPr marL="0" indent="0">
              <a:spcBef>
                <a:spcPts val="1224"/>
              </a:spcBef>
              <a:buClr>
                <a:schemeClr val="tx1"/>
              </a:buClr>
              <a:buFont typeface="Wingdings" pitchFamily="2" charset="2"/>
              <a:buNone/>
              <a:defRPr sz="3200">
                <a:gradFill>
                  <a:gsLst>
                    <a:gs pos="12389">
                      <a:schemeClr val="tx2"/>
                    </a:gs>
                    <a:gs pos="31000">
                      <a:schemeClr val="tx2"/>
                    </a:gs>
                  </a:gsLst>
                  <a:lin ang="5400000" scaled="0"/>
                </a:gradFill>
              </a:defRPr>
            </a:lvl1pPr>
            <a:lvl2pPr marL="0" indent="0">
              <a:buNone/>
              <a:defRPr sz="2000"/>
            </a:lvl2pPr>
            <a:lvl3pPr marL="231757" indent="0">
              <a:buNone/>
              <a:tabLst/>
              <a:defRPr sz="2000"/>
            </a:lvl3pPr>
            <a:lvl4pPr marL="460338" indent="0">
              <a:buNone/>
              <a:defRPr/>
            </a:lvl4pPr>
            <a:lvl5pPr marL="685745"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40" y="1212849"/>
            <a:ext cx="5486399" cy="1914370"/>
          </a:xfrm>
        </p:spPr>
        <p:txBody>
          <a:bodyPr wrap="square">
            <a:spAutoFit/>
          </a:bodyPr>
          <a:lstStyle>
            <a:lvl1pPr marL="0" indent="0">
              <a:spcBef>
                <a:spcPts val="1224"/>
              </a:spcBef>
              <a:buClr>
                <a:schemeClr val="tx1"/>
              </a:buClr>
              <a:buFont typeface="Wingdings" pitchFamily="2" charset="2"/>
              <a:buNone/>
              <a:defRPr sz="3200">
                <a:gradFill>
                  <a:gsLst>
                    <a:gs pos="12389">
                      <a:schemeClr val="tx2"/>
                    </a:gs>
                    <a:gs pos="31000">
                      <a:schemeClr val="tx2"/>
                    </a:gs>
                  </a:gsLst>
                  <a:lin ang="5400000" scaled="0"/>
                </a:gradFill>
              </a:defRPr>
            </a:lvl1pPr>
            <a:lvl2pPr marL="0" indent="0">
              <a:buNone/>
              <a:defRPr sz="2000"/>
            </a:lvl2pPr>
            <a:lvl3pPr marL="231757" indent="0">
              <a:buNone/>
              <a:tabLst/>
              <a:defRPr sz="2000"/>
            </a:lvl3pPr>
            <a:lvl4pPr marL="460338" indent="0">
              <a:buNone/>
              <a:defRPr/>
            </a:lvl4pPr>
            <a:lvl5pPr marL="685745"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7959926"/>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40"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57" indent="0">
              <a:buNone/>
              <a:tabLst/>
              <a:defRPr sz="2000"/>
            </a:lvl3pPr>
            <a:lvl4pPr marL="460338" indent="0">
              <a:buNone/>
              <a:defRPr/>
            </a:lvl4pPr>
            <a:lvl5pPr marL="685745"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40"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57" indent="0">
              <a:buNone/>
              <a:tabLst/>
              <a:defRPr sz="2000"/>
            </a:lvl3pPr>
            <a:lvl4pPr marL="460338" indent="0">
              <a:buNone/>
              <a:defRPr/>
            </a:lvl4pPr>
            <a:lvl5pPr marL="685745"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46586672"/>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40" y="1212849"/>
            <a:ext cx="5486399" cy="2425279"/>
          </a:xfrm>
        </p:spPr>
        <p:txBody>
          <a:bodyPr wrap="square">
            <a:spAutoFit/>
          </a:bodyPr>
          <a:lstStyle>
            <a:lvl1pPr marL="287315" indent="-287315">
              <a:spcBef>
                <a:spcPts val="1224"/>
              </a:spcBef>
              <a:buClr>
                <a:schemeClr val="tx2"/>
              </a:buClr>
              <a:buFont typeface="Wingdings" panose="05000000000000000000" pitchFamily="2" charset="2"/>
              <a:buChar char="§"/>
              <a:defRPr sz="3200">
                <a:gradFill>
                  <a:gsLst>
                    <a:gs pos="19469">
                      <a:schemeClr val="tx2"/>
                    </a:gs>
                    <a:gs pos="32000">
                      <a:schemeClr val="tx2"/>
                    </a:gs>
                  </a:gsLst>
                  <a:lin ang="5400000" scaled="0"/>
                </a:gradFill>
              </a:defRPr>
            </a:lvl1pPr>
            <a:lvl2pPr marL="531123" indent="-233176">
              <a:buFont typeface="Wingdings" panose="05000000000000000000" pitchFamily="2" charset="2"/>
              <a:buChar char="§"/>
              <a:defRPr sz="2400"/>
            </a:lvl2pPr>
            <a:lvl3pPr marL="699529" indent="-168406">
              <a:buFont typeface="Wingdings" panose="05000000000000000000" pitchFamily="2" charset="2"/>
              <a:buChar char="§"/>
              <a:tabLst/>
              <a:defRPr sz="2000"/>
            </a:lvl3pPr>
            <a:lvl4pPr marL="880887" indent="-181359">
              <a:buFont typeface="Wingdings" panose="05000000000000000000" pitchFamily="2" charset="2"/>
              <a:buChar char="§"/>
              <a:defRPr/>
            </a:lvl4pPr>
            <a:lvl5pPr marL="1049293" indent="-168406">
              <a:buFont typeface="Wingdings" panose="05000000000000000000" pitchFamily="2" charset="2"/>
              <a:buChar char="§"/>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40" y="1212849"/>
            <a:ext cx="5486399" cy="2425279"/>
          </a:xfrm>
        </p:spPr>
        <p:txBody>
          <a:bodyPr wrap="square">
            <a:spAutoFit/>
          </a:bodyPr>
          <a:lstStyle>
            <a:lvl1pPr marL="287315" indent="-287315">
              <a:spcBef>
                <a:spcPts val="1224"/>
              </a:spcBef>
              <a:buClr>
                <a:schemeClr val="tx2"/>
              </a:buClr>
              <a:buFont typeface="Wingdings" panose="05000000000000000000" pitchFamily="2" charset="2"/>
              <a:buChar char="§"/>
              <a:defRPr sz="3200">
                <a:gradFill>
                  <a:gsLst>
                    <a:gs pos="19469">
                      <a:schemeClr val="tx2"/>
                    </a:gs>
                    <a:gs pos="32000">
                      <a:schemeClr val="tx2"/>
                    </a:gs>
                  </a:gsLst>
                  <a:lin ang="5400000" scaled="0"/>
                </a:gradFill>
              </a:defRPr>
            </a:lvl1pPr>
            <a:lvl2pPr marL="531123" indent="-233176">
              <a:buFont typeface="Wingdings" panose="05000000000000000000" pitchFamily="2" charset="2"/>
              <a:buChar char="§"/>
              <a:defRPr sz="2400"/>
            </a:lvl2pPr>
            <a:lvl3pPr marL="699529" indent="-168406">
              <a:buFont typeface="Wingdings" panose="05000000000000000000" pitchFamily="2" charset="2"/>
              <a:buChar char="§"/>
              <a:tabLst/>
              <a:defRPr sz="2000"/>
            </a:lvl3pPr>
            <a:lvl4pPr marL="880887" indent="-181359">
              <a:buFont typeface="Wingdings" panose="05000000000000000000" pitchFamily="2" charset="2"/>
              <a:buChar char="§"/>
              <a:defRPr/>
            </a:lvl4pPr>
            <a:lvl5pPr marL="1049293" indent="-168406">
              <a:buFont typeface="Wingdings" panose="05000000000000000000" pitchFamily="2" charset="2"/>
              <a:buChar char="§"/>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79946700"/>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40" y="1212849"/>
            <a:ext cx="5486399" cy="2425279"/>
          </a:xfrm>
        </p:spPr>
        <p:txBody>
          <a:bodyPr wrap="square">
            <a:spAutoFit/>
          </a:bodyPr>
          <a:lstStyle>
            <a:lvl1pPr marL="287315" indent="-287315">
              <a:spcBef>
                <a:spcPts val="1224"/>
              </a:spcBef>
              <a:buClr>
                <a:schemeClr val="tx1"/>
              </a:buClr>
              <a:buFont typeface="Wingdings" panose="05000000000000000000" pitchFamily="2" charset="2"/>
              <a:buChar char="§"/>
              <a:defRPr sz="3200"/>
            </a:lvl1pPr>
            <a:lvl2pPr marL="531123" indent="-233176">
              <a:buFont typeface="Wingdings" panose="05000000000000000000" pitchFamily="2" charset="2"/>
              <a:buChar char="§"/>
              <a:defRPr sz="2400"/>
            </a:lvl2pPr>
            <a:lvl3pPr marL="699529" indent="-168406">
              <a:buFont typeface="Wingdings" panose="05000000000000000000" pitchFamily="2" charset="2"/>
              <a:buChar char="§"/>
              <a:tabLst/>
              <a:defRPr sz="2000"/>
            </a:lvl3pPr>
            <a:lvl4pPr marL="880887" indent="-181359">
              <a:buFont typeface="Wingdings" panose="05000000000000000000" pitchFamily="2" charset="2"/>
              <a:buChar char="§"/>
              <a:defRPr/>
            </a:lvl4pPr>
            <a:lvl5pPr marL="1049293" indent="-168406">
              <a:buFont typeface="Wingdings" panose="05000000000000000000" pitchFamily="2" charset="2"/>
              <a:buChar char="§"/>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40" y="1212849"/>
            <a:ext cx="5486399" cy="2425279"/>
          </a:xfrm>
        </p:spPr>
        <p:txBody>
          <a:bodyPr wrap="square">
            <a:spAutoFit/>
          </a:bodyPr>
          <a:lstStyle>
            <a:lvl1pPr marL="287315" indent="-287315">
              <a:spcBef>
                <a:spcPts val="1224"/>
              </a:spcBef>
              <a:buClr>
                <a:schemeClr val="tx1"/>
              </a:buClr>
              <a:buFont typeface="Wingdings" panose="05000000000000000000" pitchFamily="2" charset="2"/>
              <a:buChar char="§"/>
              <a:defRPr sz="3200"/>
            </a:lvl1pPr>
            <a:lvl2pPr marL="531123" indent="-233176">
              <a:buFont typeface="Wingdings" panose="05000000000000000000" pitchFamily="2" charset="2"/>
              <a:buChar char="§"/>
              <a:defRPr sz="2400"/>
            </a:lvl2pPr>
            <a:lvl3pPr marL="699529" indent="-168406">
              <a:buFont typeface="Wingdings" panose="05000000000000000000" pitchFamily="2" charset="2"/>
              <a:buChar char="§"/>
              <a:tabLst/>
              <a:defRPr sz="2000"/>
            </a:lvl3pPr>
            <a:lvl4pPr marL="880887" indent="-181359">
              <a:buFont typeface="Wingdings" panose="05000000000000000000" pitchFamily="2" charset="2"/>
              <a:buChar char="§"/>
              <a:defRPr/>
            </a:lvl4pPr>
            <a:lvl5pPr marL="1049293" indent="-168406">
              <a:buFont typeface="Wingdings" panose="05000000000000000000" pitchFamily="2" charset="2"/>
              <a:buChar char="§"/>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78982855"/>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189335521"/>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20" y="1090"/>
            <a:ext cx="12430199" cy="6991987"/>
          </a:xfrm>
          <a:prstGeom prst="rect">
            <a:avLst/>
          </a:prstGeom>
        </p:spPr>
      </p:pic>
      <p:sp>
        <p:nvSpPr>
          <p:cNvPr id="2" name="Title 1"/>
          <p:cNvSpPr>
            <a:spLocks noGrp="1"/>
          </p:cNvSpPr>
          <p:nvPr>
            <p:ph type="title" hasCustomPrompt="1"/>
          </p:nvPr>
        </p:nvSpPr>
        <p:spPr>
          <a:xfrm>
            <a:off x="274639" y="2136776"/>
            <a:ext cx="10056812" cy="1181862"/>
          </a:xfrm>
          <a:noFill/>
        </p:spPr>
        <p:txBody>
          <a:bodyPr tIns="91440" bIns="91440" anchor="t" anchorCtr="0">
            <a:spAutoFit/>
          </a:bodyPr>
          <a:lstStyle>
            <a:lvl1pPr>
              <a:defRPr sz="7199" spc="-100" baseline="0">
                <a:gradFill>
                  <a:gsLst>
                    <a:gs pos="0">
                      <a:schemeClr val="tx1"/>
                    </a:gs>
                    <a:gs pos="100000">
                      <a:schemeClr val="tx1"/>
                    </a:gs>
                  </a:gsLst>
                  <a:lin ang="5400000" scaled="0"/>
                </a:gradFill>
              </a:defRPr>
            </a:lvl1pPr>
          </a:lstStyle>
          <a:p>
            <a:r>
              <a:rPr lang="en-US" dirty="0" smtClean="0"/>
              <a:t>Demo title</a:t>
            </a:r>
            <a:endParaRPr lang="en-US" dirty="0"/>
          </a:p>
        </p:txBody>
      </p:sp>
      <p:sp>
        <p:nvSpPr>
          <p:cNvPr id="5" name="Text Placeholder 4"/>
          <p:cNvSpPr>
            <a:spLocks noGrp="1"/>
          </p:cNvSpPr>
          <p:nvPr>
            <p:ph type="body" sz="quarter" idx="12" hasCustomPrompt="1"/>
          </p:nvPr>
        </p:nvSpPr>
        <p:spPr>
          <a:xfrm>
            <a:off x="274639" y="4881266"/>
            <a:ext cx="10058401" cy="738664"/>
          </a:xfrm>
          <a:noFill/>
        </p:spPr>
        <p:txBody>
          <a:bodyPr lIns="182880" tIns="146304" rIns="182880" bIns="146304">
            <a:sp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smtClean="0"/>
              <a:t>Speaker Name</a:t>
            </a:r>
          </a:p>
        </p:txBody>
      </p:sp>
      <p:sp>
        <p:nvSpPr>
          <p:cNvPr id="6" name="Rectangle 5"/>
          <p:cNvSpPr/>
          <p:nvPr userDrawn="1"/>
        </p:nvSpPr>
        <p:spPr bwMode="gray">
          <a:xfrm>
            <a:off x="0" y="6537325"/>
            <a:ext cx="12435840" cy="457200"/>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398"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5507" y="6678218"/>
            <a:ext cx="822951" cy="175415"/>
          </a:xfrm>
          <a:prstGeom prst="rect">
            <a:avLst/>
          </a:prstGeom>
        </p:spPr>
      </p:pic>
    </p:spTree>
    <p:extLst>
      <p:ext uri="{BB962C8B-B14F-4D97-AF65-F5344CB8AC3E}">
        <p14:creationId xmlns:p14="http://schemas.microsoft.com/office/powerpoint/2010/main" val="38976025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o slide">
    <p:bg>
      <p:bgRef idx="1001">
        <a:schemeClr val="bg2"/>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20" y="1090"/>
            <a:ext cx="12430199" cy="6991987"/>
          </a:xfrm>
          <a:prstGeom prst="rect">
            <a:avLst/>
          </a:prstGeom>
        </p:spPr>
      </p:pic>
      <p:sp>
        <p:nvSpPr>
          <p:cNvPr id="2" name="Title 1"/>
          <p:cNvSpPr>
            <a:spLocks noGrp="1"/>
          </p:cNvSpPr>
          <p:nvPr>
            <p:ph type="title" hasCustomPrompt="1"/>
          </p:nvPr>
        </p:nvSpPr>
        <p:spPr>
          <a:xfrm>
            <a:off x="274639" y="2125663"/>
            <a:ext cx="10056812" cy="1181862"/>
          </a:xfrm>
          <a:noFill/>
        </p:spPr>
        <p:txBody>
          <a:bodyPr tIns="91440" bIns="91440" anchor="t" anchorCtr="0">
            <a:spAutoFit/>
          </a:bodyPr>
          <a:lstStyle>
            <a:lvl1pPr>
              <a:defRPr lang="en-US" sz="7199"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smtClean="0"/>
              <a:t>Video title</a:t>
            </a:r>
            <a:endParaRPr lang="en-US" dirty="0"/>
          </a:p>
        </p:txBody>
      </p:sp>
      <p:sp>
        <p:nvSpPr>
          <p:cNvPr id="4" name="Rectangle 3"/>
          <p:cNvSpPr/>
          <p:nvPr userDrawn="1"/>
        </p:nvSpPr>
        <p:spPr bwMode="gray">
          <a:xfrm>
            <a:off x="0" y="6537325"/>
            <a:ext cx="12435840" cy="457200"/>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398"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5507" y="6678218"/>
            <a:ext cx="822951" cy="175415"/>
          </a:xfrm>
          <a:prstGeom prst="rect">
            <a:avLst/>
          </a:prstGeom>
        </p:spPr>
      </p:pic>
    </p:spTree>
    <p:extLst>
      <p:ext uri="{BB962C8B-B14F-4D97-AF65-F5344CB8AC3E}">
        <p14:creationId xmlns:p14="http://schemas.microsoft.com/office/powerpoint/2010/main" val="20258259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Title Light">
    <p:bg>
      <p:bgRef idx="1001">
        <a:schemeClr val="bg2"/>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20" y="1090"/>
            <a:ext cx="12430199" cy="6991987"/>
          </a:xfrm>
          <a:prstGeom prst="rect">
            <a:avLst/>
          </a:prstGeom>
        </p:spPr>
      </p:pic>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199"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2728849011"/>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Title Dark">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199"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168934554"/>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199"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1315834702"/>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199"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2908698505"/>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199"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3266291156"/>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40" y="1241426"/>
            <a:ext cx="5486399" cy="2012859"/>
          </a:xfrm>
        </p:spPr>
        <p:txBody>
          <a:bodyPr>
            <a:spAutoFit/>
          </a:bodyPr>
          <a:lstStyle>
            <a:lvl1pPr>
              <a:defRPr sz="6599" baseline="0">
                <a:gradFill>
                  <a:gsLst>
                    <a:gs pos="1250">
                      <a:schemeClr val="tx1"/>
                    </a:gs>
                    <a:gs pos="100000">
                      <a:schemeClr val="tx1"/>
                    </a:gs>
                  </a:gsLst>
                  <a:lin ang="5400000" scaled="0"/>
                </a:gradFill>
              </a:defRPr>
            </a:lvl1pPr>
          </a:lstStyle>
          <a:p>
            <a:r>
              <a:rPr lang="en-US" dirty="0" smtClean="0"/>
              <a:t>50/50 photo layout</a:t>
            </a:r>
            <a:endParaRPr lang="en-US" dirty="0"/>
          </a:p>
        </p:txBody>
      </p:sp>
      <p:sp>
        <p:nvSpPr>
          <p:cNvPr id="5" name="Picture Placeholder 4"/>
          <p:cNvSpPr>
            <a:spLocks noGrp="1"/>
          </p:cNvSpPr>
          <p:nvPr>
            <p:ph type="pic" sz="quarter" idx="10"/>
          </p:nvPr>
        </p:nvSpPr>
        <p:spPr bwMode="ltGray">
          <a:xfrm>
            <a:off x="6219825" y="1"/>
            <a:ext cx="6216650" cy="6992587"/>
          </a:xfr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dirty="0" smtClean="0"/>
              <a:t>Click icon to add picture</a:t>
            </a:r>
            <a:endParaRPr lang="en-US" dirty="0"/>
          </a:p>
        </p:txBody>
      </p:sp>
    </p:spTree>
    <p:extLst>
      <p:ext uri="{BB962C8B-B14F-4D97-AF65-F5344CB8AC3E}">
        <p14:creationId xmlns:p14="http://schemas.microsoft.com/office/powerpoint/2010/main" val="2366974557"/>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Dar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88492187"/>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675349"/>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0159915"/>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2390786"/>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2"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398" fontAlgn="base">
              <a:spcBef>
                <a:spcPct val="0"/>
              </a:spcBef>
              <a:spcAft>
                <a:spcPct val="0"/>
              </a:spcAft>
            </a:pPr>
            <a:endParaRPr lang="en-US" sz="225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9" y="1221158"/>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56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498"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1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29962453"/>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82" y="0"/>
            <a:ext cx="12435840" cy="6995160"/>
          </a:xfrm>
          <a:prstGeom prst="rect">
            <a:avLst/>
          </a:prstGeom>
        </p:spPr>
      </p:pic>
      <p:sp>
        <p:nvSpPr>
          <p:cNvPr id="6" name="Rectangle 5"/>
          <p:cNvSpPr/>
          <p:nvPr userDrawn="1"/>
        </p:nvSpPr>
        <p:spPr bwMode="gray">
          <a:xfrm>
            <a:off x="0" y="4868863"/>
            <a:ext cx="12436475" cy="2125662"/>
          </a:xfrm>
          <a:prstGeom prst="rect">
            <a:avLst/>
          </a:prstGeom>
          <a:solidFill>
            <a:srgbClr val="505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398" fontAlgn="base">
              <a:spcBef>
                <a:spcPct val="0"/>
              </a:spcBef>
              <a:spcAft>
                <a:spcPct val="0"/>
              </a:spcAft>
            </a:pPr>
            <a:endParaRPr lang="en-US" sz="2000" dirty="0">
              <a:gradFill>
                <a:gsLst>
                  <a:gs pos="16814">
                    <a:srgbClr val="FFFFFF"/>
                  </a:gs>
                  <a:gs pos="46000">
                    <a:srgbClr val="FFFFFF"/>
                  </a:gs>
                </a:gsLst>
                <a:lin ang="5400000" scaled="0"/>
              </a:gradFill>
            </a:endParaRPr>
          </a:p>
        </p:txBody>
      </p:sp>
      <p:sp>
        <p:nvSpPr>
          <p:cNvPr id="2" name="Text Box 3"/>
          <p:cNvSpPr txBox="1">
            <a:spLocks noChangeArrowheads="1"/>
          </p:cNvSpPr>
          <p:nvPr userDrawn="1"/>
        </p:nvSpPr>
        <p:spPr bwMode="white">
          <a:xfrm>
            <a:off x="7589822" y="6294476"/>
            <a:ext cx="45719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algn="r" defTabSz="932215" eaLnBrk="0" hangingPunct="0"/>
            <a:r>
              <a:rPr lang="en-US" sz="700" dirty="0">
                <a:gradFill>
                  <a:gsLst>
                    <a:gs pos="12389">
                      <a:srgbClr val="FFFFFF"/>
                    </a:gs>
                    <a:gs pos="54000">
                      <a:srgbClr val="FFFFFF"/>
                    </a:gs>
                  </a:gsLst>
                  <a:lin ang="5400000" scaled="0"/>
                </a:gradFill>
                <a:cs typeface="Segoe UI" pitchFamily="34" charset="0"/>
              </a:rPr>
              <a:t>© </a:t>
            </a:r>
            <a:r>
              <a:rPr lang="en-US" sz="700" dirty="0" smtClean="0">
                <a:gradFill>
                  <a:gsLst>
                    <a:gs pos="12389">
                      <a:srgbClr val="FFFFFF"/>
                    </a:gs>
                    <a:gs pos="54000">
                      <a:srgbClr val="FFFFFF"/>
                    </a:gs>
                  </a:gsLst>
                  <a:lin ang="5400000" scaled="0"/>
                </a:gradFill>
                <a:cs typeface="Segoe UI" pitchFamily="34" charset="0"/>
              </a:rPr>
              <a:t>2015 </a:t>
            </a:r>
            <a:r>
              <a:rPr lang="en-US" sz="700" dirty="0">
                <a:gradFill>
                  <a:gsLst>
                    <a:gs pos="12389">
                      <a:srgbClr val="FFFFFF"/>
                    </a:gs>
                    <a:gs pos="54000">
                      <a:srgbClr val="FFFFFF"/>
                    </a:gs>
                  </a:gsLst>
                  <a:lin ang="5400000" scaled="0"/>
                </a:gradFill>
                <a:cs typeface="Segoe UI" pitchFamily="34" charset="0"/>
              </a:rPr>
              <a:t>Microsoft Corporation. All rights reserved. </a:t>
            </a:r>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9230" y="5580859"/>
            <a:ext cx="3291840" cy="701671"/>
          </a:xfrm>
          <a:prstGeom prst="rect">
            <a:avLst/>
          </a:prstGeom>
        </p:spPr>
      </p:pic>
    </p:spTree>
    <p:extLst>
      <p:ext uri="{BB962C8B-B14F-4D97-AF65-F5344CB8AC3E}">
        <p14:creationId xmlns:p14="http://schemas.microsoft.com/office/powerpoint/2010/main" val="17293980"/>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490" indent="-290490">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454" indent="-280966">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1944" indent="-290490">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526" indent="-228582">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107" indent="-228582">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482969643"/>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lack Notes slide Layout No Bar">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4439772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5783263"/>
            <a:ext cx="9142098" cy="902608"/>
          </a:xfrm>
          <a:noFill/>
        </p:spPr>
        <p:txBody>
          <a:bodyPr lIns="146304" tIns="109728" rIns="146304" bIns="109728" anchor="b">
            <a:noAutofit/>
          </a:bodyPr>
          <a:lstStyle>
            <a:lvl1pPr marL="0" indent="0">
              <a:spcBef>
                <a:spcPts val="0"/>
              </a:spcBef>
              <a:buNone/>
              <a:defRPr sz="2000" spc="0" baseline="0">
                <a:gradFill>
                  <a:gsLst>
                    <a:gs pos="0">
                      <a:schemeClr val="tx1"/>
                    </a:gs>
                    <a:gs pos="100000">
                      <a:schemeClr val="tx1"/>
                    </a:gs>
                  </a:gsLst>
                  <a:lin ang="5400000" scaled="0"/>
                </a:gradFill>
                <a:latin typeface="+mn-lt"/>
              </a:defRPr>
            </a:lvl1pPr>
          </a:lstStyle>
          <a:p>
            <a:pPr lvl="0"/>
            <a:r>
              <a:rPr lang="en-US" dirty="0" smtClean="0"/>
              <a:t>Speaker Name</a:t>
            </a:r>
          </a:p>
        </p:txBody>
      </p:sp>
      <p:sp>
        <p:nvSpPr>
          <p:cNvPr id="9" name="Title 1"/>
          <p:cNvSpPr>
            <a:spLocks noGrp="1"/>
          </p:cNvSpPr>
          <p:nvPr>
            <p:ph type="title" hasCustomPrompt="1"/>
          </p:nvPr>
        </p:nvSpPr>
        <p:spPr>
          <a:xfrm>
            <a:off x="274702" y="2117165"/>
            <a:ext cx="11887135" cy="1837298"/>
          </a:xfrm>
          <a:noFill/>
        </p:spPr>
        <p:txBody>
          <a:bodyPr lIns="146304" tIns="91440" rIns="146304" bIns="91440" anchor="t" anchorCtr="0"/>
          <a:lstStyle>
            <a:lvl1pPr>
              <a:defRPr sz="5400" spc="-100" baseline="0">
                <a:gradFill>
                  <a:gsLst>
                    <a:gs pos="3333">
                      <a:schemeClr val="tx1"/>
                    </a:gs>
                    <a:gs pos="39000">
                      <a:schemeClr val="tx1"/>
                    </a:gs>
                  </a:gsLst>
                  <a:lin ang="5400000" scaled="0"/>
                </a:gradFill>
              </a:defRPr>
            </a:lvl1pPr>
          </a:lstStyle>
          <a:p>
            <a:r>
              <a:rPr lang="en-US" dirty="0" smtClean="0"/>
              <a:t>Presentation title</a:t>
            </a:r>
            <a:endParaRPr lang="en-US" dirty="0"/>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invGray">
          <a:xfrm>
            <a:off x="10129837" y="6126162"/>
            <a:ext cx="1849602" cy="394827"/>
          </a:xfrm>
          <a:prstGeom prst="rect">
            <a:avLst/>
          </a:prstGeom>
          <a:noFill/>
          <a:ln>
            <a:noFill/>
          </a:ln>
        </p:spPr>
      </p:pic>
      <p:sp>
        <p:nvSpPr>
          <p:cNvPr id="3" name="Text Placeholder 2"/>
          <p:cNvSpPr>
            <a:spLocks noGrp="1"/>
          </p:cNvSpPr>
          <p:nvPr>
            <p:ph type="body" sz="quarter" idx="13" hasCustomPrompt="1"/>
          </p:nvPr>
        </p:nvSpPr>
        <p:spPr>
          <a:xfrm>
            <a:off x="274702" y="307621"/>
            <a:ext cx="3656013" cy="572464"/>
          </a:xfrm>
        </p:spPr>
        <p:txBody>
          <a:bodyPr lIns="182880" tIns="146304" rIns="182880" bIns="146304"/>
          <a:lstStyle>
            <a:lvl1pPr marL="0" indent="0">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smtClean="0"/>
              <a:t>Session Code Here</a:t>
            </a:r>
            <a:endParaRPr lang="en-US" dirty="0"/>
          </a:p>
        </p:txBody>
      </p:sp>
    </p:spTree>
    <p:extLst>
      <p:ext uri="{BB962C8B-B14F-4D97-AF65-F5344CB8AC3E}">
        <p14:creationId xmlns:p14="http://schemas.microsoft.com/office/powerpoint/2010/main" val="372978104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4406">
          <p15:clr>
            <a:srgbClr val="C35EA4"/>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 2">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5783263"/>
            <a:ext cx="9142098" cy="902608"/>
          </a:xfrm>
          <a:noFill/>
        </p:spPr>
        <p:txBody>
          <a:bodyPr lIns="146304" tIns="109728" rIns="146304" bIns="109728" anchor="b">
            <a:noAutofit/>
          </a:bodyPr>
          <a:lstStyle>
            <a:lvl1pPr marL="0" indent="0">
              <a:spcBef>
                <a:spcPts val="0"/>
              </a:spcBef>
              <a:buNone/>
              <a:defRPr sz="2000" spc="0" baseline="0">
                <a:gradFill>
                  <a:gsLst>
                    <a:gs pos="0">
                      <a:schemeClr val="tx1"/>
                    </a:gs>
                    <a:gs pos="100000">
                      <a:schemeClr val="tx1"/>
                    </a:gs>
                  </a:gsLst>
                  <a:lin ang="5400000" scaled="0"/>
                </a:gradFill>
                <a:latin typeface="+mn-lt"/>
              </a:defRPr>
            </a:lvl1pPr>
          </a:lstStyle>
          <a:p>
            <a:pPr lvl="0"/>
            <a:r>
              <a:rPr lang="en-US" dirty="0" smtClean="0"/>
              <a:t>Speaker Name</a:t>
            </a:r>
          </a:p>
        </p:txBody>
      </p:sp>
      <p:sp>
        <p:nvSpPr>
          <p:cNvPr id="9" name="Title 1"/>
          <p:cNvSpPr>
            <a:spLocks noGrp="1"/>
          </p:cNvSpPr>
          <p:nvPr>
            <p:ph type="title" hasCustomPrompt="1"/>
          </p:nvPr>
        </p:nvSpPr>
        <p:spPr>
          <a:xfrm>
            <a:off x="274702" y="2117165"/>
            <a:ext cx="11887135" cy="1837298"/>
          </a:xfrm>
          <a:noFill/>
        </p:spPr>
        <p:txBody>
          <a:bodyPr lIns="146304" tIns="91440" rIns="146304" bIns="91440" anchor="t" anchorCtr="0"/>
          <a:lstStyle>
            <a:lvl1pPr>
              <a:defRPr sz="5400" spc="-100" baseline="0">
                <a:gradFill>
                  <a:gsLst>
                    <a:gs pos="3333">
                      <a:schemeClr val="tx1"/>
                    </a:gs>
                    <a:gs pos="39000">
                      <a:schemeClr val="tx1"/>
                    </a:gs>
                  </a:gsLst>
                  <a:lin ang="5400000" scaled="0"/>
                </a:gradFill>
              </a:defRPr>
            </a:lvl1pPr>
          </a:lstStyle>
          <a:p>
            <a:r>
              <a:rPr lang="en-US" dirty="0" smtClean="0"/>
              <a:t>Presentation title</a:t>
            </a:r>
            <a:endParaRPr lang="en-US" dirty="0"/>
          </a:p>
        </p:txBody>
      </p:sp>
      <p:sp>
        <p:nvSpPr>
          <p:cNvPr id="4" name="Freeform 3"/>
          <p:cNvSpPr>
            <a:spLocks noChangeAspect="1" noEditPoints="1"/>
          </p:cNvSpPr>
          <p:nvPr userDrawn="1"/>
        </p:nvSpPr>
        <p:spPr bwMode="black">
          <a:xfrm>
            <a:off x="10332993" y="6103269"/>
            <a:ext cx="1639861" cy="411480"/>
          </a:xfrm>
          <a:custGeom>
            <a:avLst/>
            <a:gdLst>
              <a:gd name="T0" fmla="*/ 336 w 2176"/>
              <a:gd name="T1" fmla="*/ 2 h 546"/>
              <a:gd name="T2" fmla="*/ 269 w 2176"/>
              <a:gd name="T3" fmla="*/ 2 h 546"/>
              <a:gd name="T4" fmla="*/ 48 w 2176"/>
              <a:gd name="T5" fmla="*/ 538 h 546"/>
              <a:gd name="T6" fmla="*/ 2128 w 2176"/>
              <a:gd name="T7" fmla="*/ 2 h 546"/>
              <a:gd name="T8" fmla="*/ 2176 w 2176"/>
              <a:gd name="T9" fmla="*/ 2 h 546"/>
              <a:gd name="T10" fmla="*/ 1049 w 2176"/>
              <a:gd name="T11" fmla="*/ 175 h 546"/>
              <a:gd name="T12" fmla="*/ 1025 w 2176"/>
              <a:gd name="T13" fmla="*/ 454 h 546"/>
              <a:gd name="T14" fmla="*/ 937 w 2176"/>
              <a:gd name="T15" fmla="*/ 473 h 546"/>
              <a:gd name="T16" fmla="*/ 892 w 2176"/>
              <a:gd name="T17" fmla="*/ 384 h 546"/>
              <a:gd name="T18" fmla="*/ 809 w 2176"/>
              <a:gd name="T19" fmla="*/ 394 h 546"/>
              <a:gd name="T20" fmla="*/ 975 w 2176"/>
              <a:gd name="T21" fmla="*/ 540 h 546"/>
              <a:gd name="T22" fmla="*/ 1048 w 2176"/>
              <a:gd name="T23" fmla="*/ 482 h 546"/>
              <a:gd name="T24" fmla="*/ 1131 w 2176"/>
              <a:gd name="T25" fmla="*/ 536 h 546"/>
              <a:gd name="T26" fmla="*/ 1293 w 2176"/>
              <a:gd name="T27" fmla="*/ 14 h 546"/>
              <a:gd name="T28" fmla="*/ 1238 w 2176"/>
              <a:gd name="T29" fmla="*/ 3 h 546"/>
              <a:gd name="T30" fmla="*/ 1207 w 2176"/>
              <a:gd name="T31" fmla="*/ 48 h 546"/>
              <a:gd name="T32" fmla="*/ 1237 w 2176"/>
              <a:gd name="T33" fmla="*/ 91 h 546"/>
              <a:gd name="T34" fmla="*/ 1293 w 2176"/>
              <a:gd name="T35" fmla="*/ 81 h 546"/>
              <a:gd name="T36" fmla="*/ 1216 w 2176"/>
              <a:gd name="T37" fmla="*/ 536 h 546"/>
              <a:gd name="T38" fmla="*/ 1216 w 2176"/>
              <a:gd name="T39" fmla="*/ 175 h 546"/>
              <a:gd name="T40" fmla="*/ 1457 w 2176"/>
              <a:gd name="T41" fmla="*/ 536 h 546"/>
              <a:gd name="T42" fmla="*/ 1376 w 2176"/>
              <a:gd name="T43" fmla="*/ 536 h 546"/>
              <a:gd name="T44" fmla="*/ 729 w 2176"/>
              <a:gd name="T45" fmla="*/ 213 h 546"/>
              <a:gd name="T46" fmla="*/ 573 w 2176"/>
              <a:gd name="T47" fmla="*/ 163 h 546"/>
              <a:gd name="T48" fmla="*/ 491 w 2176"/>
              <a:gd name="T49" fmla="*/ 226 h 546"/>
              <a:gd name="T50" fmla="*/ 460 w 2176"/>
              <a:gd name="T51" fmla="*/ 2 h 546"/>
              <a:gd name="T52" fmla="*/ 489 w 2176"/>
              <a:gd name="T53" fmla="*/ 537 h 546"/>
              <a:gd name="T54" fmla="*/ 509 w 2176"/>
              <a:gd name="T55" fmla="*/ 512 h 546"/>
              <a:gd name="T56" fmla="*/ 596 w 2176"/>
              <a:gd name="T57" fmla="*/ 546 h 546"/>
              <a:gd name="T58" fmla="*/ 754 w 2176"/>
              <a:gd name="T59" fmla="*/ 423 h 546"/>
              <a:gd name="T60" fmla="*/ 671 w 2176"/>
              <a:gd name="T61" fmla="*/ 400 h 546"/>
              <a:gd name="T62" fmla="*/ 578 w 2176"/>
              <a:gd name="T63" fmla="*/ 478 h 546"/>
              <a:gd name="T64" fmla="*/ 495 w 2176"/>
              <a:gd name="T65" fmla="*/ 421 h 546"/>
              <a:gd name="T66" fmla="*/ 496 w 2176"/>
              <a:gd name="T67" fmla="*/ 291 h 546"/>
              <a:gd name="T68" fmla="*/ 586 w 2176"/>
              <a:gd name="T69" fmla="*/ 226 h 546"/>
              <a:gd name="T70" fmla="*/ 672 w 2176"/>
              <a:gd name="T71" fmla="*/ 293 h 546"/>
              <a:gd name="T72" fmla="*/ 1866 w 2176"/>
              <a:gd name="T73" fmla="*/ 2 h 546"/>
              <a:gd name="T74" fmla="*/ 1783 w 2176"/>
              <a:gd name="T75" fmla="*/ 220 h 546"/>
              <a:gd name="T76" fmla="*/ 1716 w 2176"/>
              <a:gd name="T77" fmla="*/ 171 h 546"/>
              <a:gd name="T78" fmla="*/ 1561 w 2176"/>
              <a:gd name="T79" fmla="*/ 220 h 546"/>
              <a:gd name="T80" fmla="*/ 1526 w 2176"/>
              <a:gd name="T81" fmla="*/ 443 h 546"/>
              <a:gd name="T82" fmla="*/ 1665 w 2176"/>
              <a:gd name="T83" fmla="*/ 546 h 546"/>
              <a:gd name="T84" fmla="*/ 1763 w 2176"/>
              <a:gd name="T85" fmla="*/ 507 h 546"/>
              <a:gd name="T86" fmla="*/ 1785 w 2176"/>
              <a:gd name="T87" fmla="*/ 537 h 546"/>
              <a:gd name="T88" fmla="*/ 1778 w 2176"/>
              <a:gd name="T89" fmla="*/ 413 h 546"/>
              <a:gd name="T90" fmla="*/ 1692 w 2176"/>
              <a:gd name="T91" fmla="*/ 479 h 546"/>
              <a:gd name="T92" fmla="*/ 1607 w 2176"/>
              <a:gd name="T93" fmla="*/ 414 h 546"/>
              <a:gd name="T94" fmla="*/ 1624 w 2176"/>
              <a:gd name="T95" fmla="*/ 269 h 546"/>
              <a:gd name="T96" fmla="*/ 1732 w 2176"/>
              <a:gd name="T97" fmla="*/ 241 h 546"/>
              <a:gd name="T98" fmla="*/ 1786 w 2176"/>
              <a:gd name="T99" fmla="*/ 326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6" h="546">
                <a:moveTo>
                  <a:pt x="163" y="538"/>
                </a:moveTo>
                <a:cubicBezTo>
                  <a:pt x="116" y="538"/>
                  <a:pt x="116" y="538"/>
                  <a:pt x="116" y="538"/>
                </a:cubicBezTo>
                <a:cubicBezTo>
                  <a:pt x="336" y="2"/>
                  <a:pt x="336" y="2"/>
                  <a:pt x="336" y="2"/>
                </a:cubicBezTo>
                <a:cubicBezTo>
                  <a:pt x="384" y="2"/>
                  <a:pt x="384" y="2"/>
                  <a:pt x="384" y="2"/>
                </a:cubicBezTo>
                <a:lnTo>
                  <a:pt x="163" y="538"/>
                </a:lnTo>
                <a:close/>
                <a:moveTo>
                  <a:pt x="269" y="2"/>
                </a:moveTo>
                <a:cubicBezTo>
                  <a:pt x="221" y="2"/>
                  <a:pt x="221" y="2"/>
                  <a:pt x="221" y="2"/>
                </a:cubicBezTo>
                <a:cubicBezTo>
                  <a:pt x="0" y="538"/>
                  <a:pt x="0" y="538"/>
                  <a:pt x="0" y="538"/>
                </a:cubicBezTo>
                <a:cubicBezTo>
                  <a:pt x="48" y="538"/>
                  <a:pt x="48" y="538"/>
                  <a:pt x="48" y="538"/>
                </a:cubicBezTo>
                <a:lnTo>
                  <a:pt x="269" y="2"/>
                </a:lnTo>
                <a:close/>
                <a:moveTo>
                  <a:pt x="2176" y="2"/>
                </a:moveTo>
                <a:cubicBezTo>
                  <a:pt x="2128" y="2"/>
                  <a:pt x="2128" y="2"/>
                  <a:pt x="2128" y="2"/>
                </a:cubicBezTo>
                <a:cubicBezTo>
                  <a:pt x="1908" y="538"/>
                  <a:pt x="1908" y="538"/>
                  <a:pt x="1908" y="538"/>
                </a:cubicBezTo>
                <a:cubicBezTo>
                  <a:pt x="1955" y="538"/>
                  <a:pt x="1955" y="538"/>
                  <a:pt x="1955" y="538"/>
                </a:cubicBezTo>
                <a:lnTo>
                  <a:pt x="2176" y="2"/>
                </a:lnTo>
                <a:close/>
                <a:moveTo>
                  <a:pt x="1131" y="536"/>
                </a:moveTo>
                <a:cubicBezTo>
                  <a:pt x="1131" y="175"/>
                  <a:pt x="1131" y="175"/>
                  <a:pt x="1131" y="175"/>
                </a:cubicBezTo>
                <a:cubicBezTo>
                  <a:pt x="1049" y="175"/>
                  <a:pt x="1049" y="175"/>
                  <a:pt x="1049" y="175"/>
                </a:cubicBezTo>
                <a:cubicBezTo>
                  <a:pt x="1049" y="384"/>
                  <a:pt x="1049" y="384"/>
                  <a:pt x="1049" y="384"/>
                </a:cubicBezTo>
                <a:cubicBezTo>
                  <a:pt x="1049" y="399"/>
                  <a:pt x="1047" y="412"/>
                  <a:pt x="1042" y="424"/>
                </a:cubicBezTo>
                <a:cubicBezTo>
                  <a:pt x="1038" y="436"/>
                  <a:pt x="1032" y="446"/>
                  <a:pt x="1025" y="454"/>
                </a:cubicBezTo>
                <a:cubicBezTo>
                  <a:pt x="1017" y="462"/>
                  <a:pt x="1009" y="468"/>
                  <a:pt x="999" y="472"/>
                </a:cubicBezTo>
                <a:cubicBezTo>
                  <a:pt x="989" y="476"/>
                  <a:pt x="978" y="478"/>
                  <a:pt x="967" y="478"/>
                </a:cubicBezTo>
                <a:cubicBezTo>
                  <a:pt x="956" y="478"/>
                  <a:pt x="946" y="476"/>
                  <a:pt x="937" y="473"/>
                </a:cubicBezTo>
                <a:cubicBezTo>
                  <a:pt x="927" y="470"/>
                  <a:pt x="920" y="464"/>
                  <a:pt x="913" y="457"/>
                </a:cubicBezTo>
                <a:cubicBezTo>
                  <a:pt x="906" y="449"/>
                  <a:pt x="901" y="440"/>
                  <a:pt x="897" y="428"/>
                </a:cubicBezTo>
                <a:cubicBezTo>
                  <a:pt x="894" y="416"/>
                  <a:pt x="892" y="401"/>
                  <a:pt x="892" y="384"/>
                </a:cubicBezTo>
                <a:cubicBezTo>
                  <a:pt x="892" y="175"/>
                  <a:pt x="892" y="175"/>
                  <a:pt x="892" y="175"/>
                </a:cubicBezTo>
                <a:cubicBezTo>
                  <a:pt x="809" y="175"/>
                  <a:pt x="809" y="175"/>
                  <a:pt x="809" y="175"/>
                </a:cubicBezTo>
                <a:cubicBezTo>
                  <a:pt x="809" y="394"/>
                  <a:pt x="809" y="394"/>
                  <a:pt x="809" y="394"/>
                </a:cubicBezTo>
                <a:cubicBezTo>
                  <a:pt x="809" y="444"/>
                  <a:pt x="821" y="482"/>
                  <a:pt x="843" y="507"/>
                </a:cubicBezTo>
                <a:cubicBezTo>
                  <a:pt x="865" y="532"/>
                  <a:pt x="897" y="545"/>
                  <a:pt x="939" y="545"/>
                </a:cubicBezTo>
                <a:cubicBezTo>
                  <a:pt x="951" y="545"/>
                  <a:pt x="963" y="543"/>
                  <a:pt x="975" y="540"/>
                </a:cubicBezTo>
                <a:cubicBezTo>
                  <a:pt x="986" y="537"/>
                  <a:pt x="996" y="532"/>
                  <a:pt x="1005" y="526"/>
                </a:cubicBezTo>
                <a:cubicBezTo>
                  <a:pt x="1014" y="521"/>
                  <a:pt x="1022" y="514"/>
                  <a:pt x="1029" y="506"/>
                </a:cubicBezTo>
                <a:cubicBezTo>
                  <a:pt x="1037" y="499"/>
                  <a:pt x="1043" y="490"/>
                  <a:pt x="1048" y="482"/>
                </a:cubicBezTo>
                <a:cubicBezTo>
                  <a:pt x="1049" y="482"/>
                  <a:pt x="1049" y="482"/>
                  <a:pt x="1049" y="482"/>
                </a:cubicBezTo>
                <a:cubicBezTo>
                  <a:pt x="1049" y="536"/>
                  <a:pt x="1049" y="536"/>
                  <a:pt x="1049" y="536"/>
                </a:cubicBezTo>
                <a:lnTo>
                  <a:pt x="1131" y="536"/>
                </a:lnTo>
                <a:close/>
                <a:moveTo>
                  <a:pt x="1307" y="48"/>
                </a:moveTo>
                <a:cubicBezTo>
                  <a:pt x="1307" y="41"/>
                  <a:pt x="1306" y="35"/>
                  <a:pt x="1303" y="29"/>
                </a:cubicBezTo>
                <a:cubicBezTo>
                  <a:pt x="1301" y="23"/>
                  <a:pt x="1297" y="18"/>
                  <a:pt x="1293" y="14"/>
                </a:cubicBezTo>
                <a:cubicBezTo>
                  <a:pt x="1288" y="9"/>
                  <a:pt x="1283" y="6"/>
                  <a:pt x="1277" y="3"/>
                </a:cubicBezTo>
                <a:cubicBezTo>
                  <a:pt x="1271" y="1"/>
                  <a:pt x="1264" y="0"/>
                  <a:pt x="1257" y="0"/>
                </a:cubicBezTo>
                <a:cubicBezTo>
                  <a:pt x="1250" y="0"/>
                  <a:pt x="1244" y="1"/>
                  <a:pt x="1238" y="3"/>
                </a:cubicBezTo>
                <a:cubicBezTo>
                  <a:pt x="1232" y="6"/>
                  <a:pt x="1226" y="9"/>
                  <a:pt x="1222" y="13"/>
                </a:cubicBezTo>
                <a:cubicBezTo>
                  <a:pt x="1217" y="18"/>
                  <a:pt x="1214" y="23"/>
                  <a:pt x="1211" y="29"/>
                </a:cubicBezTo>
                <a:cubicBezTo>
                  <a:pt x="1209" y="34"/>
                  <a:pt x="1207" y="41"/>
                  <a:pt x="1207" y="48"/>
                </a:cubicBezTo>
                <a:cubicBezTo>
                  <a:pt x="1207" y="54"/>
                  <a:pt x="1209" y="60"/>
                  <a:pt x="1211" y="66"/>
                </a:cubicBezTo>
                <a:cubicBezTo>
                  <a:pt x="1214" y="72"/>
                  <a:pt x="1217" y="77"/>
                  <a:pt x="1221" y="81"/>
                </a:cubicBezTo>
                <a:cubicBezTo>
                  <a:pt x="1226" y="85"/>
                  <a:pt x="1231" y="88"/>
                  <a:pt x="1237" y="91"/>
                </a:cubicBezTo>
                <a:cubicBezTo>
                  <a:pt x="1243" y="93"/>
                  <a:pt x="1250" y="95"/>
                  <a:pt x="1257" y="95"/>
                </a:cubicBezTo>
                <a:cubicBezTo>
                  <a:pt x="1264" y="95"/>
                  <a:pt x="1271" y="93"/>
                  <a:pt x="1277" y="91"/>
                </a:cubicBezTo>
                <a:cubicBezTo>
                  <a:pt x="1283" y="88"/>
                  <a:pt x="1289" y="85"/>
                  <a:pt x="1293" y="81"/>
                </a:cubicBezTo>
                <a:cubicBezTo>
                  <a:pt x="1297" y="77"/>
                  <a:pt x="1301" y="72"/>
                  <a:pt x="1303" y="66"/>
                </a:cubicBezTo>
                <a:cubicBezTo>
                  <a:pt x="1306" y="60"/>
                  <a:pt x="1307" y="54"/>
                  <a:pt x="1307" y="48"/>
                </a:cubicBezTo>
                <a:moveTo>
                  <a:pt x="1216" y="536"/>
                </a:moveTo>
                <a:cubicBezTo>
                  <a:pt x="1297" y="536"/>
                  <a:pt x="1297" y="536"/>
                  <a:pt x="1297" y="536"/>
                </a:cubicBezTo>
                <a:cubicBezTo>
                  <a:pt x="1297" y="175"/>
                  <a:pt x="1297" y="175"/>
                  <a:pt x="1297" y="175"/>
                </a:cubicBezTo>
                <a:cubicBezTo>
                  <a:pt x="1216" y="175"/>
                  <a:pt x="1216" y="175"/>
                  <a:pt x="1216" y="175"/>
                </a:cubicBezTo>
                <a:lnTo>
                  <a:pt x="1216" y="536"/>
                </a:lnTo>
                <a:close/>
                <a:moveTo>
                  <a:pt x="1376" y="536"/>
                </a:moveTo>
                <a:cubicBezTo>
                  <a:pt x="1457" y="536"/>
                  <a:pt x="1457" y="536"/>
                  <a:pt x="1457" y="536"/>
                </a:cubicBezTo>
                <a:cubicBezTo>
                  <a:pt x="1457" y="2"/>
                  <a:pt x="1457" y="2"/>
                  <a:pt x="1457" y="2"/>
                </a:cubicBezTo>
                <a:cubicBezTo>
                  <a:pt x="1376" y="2"/>
                  <a:pt x="1376" y="2"/>
                  <a:pt x="1376" y="2"/>
                </a:cubicBezTo>
                <a:lnTo>
                  <a:pt x="1376" y="536"/>
                </a:lnTo>
                <a:close/>
                <a:moveTo>
                  <a:pt x="765" y="342"/>
                </a:moveTo>
                <a:cubicBezTo>
                  <a:pt x="765" y="317"/>
                  <a:pt x="762" y="294"/>
                  <a:pt x="756" y="272"/>
                </a:cubicBezTo>
                <a:cubicBezTo>
                  <a:pt x="750" y="249"/>
                  <a:pt x="741" y="230"/>
                  <a:pt x="729" y="213"/>
                </a:cubicBezTo>
                <a:cubicBezTo>
                  <a:pt x="717" y="196"/>
                  <a:pt x="701" y="183"/>
                  <a:pt x="682" y="173"/>
                </a:cubicBezTo>
                <a:cubicBezTo>
                  <a:pt x="663" y="163"/>
                  <a:pt x="640" y="158"/>
                  <a:pt x="613" y="158"/>
                </a:cubicBezTo>
                <a:cubicBezTo>
                  <a:pt x="599" y="158"/>
                  <a:pt x="585" y="160"/>
                  <a:pt x="573" y="163"/>
                </a:cubicBezTo>
                <a:cubicBezTo>
                  <a:pt x="561" y="166"/>
                  <a:pt x="549" y="171"/>
                  <a:pt x="539" y="177"/>
                </a:cubicBezTo>
                <a:cubicBezTo>
                  <a:pt x="529" y="183"/>
                  <a:pt x="520" y="190"/>
                  <a:pt x="512" y="199"/>
                </a:cubicBezTo>
                <a:cubicBezTo>
                  <a:pt x="504" y="207"/>
                  <a:pt x="497" y="216"/>
                  <a:pt x="491" y="226"/>
                </a:cubicBezTo>
                <a:cubicBezTo>
                  <a:pt x="489" y="226"/>
                  <a:pt x="489" y="226"/>
                  <a:pt x="489" y="226"/>
                </a:cubicBezTo>
                <a:cubicBezTo>
                  <a:pt x="489" y="2"/>
                  <a:pt x="489" y="2"/>
                  <a:pt x="489" y="2"/>
                </a:cubicBezTo>
                <a:cubicBezTo>
                  <a:pt x="460" y="2"/>
                  <a:pt x="460" y="2"/>
                  <a:pt x="460" y="2"/>
                </a:cubicBezTo>
                <a:cubicBezTo>
                  <a:pt x="406" y="133"/>
                  <a:pt x="406" y="133"/>
                  <a:pt x="406" y="133"/>
                </a:cubicBezTo>
                <a:cubicBezTo>
                  <a:pt x="406" y="537"/>
                  <a:pt x="406" y="537"/>
                  <a:pt x="406" y="537"/>
                </a:cubicBezTo>
                <a:cubicBezTo>
                  <a:pt x="489" y="537"/>
                  <a:pt x="489" y="537"/>
                  <a:pt x="489" y="537"/>
                </a:cubicBezTo>
                <a:cubicBezTo>
                  <a:pt x="489" y="490"/>
                  <a:pt x="489" y="490"/>
                  <a:pt x="489" y="490"/>
                </a:cubicBezTo>
                <a:cubicBezTo>
                  <a:pt x="491" y="490"/>
                  <a:pt x="491" y="490"/>
                  <a:pt x="491" y="490"/>
                </a:cubicBezTo>
                <a:cubicBezTo>
                  <a:pt x="496" y="498"/>
                  <a:pt x="502" y="505"/>
                  <a:pt x="509" y="512"/>
                </a:cubicBezTo>
                <a:cubicBezTo>
                  <a:pt x="515" y="519"/>
                  <a:pt x="523" y="525"/>
                  <a:pt x="532" y="530"/>
                </a:cubicBezTo>
                <a:cubicBezTo>
                  <a:pt x="540" y="535"/>
                  <a:pt x="550" y="539"/>
                  <a:pt x="561" y="542"/>
                </a:cubicBezTo>
                <a:cubicBezTo>
                  <a:pt x="571" y="544"/>
                  <a:pt x="583" y="546"/>
                  <a:pt x="596" y="546"/>
                </a:cubicBezTo>
                <a:cubicBezTo>
                  <a:pt x="623" y="546"/>
                  <a:pt x="647" y="541"/>
                  <a:pt x="668" y="530"/>
                </a:cubicBezTo>
                <a:cubicBezTo>
                  <a:pt x="689" y="520"/>
                  <a:pt x="707" y="506"/>
                  <a:pt x="721" y="488"/>
                </a:cubicBezTo>
                <a:cubicBezTo>
                  <a:pt x="736" y="470"/>
                  <a:pt x="747" y="448"/>
                  <a:pt x="754" y="423"/>
                </a:cubicBezTo>
                <a:cubicBezTo>
                  <a:pt x="761" y="398"/>
                  <a:pt x="765" y="371"/>
                  <a:pt x="765" y="342"/>
                </a:cubicBezTo>
                <a:moveTo>
                  <a:pt x="678" y="341"/>
                </a:moveTo>
                <a:cubicBezTo>
                  <a:pt x="678" y="363"/>
                  <a:pt x="676" y="383"/>
                  <a:pt x="671" y="400"/>
                </a:cubicBezTo>
                <a:cubicBezTo>
                  <a:pt x="667" y="418"/>
                  <a:pt x="660" y="432"/>
                  <a:pt x="651" y="443"/>
                </a:cubicBezTo>
                <a:cubicBezTo>
                  <a:pt x="643" y="455"/>
                  <a:pt x="632" y="463"/>
                  <a:pt x="620" y="469"/>
                </a:cubicBezTo>
                <a:cubicBezTo>
                  <a:pt x="607" y="475"/>
                  <a:pt x="593" y="478"/>
                  <a:pt x="578" y="478"/>
                </a:cubicBezTo>
                <a:cubicBezTo>
                  <a:pt x="565" y="478"/>
                  <a:pt x="553" y="475"/>
                  <a:pt x="542" y="470"/>
                </a:cubicBezTo>
                <a:cubicBezTo>
                  <a:pt x="531" y="466"/>
                  <a:pt x="522" y="459"/>
                  <a:pt x="514" y="450"/>
                </a:cubicBezTo>
                <a:cubicBezTo>
                  <a:pt x="506" y="442"/>
                  <a:pt x="500" y="432"/>
                  <a:pt x="495" y="421"/>
                </a:cubicBezTo>
                <a:cubicBezTo>
                  <a:pt x="491" y="410"/>
                  <a:pt x="488" y="397"/>
                  <a:pt x="488" y="384"/>
                </a:cubicBezTo>
                <a:cubicBezTo>
                  <a:pt x="488" y="336"/>
                  <a:pt x="488" y="336"/>
                  <a:pt x="488" y="336"/>
                </a:cubicBezTo>
                <a:cubicBezTo>
                  <a:pt x="488" y="319"/>
                  <a:pt x="491" y="304"/>
                  <a:pt x="496" y="291"/>
                </a:cubicBezTo>
                <a:cubicBezTo>
                  <a:pt x="500" y="278"/>
                  <a:pt x="507" y="266"/>
                  <a:pt x="516" y="257"/>
                </a:cubicBezTo>
                <a:cubicBezTo>
                  <a:pt x="524" y="247"/>
                  <a:pt x="534" y="240"/>
                  <a:pt x="546" y="234"/>
                </a:cubicBezTo>
                <a:cubicBezTo>
                  <a:pt x="558" y="229"/>
                  <a:pt x="571" y="226"/>
                  <a:pt x="586" y="226"/>
                </a:cubicBezTo>
                <a:cubicBezTo>
                  <a:pt x="601" y="226"/>
                  <a:pt x="614" y="229"/>
                  <a:pt x="625" y="234"/>
                </a:cubicBezTo>
                <a:cubicBezTo>
                  <a:pt x="636" y="240"/>
                  <a:pt x="646" y="247"/>
                  <a:pt x="654" y="257"/>
                </a:cubicBezTo>
                <a:cubicBezTo>
                  <a:pt x="662" y="267"/>
                  <a:pt x="668" y="279"/>
                  <a:pt x="672" y="293"/>
                </a:cubicBezTo>
                <a:cubicBezTo>
                  <a:pt x="676" y="307"/>
                  <a:pt x="678" y="323"/>
                  <a:pt x="678" y="341"/>
                </a:cubicBezTo>
                <a:moveTo>
                  <a:pt x="1866" y="537"/>
                </a:moveTo>
                <a:cubicBezTo>
                  <a:pt x="1866" y="2"/>
                  <a:pt x="1866" y="2"/>
                  <a:pt x="1866" y="2"/>
                </a:cubicBezTo>
                <a:cubicBezTo>
                  <a:pt x="1785" y="2"/>
                  <a:pt x="1785" y="2"/>
                  <a:pt x="1785" y="2"/>
                </a:cubicBezTo>
                <a:cubicBezTo>
                  <a:pt x="1785" y="220"/>
                  <a:pt x="1785" y="220"/>
                  <a:pt x="1785" y="220"/>
                </a:cubicBezTo>
                <a:cubicBezTo>
                  <a:pt x="1783" y="220"/>
                  <a:pt x="1783" y="220"/>
                  <a:pt x="1783" y="220"/>
                </a:cubicBezTo>
                <a:cubicBezTo>
                  <a:pt x="1779" y="213"/>
                  <a:pt x="1773" y="206"/>
                  <a:pt x="1767" y="199"/>
                </a:cubicBezTo>
                <a:cubicBezTo>
                  <a:pt x="1760" y="192"/>
                  <a:pt x="1753" y="187"/>
                  <a:pt x="1744" y="182"/>
                </a:cubicBezTo>
                <a:cubicBezTo>
                  <a:pt x="1736" y="177"/>
                  <a:pt x="1726" y="173"/>
                  <a:pt x="1716" y="171"/>
                </a:cubicBezTo>
                <a:cubicBezTo>
                  <a:pt x="1705" y="168"/>
                  <a:pt x="1693" y="167"/>
                  <a:pt x="1681" y="167"/>
                </a:cubicBezTo>
                <a:cubicBezTo>
                  <a:pt x="1656" y="167"/>
                  <a:pt x="1633" y="171"/>
                  <a:pt x="1613" y="181"/>
                </a:cubicBezTo>
                <a:cubicBezTo>
                  <a:pt x="1592" y="190"/>
                  <a:pt x="1575" y="203"/>
                  <a:pt x="1561" y="220"/>
                </a:cubicBezTo>
                <a:cubicBezTo>
                  <a:pt x="1546" y="238"/>
                  <a:pt x="1535" y="259"/>
                  <a:pt x="1527" y="283"/>
                </a:cubicBezTo>
                <a:cubicBezTo>
                  <a:pt x="1519" y="308"/>
                  <a:pt x="1515" y="335"/>
                  <a:pt x="1515" y="365"/>
                </a:cubicBezTo>
                <a:cubicBezTo>
                  <a:pt x="1515" y="394"/>
                  <a:pt x="1519" y="420"/>
                  <a:pt x="1526" y="443"/>
                </a:cubicBezTo>
                <a:cubicBezTo>
                  <a:pt x="1534" y="465"/>
                  <a:pt x="1544" y="484"/>
                  <a:pt x="1558" y="500"/>
                </a:cubicBezTo>
                <a:cubicBezTo>
                  <a:pt x="1571" y="515"/>
                  <a:pt x="1587" y="526"/>
                  <a:pt x="1605" y="534"/>
                </a:cubicBezTo>
                <a:cubicBezTo>
                  <a:pt x="1624" y="542"/>
                  <a:pt x="1643" y="546"/>
                  <a:pt x="1665" y="546"/>
                </a:cubicBezTo>
                <a:cubicBezTo>
                  <a:pt x="1679" y="546"/>
                  <a:pt x="1693" y="544"/>
                  <a:pt x="1705" y="541"/>
                </a:cubicBezTo>
                <a:cubicBezTo>
                  <a:pt x="1717" y="538"/>
                  <a:pt x="1728" y="533"/>
                  <a:pt x="1737" y="528"/>
                </a:cubicBezTo>
                <a:cubicBezTo>
                  <a:pt x="1747" y="522"/>
                  <a:pt x="1756" y="515"/>
                  <a:pt x="1763" y="507"/>
                </a:cubicBezTo>
                <a:cubicBezTo>
                  <a:pt x="1771" y="499"/>
                  <a:pt x="1778" y="490"/>
                  <a:pt x="1783" y="480"/>
                </a:cubicBezTo>
                <a:cubicBezTo>
                  <a:pt x="1785" y="480"/>
                  <a:pt x="1785" y="480"/>
                  <a:pt x="1785" y="480"/>
                </a:cubicBezTo>
                <a:cubicBezTo>
                  <a:pt x="1785" y="537"/>
                  <a:pt x="1785" y="537"/>
                  <a:pt x="1785" y="537"/>
                </a:cubicBezTo>
                <a:lnTo>
                  <a:pt x="1866" y="537"/>
                </a:lnTo>
                <a:close/>
                <a:moveTo>
                  <a:pt x="1786" y="366"/>
                </a:moveTo>
                <a:cubicBezTo>
                  <a:pt x="1786" y="384"/>
                  <a:pt x="1783" y="399"/>
                  <a:pt x="1778" y="413"/>
                </a:cubicBezTo>
                <a:cubicBezTo>
                  <a:pt x="1773" y="427"/>
                  <a:pt x="1767" y="439"/>
                  <a:pt x="1758" y="449"/>
                </a:cubicBezTo>
                <a:cubicBezTo>
                  <a:pt x="1750" y="458"/>
                  <a:pt x="1740" y="466"/>
                  <a:pt x="1728" y="471"/>
                </a:cubicBezTo>
                <a:cubicBezTo>
                  <a:pt x="1717" y="476"/>
                  <a:pt x="1705" y="479"/>
                  <a:pt x="1692" y="479"/>
                </a:cubicBezTo>
                <a:cubicBezTo>
                  <a:pt x="1679" y="479"/>
                  <a:pt x="1667" y="477"/>
                  <a:pt x="1656" y="472"/>
                </a:cubicBezTo>
                <a:cubicBezTo>
                  <a:pt x="1644" y="467"/>
                  <a:pt x="1635" y="460"/>
                  <a:pt x="1626" y="450"/>
                </a:cubicBezTo>
                <a:cubicBezTo>
                  <a:pt x="1618" y="440"/>
                  <a:pt x="1612" y="428"/>
                  <a:pt x="1607" y="414"/>
                </a:cubicBezTo>
                <a:cubicBezTo>
                  <a:pt x="1602" y="399"/>
                  <a:pt x="1600" y="382"/>
                  <a:pt x="1600" y="363"/>
                </a:cubicBezTo>
                <a:cubicBezTo>
                  <a:pt x="1600" y="343"/>
                  <a:pt x="1602" y="325"/>
                  <a:pt x="1606" y="309"/>
                </a:cubicBezTo>
                <a:cubicBezTo>
                  <a:pt x="1610" y="294"/>
                  <a:pt x="1616" y="280"/>
                  <a:pt x="1624" y="269"/>
                </a:cubicBezTo>
                <a:cubicBezTo>
                  <a:pt x="1632" y="257"/>
                  <a:pt x="1642" y="249"/>
                  <a:pt x="1654" y="242"/>
                </a:cubicBezTo>
                <a:cubicBezTo>
                  <a:pt x="1667" y="236"/>
                  <a:pt x="1681" y="233"/>
                  <a:pt x="1697" y="233"/>
                </a:cubicBezTo>
                <a:cubicBezTo>
                  <a:pt x="1709" y="233"/>
                  <a:pt x="1721" y="236"/>
                  <a:pt x="1732" y="241"/>
                </a:cubicBezTo>
                <a:cubicBezTo>
                  <a:pt x="1743" y="245"/>
                  <a:pt x="1752" y="252"/>
                  <a:pt x="1760" y="260"/>
                </a:cubicBezTo>
                <a:cubicBezTo>
                  <a:pt x="1768" y="269"/>
                  <a:pt x="1774" y="279"/>
                  <a:pt x="1779" y="290"/>
                </a:cubicBezTo>
                <a:cubicBezTo>
                  <a:pt x="1783" y="301"/>
                  <a:pt x="1786" y="313"/>
                  <a:pt x="1786" y="326"/>
                </a:cubicBezTo>
                <a:lnTo>
                  <a:pt x="1786" y="366"/>
                </a:ln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en-US" dirty="0">
              <a:solidFill>
                <a:srgbClr val="404040"/>
              </a:solidFill>
            </a:endParaRPr>
          </a:p>
        </p:txBody>
      </p:sp>
      <p:sp>
        <p:nvSpPr>
          <p:cNvPr id="6" name="Text Placeholder 2"/>
          <p:cNvSpPr>
            <a:spLocks noGrp="1"/>
          </p:cNvSpPr>
          <p:nvPr>
            <p:ph type="body" sz="quarter" idx="13" hasCustomPrompt="1"/>
          </p:nvPr>
        </p:nvSpPr>
        <p:spPr>
          <a:xfrm>
            <a:off x="274702" y="307621"/>
            <a:ext cx="3656013" cy="572464"/>
          </a:xfrm>
        </p:spPr>
        <p:txBody>
          <a:bodyPr lIns="182880" tIns="146304" rIns="182880" bIns="146304"/>
          <a:lstStyle>
            <a:lvl1pPr marL="0" indent="0">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smtClean="0"/>
              <a:t>Session Code Here</a:t>
            </a:r>
            <a:endParaRPr lang="en-US" dirty="0"/>
          </a:p>
        </p:txBody>
      </p:sp>
    </p:spTree>
    <p:extLst>
      <p:ext uri="{BB962C8B-B14F-4D97-AF65-F5344CB8AC3E}">
        <p14:creationId xmlns:p14="http://schemas.microsoft.com/office/powerpoint/2010/main" val="39343022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4406">
          <p15:clr>
            <a:srgbClr val="C35EA4"/>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228302"/>
          </a:xfrm>
        </p:spPr>
        <p:txBody>
          <a:bodyPr>
            <a:spAutoFit/>
          </a:bodyPr>
          <a:lstStyle>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751292787"/>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228302"/>
          </a:xfrm>
        </p:spPr>
        <p:txBody>
          <a:bodyPr>
            <a:spAutoFit/>
          </a:bodyPr>
          <a:lstStyle>
            <a:lvl1pPr marL="0" indent="0">
              <a:spcBef>
                <a:spcPts val="1800"/>
              </a:spcBef>
              <a:buNone/>
              <a:defRPr/>
            </a:lvl1pPr>
            <a:lvl2pPr marL="0" indent="0">
              <a:buNone/>
              <a:defRPr>
                <a:solidFill>
                  <a:schemeClr val="accent2">
                    <a:lumMod val="75000"/>
                  </a:schemeClr>
                </a:solidFill>
              </a:defRPr>
            </a:lvl2pPr>
            <a:lvl3pPr marL="0" indent="0">
              <a:buNone/>
              <a:defRPr sz="2400"/>
            </a:lvl3pPr>
            <a:lvl4pPr marL="0" indent="0">
              <a:buNone/>
              <a:defRPr sz="2000"/>
            </a:lvl4pPr>
            <a:lvl5pPr marL="0" indent="0">
              <a:buNone/>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27790514"/>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 2">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383628" y="1668463"/>
            <a:ext cx="8778210" cy="5029200"/>
          </a:xfrm>
        </p:spPr>
        <p:txBody>
          <a:bodyPr wrap="square">
            <a:noAutofit/>
          </a:bodyPr>
          <a:lstStyle>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sz="quarter" idx="11"/>
          </p:nvPr>
        </p:nvSpPr>
        <p:spPr>
          <a:xfrm>
            <a:off x="283148" y="1668463"/>
            <a:ext cx="2743200" cy="5029200"/>
          </a:xfrm>
        </p:spPr>
        <p:txBody>
          <a:bodyPr>
            <a:noAutofit/>
          </a:bodyPr>
          <a:lstStyle>
            <a:lvl1pPr marL="0" indent="0">
              <a:buNone/>
              <a:defRPr kumimoji="0" lang="en-US" sz="2400" b="0" i="0" u="none" strike="noStrike" kern="1200" cap="none" spc="0" normalizeH="0" baseline="0" dirty="0" smtClean="0">
                <a:ln>
                  <a:noFill/>
                </a:ln>
                <a:gradFill>
                  <a:gsLst>
                    <a:gs pos="100000">
                      <a:srgbClr val="000000">
                        <a:lumMod val="75000"/>
                        <a:lumOff val="25000"/>
                      </a:srgbClr>
                    </a:gs>
                    <a:gs pos="0">
                      <a:srgbClr val="000000">
                        <a:lumMod val="75000"/>
                        <a:lumOff val="25000"/>
                      </a:srgbClr>
                    </a:gs>
                  </a:gsLst>
                  <a:lin ang="5400000" scaled="0"/>
                </a:gradFill>
                <a:effectLst/>
                <a:uLnTx/>
                <a:uFillTx/>
                <a:latin typeface="+mn-lt"/>
                <a:ea typeface="+mj-ea"/>
                <a:cs typeface="+mj-cs"/>
              </a:defRPr>
            </a:lvl1pPr>
          </a:lstStyle>
          <a:p>
            <a:pPr marL="0" marR="0" lvl="0" indent="0" algn="l" defTabSz="914166" rtl="0" eaLnBrk="1" fontAlgn="auto" latinLnBrk="0" hangingPunct="1">
              <a:lnSpc>
                <a:spcPct val="100000"/>
              </a:lnSpc>
              <a:spcBef>
                <a:spcPct val="0"/>
              </a:spcBef>
              <a:spcAft>
                <a:spcPts val="0"/>
              </a:spcAft>
              <a:buClrTx/>
              <a:buSzTx/>
              <a:tabLst/>
              <a:defRPr/>
            </a:pPr>
            <a:r>
              <a:rPr lang="en-US" smtClean="0"/>
              <a:t>Click to edit Master text styles</a:t>
            </a:r>
          </a:p>
        </p:txBody>
      </p:sp>
    </p:spTree>
    <p:extLst>
      <p:ext uri="{BB962C8B-B14F-4D97-AF65-F5344CB8AC3E}">
        <p14:creationId xmlns:p14="http://schemas.microsoft.com/office/powerpoint/2010/main" val="1689068745"/>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and Content - 2">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7589838" y="1668463"/>
            <a:ext cx="4572000" cy="5029200"/>
          </a:xfrm>
        </p:spPr>
        <p:txBody>
          <a:bodyPr wrap="square">
            <a:noAutofit/>
          </a:bodyPr>
          <a:lstStyle>
            <a:lvl3pPr>
              <a:defRPr sz="2400"/>
            </a:lvl3pPr>
            <a:lvl4pPr>
              <a:defRPr sz="2000"/>
            </a:lvl4pPr>
            <a:lvl5pPr>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p:cNvSpPr>
          <p:nvPr>
            <p:ph type="title"/>
          </p:nvPr>
        </p:nvSpPr>
        <p:spPr>
          <a:xfrm>
            <a:off x="7590514" y="295274"/>
            <a:ext cx="4573689" cy="917575"/>
          </a:xfrm>
        </p:spPr>
        <p:txBody>
          <a:bodyPr/>
          <a:lstStyle/>
          <a:p>
            <a:r>
              <a:rPr lang="en-US" dirty="0" smtClean="0"/>
              <a:t>Click to edit Master title</a:t>
            </a:r>
            <a:endParaRPr lang="en-US" dirty="0"/>
          </a:p>
        </p:txBody>
      </p:sp>
    </p:spTree>
    <p:extLst>
      <p:ext uri="{BB962C8B-B14F-4D97-AF65-F5344CB8AC3E}">
        <p14:creationId xmlns:p14="http://schemas.microsoft.com/office/powerpoint/2010/main" val="2123276821"/>
      </p:ext>
    </p:extLst>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itle and Content - 2">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761038" y="1668463"/>
            <a:ext cx="6400800" cy="5029200"/>
          </a:xfrm>
        </p:spPr>
        <p:txBody>
          <a:bodyPr wrap="square">
            <a:noAutofit/>
          </a:bodyPr>
          <a:lstStyle>
            <a:lvl1pPr marL="0" indent="0">
              <a:buNone/>
              <a:defRPr/>
            </a:lvl1pPr>
            <a:lvl2pPr marL="0" indent="0">
              <a:buNone/>
              <a:defRPr/>
            </a:lvl2pPr>
            <a:lvl3pPr marL="0" indent="0">
              <a:buNone/>
              <a:defRPr sz="2400"/>
            </a:lvl3pPr>
            <a:lvl4pPr marL="0" indent="0">
              <a:buNone/>
              <a:defRPr sz="2000"/>
            </a:lvl4pPr>
            <a:lvl5pPr marL="0" indent="0">
              <a:buNone/>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p:cNvSpPr>
          <p:nvPr>
            <p:ph type="title"/>
          </p:nvPr>
        </p:nvSpPr>
        <p:spPr>
          <a:xfrm>
            <a:off x="5761038" y="295274"/>
            <a:ext cx="6403165" cy="917575"/>
          </a:xfrm>
        </p:spPr>
        <p:txBody>
          <a:bodyPr/>
          <a:lstStyle/>
          <a:p>
            <a:r>
              <a:rPr lang="en-US" dirty="0" smtClean="0"/>
              <a:t>Click to edit Master title</a:t>
            </a:r>
            <a:endParaRPr lang="en-US" dirty="0"/>
          </a:p>
        </p:txBody>
      </p:sp>
    </p:spTree>
    <p:extLst>
      <p:ext uri="{BB962C8B-B14F-4D97-AF65-F5344CB8AC3E}">
        <p14:creationId xmlns:p14="http://schemas.microsoft.com/office/powerpoint/2010/main" val="973924146"/>
      </p:ext>
    </p:extLst>
  </p:cSld>
  <p:clrMapOvr>
    <a:masterClrMapping/>
  </p:clrMapOvr>
  <p:transition>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and Content - 2">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761038" y="1668463"/>
            <a:ext cx="6400800" cy="5029200"/>
          </a:xfrm>
        </p:spPr>
        <p:txBody>
          <a:bodyPr wrap="square">
            <a:noAutofit/>
          </a:bodyPr>
          <a:lstStyle>
            <a:lvl1pPr marL="0" indent="0">
              <a:buNone/>
              <a:defRPr/>
            </a:lvl1pPr>
            <a:lvl2pPr marL="0" indent="0">
              <a:buNone/>
              <a:defRPr/>
            </a:lvl2pPr>
            <a:lvl3pPr marL="0" indent="0">
              <a:buNone/>
              <a:defRPr sz="2400"/>
            </a:lvl3pPr>
            <a:lvl4pPr marL="0" indent="0">
              <a:buNone/>
              <a:defRPr sz="2000"/>
            </a:lvl4pPr>
            <a:lvl5pPr marL="0" indent="0">
              <a:buNone/>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793925088"/>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Only Large">
    <p:spTree>
      <p:nvGrpSpPr>
        <p:cNvPr id="1" name=""/>
        <p:cNvGrpSpPr/>
        <p:nvPr/>
      </p:nvGrpSpPr>
      <p:grpSpPr>
        <a:xfrm>
          <a:off x="0" y="0"/>
          <a:ext cx="0" cy="0"/>
          <a:chOff x="0" y="0"/>
          <a:chExt cx="0" cy="0"/>
        </a:xfrm>
      </p:grpSpPr>
      <p:sp>
        <p:nvSpPr>
          <p:cNvPr id="2" name="Title 1"/>
          <p:cNvSpPr>
            <a:spLocks noGrp="1"/>
          </p:cNvSpPr>
          <p:nvPr>
            <p:ph type="title"/>
          </p:nvPr>
        </p:nvSpPr>
        <p:spPr>
          <a:xfrm>
            <a:off x="1189038" y="2125663"/>
            <a:ext cx="10058399" cy="1828800"/>
          </a:xfrm>
        </p:spPr>
        <p:txBody>
          <a:bodyPr/>
          <a:lstStyle>
            <a:lvl1pPr>
              <a:defRPr sz="4800" baseline="0"/>
            </a:lvl1pPr>
          </a:lstStyle>
          <a:p>
            <a:r>
              <a:rPr lang="en-US" smtClean="0"/>
              <a:t>Click to edit Master title style</a:t>
            </a:r>
            <a:endParaRPr lang="en-US" dirty="0"/>
          </a:p>
        </p:txBody>
      </p:sp>
    </p:spTree>
    <p:extLst>
      <p:ext uri="{BB962C8B-B14F-4D97-AF65-F5344CB8AC3E}">
        <p14:creationId xmlns:p14="http://schemas.microsoft.com/office/powerpoint/2010/main" val="1542708311"/>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sz="quarter" idx="11" hasCustomPrompt="1"/>
          </p:nvPr>
        </p:nvSpPr>
        <p:spPr>
          <a:xfrm>
            <a:off x="283148" y="1668463"/>
            <a:ext cx="2743200" cy="5029200"/>
          </a:xfrm>
        </p:spPr>
        <p:txBody>
          <a:bodyPr>
            <a:noAutofit/>
          </a:bodyPr>
          <a:lstStyle>
            <a:lvl1pPr marL="342900" indent="-342900">
              <a:buNone/>
              <a:defRPr kumimoji="0" lang="en-US" sz="2400" b="0" i="0" u="none" strike="noStrike" kern="1200" cap="none" spc="0" normalizeH="0" baseline="0" dirty="0" smtClean="0">
                <a:ln>
                  <a:noFill/>
                </a:ln>
                <a:gradFill>
                  <a:gsLst>
                    <a:gs pos="100000">
                      <a:srgbClr val="000000">
                        <a:lumMod val="75000"/>
                        <a:lumOff val="25000"/>
                      </a:srgbClr>
                    </a:gs>
                    <a:gs pos="0">
                      <a:srgbClr val="000000">
                        <a:lumMod val="75000"/>
                        <a:lumOff val="25000"/>
                      </a:srgbClr>
                    </a:gs>
                  </a:gsLst>
                  <a:lin ang="5400000" scaled="0"/>
                </a:gradFill>
                <a:effectLst/>
                <a:uLnTx/>
                <a:uFillTx/>
                <a:latin typeface="+mn-lt"/>
                <a:ea typeface="+mj-ea"/>
                <a:cs typeface="+mj-cs"/>
              </a:defRPr>
            </a:lvl1pPr>
          </a:lstStyle>
          <a:p>
            <a:pPr marL="0" marR="0" lvl="0" indent="0" algn="l" defTabSz="914166" rtl="0" eaLnBrk="1" fontAlgn="auto" latinLnBrk="0" hangingPunct="1">
              <a:lnSpc>
                <a:spcPct val="100000"/>
              </a:lnSpc>
              <a:spcBef>
                <a:spcPct val="0"/>
              </a:spcBef>
              <a:spcAft>
                <a:spcPts val="0"/>
              </a:spcAft>
              <a:buClrTx/>
              <a:buSzTx/>
              <a:tabLst/>
              <a:defRPr/>
            </a:pPr>
            <a:r>
              <a:rPr lang="en-US" dirty="0" smtClean="0"/>
              <a:t>Click to edit</a:t>
            </a:r>
            <a:br>
              <a:rPr lang="en-US" dirty="0" smtClean="0"/>
            </a:br>
            <a:r>
              <a:rPr lang="en-US" dirty="0" smtClean="0"/>
              <a:t>Master text styles</a:t>
            </a:r>
          </a:p>
        </p:txBody>
      </p:sp>
    </p:spTree>
    <p:extLst>
      <p:ext uri="{BB962C8B-B14F-4D97-AF65-F5344CB8AC3E}">
        <p14:creationId xmlns:p14="http://schemas.microsoft.com/office/powerpoint/2010/main" val="3916632612"/>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wrap="square" lIns="182880" tIns="146304" rIns="182880" bIns="146304" anchor="ctr">
            <a:noAutofit/>
          </a:bodyPr>
          <a:lstStyle>
            <a:lvl1pPr marL="0" indent="0">
              <a:lnSpc>
                <a:spcPct val="95000"/>
              </a:lnSpc>
              <a:spcBef>
                <a:spcPts val="0"/>
              </a:spcBef>
              <a:spcAft>
                <a:spcPts val="1632"/>
              </a:spcAft>
              <a:buNone/>
              <a:defRPr lang="en-US" sz="3600" kern="1200" dirty="0" smtClean="0">
                <a:gradFill>
                  <a:gsLst>
                    <a:gs pos="28302">
                      <a:schemeClr val="tx1">
                        <a:lumMod val="75000"/>
                        <a:lumOff val="25000"/>
                      </a:schemeClr>
                    </a:gs>
                    <a:gs pos="67000">
                      <a:schemeClr val="tx1">
                        <a:lumMod val="75000"/>
                        <a:lumOff val="25000"/>
                      </a:schemeClr>
                    </a:gs>
                  </a:gsLst>
                  <a:lin ang="5400000" scaled="0"/>
                </a:gradFill>
                <a:latin typeface="+mj-lt"/>
                <a:ea typeface="+mn-ea"/>
                <a:cs typeface="+mn-cs"/>
              </a:defRPr>
            </a:lvl1pPr>
            <a:lvl2pPr>
              <a:lnSpc>
                <a:spcPct val="100000"/>
              </a:lnSpc>
              <a:spcBef>
                <a:spcPts val="816"/>
              </a:spcBef>
              <a:defRPr sz="1900">
                <a:solidFill>
                  <a:srgbClr val="FFFFFF"/>
                </a:solidFill>
              </a:defRPr>
            </a:lvl2pPr>
            <a:lvl3pPr>
              <a:lnSpc>
                <a:spcPct val="100000"/>
              </a:lnSpc>
              <a:spcBef>
                <a:spcPts val="816"/>
              </a:spcBef>
              <a:defRPr sz="1900">
                <a:solidFill>
                  <a:srgbClr val="FFFFFF"/>
                </a:solidFill>
              </a:defRPr>
            </a:lvl3pPr>
            <a:lvl4pPr>
              <a:lnSpc>
                <a:spcPct val="100000"/>
              </a:lnSpc>
              <a:spcBef>
                <a:spcPts val="816"/>
              </a:spcBef>
              <a:defRPr sz="1900">
                <a:solidFill>
                  <a:srgbClr val="FFFFFF"/>
                </a:solidFill>
              </a:defRPr>
            </a:lvl4pPr>
            <a:lvl5pPr>
              <a:lnSpc>
                <a:spcPct val="100000"/>
              </a:lnSpc>
              <a:spcBef>
                <a:spcPts val="816"/>
              </a:spcBef>
              <a:defRPr sz="1900">
                <a:solidFill>
                  <a:srgbClr val="FFFFFF"/>
                </a:solidFill>
              </a:defRPr>
            </a:lvl5pPr>
          </a:lstStyle>
          <a:p>
            <a:pPr marL="0" lvl="0" indent="0" algn="l" defTabSz="914166" rtl="0" eaLnBrk="1" latinLnBrk="0" hangingPunct="1">
              <a:spcBef>
                <a:spcPct val="20000"/>
              </a:spcBef>
            </a:pPr>
            <a:r>
              <a:rPr lang="en-US" smtClean="0"/>
              <a:t>Click to edit Master text styles</a:t>
            </a:r>
          </a:p>
        </p:txBody>
      </p:sp>
      <p:sp>
        <p:nvSpPr>
          <p:cNvPr id="15" name="Title 1"/>
          <p:cNvSpPr>
            <a:spLocks noGrp="1"/>
          </p:cNvSpPr>
          <p:nvPr>
            <p:ph type="ctrTitle" hasCustomPrompt="1"/>
          </p:nvPr>
        </p:nvSpPr>
        <p:spPr>
          <a:xfrm>
            <a:off x="274638" y="1537563"/>
            <a:ext cx="3931941" cy="391939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tx2"/>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4000"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43266" rtl="0" eaLnBrk="1" fontAlgn="base" latinLnBrk="0" hangingPunct="1">
              <a:lnSpc>
                <a:spcPct val="100000"/>
              </a:lnSpc>
              <a:spcBef>
                <a:spcPct val="0"/>
              </a:spcBef>
              <a:spcAft>
                <a:spcPct val="0"/>
              </a:spcAft>
              <a:buFontTx/>
              <a:buNone/>
            </a:pPr>
            <a:r>
              <a:rPr lang="en-US" dirty="0" smtClean="0"/>
              <a:t>Click to edit master title style</a:t>
            </a:r>
            <a:endParaRPr lang="en-US" dirty="0"/>
          </a:p>
        </p:txBody>
      </p:sp>
    </p:spTree>
    <p:extLst>
      <p:ext uri="{BB962C8B-B14F-4D97-AF65-F5344CB8AC3E}">
        <p14:creationId xmlns:p14="http://schemas.microsoft.com/office/powerpoint/2010/main" val="2862635951"/>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vert="horz" wrap="square" lIns="182880" tIns="146304" rIns="182880" bIns="146304" rtlCol="0" anchor="ctr">
            <a:noAutofit/>
          </a:bodyPr>
          <a:lstStyle>
            <a:lvl1pPr marL="0" indent="0">
              <a:buNone/>
              <a:defRPr lang="en-US" sz="3600" kern="1200" dirty="0" smtClean="0">
                <a:gradFill>
                  <a:gsLst>
                    <a:gs pos="8491">
                      <a:schemeClr val="tx1">
                        <a:lumMod val="75000"/>
                        <a:lumOff val="25000"/>
                      </a:schemeClr>
                    </a:gs>
                    <a:gs pos="100000">
                      <a:schemeClr val="tx1">
                        <a:lumMod val="75000"/>
                        <a:lumOff val="25000"/>
                      </a:schemeClr>
                    </a:gs>
                  </a:gsLst>
                  <a:lin ang="5400000" scaled="0"/>
                </a:gradFill>
                <a:latin typeface="+mj-lt"/>
                <a:ea typeface="+mn-ea"/>
                <a:cs typeface="+mn-cs"/>
              </a:defRPr>
            </a:lvl1pPr>
          </a:lstStyle>
          <a:p>
            <a:pPr marL="0" lvl="0" indent="0" algn="l" defTabSz="914166" rtl="0" eaLnBrk="1" latinLnBrk="0" hangingPunct="1">
              <a:spcBef>
                <a:spcPct val="20000"/>
              </a:spcBef>
              <a:spcAft>
                <a:spcPts val="1632"/>
              </a:spcAft>
            </a:pPr>
            <a:r>
              <a:rPr lang="en-US" smtClean="0"/>
              <a:t>Click to edit Master text styles</a:t>
            </a:r>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Picture Placeholder 12"/>
          <p:cNvSpPr>
            <a:spLocks noGrp="1"/>
          </p:cNvSpPr>
          <p:nvPr>
            <p:ph type="pic" sz="quarter" idx="16"/>
          </p:nvPr>
        </p:nvSpPr>
        <p:spPr>
          <a:xfrm>
            <a:off x="274638" y="1535875"/>
            <a:ext cx="3931920" cy="392277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a:solidFill>
            <a:schemeClr val="tx2"/>
          </a:solidFill>
        </p:spPr>
        <p:txBody>
          <a:bodyPr lIns="182880" tIns="146304" rIns="182880" bIns="146304" anchor="ctr" anchorCtr="1">
            <a:noAutofit/>
          </a:bodyPr>
          <a:lstStyle>
            <a:lvl1pPr marL="0" indent="0">
              <a:buNone/>
              <a:defRPr>
                <a:solidFill>
                  <a:schemeClr val="bg1"/>
                </a:solidFill>
              </a:defRPr>
            </a:lvl1pPr>
          </a:lstStyle>
          <a:p>
            <a:r>
              <a:rPr lang="en-US" dirty="0" smtClean="0"/>
              <a:t>Click icon to add picture</a:t>
            </a:r>
            <a:endParaRPr lang="en-US" dirty="0"/>
          </a:p>
        </p:txBody>
      </p:sp>
    </p:spTree>
    <p:extLst>
      <p:ext uri="{BB962C8B-B14F-4D97-AF65-F5344CB8AC3E}">
        <p14:creationId xmlns:p14="http://schemas.microsoft.com/office/powerpoint/2010/main" val="4290644359"/>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icture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vert="horz" wrap="square" lIns="182880" tIns="146304" rIns="182880" bIns="146304" rtlCol="0" anchor="ctr">
            <a:noAutofit/>
          </a:bodyPr>
          <a:lstStyle>
            <a:lvl1pPr marL="0" indent="0">
              <a:buFont typeface="Arial" panose="020B0604020202020204" pitchFamily="34" charset="0"/>
              <a:buNone/>
              <a:defRPr lang="en-US" sz="3600" kern="1200" dirty="0" smtClean="0">
                <a:gradFill>
                  <a:gsLst>
                    <a:gs pos="1299">
                      <a:schemeClr val="tx1"/>
                    </a:gs>
                    <a:gs pos="100000">
                      <a:schemeClr val="tx1"/>
                    </a:gs>
                  </a:gsLst>
                  <a:lin ang="5400000" scaled="0"/>
                </a:gradFill>
                <a:latin typeface="+mj-lt"/>
                <a:ea typeface="+mn-ea"/>
                <a:cs typeface="+mn-cs"/>
              </a:defRPr>
            </a:lvl1pPr>
          </a:lstStyle>
          <a:p>
            <a:pPr marL="0" lvl="0" indent="0" algn="l" defTabSz="914166" rtl="0" eaLnBrk="1" latinLnBrk="0" hangingPunct="1">
              <a:spcBef>
                <a:spcPct val="20000"/>
              </a:spcBef>
            </a:pPr>
            <a:r>
              <a:rPr lang="en-US" smtClean="0"/>
              <a:t>Click to edit Master text styles</a:t>
            </a:r>
          </a:p>
        </p:txBody>
      </p:sp>
      <p:sp>
        <p:nvSpPr>
          <p:cNvPr id="7" name="Picture Placeholder 12"/>
          <p:cNvSpPr>
            <a:spLocks noGrp="1"/>
          </p:cNvSpPr>
          <p:nvPr>
            <p:ph type="pic" sz="quarter" idx="16"/>
          </p:nvPr>
        </p:nvSpPr>
        <p:spPr>
          <a:xfrm>
            <a:off x="274638" y="1535875"/>
            <a:ext cx="3931920" cy="392277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lIns="182880" tIns="146304" rIns="182880" bIns="146304" anchor="ctr" anchorCtr="1">
            <a:noAutofit/>
          </a:bodyPr>
          <a:lstStyle>
            <a:lvl1pPr marL="0" indent="0">
              <a:buNone/>
              <a:defRPr/>
            </a:lvl1pPr>
          </a:lstStyle>
          <a:p>
            <a:r>
              <a:rPr lang="en-US" dirty="0" smtClean="0"/>
              <a:t>Click icon to add picture</a:t>
            </a:r>
            <a:endParaRPr lang="en-US" dirty="0"/>
          </a:p>
        </p:txBody>
      </p:sp>
      <p:sp>
        <p:nvSpPr>
          <p:cNvPr id="3" name="Title 2"/>
          <p:cNvSpPr>
            <a:spLocks noGrp="1"/>
          </p:cNvSpPr>
          <p:nvPr>
            <p:ph type="title"/>
          </p:nvPr>
        </p:nvSpPr>
        <p:spPr/>
        <p:txBody>
          <a:bodyPr wrap="none" lIns="182880" tIns="146304" rIns="182880" bIns="146304"/>
          <a:lstStyle/>
          <a:p>
            <a:r>
              <a:rPr lang="en-US" smtClean="0"/>
              <a:t>Click to edit Master title style</a:t>
            </a:r>
            <a:endParaRPr lang="en-US" dirty="0"/>
          </a:p>
        </p:txBody>
      </p:sp>
    </p:spTree>
    <p:extLst>
      <p:ext uri="{BB962C8B-B14F-4D97-AF65-F5344CB8AC3E}">
        <p14:creationId xmlns:p14="http://schemas.microsoft.com/office/powerpoint/2010/main" val="1379646616"/>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 Code">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1534779"/>
          </a:xfrm>
        </p:spPr>
        <p:txBody>
          <a:bodyPr>
            <a:spAutoFit/>
          </a:bodyPr>
          <a:lstStyle>
            <a:lvl1pPr>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1pPr>
            <a:lvl2pPr marL="584200" indent="-241300">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2pPr>
            <a:lvl3pPr marL="571441" indent="-342900">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3pPr>
            <a:lvl4pPr>
              <a:defRPr sz="2000"/>
            </a:lvl4pPr>
            <a:lvl5pPr>
              <a:defRPr sz="2000"/>
            </a:lvl5pPr>
          </a:lstStyle>
          <a:p>
            <a:pPr marL="0" lvl="0" indent="0" algn="l" defTabSz="914166" rtl="0" eaLnBrk="1" latinLnBrk="0" hangingPunct="1">
              <a:spcBef>
                <a:spcPct val="20000"/>
              </a:spcBef>
              <a:spcAft>
                <a:spcPts val="816"/>
              </a:spcAft>
              <a:buFont typeface="Arial" pitchFamily="34" charset="0"/>
              <a:buNone/>
            </a:pPr>
            <a:r>
              <a:rPr lang="en-US" smtClean="0"/>
              <a:t>Click to edit Master text styles</a:t>
            </a:r>
          </a:p>
          <a:p>
            <a:pPr marL="0" lvl="1" indent="0" algn="l" defTabSz="914166" rtl="0" eaLnBrk="1" latinLnBrk="0" hangingPunct="1">
              <a:spcBef>
                <a:spcPct val="20000"/>
              </a:spcBef>
              <a:spcAft>
                <a:spcPts val="816"/>
              </a:spcAft>
              <a:buFont typeface="Arial" pitchFamily="34" charset="0"/>
              <a:buNone/>
            </a:pPr>
            <a:r>
              <a:rPr lang="en-US" smtClean="0"/>
              <a:t>Second level</a:t>
            </a:r>
          </a:p>
          <a:p>
            <a:pPr marL="0" lvl="2" indent="0" algn="l" defTabSz="914166" rtl="0" eaLnBrk="1" latinLnBrk="0" hangingPunct="1">
              <a:spcBef>
                <a:spcPct val="20000"/>
              </a:spcBef>
              <a:spcAft>
                <a:spcPts val="816"/>
              </a:spcAft>
              <a:buFont typeface="Arial" pitchFamily="34" charset="0"/>
              <a:buNone/>
            </a:pPr>
            <a:r>
              <a:rPr lang="en-US" smtClean="0"/>
              <a:t>Third level</a:t>
            </a:r>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58386650"/>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p:bg bwMode="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762567"/>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Walk-in">
    <p:bg>
      <p:bgPr>
        <a:solidFill>
          <a:schemeClr val="bg1"/>
        </a:solidFill>
        <a:effectLst/>
      </p:bgPr>
    </p:bg>
    <p:spTree>
      <p:nvGrpSpPr>
        <p:cNvPr id="1" name=""/>
        <p:cNvGrpSpPr/>
        <p:nvPr/>
      </p:nvGrpSpPr>
      <p:grpSpPr>
        <a:xfrm>
          <a:off x="0" y="0"/>
          <a:ext cx="0" cy="0"/>
          <a:chOff x="0" y="0"/>
          <a:chExt cx="0" cy="0"/>
        </a:xfrm>
      </p:grpSpPr>
      <p:sp>
        <p:nvSpPr>
          <p:cNvPr id="2" name="Freeform 1"/>
          <p:cNvSpPr>
            <a:spLocks noEditPoints="1"/>
          </p:cNvSpPr>
          <p:nvPr userDrawn="1"/>
        </p:nvSpPr>
        <p:spPr bwMode="black">
          <a:xfrm>
            <a:off x="2137568" y="2473325"/>
            <a:ext cx="8161338" cy="2047875"/>
          </a:xfrm>
          <a:custGeom>
            <a:avLst/>
            <a:gdLst>
              <a:gd name="T0" fmla="*/ 336 w 2176"/>
              <a:gd name="T1" fmla="*/ 2 h 546"/>
              <a:gd name="T2" fmla="*/ 269 w 2176"/>
              <a:gd name="T3" fmla="*/ 2 h 546"/>
              <a:gd name="T4" fmla="*/ 48 w 2176"/>
              <a:gd name="T5" fmla="*/ 538 h 546"/>
              <a:gd name="T6" fmla="*/ 2128 w 2176"/>
              <a:gd name="T7" fmla="*/ 2 h 546"/>
              <a:gd name="T8" fmla="*/ 2176 w 2176"/>
              <a:gd name="T9" fmla="*/ 2 h 546"/>
              <a:gd name="T10" fmla="*/ 1049 w 2176"/>
              <a:gd name="T11" fmla="*/ 175 h 546"/>
              <a:gd name="T12" fmla="*/ 1025 w 2176"/>
              <a:gd name="T13" fmla="*/ 454 h 546"/>
              <a:gd name="T14" fmla="*/ 937 w 2176"/>
              <a:gd name="T15" fmla="*/ 473 h 546"/>
              <a:gd name="T16" fmla="*/ 892 w 2176"/>
              <a:gd name="T17" fmla="*/ 384 h 546"/>
              <a:gd name="T18" fmla="*/ 809 w 2176"/>
              <a:gd name="T19" fmla="*/ 394 h 546"/>
              <a:gd name="T20" fmla="*/ 975 w 2176"/>
              <a:gd name="T21" fmla="*/ 540 h 546"/>
              <a:gd name="T22" fmla="*/ 1048 w 2176"/>
              <a:gd name="T23" fmla="*/ 482 h 546"/>
              <a:gd name="T24" fmla="*/ 1131 w 2176"/>
              <a:gd name="T25" fmla="*/ 536 h 546"/>
              <a:gd name="T26" fmla="*/ 1293 w 2176"/>
              <a:gd name="T27" fmla="*/ 14 h 546"/>
              <a:gd name="T28" fmla="*/ 1238 w 2176"/>
              <a:gd name="T29" fmla="*/ 3 h 546"/>
              <a:gd name="T30" fmla="*/ 1207 w 2176"/>
              <a:gd name="T31" fmla="*/ 48 h 546"/>
              <a:gd name="T32" fmla="*/ 1237 w 2176"/>
              <a:gd name="T33" fmla="*/ 91 h 546"/>
              <a:gd name="T34" fmla="*/ 1293 w 2176"/>
              <a:gd name="T35" fmla="*/ 81 h 546"/>
              <a:gd name="T36" fmla="*/ 1216 w 2176"/>
              <a:gd name="T37" fmla="*/ 536 h 546"/>
              <a:gd name="T38" fmla="*/ 1216 w 2176"/>
              <a:gd name="T39" fmla="*/ 175 h 546"/>
              <a:gd name="T40" fmla="*/ 1457 w 2176"/>
              <a:gd name="T41" fmla="*/ 536 h 546"/>
              <a:gd name="T42" fmla="*/ 1376 w 2176"/>
              <a:gd name="T43" fmla="*/ 536 h 546"/>
              <a:gd name="T44" fmla="*/ 729 w 2176"/>
              <a:gd name="T45" fmla="*/ 213 h 546"/>
              <a:gd name="T46" fmla="*/ 573 w 2176"/>
              <a:gd name="T47" fmla="*/ 163 h 546"/>
              <a:gd name="T48" fmla="*/ 491 w 2176"/>
              <a:gd name="T49" fmla="*/ 226 h 546"/>
              <a:gd name="T50" fmla="*/ 460 w 2176"/>
              <a:gd name="T51" fmla="*/ 2 h 546"/>
              <a:gd name="T52" fmla="*/ 489 w 2176"/>
              <a:gd name="T53" fmla="*/ 537 h 546"/>
              <a:gd name="T54" fmla="*/ 509 w 2176"/>
              <a:gd name="T55" fmla="*/ 512 h 546"/>
              <a:gd name="T56" fmla="*/ 596 w 2176"/>
              <a:gd name="T57" fmla="*/ 546 h 546"/>
              <a:gd name="T58" fmla="*/ 754 w 2176"/>
              <a:gd name="T59" fmla="*/ 423 h 546"/>
              <a:gd name="T60" fmla="*/ 671 w 2176"/>
              <a:gd name="T61" fmla="*/ 400 h 546"/>
              <a:gd name="T62" fmla="*/ 578 w 2176"/>
              <a:gd name="T63" fmla="*/ 478 h 546"/>
              <a:gd name="T64" fmla="*/ 495 w 2176"/>
              <a:gd name="T65" fmla="*/ 421 h 546"/>
              <a:gd name="T66" fmla="*/ 496 w 2176"/>
              <a:gd name="T67" fmla="*/ 291 h 546"/>
              <a:gd name="T68" fmla="*/ 586 w 2176"/>
              <a:gd name="T69" fmla="*/ 226 h 546"/>
              <a:gd name="T70" fmla="*/ 672 w 2176"/>
              <a:gd name="T71" fmla="*/ 293 h 546"/>
              <a:gd name="T72" fmla="*/ 1866 w 2176"/>
              <a:gd name="T73" fmla="*/ 2 h 546"/>
              <a:gd name="T74" fmla="*/ 1783 w 2176"/>
              <a:gd name="T75" fmla="*/ 220 h 546"/>
              <a:gd name="T76" fmla="*/ 1716 w 2176"/>
              <a:gd name="T77" fmla="*/ 171 h 546"/>
              <a:gd name="T78" fmla="*/ 1561 w 2176"/>
              <a:gd name="T79" fmla="*/ 220 h 546"/>
              <a:gd name="T80" fmla="*/ 1526 w 2176"/>
              <a:gd name="T81" fmla="*/ 443 h 546"/>
              <a:gd name="T82" fmla="*/ 1665 w 2176"/>
              <a:gd name="T83" fmla="*/ 546 h 546"/>
              <a:gd name="T84" fmla="*/ 1763 w 2176"/>
              <a:gd name="T85" fmla="*/ 507 h 546"/>
              <a:gd name="T86" fmla="*/ 1785 w 2176"/>
              <a:gd name="T87" fmla="*/ 537 h 546"/>
              <a:gd name="T88" fmla="*/ 1778 w 2176"/>
              <a:gd name="T89" fmla="*/ 413 h 546"/>
              <a:gd name="T90" fmla="*/ 1692 w 2176"/>
              <a:gd name="T91" fmla="*/ 479 h 546"/>
              <a:gd name="T92" fmla="*/ 1607 w 2176"/>
              <a:gd name="T93" fmla="*/ 414 h 546"/>
              <a:gd name="T94" fmla="*/ 1624 w 2176"/>
              <a:gd name="T95" fmla="*/ 269 h 546"/>
              <a:gd name="T96" fmla="*/ 1732 w 2176"/>
              <a:gd name="T97" fmla="*/ 241 h 546"/>
              <a:gd name="T98" fmla="*/ 1786 w 2176"/>
              <a:gd name="T99" fmla="*/ 326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6" h="546">
                <a:moveTo>
                  <a:pt x="163" y="538"/>
                </a:moveTo>
                <a:cubicBezTo>
                  <a:pt x="116" y="538"/>
                  <a:pt x="116" y="538"/>
                  <a:pt x="116" y="538"/>
                </a:cubicBezTo>
                <a:cubicBezTo>
                  <a:pt x="336" y="2"/>
                  <a:pt x="336" y="2"/>
                  <a:pt x="336" y="2"/>
                </a:cubicBezTo>
                <a:cubicBezTo>
                  <a:pt x="384" y="2"/>
                  <a:pt x="384" y="2"/>
                  <a:pt x="384" y="2"/>
                </a:cubicBezTo>
                <a:lnTo>
                  <a:pt x="163" y="538"/>
                </a:lnTo>
                <a:close/>
                <a:moveTo>
                  <a:pt x="269" y="2"/>
                </a:moveTo>
                <a:cubicBezTo>
                  <a:pt x="221" y="2"/>
                  <a:pt x="221" y="2"/>
                  <a:pt x="221" y="2"/>
                </a:cubicBezTo>
                <a:cubicBezTo>
                  <a:pt x="0" y="538"/>
                  <a:pt x="0" y="538"/>
                  <a:pt x="0" y="538"/>
                </a:cubicBezTo>
                <a:cubicBezTo>
                  <a:pt x="48" y="538"/>
                  <a:pt x="48" y="538"/>
                  <a:pt x="48" y="538"/>
                </a:cubicBezTo>
                <a:lnTo>
                  <a:pt x="269" y="2"/>
                </a:lnTo>
                <a:close/>
                <a:moveTo>
                  <a:pt x="2176" y="2"/>
                </a:moveTo>
                <a:cubicBezTo>
                  <a:pt x="2128" y="2"/>
                  <a:pt x="2128" y="2"/>
                  <a:pt x="2128" y="2"/>
                </a:cubicBezTo>
                <a:cubicBezTo>
                  <a:pt x="1908" y="538"/>
                  <a:pt x="1908" y="538"/>
                  <a:pt x="1908" y="538"/>
                </a:cubicBezTo>
                <a:cubicBezTo>
                  <a:pt x="1955" y="538"/>
                  <a:pt x="1955" y="538"/>
                  <a:pt x="1955" y="538"/>
                </a:cubicBezTo>
                <a:lnTo>
                  <a:pt x="2176" y="2"/>
                </a:lnTo>
                <a:close/>
                <a:moveTo>
                  <a:pt x="1131" y="536"/>
                </a:moveTo>
                <a:cubicBezTo>
                  <a:pt x="1131" y="175"/>
                  <a:pt x="1131" y="175"/>
                  <a:pt x="1131" y="175"/>
                </a:cubicBezTo>
                <a:cubicBezTo>
                  <a:pt x="1049" y="175"/>
                  <a:pt x="1049" y="175"/>
                  <a:pt x="1049" y="175"/>
                </a:cubicBezTo>
                <a:cubicBezTo>
                  <a:pt x="1049" y="384"/>
                  <a:pt x="1049" y="384"/>
                  <a:pt x="1049" y="384"/>
                </a:cubicBezTo>
                <a:cubicBezTo>
                  <a:pt x="1049" y="399"/>
                  <a:pt x="1047" y="412"/>
                  <a:pt x="1042" y="424"/>
                </a:cubicBezTo>
                <a:cubicBezTo>
                  <a:pt x="1038" y="436"/>
                  <a:pt x="1032" y="446"/>
                  <a:pt x="1025" y="454"/>
                </a:cubicBezTo>
                <a:cubicBezTo>
                  <a:pt x="1017" y="462"/>
                  <a:pt x="1009" y="468"/>
                  <a:pt x="999" y="472"/>
                </a:cubicBezTo>
                <a:cubicBezTo>
                  <a:pt x="989" y="476"/>
                  <a:pt x="978" y="478"/>
                  <a:pt x="967" y="478"/>
                </a:cubicBezTo>
                <a:cubicBezTo>
                  <a:pt x="956" y="478"/>
                  <a:pt x="946" y="476"/>
                  <a:pt x="937" y="473"/>
                </a:cubicBezTo>
                <a:cubicBezTo>
                  <a:pt x="927" y="470"/>
                  <a:pt x="920" y="464"/>
                  <a:pt x="913" y="457"/>
                </a:cubicBezTo>
                <a:cubicBezTo>
                  <a:pt x="906" y="449"/>
                  <a:pt x="901" y="440"/>
                  <a:pt x="897" y="428"/>
                </a:cubicBezTo>
                <a:cubicBezTo>
                  <a:pt x="894" y="416"/>
                  <a:pt x="892" y="401"/>
                  <a:pt x="892" y="384"/>
                </a:cubicBezTo>
                <a:cubicBezTo>
                  <a:pt x="892" y="175"/>
                  <a:pt x="892" y="175"/>
                  <a:pt x="892" y="175"/>
                </a:cubicBezTo>
                <a:cubicBezTo>
                  <a:pt x="809" y="175"/>
                  <a:pt x="809" y="175"/>
                  <a:pt x="809" y="175"/>
                </a:cubicBezTo>
                <a:cubicBezTo>
                  <a:pt x="809" y="394"/>
                  <a:pt x="809" y="394"/>
                  <a:pt x="809" y="394"/>
                </a:cubicBezTo>
                <a:cubicBezTo>
                  <a:pt x="809" y="444"/>
                  <a:pt x="821" y="482"/>
                  <a:pt x="843" y="507"/>
                </a:cubicBezTo>
                <a:cubicBezTo>
                  <a:pt x="865" y="532"/>
                  <a:pt x="897" y="545"/>
                  <a:pt x="939" y="545"/>
                </a:cubicBezTo>
                <a:cubicBezTo>
                  <a:pt x="951" y="545"/>
                  <a:pt x="963" y="543"/>
                  <a:pt x="975" y="540"/>
                </a:cubicBezTo>
                <a:cubicBezTo>
                  <a:pt x="986" y="537"/>
                  <a:pt x="996" y="532"/>
                  <a:pt x="1005" y="526"/>
                </a:cubicBezTo>
                <a:cubicBezTo>
                  <a:pt x="1014" y="521"/>
                  <a:pt x="1022" y="514"/>
                  <a:pt x="1029" y="506"/>
                </a:cubicBezTo>
                <a:cubicBezTo>
                  <a:pt x="1037" y="499"/>
                  <a:pt x="1043" y="490"/>
                  <a:pt x="1048" y="482"/>
                </a:cubicBezTo>
                <a:cubicBezTo>
                  <a:pt x="1049" y="482"/>
                  <a:pt x="1049" y="482"/>
                  <a:pt x="1049" y="482"/>
                </a:cubicBezTo>
                <a:cubicBezTo>
                  <a:pt x="1049" y="536"/>
                  <a:pt x="1049" y="536"/>
                  <a:pt x="1049" y="536"/>
                </a:cubicBezTo>
                <a:lnTo>
                  <a:pt x="1131" y="536"/>
                </a:lnTo>
                <a:close/>
                <a:moveTo>
                  <a:pt x="1307" y="48"/>
                </a:moveTo>
                <a:cubicBezTo>
                  <a:pt x="1307" y="41"/>
                  <a:pt x="1306" y="35"/>
                  <a:pt x="1303" y="29"/>
                </a:cubicBezTo>
                <a:cubicBezTo>
                  <a:pt x="1301" y="23"/>
                  <a:pt x="1297" y="18"/>
                  <a:pt x="1293" y="14"/>
                </a:cubicBezTo>
                <a:cubicBezTo>
                  <a:pt x="1288" y="9"/>
                  <a:pt x="1283" y="6"/>
                  <a:pt x="1277" y="3"/>
                </a:cubicBezTo>
                <a:cubicBezTo>
                  <a:pt x="1271" y="1"/>
                  <a:pt x="1264" y="0"/>
                  <a:pt x="1257" y="0"/>
                </a:cubicBezTo>
                <a:cubicBezTo>
                  <a:pt x="1250" y="0"/>
                  <a:pt x="1244" y="1"/>
                  <a:pt x="1238" y="3"/>
                </a:cubicBezTo>
                <a:cubicBezTo>
                  <a:pt x="1232" y="6"/>
                  <a:pt x="1226" y="9"/>
                  <a:pt x="1222" y="13"/>
                </a:cubicBezTo>
                <a:cubicBezTo>
                  <a:pt x="1217" y="18"/>
                  <a:pt x="1214" y="23"/>
                  <a:pt x="1211" y="29"/>
                </a:cubicBezTo>
                <a:cubicBezTo>
                  <a:pt x="1209" y="34"/>
                  <a:pt x="1207" y="41"/>
                  <a:pt x="1207" y="48"/>
                </a:cubicBezTo>
                <a:cubicBezTo>
                  <a:pt x="1207" y="54"/>
                  <a:pt x="1209" y="60"/>
                  <a:pt x="1211" y="66"/>
                </a:cubicBezTo>
                <a:cubicBezTo>
                  <a:pt x="1214" y="72"/>
                  <a:pt x="1217" y="77"/>
                  <a:pt x="1221" y="81"/>
                </a:cubicBezTo>
                <a:cubicBezTo>
                  <a:pt x="1226" y="85"/>
                  <a:pt x="1231" y="88"/>
                  <a:pt x="1237" y="91"/>
                </a:cubicBezTo>
                <a:cubicBezTo>
                  <a:pt x="1243" y="93"/>
                  <a:pt x="1250" y="95"/>
                  <a:pt x="1257" y="95"/>
                </a:cubicBezTo>
                <a:cubicBezTo>
                  <a:pt x="1264" y="95"/>
                  <a:pt x="1271" y="93"/>
                  <a:pt x="1277" y="91"/>
                </a:cubicBezTo>
                <a:cubicBezTo>
                  <a:pt x="1283" y="88"/>
                  <a:pt x="1289" y="85"/>
                  <a:pt x="1293" y="81"/>
                </a:cubicBezTo>
                <a:cubicBezTo>
                  <a:pt x="1297" y="77"/>
                  <a:pt x="1301" y="72"/>
                  <a:pt x="1303" y="66"/>
                </a:cubicBezTo>
                <a:cubicBezTo>
                  <a:pt x="1306" y="60"/>
                  <a:pt x="1307" y="54"/>
                  <a:pt x="1307" y="48"/>
                </a:cubicBezTo>
                <a:moveTo>
                  <a:pt x="1216" y="536"/>
                </a:moveTo>
                <a:cubicBezTo>
                  <a:pt x="1297" y="536"/>
                  <a:pt x="1297" y="536"/>
                  <a:pt x="1297" y="536"/>
                </a:cubicBezTo>
                <a:cubicBezTo>
                  <a:pt x="1297" y="175"/>
                  <a:pt x="1297" y="175"/>
                  <a:pt x="1297" y="175"/>
                </a:cubicBezTo>
                <a:cubicBezTo>
                  <a:pt x="1216" y="175"/>
                  <a:pt x="1216" y="175"/>
                  <a:pt x="1216" y="175"/>
                </a:cubicBezTo>
                <a:lnTo>
                  <a:pt x="1216" y="536"/>
                </a:lnTo>
                <a:close/>
                <a:moveTo>
                  <a:pt x="1376" y="536"/>
                </a:moveTo>
                <a:cubicBezTo>
                  <a:pt x="1457" y="536"/>
                  <a:pt x="1457" y="536"/>
                  <a:pt x="1457" y="536"/>
                </a:cubicBezTo>
                <a:cubicBezTo>
                  <a:pt x="1457" y="2"/>
                  <a:pt x="1457" y="2"/>
                  <a:pt x="1457" y="2"/>
                </a:cubicBezTo>
                <a:cubicBezTo>
                  <a:pt x="1376" y="2"/>
                  <a:pt x="1376" y="2"/>
                  <a:pt x="1376" y="2"/>
                </a:cubicBezTo>
                <a:lnTo>
                  <a:pt x="1376" y="536"/>
                </a:lnTo>
                <a:close/>
                <a:moveTo>
                  <a:pt x="765" y="342"/>
                </a:moveTo>
                <a:cubicBezTo>
                  <a:pt x="765" y="317"/>
                  <a:pt x="762" y="294"/>
                  <a:pt x="756" y="272"/>
                </a:cubicBezTo>
                <a:cubicBezTo>
                  <a:pt x="750" y="249"/>
                  <a:pt x="741" y="230"/>
                  <a:pt x="729" y="213"/>
                </a:cubicBezTo>
                <a:cubicBezTo>
                  <a:pt x="717" y="196"/>
                  <a:pt x="701" y="183"/>
                  <a:pt x="682" y="173"/>
                </a:cubicBezTo>
                <a:cubicBezTo>
                  <a:pt x="663" y="163"/>
                  <a:pt x="640" y="158"/>
                  <a:pt x="613" y="158"/>
                </a:cubicBezTo>
                <a:cubicBezTo>
                  <a:pt x="599" y="158"/>
                  <a:pt x="585" y="160"/>
                  <a:pt x="573" y="163"/>
                </a:cubicBezTo>
                <a:cubicBezTo>
                  <a:pt x="561" y="166"/>
                  <a:pt x="549" y="171"/>
                  <a:pt x="539" y="177"/>
                </a:cubicBezTo>
                <a:cubicBezTo>
                  <a:pt x="529" y="183"/>
                  <a:pt x="520" y="190"/>
                  <a:pt x="512" y="199"/>
                </a:cubicBezTo>
                <a:cubicBezTo>
                  <a:pt x="504" y="207"/>
                  <a:pt x="497" y="216"/>
                  <a:pt x="491" y="226"/>
                </a:cubicBezTo>
                <a:cubicBezTo>
                  <a:pt x="489" y="226"/>
                  <a:pt x="489" y="226"/>
                  <a:pt x="489" y="226"/>
                </a:cubicBezTo>
                <a:cubicBezTo>
                  <a:pt x="489" y="2"/>
                  <a:pt x="489" y="2"/>
                  <a:pt x="489" y="2"/>
                </a:cubicBezTo>
                <a:cubicBezTo>
                  <a:pt x="460" y="2"/>
                  <a:pt x="460" y="2"/>
                  <a:pt x="460" y="2"/>
                </a:cubicBezTo>
                <a:cubicBezTo>
                  <a:pt x="406" y="133"/>
                  <a:pt x="406" y="133"/>
                  <a:pt x="406" y="133"/>
                </a:cubicBezTo>
                <a:cubicBezTo>
                  <a:pt x="406" y="537"/>
                  <a:pt x="406" y="537"/>
                  <a:pt x="406" y="537"/>
                </a:cubicBezTo>
                <a:cubicBezTo>
                  <a:pt x="489" y="537"/>
                  <a:pt x="489" y="537"/>
                  <a:pt x="489" y="537"/>
                </a:cubicBezTo>
                <a:cubicBezTo>
                  <a:pt x="489" y="490"/>
                  <a:pt x="489" y="490"/>
                  <a:pt x="489" y="490"/>
                </a:cubicBezTo>
                <a:cubicBezTo>
                  <a:pt x="491" y="490"/>
                  <a:pt x="491" y="490"/>
                  <a:pt x="491" y="490"/>
                </a:cubicBezTo>
                <a:cubicBezTo>
                  <a:pt x="496" y="498"/>
                  <a:pt x="502" y="505"/>
                  <a:pt x="509" y="512"/>
                </a:cubicBezTo>
                <a:cubicBezTo>
                  <a:pt x="515" y="519"/>
                  <a:pt x="523" y="525"/>
                  <a:pt x="532" y="530"/>
                </a:cubicBezTo>
                <a:cubicBezTo>
                  <a:pt x="540" y="535"/>
                  <a:pt x="550" y="539"/>
                  <a:pt x="561" y="542"/>
                </a:cubicBezTo>
                <a:cubicBezTo>
                  <a:pt x="571" y="544"/>
                  <a:pt x="583" y="546"/>
                  <a:pt x="596" y="546"/>
                </a:cubicBezTo>
                <a:cubicBezTo>
                  <a:pt x="623" y="546"/>
                  <a:pt x="647" y="541"/>
                  <a:pt x="668" y="530"/>
                </a:cubicBezTo>
                <a:cubicBezTo>
                  <a:pt x="689" y="520"/>
                  <a:pt x="707" y="506"/>
                  <a:pt x="721" y="488"/>
                </a:cubicBezTo>
                <a:cubicBezTo>
                  <a:pt x="736" y="470"/>
                  <a:pt x="747" y="448"/>
                  <a:pt x="754" y="423"/>
                </a:cubicBezTo>
                <a:cubicBezTo>
                  <a:pt x="761" y="398"/>
                  <a:pt x="765" y="371"/>
                  <a:pt x="765" y="342"/>
                </a:cubicBezTo>
                <a:moveTo>
                  <a:pt x="678" y="341"/>
                </a:moveTo>
                <a:cubicBezTo>
                  <a:pt x="678" y="363"/>
                  <a:pt x="676" y="383"/>
                  <a:pt x="671" y="400"/>
                </a:cubicBezTo>
                <a:cubicBezTo>
                  <a:pt x="667" y="418"/>
                  <a:pt x="660" y="432"/>
                  <a:pt x="651" y="443"/>
                </a:cubicBezTo>
                <a:cubicBezTo>
                  <a:pt x="643" y="455"/>
                  <a:pt x="632" y="463"/>
                  <a:pt x="620" y="469"/>
                </a:cubicBezTo>
                <a:cubicBezTo>
                  <a:pt x="607" y="475"/>
                  <a:pt x="593" y="478"/>
                  <a:pt x="578" y="478"/>
                </a:cubicBezTo>
                <a:cubicBezTo>
                  <a:pt x="565" y="478"/>
                  <a:pt x="553" y="475"/>
                  <a:pt x="542" y="470"/>
                </a:cubicBezTo>
                <a:cubicBezTo>
                  <a:pt x="531" y="466"/>
                  <a:pt x="522" y="459"/>
                  <a:pt x="514" y="450"/>
                </a:cubicBezTo>
                <a:cubicBezTo>
                  <a:pt x="506" y="442"/>
                  <a:pt x="500" y="432"/>
                  <a:pt x="495" y="421"/>
                </a:cubicBezTo>
                <a:cubicBezTo>
                  <a:pt x="491" y="410"/>
                  <a:pt x="488" y="397"/>
                  <a:pt x="488" y="384"/>
                </a:cubicBezTo>
                <a:cubicBezTo>
                  <a:pt x="488" y="336"/>
                  <a:pt x="488" y="336"/>
                  <a:pt x="488" y="336"/>
                </a:cubicBezTo>
                <a:cubicBezTo>
                  <a:pt x="488" y="319"/>
                  <a:pt x="491" y="304"/>
                  <a:pt x="496" y="291"/>
                </a:cubicBezTo>
                <a:cubicBezTo>
                  <a:pt x="500" y="278"/>
                  <a:pt x="507" y="266"/>
                  <a:pt x="516" y="257"/>
                </a:cubicBezTo>
                <a:cubicBezTo>
                  <a:pt x="524" y="247"/>
                  <a:pt x="534" y="240"/>
                  <a:pt x="546" y="234"/>
                </a:cubicBezTo>
                <a:cubicBezTo>
                  <a:pt x="558" y="229"/>
                  <a:pt x="571" y="226"/>
                  <a:pt x="586" y="226"/>
                </a:cubicBezTo>
                <a:cubicBezTo>
                  <a:pt x="601" y="226"/>
                  <a:pt x="614" y="229"/>
                  <a:pt x="625" y="234"/>
                </a:cubicBezTo>
                <a:cubicBezTo>
                  <a:pt x="636" y="240"/>
                  <a:pt x="646" y="247"/>
                  <a:pt x="654" y="257"/>
                </a:cubicBezTo>
                <a:cubicBezTo>
                  <a:pt x="662" y="267"/>
                  <a:pt x="668" y="279"/>
                  <a:pt x="672" y="293"/>
                </a:cubicBezTo>
                <a:cubicBezTo>
                  <a:pt x="676" y="307"/>
                  <a:pt x="678" y="323"/>
                  <a:pt x="678" y="341"/>
                </a:cubicBezTo>
                <a:moveTo>
                  <a:pt x="1866" y="537"/>
                </a:moveTo>
                <a:cubicBezTo>
                  <a:pt x="1866" y="2"/>
                  <a:pt x="1866" y="2"/>
                  <a:pt x="1866" y="2"/>
                </a:cubicBezTo>
                <a:cubicBezTo>
                  <a:pt x="1785" y="2"/>
                  <a:pt x="1785" y="2"/>
                  <a:pt x="1785" y="2"/>
                </a:cubicBezTo>
                <a:cubicBezTo>
                  <a:pt x="1785" y="220"/>
                  <a:pt x="1785" y="220"/>
                  <a:pt x="1785" y="220"/>
                </a:cubicBezTo>
                <a:cubicBezTo>
                  <a:pt x="1783" y="220"/>
                  <a:pt x="1783" y="220"/>
                  <a:pt x="1783" y="220"/>
                </a:cubicBezTo>
                <a:cubicBezTo>
                  <a:pt x="1779" y="213"/>
                  <a:pt x="1773" y="206"/>
                  <a:pt x="1767" y="199"/>
                </a:cubicBezTo>
                <a:cubicBezTo>
                  <a:pt x="1760" y="192"/>
                  <a:pt x="1753" y="187"/>
                  <a:pt x="1744" y="182"/>
                </a:cubicBezTo>
                <a:cubicBezTo>
                  <a:pt x="1736" y="177"/>
                  <a:pt x="1726" y="173"/>
                  <a:pt x="1716" y="171"/>
                </a:cubicBezTo>
                <a:cubicBezTo>
                  <a:pt x="1705" y="168"/>
                  <a:pt x="1693" y="167"/>
                  <a:pt x="1681" y="167"/>
                </a:cubicBezTo>
                <a:cubicBezTo>
                  <a:pt x="1656" y="167"/>
                  <a:pt x="1633" y="171"/>
                  <a:pt x="1613" y="181"/>
                </a:cubicBezTo>
                <a:cubicBezTo>
                  <a:pt x="1592" y="190"/>
                  <a:pt x="1575" y="203"/>
                  <a:pt x="1561" y="220"/>
                </a:cubicBezTo>
                <a:cubicBezTo>
                  <a:pt x="1546" y="238"/>
                  <a:pt x="1535" y="259"/>
                  <a:pt x="1527" y="283"/>
                </a:cubicBezTo>
                <a:cubicBezTo>
                  <a:pt x="1519" y="308"/>
                  <a:pt x="1515" y="335"/>
                  <a:pt x="1515" y="365"/>
                </a:cubicBezTo>
                <a:cubicBezTo>
                  <a:pt x="1515" y="394"/>
                  <a:pt x="1519" y="420"/>
                  <a:pt x="1526" y="443"/>
                </a:cubicBezTo>
                <a:cubicBezTo>
                  <a:pt x="1534" y="465"/>
                  <a:pt x="1544" y="484"/>
                  <a:pt x="1558" y="500"/>
                </a:cubicBezTo>
                <a:cubicBezTo>
                  <a:pt x="1571" y="515"/>
                  <a:pt x="1587" y="526"/>
                  <a:pt x="1605" y="534"/>
                </a:cubicBezTo>
                <a:cubicBezTo>
                  <a:pt x="1624" y="542"/>
                  <a:pt x="1643" y="546"/>
                  <a:pt x="1665" y="546"/>
                </a:cubicBezTo>
                <a:cubicBezTo>
                  <a:pt x="1679" y="546"/>
                  <a:pt x="1693" y="544"/>
                  <a:pt x="1705" y="541"/>
                </a:cubicBezTo>
                <a:cubicBezTo>
                  <a:pt x="1717" y="538"/>
                  <a:pt x="1728" y="533"/>
                  <a:pt x="1737" y="528"/>
                </a:cubicBezTo>
                <a:cubicBezTo>
                  <a:pt x="1747" y="522"/>
                  <a:pt x="1756" y="515"/>
                  <a:pt x="1763" y="507"/>
                </a:cubicBezTo>
                <a:cubicBezTo>
                  <a:pt x="1771" y="499"/>
                  <a:pt x="1778" y="490"/>
                  <a:pt x="1783" y="480"/>
                </a:cubicBezTo>
                <a:cubicBezTo>
                  <a:pt x="1785" y="480"/>
                  <a:pt x="1785" y="480"/>
                  <a:pt x="1785" y="480"/>
                </a:cubicBezTo>
                <a:cubicBezTo>
                  <a:pt x="1785" y="537"/>
                  <a:pt x="1785" y="537"/>
                  <a:pt x="1785" y="537"/>
                </a:cubicBezTo>
                <a:lnTo>
                  <a:pt x="1866" y="537"/>
                </a:lnTo>
                <a:close/>
                <a:moveTo>
                  <a:pt x="1786" y="366"/>
                </a:moveTo>
                <a:cubicBezTo>
                  <a:pt x="1786" y="384"/>
                  <a:pt x="1783" y="399"/>
                  <a:pt x="1778" y="413"/>
                </a:cubicBezTo>
                <a:cubicBezTo>
                  <a:pt x="1773" y="427"/>
                  <a:pt x="1767" y="439"/>
                  <a:pt x="1758" y="449"/>
                </a:cubicBezTo>
                <a:cubicBezTo>
                  <a:pt x="1750" y="458"/>
                  <a:pt x="1740" y="466"/>
                  <a:pt x="1728" y="471"/>
                </a:cubicBezTo>
                <a:cubicBezTo>
                  <a:pt x="1717" y="476"/>
                  <a:pt x="1705" y="479"/>
                  <a:pt x="1692" y="479"/>
                </a:cubicBezTo>
                <a:cubicBezTo>
                  <a:pt x="1679" y="479"/>
                  <a:pt x="1667" y="477"/>
                  <a:pt x="1656" y="472"/>
                </a:cubicBezTo>
                <a:cubicBezTo>
                  <a:pt x="1644" y="467"/>
                  <a:pt x="1635" y="460"/>
                  <a:pt x="1626" y="450"/>
                </a:cubicBezTo>
                <a:cubicBezTo>
                  <a:pt x="1618" y="440"/>
                  <a:pt x="1612" y="428"/>
                  <a:pt x="1607" y="414"/>
                </a:cubicBezTo>
                <a:cubicBezTo>
                  <a:pt x="1602" y="399"/>
                  <a:pt x="1600" y="382"/>
                  <a:pt x="1600" y="363"/>
                </a:cubicBezTo>
                <a:cubicBezTo>
                  <a:pt x="1600" y="343"/>
                  <a:pt x="1602" y="325"/>
                  <a:pt x="1606" y="309"/>
                </a:cubicBezTo>
                <a:cubicBezTo>
                  <a:pt x="1610" y="294"/>
                  <a:pt x="1616" y="280"/>
                  <a:pt x="1624" y="269"/>
                </a:cubicBezTo>
                <a:cubicBezTo>
                  <a:pt x="1632" y="257"/>
                  <a:pt x="1642" y="249"/>
                  <a:pt x="1654" y="242"/>
                </a:cubicBezTo>
                <a:cubicBezTo>
                  <a:pt x="1667" y="236"/>
                  <a:pt x="1681" y="233"/>
                  <a:pt x="1697" y="233"/>
                </a:cubicBezTo>
                <a:cubicBezTo>
                  <a:pt x="1709" y="233"/>
                  <a:pt x="1721" y="236"/>
                  <a:pt x="1732" y="241"/>
                </a:cubicBezTo>
                <a:cubicBezTo>
                  <a:pt x="1743" y="245"/>
                  <a:pt x="1752" y="252"/>
                  <a:pt x="1760" y="260"/>
                </a:cubicBezTo>
                <a:cubicBezTo>
                  <a:pt x="1768" y="269"/>
                  <a:pt x="1774" y="279"/>
                  <a:pt x="1779" y="290"/>
                </a:cubicBezTo>
                <a:cubicBezTo>
                  <a:pt x="1783" y="301"/>
                  <a:pt x="1786" y="313"/>
                  <a:pt x="1786" y="326"/>
                </a:cubicBezTo>
                <a:lnTo>
                  <a:pt x="1786" y="366"/>
                </a:lnTo>
                <a:close/>
              </a:path>
            </a:pathLst>
          </a:custGeom>
          <a:solidFill>
            <a:srgbClr val="323232"/>
          </a:solidFill>
          <a:ln>
            <a:noFill/>
          </a:ln>
        </p:spPr>
        <p:txBody>
          <a:bodyPr vert="horz" wrap="square" lIns="91440" tIns="45720" rIns="91440" bIns="45720" numCol="1" anchor="t" anchorCtr="0" compatLnSpc="1">
            <a:prstTxWarp prst="textNoShape">
              <a:avLst/>
            </a:prstTxWarp>
          </a:bodyPr>
          <a:lstStyle/>
          <a:p>
            <a:endParaRPr lang="en-US" dirty="0">
              <a:solidFill>
                <a:srgbClr val="404040"/>
              </a:solidFill>
            </a:endParaRP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invGray">
          <a:xfrm>
            <a:off x="10129837" y="6126162"/>
            <a:ext cx="1849602" cy="394827"/>
          </a:xfrm>
          <a:prstGeom prst="rect">
            <a:avLst/>
          </a:prstGeom>
          <a:noFill/>
          <a:ln>
            <a:noFill/>
          </a:ln>
        </p:spPr>
      </p:pic>
    </p:spTree>
    <p:extLst>
      <p:ext uri="{BB962C8B-B14F-4D97-AF65-F5344CB8AC3E}">
        <p14:creationId xmlns:p14="http://schemas.microsoft.com/office/powerpoint/2010/main" val="328036882"/>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rgbClr val="404040"/>
                    </a:gs>
                    <a:gs pos="100000">
                      <a:srgbClr val="404040"/>
                    </a:gs>
                  </a:gsLst>
                  <a:lin ang="5400000" scaled="0"/>
                </a:gradFill>
                <a:cs typeface="Segoe UI" pitchFamily="34" charset="0"/>
              </a:rPr>
              <a:t>© </a:t>
            </a:r>
            <a:r>
              <a:rPr lang="en-US" sz="700" dirty="0" smtClean="0">
                <a:gradFill>
                  <a:gsLst>
                    <a:gs pos="0">
                      <a:srgbClr val="404040"/>
                    </a:gs>
                    <a:gs pos="100000">
                      <a:srgbClr val="404040"/>
                    </a:gs>
                  </a:gsLst>
                  <a:lin ang="5400000" scaled="0"/>
                </a:gradFill>
                <a:cs typeface="Segoe UI" pitchFamily="34" charset="0"/>
              </a:rPr>
              <a:t>2015 </a:t>
            </a:r>
            <a:r>
              <a:rPr lang="en-US" sz="700" dirty="0">
                <a:gradFill>
                  <a:gsLst>
                    <a:gs pos="0">
                      <a:srgbClr val="404040"/>
                    </a:gs>
                    <a:gs pos="100000">
                      <a:srgbClr val="404040"/>
                    </a:gs>
                  </a:gsLst>
                  <a:lin ang="5400000" scaled="0"/>
                </a:gradFill>
                <a:cs typeface="Segoe UI" pitchFamily="34" charset="0"/>
              </a:rPr>
              <a:t>Microsoft Corporation. All rights reserved. </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9232" y="3147122"/>
            <a:ext cx="3291840" cy="701671"/>
          </a:xfrm>
          <a:prstGeom prst="rect">
            <a:avLst/>
          </a:prstGeom>
        </p:spPr>
      </p:pic>
    </p:spTree>
    <p:extLst>
      <p:ext uri="{BB962C8B-B14F-4D97-AF65-F5344CB8AC3E}">
        <p14:creationId xmlns:p14="http://schemas.microsoft.com/office/powerpoint/2010/main" val="4234471487"/>
      </p:ext>
    </p:extLst>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Multiple Shapes &amp; Color Background">
    <p:spTree>
      <p:nvGrpSpPr>
        <p:cNvPr id="1" name=""/>
        <p:cNvGrpSpPr/>
        <p:nvPr/>
      </p:nvGrpSpPr>
      <p:grpSpPr>
        <a:xfrm>
          <a:off x="0" y="0"/>
          <a:ext cx="0" cy="0"/>
          <a:chOff x="0" y="0"/>
          <a:chExt cx="0" cy="0"/>
        </a:xfrm>
      </p:grpSpPr>
      <p:sp>
        <p:nvSpPr>
          <p:cNvPr id="6" name="Picture Placeholder 12"/>
          <p:cNvSpPr>
            <a:spLocks noGrp="1"/>
          </p:cNvSpPr>
          <p:nvPr>
            <p:ph type="pic" sz="quarter" idx="17"/>
          </p:nvPr>
        </p:nvSpPr>
        <p:spPr>
          <a:xfrm>
            <a:off x="274638" y="2307518"/>
            <a:ext cx="1563194" cy="323299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9" y="0"/>
                </a:moveTo>
                <a:lnTo>
                  <a:pt x="10000" y="2854"/>
                </a:lnTo>
                <a:cubicBezTo>
                  <a:pt x="9998" y="7335"/>
                  <a:pt x="9970" y="2648"/>
                  <a:pt x="9969" y="7131"/>
                </a:cubicBezTo>
                <a:cubicBezTo>
                  <a:pt x="9964" y="7082"/>
                  <a:pt x="-38" y="10005"/>
                  <a:pt x="0" y="10000"/>
                </a:cubicBezTo>
                <a:cubicBezTo>
                  <a:pt x="6" y="5808"/>
                  <a:pt x="3" y="4192"/>
                  <a:pt x="9" y="0"/>
                </a:cubicBezTo>
                <a:close/>
              </a:path>
            </a:pathLst>
          </a:custGeom>
        </p:spPr>
        <p:txBody>
          <a:bodyPr anchor="ctr" anchorCtr="0">
            <a:normAutofit/>
          </a:bodyPr>
          <a:lstStyle>
            <a:lvl1pPr marL="0" marR="0" indent="0" algn="l" defTabSz="1243266" rtl="0" eaLnBrk="1" fontAlgn="base" latinLnBrk="0" hangingPunct="1">
              <a:lnSpc>
                <a:spcPct val="95000"/>
              </a:lnSpc>
              <a:spcBef>
                <a:spcPts val="0"/>
              </a:spcBef>
              <a:spcAft>
                <a:spcPts val="0"/>
              </a:spcAft>
              <a:buClr>
                <a:schemeClr val="accent1"/>
              </a:buClr>
              <a:buSzPct val="110000"/>
              <a:buFont typeface="Avenir LT Pro 45 Book" charset="0"/>
              <a:buNone/>
              <a:tabLst/>
              <a:defRPr sz="1600"/>
            </a:lvl1pPr>
          </a:lstStyle>
          <a:p>
            <a:r>
              <a:rPr lang="en-US" dirty="0" smtClean="0"/>
              <a:t>Click icon to add picture</a:t>
            </a:r>
            <a:endParaRPr lang="en-US" dirty="0"/>
          </a:p>
        </p:txBody>
      </p:sp>
      <p:sp>
        <p:nvSpPr>
          <p:cNvPr id="8" name="Picture Placeholder 12"/>
          <p:cNvSpPr>
            <a:spLocks noGrp="1"/>
          </p:cNvSpPr>
          <p:nvPr>
            <p:ph type="pic" sz="quarter" idx="18"/>
          </p:nvPr>
        </p:nvSpPr>
        <p:spPr>
          <a:xfrm>
            <a:off x="4745014" y="2301239"/>
            <a:ext cx="3232905" cy="3245549"/>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anchor="ctr" anchorCtr="0">
            <a:normAutofit/>
          </a:bodyPr>
          <a:lstStyle>
            <a:lvl1pPr>
              <a:defRPr sz="1600"/>
            </a:lvl1pPr>
          </a:lstStyle>
          <a:p>
            <a:r>
              <a:rPr lang="en-US" dirty="0" smtClean="0"/>
              <a:t>Click icon to add picture</a:t>
            </a:r>
            <a:endParaRPr lang="en-US" dirty="0"/>
          </a:p>
        </p:txBody>
      </p:sp>
      <p:sp>
        <p:nvSpPr>
          <p:cNvPr id="9" name="Picture Placeholder 12"/>
          <p:cNvSpPr>
            <a:spLocks noGrp="1"/>
          </p:cNvSpPr>
          <p:nvPr>
            <p:ph type="pic" sz="quarter" idx="19"/>
          </p:nvPr>
        </p:nvSpPr>
        <p:spPr>
          <a:xfrm>
            <a:off x="8258122" y="2302035"/>
            <a:ext cx="3903716" cy="3243962"/>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47"/>
              <a:gd name="connsiteY0" fmla="*/ 0 h 10000"/>
              <a:gd name="connsiteX1" fmla="*/ 10046 w 10047"/>
              <a:gd name="connsiteY1" fmla="*/ 693 h 10000"/>
              <a:gd name="connsiteX2" fmla="*/ 10043 w 10047"/>
              <a:gd name="connsiteY2" fmla="*/ 9284 h 10000"/>
              <a:gd name="connsiteX3" fmla="*/ 0 w 10047"/>
              <a:gd name="connsiteY3" fmla="*/ 10000 h 10000"/>
              <a:gd name="connsiteX4" fmla="*/ 9 w 10047"/>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7" h="10000">
                <a:moveTo>
                  <a:pt x="9" y="0"/>
                </a:moveTo>
                <a:cubicBezTo>
                  <a:pt x="-9" y="5"/>
                  <a:pt x="5027" y="346"/>
                  <a:pt x="10046" y="693"/>
                </a:cubicBezTo>
                <a:cubicBezTo>
                  <a:pt x="10052" y="3075"/>
                  <a:pt x="10037" y="6902"/>
                  <a:pt x="10043" y="9284"/>
                </a:cubicBezTo>
                <a:lnTo>
                  <a:pt x="0" y="10000"/>
                </a:lnTo>
                <a:cubicBezTo>
                  <a:pt x="6" y="6667"/>
                  <a:pt x="4" y="5000"/>
                  <a:pt x="9" y="0"/>
                </a:cubicBezTo>
                <a:close/>
              </a:path>
            </a:pathLst>
          </a:custGeom>
        </p:spPr>
        <p:txBody>
          <a:bodyPr anchor="ctr" anchorCtr="0">
            <a:normAutofit/>
          </a:bodyPr>
          <a:lstStyle>
            <a:lvl1pPr>
              <a:defRPr sz="1600"/>
            </a:lvl1pPr>
          </a:lstStyle>
          <a:p>
            <a:r>
              <a:rPr lang="en-US" dirty="0" smtClean="0"/>
              <a:t>Click icon to add picture</a:t>
            </a:r>
            <a:endParaRPr lang="en-US" dirty="0"/>
          </a:p>
        </p:txBody>
      </p:sp>
      <p:sp>
        <p:nvSpPr>
          <p:cNvPr id="10" name="Picture Placeholder 12"/>
          <p:cNvSpPr>
            <a:spLocks noGrp="1"/>
          </p:cNvSpPr>
          <p:nvPr>
            <p:ph type="pic" sz="quarter" idx="20"/>
          </p:nvPr>
        </p:nvSpPr>
        <p:spPr>
          <a:xfrm>
            <a:off x="2118039" y="2301050"/>
            <a:ext cx="2346769" cy="324592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 name="connsiteX0" fmla="*/ 9 w 15000"/>
              <a:gd name="connsiteY0" fmla="*/ 0 h 10000"/>
              <a:gd name="connsiteX1" fmla="*/ 15000 w 15000"/>
              <a:gd name="connsiteY1" fmla="*/ 2173 h 10000"/>
              <a:gd name="connsiteX2" fmla="*/ 9969 w 15000"/>
              <a:gd name="connsiteY2" fmla="*/ 7131 h 10000"/>
              <a:gd name="connsiteX3" fmla="*/ 0 w 15000"/>
              <a:gd name="connsiteY3" fmla="*/ 10000 h 10000"/>
              <a:gd name="connsiteX4" fmla="*/ 9 w 15000"/>
              <a:gd name="connsiteY4" fmla="*/ 0 h 10000"/>
              <a:gd name="connsiteX0" fmla="*/ 9 w 15024"/>
              <a:gd name="connsiteY0" fmla="*/ 0 h 10000"/>
              <a:gd name="connsiteX1" fmla="*/ 15000 w 15024"/>
              <a:gd name="connsiteY1" fmla="*/ 2173 h 10000"/>
              <a:gd name="connsiteX2" fmla="*/ 15024 w 15024"/>
              <a:gd name="connsiteY2" fmla="*/ 7919 h 10000"/>
              <a:gd name="connsiteX3" fmla="*/ 0 w 15024"/>
              <a:gd name="connsiteY3" fmla="*/ 10000 h 10000"/>
              <a:gd name="connsiteX4" fmla="*/ 9 w 15024"/>
              <a:gd name="connsiteY4" fmla="*/ 0 h 10000"/>
              <a:gd name="connsiteX0" fmla="*/ 9 w 15024"/>
              <a:gd name="connsiteY0" fmla="*/ 0 h 10000"/>
              <a:gd name="connsiteX1" fmla="*/ 15000 w 15024"/>
              <a:gd name="connsiteY1" fmla="*/ 2173 h 10000"/>
              <a:gd name="connsiteX2" fmla="*/ 15024 w 15024"/>
              <a:gd name="connsiteY2" fmla="*/ 7906 h 10000"/>
              <a:gd name="connsiteX3" fmla="*/ 0 w 15024"/>
              <a:gd name="connsiteY3" fmla="*/ 10000 h 10000"/>
              <a:gd name="connsiteX4" fmla="*/ 9 w 15024"/>
              <a:gd name="connsiteY4" fmla="*/ 0 h 10000"/>
              <a:gd name="connsiteX0" fmla="*/ 1 w 15016"/>
              <a:gd name="connsiteY0" fmla="*/ 0 h 10053"/>
              <a:gd name="connsiteX1" fmla="*/ 14992 w 15016"/>
              <a:gd name="connsiteY1" fmla="*/ 2173 h 10053"/>
              <a:gd name="connsiteX2" fmla="*/ 15016 w 15016"/>
              <a:gd name="connsiteY2" fmla="*/ 7906 h 10053"/>
              <a:gd name="connsiteX3" fmla="*/ 20 w 15016"/>
              <a:gd name="connsiteY3" fmla="*/ 10053 h 10053"/>
              <a:gd name="connsiteX4" fmla="*/ 1 w 15016"/>
              <a:gd name="connsiteY4" fmla="*/ 0 h 10053"/>
              <a:gd name="connsiteX0" fmla="*/ 9 w 15024"/>
              <a:gd name="connsiteY0" fmla="*/ 0 h 10040"/>
              <a:gd name="connsiteX1" fmla="*/ 15000 w 15024"/>
              <a:gd name="connsiteY1" fmla="*/ 2173 h 10040"/>
              <a:gd name="connsiteX2" fmla="*/ 15024 w 15024"/>
              <a:gd name="connsiteY2" fmla="*/ 7906 h 10040"/>
              <a:gd name="connsiteX3" fmla="*/ 0 w 15024"/>
              <a:gd name="connsiteY3" fmla="*/ 10040 h 10040"/>
              <a:gd name="connsiteX4" fmla="*/ 9 w 15024"/>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48"/>
              <a:gd name="connsiteY0" fmla="*/ 0 h 10040"/>
              <a:gd name="connsiteX1" fmla="*/ 15139 w 15148"/>
              <a:gd name="connsiteY1" fmla="*/ 2200 h 10040"/>
              <a:gd name="connsiteX2" fmla="*/ 15135 w 15148"/>
              <a:gd name="connsiteY2" fmla="*/ 7906 h 10040"/>
              <a:gd name="connsiteX3" fmla="*/ 0 w 15148"/>
              <a:gd name="connsiteY3" fmla="*/ 10040 h 10040"/>
              <a:gd name="connsiteX4" fmla="*/ 9 w 15148"/>
              <a:gd name="connsiteY4" fmla="*/ 0 h 10040"/>
              <a:gd name="connsiteX0" fmla="*/ 9 w 15143"/>
              <a:gd name="connsiteY0" fmla="*/ 0 h 10040"/>
              <a:gd name="connsiteX1" fmla="*/ 15111 w 15143"/>
              <a:gd name="connsiteY1" fmla="*/ 2240 h 10040"/>
              <a:gd name="connsiteX2" fmla="*/ 15135 w 15143"/>
              <a:gd name="connsiteY2" fmla="*/ 7906 h 10040"/>
              <a:gd name="connsiteX3" fmla="*/ 0 w 15143"/>
              <a:gd name="connsiteY3" fmla="*/ 10040 h 10040"/>
              <a:gd name="connsiteX4" fmla="*/ 9 w 15143"/>
              <a:gd name="connsiteY4" fmla="*/ 0 h 10040"/>
              <a:gd name="connsiteX0" fmla="*/ 9 w 15141"/>
              <a:gd name="connsiteY0" fmla="*/ 0 h 10040"/>
              <a:gd name="connsiteX1" fmla="*/ 15083 w 15141"/>
              <a:gd name="connsiteY1" fmla="*/ 2187 h 10040"/>
              <a:gd name="connsiteX2" fmla="*/ 15135 w 15141"/>
              <a:gd name="connsiteY2" fmla="*/ 7906 h 10040"/>
              <a:gd name="connsiteX3" fmla="*/ 0 w 15141"/>
              <a:gd name="connsiteY3" fmla="*/ 10040 h 10040"/>
              <a:gd name="connsiteX4" fmla="*/ 9 w 15141"/>
              <a:gd name="connsiteY4" fmla="*/ 0 h 10040"/>
              <a:gd name="connsiteX0" fmla="*/ 9 w 15083"/>
              <a:gd name="connsiteY0" fmla="*/ 0 h 10040"/>
              <a:gd name="connsiteX1" fmla="*/ 15083 w 15083"/>
              <a:gd name="connsiteY1" fmla="*/ 2187 h 10040"/>
              <a:gd name="connsiteX2" fmla="*/ 15052 w 15083"/>
              <a:gd name="connsiteY2" fmla="*/ 7906 h 10040"/>
              <a:gd name="connsiteX3" fmla="*/ 0 w 15083"/>
              <a:gd name="connsiteY3" fmla="*/ 10040 h 10040"/>
              <a:gd name="connsiteX4" fmla="*/ 9 w 15083"/>
              <a:gd name="connsiteY4" fmla="*/ 0 h 1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3" h="10040">
                <a:moveTo>
                  <a:pt x="9" y="0"/>
                </a:moveTo>
                <a:lnTo>
                  <a:pt x="15083" y="2187"/>
                </a:lnTo>
                <a:cubicBezTo>
                  <a:pt x="15081" y="2167"/>
                  <a:pt x="15081" y="7843"/>
                  <a:pt x="15052" y="7906"/>
                </a:cubicBezTo>
                <a:cubicBezTo>
                  <a:pt x="15047" y="7857"/>
                  <a:pt x="-38" y="10045"/>
                  <a:pt x="0" y="10040"/>
                </a:cubicBezTo>
                <a:cubicBezTo>
                  <a:pt x="6" y="5848"/>
                  <a:pt x="3" y="4192"/>
                  <a:pt x="9" y="0"/>
                </a:cubicBezTo>
                <a:close/>
              </a:path>
            </a:pathLst>
          </a:custGeom>
        </p:spPr>
        <p:txBody>
          <a:bodyPr anchor="ctr" anchorCtr="0">
            <a:normAutofit/>
          </a:bodyPr>
          <a:lstStyle>
            <a:lvl1pPr marL="0" marR="0" indent="0" algn="l" defTabSz="1243266" rtl="0" eaLnBrk="1" fontAlgn="base" latinLnBrk="0" hangingPunct="1">
              <a:lnSpc>
                <a:spcPct val="95000"/>
              </a:lnSpc>
              <a:spcBef>
                <a:spcPts val="0"/>
              </a:spcBef>
              <a:spcAft>
                <a:spcPts val="0"/>
              </a:spcAft>
              <a:buClr>
                <a:schemeClr val="accent1"/>
              </a:buClr>
              <a:buSzPct val="110000"/>
              <a:buFont typeface="Avenir LT Pro 45 Book" charset="0"/>
              <a:buNone/>
              <a:tabLst/>
              <a:defRPr sz="1600"/>
            </a:lvl1pPr>
          </a:lstStyle>
          <a:p>
            <a:r>
              <a:rPr lang="en-US" dirty="0" smtClean="0"/>
              <a:t>Click icon to add picture</a:t>
            </a:r>
            <a:endParaRPr lang="en-US" dirty="0"/>
          </a:p>
        </p:txBody>
      </p:sp>
      <p:sp>
        <p:nvSpPr>
          <p:cNvPr id="2" name="Title 1"/>
          <p:cNvSpPr>
            <a:spLocks noGrp="1"/>
          </p:cNvSpPr>
          <p:nvPr>
            <p:ph type="title" hasCustomPrompt="1"/>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357392324"/>
      </p:ext>
    </p:extLst>
  </p:cSld>
  <p:clrMapOvr>
    <a:masterClrMapping/>
  </p:clrMapOvr>
  <p:transition>
    <p:fade/>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59318294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ck Notes slide Layout No Bar">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175216311"/>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274638" y="1058862"/>
            <a:ext cx="11887200" cy="572464"/>
          </a:xfrm>
        </p:spPr>
        <p:txBody>
          <a:bodyPr/>
          <a:lstStyle>
            <a:lvl1pPr marL="0" indent="0">
              <a:buNone/>
              <a:defRPr sz="2800">
                <a:solidFill>
                  <a:schemeClr val="tx2"/>
                </a:solidFill>
              </a:defRPr>
            </a:lvl1pPr>
          </a:lstStyle>
          <a:p>
            <a:pPr lvl="0"/>
            <a:r>
              <a:rPr lang="en-US" dirty="0" smtClean="0"/>
              <a:t>Click to edit Master text styles</a:t>
            </a:r>
          </a:p>
        </p:txBody>
      </p:sp>
    </p:spTree>
    <p:extLst>
      <p:ext uri="{BB962C8B-B14F-4D97-AF65-F5344CB8AC3E}">
        <p14:creationId xmlns:p14="http://schemas.microsoft.com/office/powerpoint/2010/main" val="1177409149"/>
      </p:ext>
    </p:extLst>
  </p:cSld>
  <p:clrMapOvr>
    <a:masterClrMapping/>
  </p:clrMapOvr>
  <p:transition>
    <p:fade/>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gradFill>
                  <a:gsLst>
                    <a:gs pos="1250">
                      <a:schemeClr val="tx2"/>
                    </a:gs>
                    <a:gs pos="99000">
                      <a:schemeClr val="tx2"/>
                    </a:gs>
                  </a:gsLst>
                  <a:lin ang="5400000" scaled="0"/>
                </a:gra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679116781"/>
      </p:ext>
    </p:extLst>
  </p:cSld>
  <p:clrMapOvr>
    <a:masterClrMapping/>
  </p:clrMapOvr>
  <p:transition>
    <p:fade/>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45574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9"/>
          <a:ext cx="1587" cy="1587"/>
        </p:xfrm>
        <a:graphic>
          <a:graphicData uri="http://schemas.openxmlformats.org/presentationml/2006/ole">
            <mc:AlternateContent xmlns:mc="http://schemas.openxmlformats.org/markup-compatibility/2006">
              <mc:Choice xmlns:v="urn:schemas-microsoft-com:vml" Requires="v">
                <p:oleObj spid="_x0000_s109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9"/>
                        <a:ext cx="1587" cy="1587"/>
                      </a:xfrm>
                      <a:prstGeom prst="rect">
                        <a:avLst/>
                      </a:prstGeom>
                    </p:spPr>
                  </p:pic>
                </p:oleObj>
              </mc:Fallback>
            </mc:AlternateContent>
          </a:graphicData>
        </a:graphic>
      </p:graphicFrame>
      <p:sp>
        <p:nvSpPr>
          <p:cNvPr id="5" name="Title 4"/>
          <p:cNvSpPr>
            <a:spLocks noGrp="1"/>
          </p:cNvSpPr>
          <p:nvPr>
            <p:ph type="title"/>
          </p:nvPr>
        </p:nvSpPr>
        <p:spPr/>
        <p:txBody>
          <a:bodyPr anchor="t"/>
          <a:lstStyle>
            <a:lvl1pPr>
              <a:defRPr sz="5200">
                <a:solidFill>
                  <a:schemeClr val="tx2"/>
                </a:solidFill>
              </a:defRPr>
            </a:lvl1pPr>
          </a:lstStyle>
          <a:p>
            <a:r>
              <a:rPr lang="en-US" smtClean="0"/>
              <a:t>Click to edit Master title style</a:t>
            </a:r>
            <a:endParaRPr lang="en-IN" dirty="0"/>
          </a:p>
        </p:txBody>
      </p:sp>
    </p:spTree>
    <p:extLst>
      <p:ext uri="{BB962C8B-B14F-4D97-AF65-F5344CB8AC3E}">
        <p14:creationId xmlns:p14="http://schemas.microsoft.com/office/powerpoint/2010/main" val="3829377401"/>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Colored Non-Bulleted Content">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a:xfrm>
            <a:off x="11739604" y="6673146"/>
            <a:ext cx="501211" cy="372394"/>
          </a:xfrm>
          <a:prstGeom prst="rect">
            <a:avLst/>
          </a:prstGeom>
        </p:spPr>
        <p:txBody>
          <a:bodyPr/>
          <a:lstStyle/>
          <a:p>
            <a:fld id="{4CED8391-71CF-4FD3-A093-40D26DE2D47C}" type="slidenum">
              <a:rPr lang="en-US" smtClean="0">
                <a:solidFill>
                  <a:srgbClr val="00188F"/>
                </a:solidFill>
              </a:rPr>
              <a:pPr/>
              <a:t>‹#›</a:t>
            </a:fld>
            <a:endParaRPr lang="en-US" dirty="0">
              <a:solidFill>
                <a:srgbClr val="00188F"/>
              </a:solidFill>
            </a:endParaRPr>
          </a:p>
        </p:txBody>
      </p:sp>
      <p:sp>
        <p:nvSpPr>
          <p:cNvPr id="4" name="Title 3"/>
          <p:cNvSpPr>
            <a:spLocks noGrp="1"/>
          </p:cNvSpPr>
          <p:nvPr>
            <p:ph type="title"/>
          </p:nvPr>
        </p:nvSpPr>
        <p:spPr/>
        <p:txBody>
          <a:bodyPr/>
          <a:lstStyle/>
          <a:p>
            <a:r>
              <a:rPr lang="en-US" dirty="0" smtClean="0"/>
              <a:t>Click to edit Master title style</a:t>
            </a:r>
            <a:endParaRPr lang="en-US" dirty="0"/>
          </a:p>
        </p:txBody>
      </p:sp>
      <p:sp>
        <p:nvSpPr>
          <p:cNvPr id="7" name="Text Placeholder 6"/>
          <p:cNvSpPr>
            <a:spLocks noGrp="1"/>
          </p:cNvSpPr>
          <p:nvPr>
            <p:ph type="body" sz="quarter" idx="12"/>
          </p:nvPr>
        </p:nvSpPr>
        <p:spPr>
          <a:xfrm>
            <a:off x="391878" y="1204613"/>
            <a:ext cx="11460018" cy="172034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5578837"/>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ection Title Light">
    <p:bg>
      <p:bgRef idx="1001">
        <a:schemeClr val="bg2"/>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20" y="1090"/>
            <a:ext cx="12430199" cy="6991987"/>
          </a:xfrm>
          <a:prstGeom prst="rect">
            <a:avLst/>
          </a:prstGeom>
        </p:spPr>
      </p:pic>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199"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1622681952"/>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5783263"/>
            <a:ext cx="11885298" cy="902608"/>
          </a:xfrm>
          <a:noFill/>
        </p:spPr>
        <p:txBody>
          <a:bodyPr lIns="146304" tIns="109728" rIns="146304" bIns="109728" anchor="b">
            <a:noAutofit/>
          </a:bodyPr>
          <a:lstStyle>
            <a:lvl1pPr marL="0" indent="0">
              <a:spcBef>
                <a:spcPts val="0"/>
              </a:spcBef>
              <a:buNone/>
              <a:defRPr sz="2000" spc="0" baseline="0">
                <a:gradFill>
                  <a:gsLst>
                    <a:gs pos="0">
                      <a:schemeClr val="tx1"/>
                    </a:gs>
                    <a:gs pos="100000">
                      <a:schemeClr val="tx1"/>
                    </a:gs>
                  </a:gsLst>
                  <a:lin ang="5400000" scaled="0"/>
                </a:gradFill>
                <a:latin typeface="+mn-lt"/>
              </a:defRPr>
            </a:lvl1pPr>
          </a:lstStyle>
          <a:p>
            <a:pPr lvl="0"/>
            <a:r>
              <a:rPr lang="en-US" dirty="0" smtClean="0"/>
              <a:t>Speaker Name</a:t>
            </a:r>
          </a:p>
        </p:txBody>
      </p:sp>
      <p:sp>
        <p:nvSpPr>
          <p:cNvPr id="9" name="Title 1"/>
          <p:cNvSpPr>
            <a:spLocks noGrp="1"/>
          </p:cNvSpPr>
          <p:nvPr>
            <p:ph type="title" hasCustomPrompt="1"/>
          </p:nvPr>
        </p:nvSpPr>
        <p:spPr>
          <a:xfrm>
            <a:off x="274702" y="2117165"/>
            <a:ext cx="11887135" cy="1837298"/>
          </a:xfrm>
          <a:noFill/>
        </p:spPr>
        <p:txBody>
          <a:bodyPr lIns="146304" tIns="91440" rIns="146304" bIns="91440" anchor="t" anchorCtr="0"/>
          <a:lstStyle>
            <a:lvl1pPr>
              <a:defRPr sz="5400" spc="-100" baseline="0">
                <a:gradFill>
                  <a:gsLst>
                    <a:gs pos="3333">
                      <a:schemeClr val="tx1"/>
                    </a:gs>
                    <a:gs pos="39000">
                      <a:schemeClr val="tx1"/>
                    </a:gs>
                  </a:gsLst>
                  <a:lin ang="5400000" scaled="0"/>
                </a:gradFill>
              </a:defRPr>
            </a:lvl1pPr>
          </a:lstStyle>
          <a:p>
            <a:r>
              <a:rPr lang="en-US" dirty="0" smtClean="0"/>
              <a:t>Presentation title</a:t>
            </a:r>
            <a:endParaRPr lang="en-US" dirty="0"/>
          </a:p>
        </p:txBody>
      </p:sp>
      <p:sp>
        <p:nvSpPr>
          <p:cNvPr id="4" name="Text Placeholder 2"/>
          <p:cNvSpPr>
            <a:spLocks noGrp="1"/>
          </p:cNvSpPr>
          <p:nvPr>
            <p:ph type="body" sz="quarter" idx="13" hasCustomPrompt="1"/>
          </p:nvPr>
        </p:nvSpPr>
        <p:spPr>
          <a:xfrm>
            <a:off x="274702" y="307621"/>
            <a:ext cx="3656013" cy="572464"/>
          </a:xfrm>
        </p:spPr>
        <p:txBody>
          <a:bodyPr lIns="182880" tIns="146304" rIns="182880" bIns="146304"/>
          <a:lstStyle>
            <a:lvl1pPr marL="0" indent="0">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smtClean="0"/>
              <a:t>Session Code Here</a:t>
            </a:r>
            <a:endParaRPr lang="en-US" dirty="0"/>
          </a:p>
        </p:txBody>
      </p:sp>
    </p:spTree>
    <p:extLst>
      <p:ext uri="{BB962C8B-B14F-4D97-AF65-F5344CB8AC3E}">
        <p14:creationId xmlns:p14="http://schemas.microsoft.com/office/powerpoint/2010/main" val="20693062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4406">
          <p15:clr>
            <a:srgbClr val="C35EA4"/>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 2">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5783263"/>
            <a:ext cx="9142098" cy="902608"/>
          </a:xfrm>
          <a:noFill/>
        </p:spPr>
        <p:txBody>
          <a:bodyPr lIns="146304" tIns="109728" rIns="146304" bIns="109728" anchor="b">
            <a:noAutofit/>
          </a:bodyPr>
          <a:lstStyle>
            <a:lvl1pPr marL="0" indent="0">
              <a:spcBef>
                <a:spcPts val="0"/>
              </a:spcBef>
              <a:buNone/>
              <a:defRPr sz="2000" spc="0" baseline="0">
                <a:gradFill>
                  <a:gsLst>
                    <a:gs pos="0">
                      <a:schemeClr val="tx1"/>
                    </a:gs>
                    <a:gs pos="100000">
                      <a:schemeClr val="tx1"/>
                    </a:gs>
                  </a:gsLst>
                  <a:lin ang="5400000" scaled="0"/>
                </a:gradFill>
                <a:latin typeface="+mn-lt"/>
              </a:defRPr>
            </a:lvl1pPr>
          </a:lstStyle>
          <a:p>
            <a:pPr lvl="0"/>
            <a:r>
              <a:rPr lang="en-US" dirty="0" smtClean="0"/>
              <a:t>Speaker Name</a:t>
            </a:r>
          </a:p>
        </p:txBody>
      </p:sp>
      <p:sp>
        <p:nvSpPr>
          <p:cNvPr id="9" name="Title 1"/>
          <p:cNvSpPr>
            <a:spLocks noGrp="1"/>
          </p:cNvSpPr>
          <p:nvPr>
            <p:ph type="title" hasCustomPrompt="1"/>
          </p:nvPr>
        </p:nvSpPr>
        <p:spPr>
          <a:xfrm>
            <a:off x="274702" y="2117165"/>
            <a:ext cx="11887135" cy="1837298"/>
          </a:xfrm>
          <a:noFill/>
        </p:spPr>
        <p:txBody>
          <a:bodyPr lIns="146304" tIns="91440" rIns="146304" bIns="91440" anchor="t" anchorCtr="0"/>
          <a:lstStyle>
            <a:lvl1pPr>
              <a:defRPr sz="5400" spc="-100" baseline="0">
                <a:gradFill>
                  <a:gsLst>
                    <a:gs pos="3333">
                      <a:schemeClr val="tx1"/>
                    </a:gs>
                    <a:gs pos="39000">
                      <a:schemeClr val="tx1"/>
                    </a:gs>
                  </a:gsLst>
                  <a:lin ang="5400000" scaled="0"/>
                </a:gradFill>
              </a:defRPr>
            </a:lvl1pPr>
          </a:lstStyle>
          <a:p>
            <a:r>
              <a:rPr lang="en-US" dirty="0" smtClean="0"/>
              <a:t>Presentation title</a:t>
            </a:r>
            <a:endParaRPr lang="en-US" dirty="0"/>
          </a:p>
        </p:txBody>
      </p:sp>
      <p:sp>
        <p:nvSpPr>
          <p:cNvPr id="4" name="Freeform 3"/>
          <p:cNvSpPr>
            <a:spLocks noChangeAspect="1" noEditPoints="1"/>
          </p:cNvSpPr>
          <p:nvPr userDrawn="1"/>
        </p:nvSpPr>
        <p:spPr bwMode="black">
          <a:xfrm>
            <a:off x="10332993" y="6103269"/>
            <a:ext cx="1639861" cy="411480"/>
          </a:xfrm>
          <a:custGeom>
            <a:avLst/>
            <a:gdLst>
              <a:gd name="T0" fmla="*/ 336 w 2176"/>
              <a:gd name="T1" fmla="*/ 2 h 546"/>
              <a:gd name="T2" fmla="*/ 269 w 2176"/>
              <a:gd name="T3" fmla="*/ 2 h 546"/>
              <a:gd name="T4" fmla="*/ 48 w 2176"/>
              <a:gd name="T5" fmla="*/ 538 h 546"/>
              <a:gd name="T6" fmla="*/ 2128 w 2176"/>
              <a:gd name="T7" fmla="*/ 2 h 546"/>
              <a:gd name="T8" fmla="*/ 2176 w 2176"/>
              <a:gd name="T9" fmla="*/ 2 h 546"/>
              <a:gd name="T10" fmla="*/ 1049 w 2176"/>
              <a:gd name="T11" fmla="*/ 175 h 546"/>
              <a:gd name="T12" fmla="*/ 1025 w 2176"/>
              <a:gd name="T13" fmla="*/ 454 h 546"/>
              <a:gd name="T14" fmla="*/ 937 w 2176"/>
              <a:gd name="T15" fmla="*/ 473 h 546"/>
              <a:gd name="T16" fmla="*/ 892 w 2176"/>
              <a:gd name="T17" fmla="*/ 384 h 546"/>
              <a:gd name="T18" fmla="*/ 809 w 2176"/>
              <a:gd name="T19" fmla="*/ 394 h 546"/>
              <a:gd name="T20" fmla="*/ 975 w 2176"/>
              <a:gd name="T21" fmla="*/ 540 h 546"/>
              <a:gd name="T22" fmla="*/ 1048 w 2176"/>
              <a:gd name="T23" fmla="*/ 482 h 546"/>
              <a:gd name="T24" fmla="*/ 1131 w 2176"/>
              <a:gd name="T25" fmla="*/ 536 h 546"/>
              <a:gd name="T26" fmla="*/ 1293 w 2176"/>
              <a:gd name="T27" fmla="*/ 14 h 546"/>
              <a:gd name="T28" fmla="*/ 1238 w 2176"/>
              <a:gd name="T29" fmla="*/ 3 h 546"/>
              <a:gd name="T30" fmla="*/ 1207 w 2176"/>
              <a:gd name="T31" fmla="*/ 48 h 546"/>
              <a:gd name="T32" fmla="*/ 1237 w 2176"/>
              <a:gd name="T33" fmla="*/ 91 h 546"/>
              <a:gd name="T34" fmla="*/ 1293 w 2176"/>
              <a:gd name="T35" fmla="*/ 81 h 546"/>
              <a:gd name="T36" fmla="*/ 1216 w 2176"/>
              <a:gd name="T37" fmla="*/ 536 h 546"/>
              <a:gd name="T38" fmla="*/ 1216 w 2176"/>
              <a:gd name="T39" fmla="*/ 175 h 546"/>
              <a:gd name="T40" fmla="*/ 1457 w 2176"/>
              <a:gd name="T41" fmla="*/ 536 h 546"/>
              <a:gd name="T42" fmla="*/ 1376 w 2176"/>
              <a:gd name="T43" fmla="*/ 536 h 546"/>
              <a:gd name="T44" fmla="*/ 729 w 2176"/>
              <a:gd name="T45" fmla="*/ 213 h 546"/>
              <a:gd name="T46" fmla="*/ 573 w 2176"/>
              <a:gd name="T47" fmla="*/ 163 h 546"/>
              <a:gd name="T48" fmla="*/ 491 w 2176"/>
              <a:gd name="T49" fmla="*/ 226 h 546"/>
              <a:gd name="T50" fmla="*/ 460 w 2176"/>
              <a:gd name="T51" fmla="*/ 2 h 546"/>
              <a:gd name="T52" fmla="*/ 489 w 2176"/>
              <a:gd name="T53" fmla="*/ 537 h 546"/>
              <a:gd name="T54" fmla="*/ 509 w 2176"/>
              <a:gd name="T55" fmla="*/ 512 h 546"/>
              <a:gd name="T56" fmla="*/ 596 w 2176"/>
              <a:gd name="T57" fmla="*/ 546 h 546"/>
              <a:gd name="T58" fmla="*/ 754 w 2176"/>
              <a:gd name="T59" fmla="*/ 423 h 546"/>
              <a:gd name="T60" fmla="*/ 671 w 2176"/>
              <a:gd name="T61" fmla="*/ 400 h 546"/>
              <a:gd name="T62" fmla="*/ 578 w 2176"/>
              <a:gd name="T63" fmla="*/ 478 h 546"/>
              <a:gd name="T64" fmla="*/ 495 w 2176"/>
              <a:gd name="T65" fmla="*/ 421 h 546"/>
              <a:gd name="T66" fmla="*/ 496 w 2176"/>
              <a:gd name="T67" fmla="*/ 291 h 546"/>
              <a:gd name="T68" fmla="*/ 586 w 2176"/>
              <a:gd name="T69" fmla="*/ 226 h 546"/>
              <a:gd name="T70" fmla="*/ 672 w 2176"/>
              <a:gd name="T71" fmla="*/ 293 h 546"/>
              <a:gd name="T72" fmla="*/ 1866 w 2176"/>
              <a:gd name="T73" fmla="*/ 2 h 546"/>
              <a:gd name="T74" fmla="*/ 1783 w 2176"/>
              <a:gd name="T75" fmla="*/ 220 h 546"/>
              <a:gd name="T76" fmla="*/ 1716 w 2176"/>
              <a:gd name="T77" fmla="*/ 171 h 546"/>
              <a:gd name="T78" fmla="*/ 1561 w 2176"/>
              <a:gd name="T79" fmla="*/ 220 h 546"/>
              <a:gd name="T80" fmla="*/ 1526 w 2176"/>
              <a:gd name="T81" fmla="*/ 443 h 546"/>
              <a:gd name="T82" fmla="*/ 1665 w 2176"/>
              <a:gd name="T83" fmla="*/ 546 h 546"/>
              <a:gd name="T84" fmla="*/ 1763 w 2176"/>
              <a:gd name="T85" fmla="*/ 507 h 546"/>
              <a:gd name="T86" fmla="*/ 1785 w 2176"/>
              <a:gd name="T87" fmla="*/ 537 h 546"/>
              <a:gd name="T88" fmla="*/ 1778 w 2176"/>
              <a:gd name="T89" fmla="*/ 413 h 546"/>
              <a:gd name="T90" fmla="*/ 1692 w 2176"/>
              <a:gd name="T91" fmla="*/ 479 h 546"/>
              <a:gd name="T92" fmla="*/ 1607 w 2176"/>
              <a:gd name="T93" fmla="*/ 414 h 546"/>
              <a:gd name="T94" fmla="*/ 1624 w 2176"/>
              <a:gd name="T95" fmla="*/ 269 h 546"/>
              <a:gd name="T96" fmla="*/ 1732 w 2176"/>
              <a:gd name="T97" fmla="*/ 241 h 546"/>
              <a:gd name="T98" fmla="*/ 1786 w 2176"/>
              <a:gd name="T99" fmla="*/ 326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6" h="546">
                <a:moveTo>
                  <a:pt x="163" y="538"/>
                </a:moveTo>
                <a:cubicBezTo>
                  <a:pt x="116" y="538"/>
                  <a:pt x="116" y="538"/>
                  <a:pt x="116" y="538"/>
                </a:cubicBezTo>
                <a:cubicBezTo>
                  <a:pt x="336" y="2"/>
                  <a:pt x="336" y="2"/>
                  <a:pt x="336" y="2"/>
                </a:cubicBezTo>
                <a:cubicBezTo>
                  <a:pt x="384" y="2"/>
                  <a:pt x="384" y="2"/>
                  <a:pt x="384" y="2"/>
                </a:cubicBezTo>
                <a:lnTo>
                  <a:pt x="163" y="538"/>
                </a:lnTo>
                <a:close/>
                <a:moveTo>
                  <a:pt x="269" y="2"/>
                </a:moveTo>
                <a:cubicBezTo>
                  <a:pt x="221" y="2"/>
                  <a:pt x="221" y="2"/>
                  <a:pt x="221" y="2"/>
                </a:cubicBezTo>
                <a:cubicBezTo>
                  <a:pt x="0" y="538"/>
                  <a:pt x="0" y="538"/>
                  <a:pt x="0" y="538"/>
                </a:cubicBezTo>
                <a:cubicBezTo>
                  <a:pt x="48" y="538"/>
                  <a:pt x="48" y="538"/>
                  <a:pt x="48" y="538"/>
                </a:cubicBezTo>
                <a:lnTo>
                  <a:pt x="269" y="2"/>
                </a:lnTo>
                <a:close/>
                <a:moveTo>
                  <a:pt x="2176" y="2"/>
                </a:moveTo>
                <a:cubicBezTo>
                  <a:pt x="2128" y="2"/>
                  <a:pt x="2128" y="2"/>
                  <a:pt x="2128" y="2"/>
                </a:cubicBezTo>
                <a:cubicBezTo>
                  <a:pt x="1908" y="538"/>
                  <a:pt x="1908" y="538"/>
                  <a:pt x="1908" y="538"/>
                </a:cubicBezTo>
                <a:cubicBezTo>
                  <a:pt x="1955" y="538"/>
                  <a:pt x="1955" y="538"/>
                  <a:pt x="1955" y="538"/>
                </a:cubicBezTo>
                <a:lnTo>
                  <a:pt x="2176" y="2"/>
                </a:lnTo>
                <a:close/>
                <a:moveTo>
                  <a:pt x="1131" y="536"/>
                </a:moveTo>
                <a:cubicBezTo>
                  <a:pt x="1131" y="175"/>
                  <a:pt x="1131" y="175"/>
                  <a:pt x="1131" y="175"/>
                </a:cubicBezTo>
                <a:cubicBezTo>
                  <a:pt x="1049" y="175"/>
                  <a:pt x="1049" y="175"/>
                  <a:pt x="1049" y="175"/>
                </a:cubicBezTo>
                <a:cubicBezTo>
                  <a:pt x="1049" y="384"/>
                  <a:pt x="1049" y="384"/>
                  <a:pt x="1049" y="384"/>
                </a:cubicBezTo>
                <a:cubicBezTo>
                  <a:pt x="1049" y="399"/>
                  <a:pt x="1047" y="412"/>
                  <a:pt x="1042" y="424"/>
                </a:cubicBezTo>
                <a:cubicBezTo>
                  <a:pt x="1038" y="436"/>
                  <a:pt x="1032" y="446"/>
                  <a:pt x="1025" y="454"/>
                </a:cubicBezTo>
                <a:cubicBezTo>
                  <a:pt x="1017" y="462"/>
                  <a:pt x="1009" y="468"/>
                  <a:pt x="999" y="472"/>
                </a:cubicBezTo>
                <a:cubicBezTo>
                  <a:pt x="989" y="476"/>
                  <a:pt x="978" y="478"/>
                  <a:pt x="967" y="478"/>
                </a:cubicBezTo>
                <a:cubicBezTo>
                  <a:pt x="956" y="478"/>
                  <a:pt x="946" y="476"/>
                  <a:pt x="937" y="473"/>
                </a:cubicBezTo>
                <a:cubicBezTo>
                  <a:pt x="927" y="470"/>
                  <a:pt x="920" y="464"/>
                  <a:pt x="913" y="457"/>
                </a:cubicBezTo>
                <a:cubicBezTo>
                  <a:pt x="906" y="449"/>
                  <a:pt x="901" y="440"/>
                  <a:pt x="897" y="428"/>
                </a:cubicBezTo>
                <a:cubicBezTo>
                  <a:pt x="894" y="416"/>
                  <a:pt x="892" y="401"/>
                  <a:pt x="892" y="384"/>
                </a:cubicBezTo>
                <a:cubicBezTo>
                  <a:pt x="892" y="175"/>
                  <a:pt x="892" y="175"/>
                  <a:pt x="892" y="175"/>
                </a:cubicBezTo>
                <a:cubicBezTo>
                  <a:pt x="809" y="175"/>
                  <a:pt x="809" y="175"/>
                  <a:pt x="809" y="175"/>
                </a:cubicBezTo>
                <a:cubicBezTo>
                  <a:pt x="809" y="394"/>
                  <a:pt x="809" y="394"/>
                  <a:pt x="809" y="394"/>
                </a:cubicBezTo>
                <a:cubicBezTo>
                  <a:pt x="809" y="444"/>
                  <a:pt x="821" y="482"/>
                  <a:pt x="843" y="507"/>
                </a:cubicBezTo>
                <a:cubicBezTo>
                  <a:pt x="865" y="532"/>
                  <a:pt x="897" y="545"/>
                  <a:pt x="939" y="545"/>
                </a:cubicBezTo>
                <a:cubicBezTo>
                  <a:pt x="951" y="545"/>
                  <a:pt x="963" y="543"/>
                  <a:pt x="975" y="540"/>
                </a:cubicBezTo>
                <a:cubicBezTo>
                  <a:pt x="986" y="537"/>
                  <a:pt x="996" y="532"/>
                  <a:pt x="1005" y="526"/>
                </a:cubicBezTo>
                <a:cubicBezTo>
                  <a:pt x="1014" y="521"/>
                  <a:pt x="1022" y="514"/>
                  <a:pt x="1029" y="506"/>
                </a:cubicBezTo>
                <a:cubicBezTo>
                  <a:pt x="1037" y="499"/>
                  <a:pt x="1043" y="490"/>
                  <a:pt x="1048" y="482"/>
                </a:cubicBezTo>
                <a:cubicBezTo>
                  <a:pt x="1049" y="482"/>
                  <a:pt x="1049" y="482"/>
                  <a:pt x="1049" y="482"/>
                </a:cubicBezTo>
                <a:cubicBezTo>
                  <a:pt x="1049" y="536"/>
                  <a:pt x="1049" y="536"/>
                  <a:pt x="1049" y="536"/>
                </a:cubicBezTo>
                <a:lnTo>
                  <a:pt x="1131" y="536"/>
                </a:lnTo>
                <a:close/>
                <a:moveTo>
                  <a:pt x="1307" y="48"/>
                </a:moveTo>
                <a:cubicBezTo>
                  <a:pt x="1307" y="41"/>
                  <a:pt x="1306" y="35"/>
                  <a:pt x="1303" y="29"/>
                </a:cubicBezTo>
                <a:cubicBezTo>
                  <a:pt x="1301" y="23"/>
                  <a:pt x="1297" y="18"/>
                  <a:pt x="1293" y="14"/>
                </a:cubicBezTo>
                <a:cubicBezTo>
                  <a:pt x="1288" y="9"/>
                  <a:pt x="1283" y="6"/>
                  <a:pt x="1277" y="3"/>
                </a:cubicBezTo>
                <a:cubicBezTo>
                  <a:pt x="1271" y="1"/>
                  <a:pt x="1264" y="0"/>
                  <a:pt x="1257" y="0"/>
                </a:cubicBezTo>
                <a:cubicBezTo>
                  <a:pt x="1250" y="0"/>
                  <a:pt x="1244" y="1"/>
                  <a:pt x="1238" y="3"/>
                </a:cubicBezTo>
                <a:cubicBezTo>
                  <a:pt x="1232" y="6"/>
                  <a:pt x="1226" y="9"/>
                  <a:pt x="1222" y="13"/>
                </a:cubicBezTo>
                <a:cubicBezTo>
                  <a:pt x="1217" y="18"/>
                  <a:pt x="1214" y="23"/>
                  <a:pt x="1211" y="29"/>
                </a:cubicBezTo>
                <a:cubicBezTo>
                  <a:pt x="1209" y="34"/>
                  <a:pt x="1207" y="41"/>
                  <a:pt x="1207" y="48"/>
                </a:cubicBezTo>
                <a:cubicBezTo>
                  <a:pt x="1207" y="54"/>
                  <a:pt x="1209" y="60"/>
                  <a:pt x="1211" y="66"/>
                </a:cubicBezTo>
                <a:cubicBezTo>
                  <a:pt x="1214" y="72"/>
                  <a:pt x="1217" y="77"/>
                  <a:pt x="1221" y="81"/>
                </a:cubicBezTo>
                <a:cubicBezTo>
                  <a:pt x="1226" y="85"/>
                  <a:pt x="1231" y="88"/>
                  <a:pt x="1237" y="91"/>
                </a:cubicBezTo>
                <a:cubicBezTo>
                  <a:pt x="1243" y="93"/>
                  <a:pt x="1250" y="95"/>
                  <a:pt x="1257" y="95"/>
                </a:cubicBezTo>
                <a:cubicBezTo>
                  <a:pt x="1264" y="95"/>
                  <a:pt x="1271" y="93"/>
                  <a:pt x="1277" y="91"/>
                </a:cubicBezTo>
                <a:cubicBezTo>
                  <a:pt x="1283" y="88"/>
                  <a:pt x="1289" y="85"/>
                  <a:pt x="1293" y="81"/>
                </a:cubicBezTo>
                <a:cubicBezTo>
                  <a:pt x="1297" y="77"/>
                  <a:pt x="1301" y="72"/>
                  <a:pt x="1303" y="66"/>
                </a:cubicBezTo>
                <a:cubicBezTo>
                  <a:pt x="1306" y="60"/>
                  <a:pt x="1307" y="54"/>
                  <a:pt x="1307" y="48"/>
                </a:cubicBezTo>
                <a:moveTo>
                  <a:pt x="1216" y="536"/>
                </a:moveTo>
                <a:cubicBezTo>
                  <a:pt x="1297" y="536"/>
                  <a:pt x="1297" y="536"/>
                  <a:pt x="1297" y="536"/>
                </a:cubicBezTo>
                <a:cubicBezTo>
                  <a:pt x="1297" y="175"/>
                  <a:pt x="1297" y="175"/>
                  <a:pt x="1297" y="175"/>
                </a:cubicBezTo>
                <a:cubicBezTo>
                  <a:pt x="1216" y="175"/>
                  <a:pt x="1216" y="175"/>
                  <a:pt x="1216" y="175"/>
                </a:cubicBezTo>
                <a:lnTo>
                  <a:pt x="1216" y="536"/>
                </a:lnTo>
                <a:close/>
                <a:moveTo>
                  <a:pt x="1376" y="536"/>
                </a:moveTo>
                <a:cubicBezTo>
                  <a:pt x="1457" y="536"/>
                  <a:pt x="1457" y="536"/>
                  <a:pt x="1457" y="536"/>
                </a:cubicBezTo>
                <a:cubicBezTo>
                  <a:pt x="1457" y="2"/>
                  <a:pt x="1457" y="2"/>
                  <a:pt x="1457" y="2"/>
                </a:cubicBezTo>
                <a:cubicBezTo>
                  <a:pt x="1376" y="2"/>
                  <a:pt x="1376" y="2"/>
                  <a:pt x="1376" y="2"/>
                </a:cubicBezTo>
                <a:lnTo>
                  <a:pt x="1376" y="536"/>
                </a:lnTo>
                <a:close/>
                <a:moveTo>
                  <a:pt x="765" y="342"/>
                </a:moveTo>
                <a:cubicBezTo>
                  <a:pt x="765" y="317"/>
                  <a:pt x="762" y="294"/>
                  <a:pt x="756" y="272"/>
                </a:cubicBezTo>
                <a:cubicBezTo>
                  <a:pt x="750" y="249"/>
                  <a:pt x="741" y="230"/>
                  <a:pt x="729" y="213"/>
                </a:cubicBezTo>
                <a:cubicBezTo>
                  <a:pt x="717" y="196"/>
                  <a:pt x="701" y="183"/>
                  <a:pt x="682" y="173"/>
                </a:cubicBezTo>
                <a:cubicBezTo>
                  <a:pt x="663" y="163"/>
                  <a:pt x="640" y="158"/>
                  <a:pt x="613" y="158"/>
                </a:cubicBezTo>
                <a:cubicBezTo>
                  <a:pt x="599" y="158"/>
                  <a:pt x="585" y="160"/>
                  <a:pt x="573" y="163"/>
                </a:cubicBezTo>
                <a:cubicBezTo>
                  <a:pt x="561" y="166"/>
                  <a:pt x="549" y="171"/>
                  <a:pt x="539" y="177"/>
                </a:cubicBezTo>
                <a:cubicBezTo>
                  <a:pt x="529" y="183"/>
                  <a:pt x="520" y="190"/>
                  <a:pt x="512" y="199"/>
                </a:cubicBezTo>
                <a:cubicBezTo>
                  <a:pt x="504" y="207"/>
                  <a:pt x="497" y="216"/>
                  <a:pt x="491" y="226"/>
                </a:cubicBezTo>
                <a:cubicBezTo>
                  <a:pt x="489" y="226"/>
                  <a:pt x="489" y="226"/>
                  <a:pt x="489" y="226"/>
                </a:cubicBezTo>
                <a:cubicBezTo>
                  <a:pt x="489" y="2"/>
                  <a:pt x="489" y="2"/>
                  <a:pt x="489" y="2"/>
                </a:cubicBezTo>
                <a:cubicBezTo>
                  <a:pt x="460" y="2"/>
                  <a:pt x="460" y="2"/>
                  <a:pt x="460" y="2"/>
                </a:cubicBezTo>
                <a:cubicBezTo>
                  <a:pt x="406" y="133"/>
                  <a:pt x="406" y="133"/>
                  <a:pt x="406" y="133"/>
                </a:cubicBezTo>
                <a:cubicBezTo>
                  <a:pt x="406" y="537"/>
                  <a:pt x="406" y="537"/>
                  <a:pt x="406" y="537"/>
                </a:cubicBezTo>
                <a:cubicBezTo>
                  <a:pt x="489" y="537"/>
                  <a:pt x="489" y="537"/>
                  <a:pt x="489" y="537"/>
                </a:cubicBezTo>
                <a:cubicBezTo>
                  <a:pt x="489" y="490"/>
                  <a:pt x="489" y="490"/>
                  <a:pt x="489" y="490"/>
                </a:cubicBezTo>
                <a:cubicBezTo>
                  <a:pt x="491" y="490"/>
                  <a:pt x="491" y="490"/>
                  <a:pt x="491" y="490"/>
                </a:cubicBezTo>
                <a:cubicBezTo>
                  <a:pt x="496" y="498"/>
                  <a:pt x="502" y="505"/>
                  <a:pt x="509" y="512"/>
                </a:cubicBezTo>
                <a:cubicBezTo>
                  <a:pt x="515" y="519"/>
                  <a:pt x="523" y="525"/>
                  <a:pt x="532" y="530"/>
                </a:cubicBezTo>
                <a:cubicBezTo>
                  <a:pt x="540" y="535"/>
                  <a:pt x="550" y="539"/>
                  <a:pt x="561" y="542"/>
                </a:cubicBezTo>
                <a:cubicBezTo>
                  <a:pt x="571" y="544"/>
                  <a:pt x="583" y="546"/>
                  <a:pt x="596" y="546"/>
                </a:cubicBezTo>
                <a:cubicBezTo>
                  <a:pt x="623" y="546"/>
                  <a:pt x="647" y="541"/>
                  <a:pt x="668" y="530"/>
                </a:cubicBezTo>
                <a:cubicBezTo>
                  <a:pt x="689" y="520"/>
                  <a:pt x="707" y="506"/>
                  <a:pt x="721" y="488"/>
                </a:cubicBezTo>
                <a:cubicBezTo>
                  <a:pt x="736" y="470"/>
                  <a:pt x="747" y="448"/>
                  <a:pt x="754" y="423"/>
                </a:cubicBezTo>
                <a:cubicBezTo>
                  <a:pt x="761" y="398"/>
                  <a:pt x="765" y="371"/>
                  <a:pt x="765" y="342"/>
                </a:cubicBezTo>
                <a:moveTo>
                  <a:pt x="678" y="341"/>
                </a:moveTo>
                <a:cubicBezTo>
                  <a:pt x="678" y="363"/>
                  <a:pt x="676" y="383"/>
                  <a:pt x="671" y="400"/>
                </a:cubicBezTo>
                <a:cubicBezTo>
                  <a:pt x="667" y="418"/>
                  <a:pt x="660" y="432"/>
                  <a:pt x="651" y="443"/>
                </a:cubicBezTo>
                <a:cubicBezTo>
                  <a:pt x="643" y="455"/>
                  <a:pt x="632" y="463"/>
                  <a:pt x="620" y="469"/>
                </a:cubicBezTo>
                <a:cubicBezTo>
                  <a:pt x="607" y="475"/>
                  <a:pt x="593" y="478"/>
                  <a:pt x="578" y="478"/>
                </a:cubicBezTo>
                <a:cubicBezTo>
                  <a:pt x="565" y="478"/>
                  <a:pt x="553" y="475"/>
                  <a:pt x="542" y="470"/>
                </a:cubicBezTo>
                <a:cubicBezTo>
                  <a:pt x="531" y="466"/>
                  <a:pt x="522" y="459"/>
                  <a:pt x="514" y="450"/>
                </a:cubicBezTo>
                <a:cubicBezTo>
                  <a:pt x="506" y="442"/>
                  <a:pt x="500" y="432"/>
                  <a:pt x="495" y="421"/>
                </a:cubicBezTo>
                <a:cubicBezTo>
                  <a:pt x="491" y="410"/>
                  <a:pt x="488" y="397"/>
                  <a:pt x="488" y="384"/>
                </a:cubicBezTo>
                <a:cubicBezTo>
                  <a:pt x="488" y="336"/>
                  <a:pt x="488" y="336"/>
                  <a:pt x="488" y="336"/>
                </a:cubicBezTo>
                <a:cubicBezTo>
                  <a:pt x="488" y="319"/>
                  <a:pt x="491" y="304"/>
                  <a:pt x="496" y="291"/>
                </a:cubicBezTo>
                <a:cubicBezTo>
                  <a:pt x="500" y="278"/>
                  <a:pt x="507" y="266"/>
                  <a:pt x="516" y="257"/>
                </a:cubicBezTo>
                <a:cubicBezTo>
                  <a:pt x="524" y="247"/>
                  <a:pt x="534" y="240"/>
                  <a:pt x="546" y="234"/>
                </a:cubicBezTo>
                <a:cubicBezTo>
                  <a:pt x="558" y="229"/>
                  <a:pt x="571" y="226"/>
                  <a:pt x="586" y="226"/>
                </a:cubicBezTo>
                <a:cubicBezTo>
                  <a:pt x="601" y="226"/>
                  <a:pt x="614" y="229"/>
                  <a:pt x="625" y="234"/>
                </a:cubicBezTo>
                <a:cubicBezTo>
                  <a:pt x="636" y="240"/>
                  <a:pt x="646" y="247"/>
                  <a:pt x="654" y="257"/>
                </a:cubicBezTo>
                <a:cubicBezTo>
                  <a:pt x="662" y="267"/>
                  <a:pt x="668" y="279"/>
                  <a:pt x="672" y="293"/>
                </a:cubicBezTo>
                <a:cubicBezTo>
                  <a:pt x="676" y="307"/>
                  <a:pt x="678" y="323"/>
                  <a:pt x="678" y="341"/>
                </a:cubicBezTo>
                <a:moveTo>
                  <a:pt x="1866" y="537"/>
                </a:moveTo>
                <a:cubicBezTo>
                  <a:pt x="1866" y="2"/>
                  <a:pt x="1866" y="2"/>
                  <a:pt x="1866" y="2"/>
                </a:cubicBezTo>
                <a:cubicBezTo>
                  <a:pt x="1785" y="2"/>
                  <a:pt x="1785" y="2"/>
                  <a:pt x="1785" y="2"/>
                </a:cubicBezTo>
                <a:cubicBezTo>
                  <a:pt x="1785" y="220"/>
                  <a:pt x="1785" y="220"/>
                  <a:pt x="1785" y="220"/>
                </a:cubicBezTo>
                <a:cubicBezTo>
                  <a:pt x="1783" y="220"/>
                  <a:pt x="1783" y="220"/>
                  <a:pt x="1783" y="220"/>
                </a:cubicBezTo>
                <a:cubicBezTo>
                  <a:pt x="1779" y="213"/>
                  <a:pt x="1773" y="206"/>
                  <a:pt x="1767" y="199"/>
                </a:cubicBezTo>
                <a:cubicBezTo>
                  <a:pt x="1760" y="192"/>
                  <a:pt x="1753" y="187"/>
                  <a:pt x="1744" y="182"/>
                </a:cubicBezTo>
                <a:cubicBezTo>
                  <a:pt x="1736" y="177"/>
                  <a:pt x="1726" y="173"/>
                  <a:pt x="1716" y="171"/>
                </a:cubicBezTo>
                <a:cubicBezTo>
                  <a:pt x="1705" y="168"/>
                  <a:pt x="1693" y="167"/>
                  <a:pt x="1681" y="167"/>
                </a:cubicBezTo>
                <a:cubicBezTo>
                  <a:pt x="1656" y="167"/>
                  <a:pt x="1633" y="171"/>
                  <a:pt x="1613" y="181"/>
                </a:cubicBezTo>
                <a:cubicBezTo>
                  <a:pt x="1592" y="190"/>
                  <a:pt x="1575" y="203"/>
                  <a:pt x="1561" y="220"/>
                </a:cubicBezTo>
                <a:cubicBezTo>
                  <a:pt x="1546" y="238"/>
                  <a:pt x="1535" y="259"/>
                  <a:pt x="1527" y="283"/>
                </a:cubicBezTo>
                <a:cubicBezTo>
                  <a:pt x="1519" y="308"/>
                  <a:pt x="1515" y="335"/>
                  <a:pt x="1515" y="365"/>
                </a:cubicBezTo>
                <a:cubicBezTo>
                  <a:pt x="1515" y="394"/>
                  <a:pt x="1519" y="420"/>
                  <a:pt x="1526" y="443"/>
                </a:cubicBezTo>
                <a:cubicBezTo>
                  <a:pt x="1534" y="465"/>
                  <a:pt x="1544" y="484"/>
                  <a:pt x="1558" y="500"/>
                </a:cubicBezTo>
                <a:cubicBezTo>
                  <a:pt x="1571" y="515"/>
                  <a:pt x="1587" y="526"/>
                  <a:pt x="1605" y="534"/>
                </a:cubicBezTo>
                <a:cubicBezTo>
                  <a:pt x="1624" y="542"/>
                  <a:pt x="1643" y="546"/>
                  <a:pt x="1665" y="546"/>
                </a:cubicBezTo>
                <a:cubicBezTo>
                  <a:pt x="1679" y="546"/>
                  <a:pt x="1693" y="544"/>
                  <a:pt x="1705" y="541"/>
                </a:cubicBezTo>
                <a:cubicBezTo>
                  <a:pt x="1717" y="538"/>
                  <a:pt x="1728" y="533"/>
                  <a:pt x="1737" y="528"/>
                </a:cubicBezTo>
                <a:cubicBezTo>
                  <a:pt x="1747" y="522"/>
                  <a:pt x="1756" y="515"/>
                  <a:pt x="1763" y="507"/>
                </a:cubicBezTo>
                <a:cubicBezTo>
                  <a:pt x="1771" y="499"/>
                  <a:pt x="1778" y="490"/>
                  <a:pt x="1783" y="480"/>
                </a:cubicBezTo>
                <a:cubicBezTo>
                  <a:pt x="1785" y="480"/>
                  <a:pt x="1785" y="480"/>
                  <a:pt x="1785" y="480"/>
                </a:cubicBezTo>
                <a:cubicBezTo>
                  <a:pt x="1785" y="537"/>
                  <a:pt x="1785" y="537"/>
                  <a:pt x="1785" y="537"/>
                </a:cubicBezTo>
                <a:lnTo>
                  <a:pt x="1866" y="537"/>
                </a:lnTo>
                <a:close/>
                <a:moveTo>
                  <a:pt x="1786" y="366"/>
                </a:moveTo>
                <a:cubicBezTo>
                  <a:pt x="1786" y="384"/>
                  <a:pt x="1783" y="399"/>
                  <a:pt x="1778" y="413"/>
                </a:cubicBezTo>
                <a:cubicBezTo>
                  <a:pt x="1773" y="427"/>
                  <a:pt x="1767" y="439"/>
                  <a:pt x="1758" y="449"/>
                </a:cubicBezTo>
                <a:cubicBezTo>
                  <a:pt x="1750" y="458"/>
                  <a:pt x="1740" y="466"/>
                  <a:pt x="1728" y="471"/>
                </a:cubicBezTo>
                <a:cubicBezTo>
                  <a:pt x="1717" y="476"/>
                  <a:pt x="1705" y="479"/>
                  <a:pt x="1692" y="479"/>
                </a:cubicBezTo>
                <a:cubicBezTo>
                  <a:pt x="1679" y="479"/>
                  <a:pt x="1667" y="477"/>
                  <a:pt x="1656" y="472"/>
                </a:cubicBezTo>
                <a:cubicBezTo>
                  <a:pt x="1644" y="467"/>
                  <a:pt x="1635" y="460"/>
                  <a:pt x="1626" y="450"/>
                </a:cubicBezTo>
                <a:cubicBezTo>
                  <a:pt x="1618" y="440"/>
                  <a:pt x="1612" y="428"/>
                  <a:pt x="1607" y="414"/>
                </a:cubicBezTo>
                <a:cubicBezTo>
                  <a:pt x="1602" y="399"/>
                  <a:pt x="1600" y="382"/>
                  <a:pt x="1600" y="363"/>
                </a:cubicBezTo>
                <a:cubicBezTo>
                  <a:pt x="1600" y="343"/>
                  <a:pt x="1602" y="325"/>
                  <a:pt x="1606" y="309"/>
                </a:cubicBezTo>
                <a:cubicBezTo>
                  <a:pt x="1610" y="294"/>
                  <a:pt x="1616" y="280"/>
                  <a:pt x="1624" y="269"/>
                </a:cubicBezTo>
                <a:cubicBezTo>
                  <a:pt x="1632" y="257"/>
                  <a:pt x="1642" y="249"/>
                  <a:pt x="1654" y="242"/>
                </a:cubicBezTo>
                <a:cubicBezTo>
                  <a:pt x="1667" y="236"/>
                  <a:pt x="1681" y="233"/>
                  <a:pt x="1697" y="233"/>
                </a:cubicBezTo>
                <a:cubicBezTo>
                  <a:pt x="1709" y="233"/>
                  <a:pt x="1721" y="236"/>
                  <a:pt x="1732" y="241"/>
                </a:cubicBezTo>
                <a:cubicBezTo>
                  <a:pt x="1743" y="245"/>
                  <a:pt x="1752" y="252"/>
                  <a:pt x="1760" y="260"/>
                </a:cubicBezTo>
                <a:cubicBezTo>
                  <a:pt x="1768" y="269"/>
                  <a:pt x="1774" y="279"/>
                  <a:pt x="1779" y="290"/>
                </a:cubicBezTo>
                <a:cubicBezTo>
                  <a:pt x="1783" y="301"/>
                  <a:pt x="1786" y="313"/>
                  <a:pt x="1786" y="326"/>
                </a:cubicBezTo>
                <a:lnTo>
                  <a:pt x="1786" y="366"/>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dirty="0">
              <a:solidFill>
                <a:srgbClr val="404040"/>
              </a:solidFill>
            </a:endParaRPr>
          </a:p>
        </p:txBody>
      </p:sp>
      <p:sp>
        <p:nvSpPr>
          <p:cNvPr id="6" name="Text Placeholder 2"/>
          <p:cNvSpPr>
            <a:spLocks noGrp="1"/>
          </p:cNvSpPr>
          <p:nvPr>
            <p:ph type="body" sz="quarter" idx="13" hasCustomPrompt="1"/>
          </p:nvPr>
        </p:nvSpPr>
        <p:spPr>
          <a:xfrm>
            <a:off x="274702" y="307621"/>
            <a:ext cx="3656013" cy="572464"/>
          </a:xfrm>
        </p:spPr>
        <p:txBody>
          <a:bodyPr lIns="182880" tIns="146304" rIns="182880" bIns="146304"/>
          <a:lstStyle>
            <a:lvl1pPr marL="0" indent="0">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smtClean="0"/>
              <a:t>Session Code Here</a:t>
            </a:r>
            <a:endParaRPr lang="en-US" dirty="0"/>
          </a:p>
        </p:txBody>
      </p:sp>
    </p:spTree>
    <p:extLst>
      <p:ext uri="{BB962C8B-B14F-4D97-AF65-F5344CB8AC3E}">
        <p14:creationId xmlns:p14="http://schemas.microsoft.com/office/powerpoint/2010/main" val="27494317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4406">
          <p15:clr>
            <a:srgbClr val="C35EA4"/>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228302"/>
          </a:xfrm>
        </p:spPr>
        <p:txBody>
          <a:bodyPr>
            <a:spAutoFit/>
          </a:bodyPr>
          <a:lstStyle>
            <a:lvl3pPr>
              <a:defRPr sz="2400"/>
            </a:lvl3pPr>
            <a:lvl4pPr>
              <a:defRPr sz="2000"/>
            </a:lvl4pPr>
            <a:lvl5pPr>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394120273"/>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Content - 2">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383628" y="1668463"/>
            <a:ext cx="8778210" cy="5029200"/>
          </a:xfrm>
        </p:spPr>
        <p:txBody>
          <a:bodyPr wrap="square">
            <a:noAutofit/>
          </a:bodyPr>
          <a:lstStyle>
            <a:lvl3pPr>
              <a:defRPr sz="2400"/>
            </a:lvl3pPr>
            <a:lvl4pPr>
              <a:defRPr sz="2000"/>
            </a:lvl4pPr>
            <a:lvl5pPr>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sz="quarter" idx="11"/>
          </p:nvPr>
        </p:nvSpPr>
        <p:spPr>
          <a:xfrm>
            <a:off x="283148" y="1668463"/>
            <a:ext cx="2743200" cy="5029200"/>
          </a:xfrm>
        </p:spPr>
        <p:txBody>
          <a:bodyPr>
            <a:noAutofit/>
          </a:bodyPr>
          <a:lstStyle>
            <a:lvl1pPr marL="0" indent="0">
              <a:buNone/>
              <a:defRPr kumimoji="0" lang="en-US" sz="2400" b="0" i="0" u="none" strike="noStrike" kern="1200" cap="none" spc="0" normalizeH="0" baseline="0" dirty="0" smtClean="0">
                <a:ln>
                  <a:noFill/>
                </a:ln>
                <a:gradFill>
                  <a:gsLst>
                    <a:gs pos="100000">
                      <a:schemeClr val="tx1"/>
                    </a:gs>
                    <a:gs pos="0">
                      <a:schemeClr val="tx1"/>
                    </a:gs>
                  </a:gsLst>
                  <a:lin ang="5400000" scaled="0"/>
                </a:gradFill>
                <a:effectLst/>
                <a:uLnTx/>
                <a:uFillTx/>
                <a:latin typeface="+mn-lt"/>
                <a:ea typeface="+mj-ea"/>
                <a:cs typeface="+mj-cs"/>
              </a:defRPr>
            </a:lvl1pPr>
          </a:lstStyle>
          <a:p>
            <a:pPr marL="0" marR="0" lvl="0" indent="0" algn="l" defTabSz="914166" rtl="0" eaLnBrk="1" fontAlgn="auto" latinLnBrk="0" hangingPunct="1">
              <a:lnSpc>
                <a:spcPct val="100000"/>
              </a:lnSpc>
              <a:spcBef>
                <a:spcPct val="0"/>
              </a:spcBef>
              <a:spcAft>
                <a:spcPts val="0"/>
              </a:spcAft>
              <a:buClrTx/>
              <a:buSzTx/>
              <a:tabLst/>
              <a:defRPr/>
            </a:pPr>
            <a:r>
              <a:rPr lang="en-US" dirty="0" smtClean="0"/>
              <a:t>Click to edit Master text styles</a:t>
            </a:r>
          </a:p>
        </p:txBody>
      </p:sp>
    </p:spTree>
    <p:extLst>
      <p:ext uri="{BB962C8B-B14F-4D97-AF65-F5344CB8AC3E}">
        <p14:creationId xmlns:p14="http://schemas.microsoft.com/office/powerpoint/2010/main" val="2995841093"/>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xt Only Large">
    <p:spTree>
      <p:nvGrpSpPr>
        <p:cNvPr id="1" name=""/>
        <p:cNvGrpSpPr/>
        <p:nvPr/>
      </p:nvGrpSpPr>
      <p:grpSpPr>
        <a:xfrm>
          <a:off x="0" y="0"/>
          <a:ext cx="0" cy="0"/>
          <a:chOff x="0" y="0"/>
          <a:chExt cx="0" cy="0"/>
        </a:xfrm>
      </p:grpSpPr>
      <p:sp>
        <p:nvSpPr>
          <p:cNvPr id="2" name="Title 1"/>
          <p:cNvSpPr>
            <a:spLocks noGrp="1"/>
          </p:cNvSpPr>
          <p:nvPr>
            <p:ph type="title"/>
          </p:nvPr>
        </p:nvSpPr>
        <p:spPr>
          <a:xfrm>
            <a:off x="1189038" y="2125663"/>
            <a:ext cx="10058399" cy="1828800"/>
          </a:xfrm>
        </p:spPr>
        <p:txBody>
          <a:bodyPr/>
          <a:lstStyle>
            <a:lvl1pPr>
              <a:defRPr sz="48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772767706"/>
      </p:ext>
    </p:extLst>
  </p:cSld>
  <p:clrMapOvr>
    <a:masterClrMapping/>
  </p:clrMapOvr>
  <p:transition>
    <p:fade/>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sz="quarter" idx="11"/>
          </p:nvPr>
        </p:nvSpPr>
        <p:spPr>
          <a:xfrm>
            <a:off x="283148" y="1668463"/>
            <a:ext cx="2743200" cy="5029200"/>
          </a:xfrm>
        </p:spPr>
        <p:txBody>
          <a:bodyPr>
            <a:noAutofit/>
          </a:bodyPr>
          <a:lstStyle>
            <a:lvl1pPr>
              <a:defRPr kumimoji="0" lang="en-US" sz="2400" b="0" i="0" u="none" strike="noStrike" kern="1200" cap="none" spc="0" normalizeH="0" baseline="0" dirty="0" smtClean="0">
                <a:ln>
                  <a:noFill/>
                </a:ln>
                <a:gradFill>
                  <a:gsLst>
                    <a:gs pos="92208">
                      <a:schemeClr val="tx1"/>
                    </a:gs>
                    <a:gs pos="0">
                      <a:schemeClr val="tx1"/>
                    </a:gs>
                  </a:gsLst>
                  <a:lin ang="5400000" scaled="0"/>
                </a:gradFill>
                <a:effectLst/>
                <a:uLnTx/>
                <a:uFillTx/>
                <a:latin typeface="+mn-lt"/>
                <a:ea typeface="+mj-ea"/>
                <a:cs typeface="+mj-cs"/>
              </a:defRPr>
            </a:lvl1pPr>
          </a:lstStyle>
          <a:p>
            <a:pPr marL="0" marR="0" lvl="0" indent="0" algn="l" defTabSz="914166" rtl="0" eaLnBrk="1" fontAlgn="auto" latinLnBrk="0" hangingPunct="1">
              <a:lnSpc>
                <a:spcPct val="100000"/>
              </a:lnSpc>
              <a:spcBef>
                <a:spcPct val="0"/>
              </a:spcBef>
              <a:spcAft>
                <a:spcPts val="0"/>
              </a:spcAft>
              <a:buClrTx/>
              <a:buSzTx/>
              <a:buFont typeface="Arial" pitchFamily="34" charset="0"/>
              <a:buNone/>
              <a:tabLst/>
              <a:defRPr/>
            </a:pPr>
            <a:r>
              <a:rPr lang="en-US" dirty="0" smtClean="0"/>
              <a:t>Click to edit Master text styles</a:t>
            </a:r>
          </a:p>
        </p:txBody>
      </p:sp>
    </p:spTree>
    <p:extLst>
      <p:ext uri="{BB962C8B-B14F-4D97-AF65-F5344CB8AC3E}">
        <p14:creationId xmlns:p14="http://schemas.microsoft.com/office/powerpoint/2010/main" val="2014855443"/>
      </p:ext>
    </p:extLst>
  </p:cSld>
  <p:clrMapOvr>
    <a:masterClrMapping/>
  </p:clrMapOvr>
  <p:transition>
    <p:fade/>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wrap="square" lIns="182880" tIns="146304" rIns="182880" bIns="146304" anchor="ctr">
            <a:noAutofit/>
          </a:bodyPr>
          <a:lstStyle>
            <a:lvl1pPr>
              <a:lnSpc>
                <a:spcPct val="95000"/>
              </a:lnSpc>
              <a:spcBef>
                <a:spcPts val="0"/>
              </a:spcBef>
              <a:spcAft>
                <a:spcPts val="1632"/>
              </a:spcAft>
              <a:defRPr lang="en-US" sz="3600" kern="1200" dirty="0" smtClean="0">
                <a:gradFill>
                  <a:gsLst>
                    <a:gs pos="28302">
                      <a:schemeClr val="tx1">
                        <a:lumMod val="75000"/>
                        <a:lumOff val="25000"/>
                      </a:schemeClr>
                    </a:gs>
                    <a:gs pos="67000">
                      <a:schemeClr val="tx1">
                        <a:lumMod val="75000"/>
                        <a:lumOff val="25000"/>
                      </a:schemeClr>
                    </a:gs>
                  </a:gsLst>
                  <a:lin ang="5400000" scaled="0"/>
                </a:gradFill>
                <a:latin typeface="+mj-lt"/>
                <a:ea typeface="+mn-ea"/>
                <a:cs typeface="+mn-cs"/>
              </a:defRPr>
            </a:lvl1pPr>
            <a:lvl2pPr>
              <a:lnSpc>
                <a:spcPct val="100000"/>
              </a:lnSpc>
              <a:spcBef>
                <a:spcPts val="816"/>
              </a:spcBef>
              <a:defRPr sz="1900">
                <a:solidFill>
                  <a:srgbClr val="FFFFFF"/>
                </a:solidFill>
              </a:defRPr>
            </a:lvl2pPr>
            <a:lvl3pPr>
              <a:lnSpc>
                <a:spcPct val="100000"/>
              </a:lnSpc>
              <a:spcBef>
                <a:spcPts val="816"/>
              </a:spcBef>
              <a:defRPr sz="1900">
                <a:solidFill>
                  <a:srgbClr val="FFFFFF"/>
                </a:solidFill>
              </a:defRPr>
            </a:lvl3pPr>
            <a:lvl4pPr>
              <a:lnSpc>
                <a:spcPct val="100000"/>
              </a:lnSpc>
              <a:spcBef>
                <a:spcPts val="816"/>
              </a:spcBef>
              <a:defRPr sz="1900">
                <a:solidFill>
                  <a:srgbClr val="FFFFFF"/>
                </a:solidFill>
              </a:defRPr>
            </a:lvl4pPr>
            <a:lvl5pPr>
              <a:lnSpc>
                <a:spcPct val="100000"/>
              </a:lnSpc>
              <a:spcBef>
                <a:spcPts val="816"/>
              </a:spcBef>
              <a:defRPr sz="1900">
                <a:solidFill>
                  <a:srgbClr val="FFFFFF"/>
                </a:solidFill>
              </a:defRPr>
            </a:lvl5pPr>
          </a:lstStyle>
          <a:p>
            <a:pPr marL="0" lvl="0" indent="0" algn="l" defTabSz="914166" rtl="0" eaLnBrk="1" latinLnBrk="0" hangingPunct="1">
              <a:spcBef>
                <a:spcPct val="20000"/>
              </a:spcBef>
              <a:buFont typeface="Arial" pitchFamily="34" charset="0"/>
              <a:buNone/>
            </a:pPr>
            <a:r>
              <a:rPr lang="en-US" dirty="0" smtClean="0"/>
              <a:t>Click to edit Master text styles</a:t>
            </a:r>
          </a:p>
        </p:txBody>
      </p:sp>
      <p:sp>
        <p:nvSpPr>
          <p:cNvPr id="15" name="Title 1"/>
          <p:cNvSpPr>
            <a:spLocks noGrp="1"/>
          </p:cNvSpPr>
          <p:nvPr>
            <p:ph type="ctrTitle" hasCustomPrompt="1"/>
          </p:nvPr>
        </p:nvSpPr>
        <p:spPr>
          <a:xfrm>
            <a:off x="274638" y="1537563"/>
            <a:ext cx="3931941" cy="391939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accent3"/>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4000"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43266" rtl="0" eaLnBrk="1" fontAlgn="base" latinLnBrk="0" hangingPunct="1">
              <a:lnSpc>
                <a:spcPct val="100000"/>
              </a:lnSpc>
              <a:spcBef>
                <a:spcPct val="0"/>
              </a:spcBef>
              <a:spcAft>
                <a:spcPct val="0"/>
              </a:spcAft>
              <a:buFontTx/>
              <a:buNone/>
            </a:pPr>
            <a:r>
              <a:rPr lang="en-US" dirty="0" smtClean="0"/>
              <a:t>Click to edit master title style</a:t>
            </a:r>
            <a:endParaRPr lang="en-US" dirty="0"/>
          </a:p>
        </p:txBody>
      </p:sp>
    </p:spTree>
    <p:extLst>
      <p:ext uri="{BB962C8B-B14F-4D97-AF65-F5344CB8AC3E}">
        <p14:creationId xmlns:p14="http://schemas.microsoft.com/office/powerpoint/2010/main" val="2881057062"/>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vert="horz" wrap="square" lIns="182880" tIns="146304" rIns="182880" bIns="146304" rtlCol="0" anchor="ctr">
            <a:noAutofit/>
          </a:bodyPr>
          <a:lstStyle>
            <a:lvl1pPr>
              <a:defRPr lang="en-US" sz="3600" kern="1200" dirty="0" smtClean="0">
                <a:gradFill>
                  <a:gsLst>
                    <a:gs pos="8491">
                      <a:schemeClr val="tx1">
                        <a:lumMod val="75000"/>
                        <a:lumOff val="25000"/>
                      </a:schemeClr>
                    </a:gs>
                    <a:gs pos="100000">
                      <a:schemeClr val="tx1">
                        <a:lumMod val="75000"/>
                        <a:lumOff val="25000"/>
                      </a:schemeClr>
                    </a:gs>
                  </a:gsLst>
                  <a:lin ang="5400000" scaled="0"/>
                </a:gradFill>
                <a:latin typeface="+mj-lt"/>
                <a:ea typeface="+mn-ea"/>
                <a:cs typeface="+mn-cs"/>
              </a:defRPr>
            </a:lvl1pPr>
          </a:lstStyle>
          <a:p>
            <a:pPr marL="0" lvl="0" indent="0" algn="l" defTabSz="914166" rtl="0" eaLnBrk="1" latinLnBrk="0" hangingPunct="1">
              <a:spcBef>
                <a:spcPct val="20000"/>
              </a:spcBef>
              <a:spcAft>
                <a:spcPts val="1632"/>
              </a:spcAft>
              <a:buFont typeface="Arial" pitchFamily="34" charset="0"/>
              <a:buNone/>
            </a:pPr>
            <a:r>
              <a:rPr lang="en-US" dirty="0" smtClean="0"/>
              <a:t>Click to edit Master text styles</a:t>
            </a:r>
          </a:p>
        </p:txBody>
      </p:sp>
      <p:sp>
        <p:nvSpPr>
          <p:cNvPr id="6" name="Text Placeholder 8"/>
          <p:cNvSpPr>
            <a:spLocks noGrp="1"/>
          </p:cNvSpPr>
          <p:nvPr>
            <p:ph type="body" sz="quarter" idx="16" hasCustomPrompt="1"/>
          </p:nvPr>
        </p:nvSpPr>
        <p:spPr>
          <a:xfrm>
            <a:off x="274641" y="296864"/>
            <a:ext cx="11887199" cy="914400"/>
          </a:xfrm>
        </p:spPr>
        <p:txBody>
          <a:bodyPr vert="horz" lIns="182880" tIns="146304" rIns="182880" bIns="146304" rtlCol="0" anchor="t">
            <a:noAutofit/>
          </a:bodyPr>
          <a:lstStyle>
            <a:lvl1pPr marL="0" indent="0" algn="l" defTabSz="932742" rtl="0" eaLnBrk="1" latinLnBrk="0" hangingPunct="1">
              <a:lnSpc>
                <a:spcPct val="90000"/>
              </a:lnSpc>
              <a:spcBef>
                <a:spcPct val="0"/>
              </a:spcBef>
              <a:buNone/>
              <a:defRPr lang="en-US" sz="54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lvl="0">
              <a:spcBef>
                <a:spcPct val="0"/>
              </a:spcBef>
            </a:pPr>
            <a:r>
              <a:rPr lang="en-US" dirty="0" smtClean="0"/>
              <a:t>Click to edit master text styles</a:t>
            </a:r>
          </a:p>
        </p:txBody>
      </p:sp>
      <p:sp>
        <p:nvSpPr>
          <p:cNvPr id="5" name="Title 1"/>
          <p:cNvSpPr>
            <a:spLocks noGrp="1"/>
          </p:cNvSpPr>
          <p:nvPr>
            <p:ph type="ctrTitle" hasCustomPrompt="1"/>
          </p:nvPr>
        </p:nvSpPr>
        <p:spPr>
          <a:xfrm>
            <a:off x="274638" y="1537564"/>
            <a:ext cx="3931941" cy="391939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accent3"/>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4000"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43266" rtl="0" eaLnBrk="1" fontAlgn="base" latinLnBrk="0" hangingPunct="1">
              <a:lnSpc>
                <a:spcPct val="100000"/>
              </a:lnSpc>
              <a:spcBef>
                <a:spcPct val="0"/>
              </a:spcBef>
              <a:spcAft>
                <a:spcPct val="0"/>
              </a:spcAft>
              <a:buFontTx/>
              <a:buNone/>
            </a:pPr>
            <a:r>
              <a:rPr lang="en-US" dirty="0" smtClean="0"/>
              <a:t>Click to edit master title style</a:t>
            </a:r>
            <a:endParaRPr lang="en-US" dirty="0"/>
          </a:p>
        </p:txBody>
      </p:sp>
    </p:spTree>
    <p:extLst>
      <p:ext uri="{BB962C8B-B14F-4D97-AF65-F5344CB8AC3E}">
        <p14:creationId xmlns:p14="http://schemas.microsoft.com/office/powerpoint/2010/main" val="3601125444"/>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Picture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vert="horz" wrap="square" lIns="182880" tIns="146304" rIns="182880" bIns="146304" rtlCol="0" anchor="ctr">
            <a:noAutofit/>
          </a:bodyPr>
          <a:lstStyle>
            <a:lvl1pPr>
              <a:defRPr lang="en-US" sz="3600" kern="1200" dirty="0" smtClean="0">
                <a:gradFill>
                  <a:gsLst>
                    <a:gs pos="12264">
                      <a:schemeClr val="tx1">
                        <a:lumMod val="75000"/>
                        <a:lumOff val="25000"/>
                      </a:schemeClr>
                    </a:gs>
                    <a:gs pos="71000">
                      <a:schemeClr val="tx1">
                        <a:lumMod val="75000"/>
                        <a:lumOff val="25000"/>
                      </a:schemeClr>
                    </a:gs>
                  </a:gsLst>
                  <a:lin ang="5400000" scaled="0"/>
                </a:gradFill>
                <a:latin typeface="+mj-lt"/>
                <a:ea typeface="+mn-ea"/>
                <a:cs typeface="+mn-cs"/>
              </a:defRPr>
            </a:lvl1pPr>
          </a:lstStyle>
          <a:p>
            <a:pPr marL="0" lvl="0" indent="0" algn="l" defTabSz="914166" rtl="0" eaLnBrk="1" latinLnBrk="0" hangingPunct="1">
              <a:spcBef>
                <a:spcPct val="20000"/>
              </a:spcBef>
              <a:buFont typeface="Arial" pitchFamily="34" charset="0"/>
              <a:buNone/>
            </a:pPr>
            <a:r>
              <a:rPr lang="en-US" dirty="0" smtClean="0"/>
              <a:t>Click to edit Master text styles</a:t>
            </a:r>
          </a:p>
        </p:txBody>
      </p:sp>
      <p:sp>
        <p:nvSpPr>
          <p:cNvPr id="7" name="Picture Placeholder 12"/>
          <p:cNvSpPr>
            <a:spLocks noGrp="1"/>
          </p:cNvSpPr>
          <p:nvPr>
            <p:ph type="pic" sz="quarter" idx="16"/>
          </p:nvPr>
        </p:nvSpPr>
        <p:spPr>
          <a:xfrm>
            <a:off x="274638" y="1535875"/>
            <a:ext cx="3931920" cy="392277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lIns="182880" tIns="146304" rIns="182880" bIns="146304" anchor="ctr" anchorCtr="1">
            <a:noAutofit/>
          </a:bodyPr>
          <a:lstStyle>
            <a:lvl1pPr marL="0" indent="0">
              <a:buNone/>
              <a:defRPr/>
            </a:lvl1pPr>
          </a:lstStyle>
          <a:p>
            <a:r>
              <a:rPr lang="en-US" dirty="0" smtClean="0"/>
              <a:t>Click icon to add picture</a:t>
            </a:r>
            <a:endParaRPr lang="en-US" dirty="0"/>
          </a:p>
        </p:txBody>
      </p:sp>
      <p:sp>
        <p:nvSpPr>
          <p:cNvPr id="3" name="Title 2"/>
          <p:cNvSpPr>
            <a:spLocks noGrp="1"/>
          </p:cNvSpPr>
          <p:nvPr>
            <p:ph type="title"/>
          </p:nvPr>
        </p:nvSpPr>
        <p:spPr/>
        <p:txBody>
          <a:bodyPr wrap="none" lIns="182880" tIns="146304" rIns="182880" bIns="146304"/>
          <a:lstStyle/>
          <a:p>
            <a:r>
              <a:rPr lang="en-US" dirty="0" smtClean="0"/>
              <a:t>Click to edit Master title style</a:t>
            </a:r>
            <a:endParaRPr lang="en-US" dirty="0"/>
          </a:p>
        </p:txBody>
      </p:sp>
    </p:spTree>
    <p:extLst>
      <p:ext uri="{BB962C8B-B14F-4D97-AF65-F5344CB8AC3E}">
        <p14:creationId xmlns:p14="http://schemas.microsoft.com/office/powerpoint/2010/main" val="4014262322"/>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Content - Code">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1534779"/>
          </a:xfrm>
        </p:spPr>
        <p:txBody>
          <a:bodyPr>
            <a:spAutoFit/>
          </a:bodyPr>
          <a:lstStyle>
            <a:lvl1pPr>
              <a:defRPr lang="en-US" sz="2400" kern="1200" dirty="0" smtClean="0">
                <a:gradFill>
                  <a:gsLst>
                    <a:gs pos="66981">
                      <a:schemeClr val="tx1">
                        <a:lumMod val="75000"/>
                        <a:lumOff val="25000"/>
                      </a:schemeClr>
                    </a:gs>
                    <a:gs pos="0">
                      <a:schemeClr val="tx1">
                        <a:lumMod val="75000"/>
                        <a:lumOff val="25000"/>
                      </a:schemeClr>
                    </a:gs>
                  </a:gsLst>
                  <a:lin ang="5400000" scaled="0"/>
                </a:gradFill>
                <a:latin typeface="Consolas" pitchFamily="49" charset="0"/>
                <a:ea typeface="+mn-ea"/>
                <a:cs typeface="Consolas" pitchFamily="49" charset="0"/>
              </a:defRPr>
            </a:lvl1pPr>
            <a:lvl2pPr marL="584200" indent="-241300">
              <a:defRPr lang="en-US" sz="2400" kern="1200" dirty="0" smtClean="0">
                <a:gradFill>
                  <a:gsLst>
                    <a:gs pos="66981">
                      <a:schemeClr val="tx1">
                        <a:lumMod val="75000"/>
                        <a:lumOff val="25000"/>
                      </a:schemeClr>
                    </a:gs>
                    <a:gs pos="0">
                      <a:schemeClr val="tx1">
                        <a:lumMod val="75000"/>
                        <a:lumOff val="25000"/>
                      </a:schemeClr>
                    </a:gs>
                  </a:gsLst>
                  <a:lin ang="5400000" scaled="0"/>
                </a:gradFill>
                <a:latin typeface="Consolas" pitchFamily="49" charset="0"/>
                <a:ea typeface="+mn-ea"/>
                <a:cs typeface="Consolas" pitchFamily="49" charset="0"/>
              </a:defRPr>
            </a:lvl2pPr>
            <a:lvl3pPr marL="571441" indent="-342900">
              <a:defRPr lang="en-US" sz="2400" kern="1200" dirty="0" smtClean="0">
                <a:gradFill>
                  <a:gsLst>
                    <a:gs pos="66981">
                      <a:schemeClr val="tx1">
                        <a:lumMod val="75000"/>
                        <a:lumOff val="25000"/>
                      </a:schemeClr>
                    </a:gs>
                    <a:gs pos="0">
                      <a:schemeClr val="tx1">
                        <a:lumMod val="75000"/>
                        <a:lumOff val="25000"/>
                      </a:schemeClr>
                    </a:gs>
                  </a:gsLst>
                  <a:lin ang="5400000" scaled="0"/>
                </a:gradFill>
                <a:latin typeface="Consolas" pitchFamily="49" charset="0"/>
                <a:ea typeface="+mn-ea"/>
                <a:cs typeface="Consolas" pitchFamily="49" charset="0"/>
              </a:defRPr>
            </a:lvl3pPr>
            <a:lvl4pPr>
              <a:defRPr sz="2000"/>
            </a:lvl4pPr>
            <a:lvl5pPr>
              <a:defRPr sz="2000"/>
            </a:lvl5pPr>
          </a:lstStyle>
          <a:p>
            <a:pPr marL="0" lvl="0" indent="0" algn="l" defTabSz="914166" rtl="0" eaLnBrk="1" latinLnBrk="0" hangingPunct="1">
              <a:spcBef>
                <a:spcPct val="20000"/>
              </a:spcBef>
              <a:spcAft>
                <a:spcPts val="816"/>
              </a:spcAft>
              <a:buFont typeface="Arial" pitchFamily="34" charset="0"/>
              <a:buNone/>
            </a:pPr>
            <a:r>
              <a:rPr lang="en-US" dirty="0" smtClean="0"/>
              <a:t>Click to edit Master text styles</a:t>
            </a:r>
          </a:p>
          <a:p>
            <a:pPr marL="0" marR="0" lvl="1" indent="0" algn="l" defTabSz="914166" rtl="0" eaLnBrk="1" fontAlgn="auto" latinLnBrk="0" hangingPunct="1">
              <a:lnSpc>
                <a:spcPct val="90000"/>
              </a:lnSpc>
              <a:spcBef>
                <a:spcPct val="20000"/>
              </a:spcBef>
              <a:spcAft>
                <a:spcPts val="816"/>
              </a:spcAft>
              <a:buClr>
                <a:schemeClr val="tx1"/>
              </a:buClr>
              <a:buSzPct val="90000"/>
              <a:buFont typeface="Arial" pitchFamily="34" charset="0"/>
              <a:buNone/>
              <a:tabLst/>
            </a:pPr>
            <a:r>
              <a:rPr lang="en-US" dirty="0" smtClean="0"/>
              <a:t>Second level</a:t>
            </a:r>
          </a:p>
          <a:p>
            <a:pPr marL="457082" lvl="2" indent="-228541" algn="l" defTabSz="914166" rtl="0" eaLnBrk="1" latinLnBrk="0" hangingPunct="1">
              <a:spcBef>
                <a:spcPct val="20000"/>
              </a:spcBef>
              <a:spcAft>
                <a:spcPts val="816"/>
              </a:spcAft>
              <a:buFont typeface="Arial" pitchFamily="34" charset="0"/>
              <a:buChar char="•"/>
            </a:pPr>
            <a:r>
              <a:rPr lang="en-US" dirty="0" smtClean="0"/>
              <a:t>Third level</a:t>
            </a:r>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825420534"/>
      </p:ext>
    </p:extLst>
  </p:cSld>
  <p:clrMapOvr>
    <a:masterClrMapping/>
  </p:clrMapOvr>
  <p:transition>
    <p:fade/>
  </p:transition>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12449282"/>
      </p:ext>
    </p:extLst>
  </p:cSld>
  <p:clrMapOvr>
    <a:masterClrMapping/>
  </p:clrMapOvr>
  <p:transition>
    <p:fade/>
  </p:transition>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955732"/>
      </p:ext>
    </p:extLst>
  </p:cSld>
  <p:clrMapOvr>
    <a:masterClrMapping/>
  </p:clrMapOvr>
  <p:transition>
    <p:fade/>
  </p:transition>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Multiple Shapes &amp; Color Background">
    <p:spTree>
      <p:nvGrpSpPr>
        <p:cNvPr id="1" name=""/>
        <p:cNvGrpSpPr/>
        <p:nvPr/>
      </p:nvGrpSpPr>
      <p:grpSpPr>
        <a:xfrm>
          <a:off x="0" y="0"/>
          <a:ext cx="0" cy="0"/>
          <a:chOff x="0" y="0"/>
          <a:chExt cx="0" cy="0"/>
        </a:xfrm>
      </p:grpSpPr>
      <p:sp>
        <p:nvSpPr>
          <p:cNvPr id="6" name="Picture Placeholder 12"/>
          <p:cNvSpPr>
            <a:spLocks noGrp="1"/>
          </p:cNvSpPr>
          <p:nvPr>
            <p:ph type="pic" sz="quarter" idx="17"/>
          </p:nvPr>
        </p:nvSpPr>
        <p:spPr>
          <a:xfrm>
            <a:off x="274638" y="2307518"/>
            <a:ext cx="1563194" cy="323299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9" y="0"/>
                </a:moveTo>
                <a:lnTo>
                  <a:pt x="10000" y="2854"/>
                </a:lnTo>
                <a:cubicBezTo>
                  <a:pt x="9998" y="7335"/>
                  <a:pt x="9970" y="2648"/>
                  <a:pt x="9969" y="7131"/>
                </a:cubicBezTo>
                <a:cubicBezTo>
                  <a:pt x="9964" y="7082"/>
                  <a:pt x="-38" y="10005"/>
                  <a:pt x="0" y="10000"/>
                </a:cubicBezTo>
                <a:cubicBezTo>
                  <a:pt x="6" y="5808"/>
                  <a:pt x="3" y="4192"/>
                  <a:pt x="9" y="0"/>
                </a:cubicBezTo>
                <a:close/>
              </a:path>
            </a:pathLst>
          </a:custGeom>
        </p:spPr>
        <p:txBody>
          <a:bodyPr anchor="ctr" anchorCtr="0">
            <a:normAutofit/>
          </a:bodyPr>
          <a:lstStyle>
            <a:lvl1pPr marL="0" marR="0" indent="0" algn="l" defTabSz="1243266" rtl="0" eaLnBrk="1" fontAlgn="base" latinLnBrk="0" hangingPunct="1">
              <a:lnSpc>
                <a:spcPct val="95000"/>
              </a:lnSpc>
              <a:spcBef>
                <a:spcPts val="0"/>
              </a:spcBef>
              <a:spcAft>
                <a:spcPts val="0"/>
              </a:spcAft>
              <a:buClr>
                <a:schemeClr val="accent1"/>
              </a:buClr>
              <a:buSzPct val="110000"/>
              <a:buFont typeface="Avenir LT Pro 45 Book" charset="0"/>
              <a:buNone/>
              <a:tabLst/>
              <a:defRPr sz="1600"/>
            </a:lvl1pPr>
          </a:lstStyle>
          <a:p>
            <a:r>
              <a:rPr lang="en-US" dirty="0" smtClean="0"/>
              <a:t>Click icon to add picture</a:t>
            </a:r>
            <a:endParaRPr lang="en-US" dirty="0"/>
          </a:p>
        </p:txBody>
      </p:sp>
      <p:sp>
        <p:nvSpPr>
          <p:cNvPr id="8" name="Picture Placeholder 12"/>
          <p:cNvSpPr>
            <a:spLocks noGrp="1"/>
          </p:cNvSpPr>
          <p:nvPr>
            <p:ph type="pic" sz="quarter" idx="18"/>
          </p:nvPr>
        </p:nvSpPr>
        <p:spPr>
          <a:xfrm>
            <a:off x="4745014" y="2301239"/>
            <a:ext cx="3232905" cy="3245549"/>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anchor="ctr" anchorCtr="0">
            <a:normAutofit/>
          </a:bodyPr>
          <a:lstStyle>
            <a:lvl1pPr>
              <a:defRPr sz="1600"/>
            </a:lvl1pPr>
          </a:lstStyle>
          <a:p>
            <a:r>
              <a:rPr lang="en-US" dirty="0" smtClean="0"/>
              <a:t>Click icon to add picture</a:t>
            </a:r>
            <a:endParaRPr lang="en-US" dirty="0"/>
          </a:p>
        </p:txBody>
      </p:sp>
      <p:sp>
        <p:nvSpPr>
          <p:cNvPr id="9" name="Picture Placeholder 12"/>
          <p:cNvSpPr>
            <a:spLocks noGrp="1"/>
          </p:cNvSpPr>
          <p:nvPr>
            <p:ph type="pic" sz="quarter" idx="19"/>
          </p:nvPr>
        </p:nvSpPr>
        <p:spPr>
          <a:xfrm>
            <a:off x="8258122" y="2302035"/>
            <a:ext cx="3903716" cy="3243962"/>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47"/>
              <a:gd name="connsiteY0" fmla="*/ 0 h 10000"/>
              <a:gd name="connsiteX1" fmla="*/ 10046 w 10047"/>
              <a:gd name="connsiteY1" fmla="*/ 693 h 10000"/>
              <a:gd name="connsiteX2" fmla="*/ 10043 w 10047"/>
              <a:gd name="connsiteY2" fmla="*/ 9284 h 10000"/>
              <a:gd name="connsiteX3" fmla="*/ 0 w 10047"/>
              <a:gd name="connsiteY3" fmla="*/ 10000 h 10000"/>
              <a:gd name="connsiteX4" fmla="*/ 9 w 10047"/>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7" h="10000">
                <a:moveTo>
                  <a:pt x="9" y="0"/>
                </a:moveTo>
                <a:cubicBezTo>
                  <a:pt x="-9" y="5"/>
                  <a:pt x="5027" y="346"/>
                  <a:pt x="10046" y="693"/>
                </a:cubicBezTo>
                <a:cubicBezTo>
                  <a:pt x="10052" y="3075"/>
                  <a:pt x="10037" y="6902"/>
                  <a:pt x="10043" y="9284"/>
                </a:cubicBezTo>
                <a:lnTo>
                  <a:pt x="0" y="10000"/>
                </a:lnTo>
                <a:cubicBezTo>
                  <a:pt x="6" y="6667"/>
                  <a:pt x="4" y="5000"/>
                  <a:pt x="9" y="0"/>
                </a:cubicBezTo>
                <a:close/>
              </a:path>
            </a:pathLst>
          </a:custGeom>
        </p:spPr>
        <p:txBody>
          <a:bodyPr anchor="ctr" anchorCtr="0">
            <a:normAutofit/>
          </a:bodyPr>
          <a:lstStyle>
            <a:lvl1pPr>
              <a:defRPr sz="1600"/>
            </a:lvl1pPr>
          </a:lstStyle>
          <a:p>
            <a:r>
              <a:rPr lang="en-US" dirty="0" smtClean="0"/>
              <a:t>Click icon to add picture</a:t>
            </a:r>
            <a:endParaRPr lang="en-US" dirty="0"/>
          </a:p>
        </p:txBody>
      </p:sp>
      <p:sp>
        <p:nvSpPr>
          <p:cNvPr id="10" name="Picture Placeholder 12"/>
          <p:cNvSpPr>
            <a:spLocks noGrp="1"/>
          </p:cNvSpPr>
          <p:nvPr>
            <p:ph type="pic" sz="quarter" idx="20"/>
          </p:nvPr>
        </p:nvSpPr>
        <p:spPr>
          <a:xfrm>
            <a:off x="2118039" y="2301050"/>
            <a:ext cx="2346769" cy="324592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 name="connsiteX0" fmla="*/ 9 w 15000"/>
              <a:gd name="connsiteY0" fmla="*/ 0 h 10000"/>
              <a:gd name="connsiteX1" fmla="*/ 15000 w 15000"/>
              <a:gd name="connsiteY1" fmla="*/ 2173 h 10000"/>
              <a:gd name="connsiteX2" fmla="*/ 9969 w 15000"/>
              <a:gd name="connsiteY2" fmla="*/ 7131 h 10000"/>
              <a:gd name="connsiteX3" fmla="*/ 0 w 15000"/>
              <a:gd name="connsiteY3" fmla="*/ 10000 h 10000"/>
              <a:gd name="connsiteX4" fmla="*/ 9 w 15000"/>
              <a:gd name="connsiteY4" fmla="*/ 0 h 10000"/>
              <a:gd name="connsiteX0" fmla="*/ 9 w 15024"/>
              <a:gd name="connsiteY0" fmla="*/ 0 h 10000"/>
              <a:gd name="connsiteX1" fmla="*/ 15000 w 15024"/>
              <a:gd name="connsiteY1" fmla="*/ 2173 h 10000"/>
              <a:gd name="connsiteX2" fmla="*/ 15024 w 15024"/>
              <a:gd name="connsiteY2" fmla="*/ 7919 h 10000"/>
              <a:gd name="connsiteX3" fmla="*/ 0 w 15024"/>
              <a:gd name="connsiteY3" fmla="*/ 10000 h 10000"/>
              <a:gd name="connsiteX4" fmla="*/ 9 w 15024"/>
              <a:gd name="connsiteY4" fmla="*/ 0 h 10000"/>
              <a:gd name="connsiteX0" fmla="*/ 9 w 15024"/>
              <a:gd name="connsiteY0" fmla="*/ 0 h 10000"/>
              <a:gd name="connsiteX1" fmla="*/ 15000 w 15024"/>
              <a:gd name="connsiteY1" fmla="*/ 2173 h 10000"/>
              <a:gd name="connsiteX2" fmla="*/ 15024 w 15024"/>
              <a:gd name="connsiteY2" fmla="*/ 7906 h 10000"/>
              <a:gd name="connsiteX3" fmla="*/ 0 w 15024"/>
              <a:gd name="connsiteY3" fmla="*/ 10000 h 10000"/>
              <a:gd name="connsiteX4" fmla="*/ 9 w 15024"/>
              <a:gd name="connsiteY4" fmla="*/ 0 h 10000"/>
              <a:gd name="connsiteX0" fmla="*/ 1 w 15016"/>
              <a:gd name="connsiteY0" fmla="*/ 0 h 10053"/>
              <a:gd name="connsiteX1" fmla="*/ 14992 w 15016"/>
              <a:gd name="connsiteY1" fmla="*/ 2173 h 10053"/>
              <a:gd name="connsiteX2" fmla="*/ 15016 w 15016"/>
              <a:gd name="connsiteY2" fmla="*/ 7906 h 10053"/>
              <a:gd name="connsiteX3" fmla="*/ 20 w 15016"/>
              <a:gd name="connsiteY3" fmla="*/ 10053 h 10053"/>
              <a:gd name="connsiteX4" fmla="*/ 1 w 15016"/>
              <a:gd name="connsiteY4" fmla="*/ 0 h 10053"/>
              <a:gd name="connsiteX0" fmla="*/ 9 w 15024"/>
              <a:gd name="connsiteY0" fmla="*/ 0 h 10040"/>
              <a:gd name="connsiteX1" fmla="*/ 15000 w 15024"/>
              <a:gd name="connsiteY1" fmla="*/ 2173 h 10040"/>
              <a:gd name="connsiteX2" fmla="*/ 15024 w 15024"/>
              <a:gd name="connsiteY2" fmla="*/ 7906 h 10040"/>
              <a:gd name="connsiteX3" fmla="*/ 0 w 15024"/>
              <a:gd name="connsiteY3" fmla="*/ 10040 h 10040"/>
              <a:gd name="connsiteX4" fmla="*/ 9 w 15024"/>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48"/>
              <a:gd name="connsiteY0" fmla="*/ 0 h 10040"/>
              <a:gd name="connsiteX1" fmla="*/ 15139 w 15148"/>
              <a:gd name="connsiteY1" fmla="*/ 2200 h 10040"/>
              <a:gd name="connsiteX2" fmla="*/ 15135 w 15148"/>
              <a:gd name="connsiteY2" fmla="*/ 7906 h 10040"/>
              <a:gd name="connsiteX3" fmla="*/ 0 w 15148"/>
              <a:gd name="connsiteY3" fmla="*/ 10040 h 10040"/>
              <a:gd name="connsiteX4" fmla="*/ 9 w 15148"/>
              <a:gd name="connsiteY4" fmla="*/ 0 h 10040"/>
              <a:gd name="connsiteX0" fmla="*/ 9 w 15143"/>
              <a:gd name="connsiteY0" fmla="*/ 0 h 10040"/>
              <a:gd name="connsiteX1" fmla="*/ 15111 w 15143"/>
              <a:gd name="connsiteY1" fmla="*/ 2240 h 10040"/>
              <a:gd name="connsiteX2" fmla="*/ 15135 w 15143"/>
              <a:gd name="connsiteY2" fmla="*/ 7906 h 10040"/>
              <a:gd name="connsiteX3" fmla="*/ 0 w 15143"/>
              <a:gd name="connsiteY3" fmla="*/ 10040 h 10040"/>
              <a:gd name="connsiteX4" fmla="*/ 9 w 15143"/>
              <a:gd name="connsiteY4" fmla="*/ 0 h 10040"/>
              <a:gd name="connsiteX0" fmla="*/ 9 w 15141"/>
              <a:gd name="connsiteY0" fmla="*/ 0 h 10040"/>
              <a:gd name="connsiteX1" fmla="*/ 15083 w 15141"/>
              <a:gd name="connsiteY1" fmla="*/ 2187 h 10040"/>
              <a:gd name="connsiteX2" fmla="*/ 15135 w 15141"/>
              <a:gd name="connsiteY2" fmla="*/ 7906 h 10040"/>
              <a:gd name="connsiteX3" fmla="*/ 0 w 15141"/>
              <a:gd name="connsiteY3" fmla="*/ 10040 h 10040"/>
              <a:gd name="connsiteX4" fmla="*/ 9 w 15141"/>
              <a:gd name="connsiteY4" fmla="*/ 0 h 10040"/>
              <a:gd name="connsiteX0" fmla="*/ 9 w 15083"/>
              <a:gd name="connsiteY0" fmla="*/ 0 h 10040"/>
              <a:gd name="connsiteX1" fmla="*/ 15083 w 15083"/>
              <a:gd name="connsiteY1" fmla="*/ 2187 h 10040"/>
              <a:gd name="connsiteX2" fmla="*/ 15052 w 15083"/>
              <a:gd name="connsiteY2" fmla="*/ 7906 h 10040"/>
              <a:gd name="connsiteX3" fmla="*/ 0 w 15083"/>
              <a:gd name="connsiteY3" fmla="*/ 10040 h 10040"/>
              <a:gd name="connsiteX4" fmla="*/ 9 w 15083"/>
              <a:gd name="connsiteY4" fmla="*/ 0 h 1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3" h="10040">
                <a:moveTo>
                  <a:pt x="9" y="0"/>
                </a:moveTo>
                <a:lnTo>
                  <a:pt x="15083" y="2187"/>
                </a:lnTo>
                <a:cubicBezTo>
                  <a:pt x="15081" y="2167"/>
                  <a:pt x="15081" y="7843"/>
                  <a:pt x="15052" y="7906"/>
                </a:cubicBezTo>
                <a:cubicBezTo>
                  <a:pt x="15047" y="7857"/>
                  <a:pt x="-38" y="10045"/>
                  <a:pt x="0" y="10040"/>
                </a:cubicBezTo>
                <a:cubicBezTo>
                  <a:pt x="6" y="5848"/>
                  <a:pt x="3" y="4192"/>
                  <a:pt x="9" y="0"/>
                </a:cubicBezTo>
                <a:close/>
              </a:path>
            </a:pathLst>
          </a:custGeom>
        </p:spPr>
        <p:txBody>
          <a:bodyPr anchor="ctr" anchorCtr="0">
            <a:normAutofit/>
          </a:bodyPr>
          <a:lstStyle>
            <a:lvl1pPr marL="0" marR="0" indent="0" algn="l" defTabSz="1243266" rtl="0" eaLnBrk="1" fontAlgn="base" latinLnBrk="0" hangingPunct="1">
              <a:lnSpc>
                <a:spcPct val="95000"/>
              </a:lnSpc>
              <a:spcBef>
                <a:spcPts val="0"/>
              </a:spcBef>
              <a:spcAft>
                <a:spcPts val="0"/>
              </a:spcAft>
              <a:buClr>
                <a:schemeClr val="accent1"/>
              </a:buClr>
              <a:buSzPct val="110000"/>
              <a:buFont typeface="Avenir LT Pro 45 Book" charset="0"/>
              <a:buNone/>
              <a:tabLst/>
              <a:defRPr sz="1600"/>
            </a:lvl1pPr>
          </a:lstStyle>
          <a:p>
            <a:r>
              <a:rPr lang="en-US" dirty="0" smtClean="0"/>
              <a:t>Click icon to add picture</a:t>
            </a:r>
            <a:endParaRPr lang="en-US" dirty="0"/>
          </a:p>
        </p:txBody>
      </p:sp>
      <p:sp>
        <p:nvSpPr>
          <p:cNvPr id="2" name="Title 1"/>
          <p:cNvSpPr>
            <a:spLocks noGrp="1"/>
          </p:cNvSpPr>
          <p:nvPr>
            <p:ph type="title" hasCustomPrompt="1"/>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4258463645"/>
      </p:ext>
    </p:extLst>
  </p:cSld>
  <p:clrMapOvr>
    <a:masterClrMapping/>
  </p:clrMapOvr>
  <p:transition>
    <p:fade/>
  </p:transition>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5783263"/>
            <a:ext cx="9142098" cy="902608"/>
          </a:xfrm>
          <a:noFill/>
        </p:spPr>
        <p:txBody>
          <a:bodyPr lIns="146304" tIns="109728" rIns="146304" bIns="109728" anchor="b">
            <a:noAutofit/>
          </a:bodyPr>
          <a:lstStyle>
            <a:lvl1pPr marL="0" indent="0">
              <a:spcBef>
                <a:spcPts val="0"/>
              </a:spcBef>
              <a:buNone/>
              <a:defRPr sz="2000" spc="0" baseline="0">
                <a:gradFill>
                  <a:gsLst>
                    <a:gs pos="0">
                      <a:schemeClr val="tx1"/>
                    </a:gs>
                    <a:gs pos="100000">
                      <a:schemeClr val="tx1"/>
                    </a:gs>
                  </a:gsLst>
                  <a:lin ang="5400000" scaled="0"/>
                </a:gradFill>
                <a:latin typeface="+mn-lt"/>
              </a:defRPr>
            </a:lvl1pPr>
          </a:lstStyle>
          <a:p>
            <a:pPr lvl="0"/>
            <a:r>
              <a:rPr lang="en-US" dirty="0" smtClean="0"/>
              <a:t>Speaker Name</a:t>
            </a:r>
          </a:p>
        </p:txBody>
      </p:sp>
      <p:sp>
        <p:nvSpPr>
          <p:cNvPr id="9" name="Title 1"/>
          <p:cNvSpPr>
            <a:spLocks noGrp="1"/>
          </p:cNvSpPr>
          <p:nvPr>
            <p:ph type="title" hasCustomPrompt="1"/>
          </p:nvPr>
        </p:nvSpPr>
        <p:spPr>
          <a:xfrm>
            <a:off x="274702" y="2117165"/>
            <a:ext cx="11887135" cy="1837298"/>
          </a:xfrm>
          <a:noFill/>
        </p:spPr>
        <p:txBody>
          <a:bodyPr lIns="146304" tIns="91440" rIns="146304" bIns="91440" anchor="t" anchorCtr="0"/>
          <a:lstStyle>
            <a:lvl1pPr>
              <a:defRPr sz="5400" spc="-100" baseline="0">
                <a:gradFill>
                  <a:gsLst>
                    <a:gs pos="3333">
                      <a:schemeClr val="tx1"/>
                    </a:gs>
                    <a:gs pos="39000">
                      <a:schemeClr val="tx1"/>
                    </a:gs>
                  </a:gsLst>
                  <a:lin ang="5400000" scaled="0"/>
                </a:gradFill>
              </a:defRPr>
            </a:lvl1pPr>
          </a:lstStyle>
          <a:p>
            <a:r>
              <a:rPr lang="en-US" dirty="0" smtClean="0"/>
              <a:t>Presentation title</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10129837" y="6126162"/>
            <a:ext cx="1849602" cy="394827"/>
          </a:xfrm>
          <a:prstGeom prst="rect">
            <a:avLst/>
          </a:prstGeom>
          <a:noFill/>
          <a:ln>
            <a:noFill/>
          </a:ln>
        </p:spPr>
      </p:pic>
      <p:sp>
        <p:nvSpPr>
          <p:cNvPr id="3" name="Text Placeholder 2"/>
          <p:cNvSpPr>
            <a:spLocks noGrp="1"/>
          </p:cNvSpPr>
          <p:nvPr>
            <p:ph type="body" sz="quarter" idx="13" hasCustomPrompt="1"/>
          </p:nvPr>
        </p:nvSpPr>
        <p:spPr>
          <a:xfrm>
            <a:off x="274702" y="307621"/>
            <a:ext cx="3656013" cy="572464"/>
          </a:xfrm>
        </p:spPr>
        <p:txBody>
          <a:bodyPr lIns="182880" tIns="146304" rIns="182880" bIns="146304"/>
          <a:lstStyle>
            <a:lvl1pPr marL="0" indent="0">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smtClean="0"/>
              <a:t>Session Code Here</a:t>
            </a:r>
            <a:endParaRPr lang="en-US" dirty="0"/>
          </a:p>
        </p:txBody>
      </p:sp>
    </p:spTree>
    <p:extLst>
      <p:ext uri="{BB962C8B-B14F-4D97-AF65-F5344CB8AC3E}">
        <p14:creationId xmlns:p14="http://schemas.microsoft.com/office/powerpoint/2010/main" val="199437066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4406">
          <p15:clr>
            <a:srgbClr val="C35EA4"/>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slide - 2">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5783263"/>
            <a:ext cx="9142098" cy="902608"/>
          </a:xfrm>
          <a:noFill/>
        </p:spPr>
        <p:txBody>
          <a:bodyPr lIns="146304" tIns="109728" rIns="146304" bIns="109728" anchor="b">
            <a:noAutofit/>
          </a:bodyPr>
          <a:lstStyle>
            <a:lvl1pPr marL="0" indent="0">
              <a:spcBef>
                <a:spcPts val="0"/>
              </a:spcBef>
              <a:buNone/>
              <a:defRPr sz="2000" spc="0" baseline="0">
                <a:gradFill>
                  <a:gsLst>
                    <a:gs pos="0">
                      <a:schemeClr val="tx1"/>
                    </a:gs>
                    <a:gs pos="100000">
                      <a:schemeClr val="tx1"/>
                    </a:gs>
                  </a:gsLst>
                  <a:lin ang="5400000" scaled="0"/>
                </a:gradFill>
                <a:latin typeface="+mn-lt"/>
              </a:defRPr>
            </a:lvl1pPr>
          </a:lstStyle>
          <a:p>
            <a:pPr lvl="0"/>
            <a:r>
              <a:rPr lang="en-US" dirty="0" smtClean="0"/>
              <a:t>Speaker Name</a:t>
            </a:r>
          </a:p>
        </p:txBody>
      </p:sp>
      <p:sp>
        <p:nvSpPr>
          <p:cNvPr id="9" name="Title 1"/>
          <p:cNvSpPr>
            <a:spLocks noGrp="1"/>
          </p:cNvSpPr>
          <p:nvPr>
            <p:ph type="title" hasCustomPrompt="1"/>
          </p:nvPr>
        </p:nvSpPr>
        <p:spPr>
          <a:xfrm>
            <a:off x="274702" y="2117165"/>
            <a:ext cx="11887135" cy="1837298"/>
          </a:xfrm>
          <a:noFill/>
        </p:spPr>
        <p:txBody>
          <a:bodyPr lIns="146304" tIns="91440" rIns="146304" bIns="91440" anchor="t" anchorCtr="0"/>
          <a:lstStyle>
            <a:lvl1pPr>
              <a:defRPr sz="5400" spc="-100" baseline="0">
                <a:gradFill>
                  <a:gsLst>
                    <a:gs pos="3333">
                      <a:schemeClr val="tx1"/>
                    </a:gs>
                    <a:gs pos="39000">
                      <a:schemeClr val="tx1"/>
                    </a:gs>
                  </a:gsLst>
                  <a:lin ang="5400000" scaled="0"/>
                </a:gradFill>
              </a:defRPr>
            </a:lvl1pPr>
          </a:lstStyle>
          <a:p>
            <a:r>
              <a:rPr lang="en-US" dirty="0" smtClean="0"/>
              <a:t>Presentation title</a:t>
            </a:r>
            <a:endParaRPr lang="en-US" dirty="0"/>
          </a:p>
        </p:txBody>
      </p:sp>
      <p:sp>
        <p:nvSpPr>
          <p:cNvPr id="4" name="Freeform 3"/>
          <p:cNvSpPr>
            <a:spLocks noChangeAspect="1" noEditPoints="1"/>
          </p:cNvSpPr>
          <p:nvPr userDrawn="1"/>
        </p:nvSpPr>
        <p:spPr bwMode="black">
          <a:xfrm>
            <a:off x="10332993" y="6103269"/>
            <a:ext cx="1639861" cy="411480"/>
          </a:xfrm>
          <a:custGeom>
            <a:avLst/>
            <a:gdLst>
              <a:gd name="T0" fmla="*/ 336 w 2176"/>
              <a:gd name="T1" fmla="*/ 2 h 546"/>
              <a:gd name="T2" fmla="*/ 269 w 2176"/>
              <a:gd name="T3" fmla="*/ 2 h 546"/>
              <a:gd name="T4" fmla="*/ 48 w 2176"/>
              <a:gd name="T5" fmla="*/ 538 h 546"/>
              <a:gd name="T6" fmla="*/ 2128 w 2176"/>
              <a:gd name="T7" fmla="*/ 2 h 546"/>
              <a:gd name="T8" fmla="*/ 2176 w 2176"/>
              <a:gd name="T9" fmla="*/ 2 h 546"/>
              <a:gd name="T10" fmla="*/ 1049 w 2176"/>
              <a:gd name="T11" fmla="*/ 175 h 546"/>
              <a:gd name="T12" fmla="*/ 1025 w 2176"/>
              <a:gd name="T13" fmla="*/ 454 h 546"/>
              <a:gd name="T14" fmla="*/ 937 w 2176"/>
              <a:gd name="T15" fmla="*/ 473 h 546"/>
              <a:gd name="T16" fmla="*/ 892 w 2176"/>
              <a:gd name="T17" fmla="*/ 384 h 546"/>
              <a:gd name="T18" fmla="*/ 809 w 2176"/>
              <a:gd name="T19" fmla="*/ 394 h 546"/>
              <a:gd name="T20" fmla="*/ 975 w 2176"/>
              <a:gd name="T21" fmla="*/ 540 h 546"/>
              <a:gd name="T22" fmla="*/ 1048 w 2176"/>
              <a:gd name="T23" fmla="*/ 482 h 546"/>
              <a:gd name="T24" fmla="*/ 1131 w 2176"/>
              <a:gd name="T25" fmla="*/ 536 h 546"/>
              <a:gd name="T26" fmla="*/ 1293 w 2176"/>
              <a:gd name="T27" fmla="*/ 14 h 546"/>
              <a:gd name="T28" fmla="*/ 1238 w 2176"/>
              <a:gd name="T29" fmla="*/ 3 h 546"/>
              <a:gd name="T30" fmla="*/ 1207 w 2176"/>
              <a:gd name="T31" fmla="*/ 48 h 546"/>
              <a:gd name="T32" fmla="*/ 1237 w 2176"/>
              <a:gd name="T33" fmla="*/ 91 h 546"/>
              <a:gd name="T34" fmla="*/ 1293 w 2176"/>
              <a:gd name="T35" fmla="*/ 81 h 546"/>
              <a:gd name="T36" fmla="*/ 1216 w 2176"/>
              <a:gd name="T37" fmla="*/ 536 h 546"/>
              <a:gd name="T38" fmla="*/ 1216 w 2176"/>
              <a:gd name="T39" fmla="*/ 175 h 546"/>
              <a:gd name="T40" fmla="*/ 1457 w 2176"/>
              <a:gd name="T41" fmla="*/ 536 h 546"/>
              <a:gd name="T42" fmla="*/ 1376 w 2176"/>
              <a:gd name="T43" fmla="*/ 536 h 546"/>
              <a:gd name="T44" fmla="*/ 729 w 2176"/>
              <a:gd name="T45" fmla="*/ 213 h 546"/>
              <a:gd name="T46" fmla="*/ 573 w 2176"/>
              <a:gd name="T47" fmla="*/ 163 h 546"/>
              <a:gd name="T48" fmla="*/ 491 w 2176"/>
              <a:gd name="T49" fmla="*/ 226 h 546"/>
              <a:gd name="T50" fmla="*/ 460 w 2176"/>
              <a:gd name="T51" fmla="*/ 2 h 546"/>
              <a:gd name="T52" fmla="*/ 489 w 2176"/>
              <a:gd name="T53" fmla="*/ 537 h 546"/>
              <a:gd name="T54" fmla="*/ 509 w 2176"/>
              <a:gd name="T55" fmla="*/ 512 h 546"/>
              <a:gd name="T56" fmla="*/ 596 w 2176"/>
              <a:gd name="T57" fmla="*/ 546 h 546"/>
              <a:gd name="T58" fmla="*/ 754 w 2176"/>
              <a:gd name="T59" fmla="*/ 423 h 546"/>
              <a:gd name="T60" fmla="*/ 671 w 2176"/>
              <a:gd name="T61" fmla="*/ 400 h 546"/>
              <a:gd name="T62" fmla="*/ 578 w 2176"/>
              <a:gd name="T63" fmla="*/ 478 h 546"/>
              <a:gd name="T64" fmla="*/ 495 w 2176"/>
              <a:gd name="T65" fmla="*/ 421 h 546"/>
              <a:gd name="T66" fmla="*/ 496 w 2176"/>
              <a:gd name="T67" fmla="*/ 291 h 546"/>
              <a:gd name="T68" fmla="*/ 586 w 2176"/>
              <a:gd name="T69" fmla="*/ 226 h 546"/>
              <a:gd name="T70" fmla="*/ 672 w 2176"/>
              <a:gd name="T71" fmla="*/ 293 h 546"/>
              <a:gd name="T72" fmla="*/ 1866 w 2176"/>
              <a:gd name="T73" fmla="*/ 2 h 546"/>
              <a:gd name="T74" fmla="*/ 1783 w 2176"/>
              <a:gd name="T75" fmla="*/ 220 h 546"/>
              <a:gd name="T76" fmla="*/ 1716 w 2176"/>
              <a:gd name="T77" fmla="*/ 171 h 546"/>
              <a:gd name="T78" fmla="*/ 1561 w 2176"/>
              <a:gd name="T79" fmla="*/ 220 h 546"/>
              <a:gd name="T80" fmla="*/ 1526 w 2176"/>
              <a:gd name="T81" fmla="*/ 443 h 546"/>
              <a:gd name="T82" fmla="*/ 1665 w 2176"/>
              <a:gd name="T83" fmla="*/ 546 h 546"/>
              <a:gd name="T84" fmla="*/ 1763 w 2176"/>
              <a:gd name="T85" fmla="*/ 507 h 546"/>
              <a:gd name="T86" fmla="*/ 1785 w 2176"/>
              <a:gd name="T87" fmla="*/ 537 h 546"/>
              <a:gd name="T88" fmla="*/ 1778 w 2176"/>
              <a:gd name="T89" fmla="*/ 413 h 546"/>
              <a:gd name="T90" fmla="*/ 1692 w 2176"/>
              <a:gd name="T91" fmla="*/ 479 h 546"/>
              <a:gd name="T92" fmla="*/ 1607 w 2176"/>
              <a:gd name="T93" fmla="*/ 414 h 546"/>
              <a:gd name="T94" fmla="*/ 1624 w 2176"/>
              <a:gd name="T95" fmla="*/ 269 h 546"/>
              <a:gd name="T96" fmla="*/ 1732 w 2176"/>
              <a:gd name="T97" fmla="*/ 241 h 546"/>
              <a:gd name="T98" fmla="*/ 1786 w 2176"/>
              <a:gd name="T99" fmla="*/ 326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6" h="546">
                <a:moveTo>
                  <a:pt x="163" y="538"/>
                </a:moveTo>
                <a:cubicBezTo>
                  <a:pt x="116" y="538"/>
                  <a:pt x="116" y="538"/>
                  <a:pt x="116" y="538"/>
                </a:cubicBezTo>
                <a:cubicBezTo>
                  <a:pt x="336" y="2"/>
                  <a:pt x="336" y="2"/>
                  <a:pt x="336" y="2"/>
                </a:cubicBezTo>
                <a:cubicBezTo>
                  <a:pt x="384" y="2"/>
                  <a:pt x="384" y="2"/>
                  <a:pt x="384" y="2"/>
                </a:cubicBezTo>
                <a:lnTo>
                  <a:pt x="163" y="538"/>
                </a:lnTo>
                <a:close/>
                <a:moveTo>
                  <a:pt x="269" y="2"/>
                </a:moveTo>
                <a:cubicBezTo>
                  <a:pt x="221" y="2"/>
                  <a:pt x="221" y="2"/>
                  <a:pt x="221" y="2"/>
                </a:cubicBezTo>
                <a:cubicBezTo>
                  <a:pt x="0" y="538"/>
                  <a:pt x="0" y="538"/>
                  <a:pt x="0" y="538"/>
                </a:cubicBezTo>
                <a:cubicBezTo>
                  <a:pt x="48" y="538"/>
                  <a:pt x="48" y="538"/>
                  <a:pt x="48" y="538"/>
                </a:cubicBezTo>
                <a:lnTo>
                  <a:pt x="269" y="2"/>
                </a:lnTo>
                <a:close/>
                <a:moveTo>
                  <a:pt x="2176" y="2"/>
                </a:moveTo>
                <a:cubicBezTo>
                  <a:pt x="2128" y="2"/>
                  <a:pt x="2128" y="2"/>
                  <a:pt x="2128" y="2"/>
                </a:cubicBezTo>
                <a:cubicBezTo>
                  <a:pt x="1908" y="538"/>
                  <a:pt x="1908" y="538"/>
                  <a:pt x="1908" y="538"/>
                </a:cubicBezTo>
                <a:cubicBezTo>
                  <a:pt x="1955" y="538"/>
                  <a:pt x="1955" y="538"/>
                  <a:pt x="1955" y="538"/>
                </a:cubicBezTo>
                <a:lnTo>
                  <a:pt x="2176" y="2"/>
                </a:lnTo>
                <a:close/>
                <a:moveTo>
                  <a:pt x="1131" y="536"/>
                </a:moveTo>
                <a:cubicBezTo>
                  <a:pt x="1131" y="175"/>
                  <a:pt x="1131" y="175"/>
                  <a:pt x="1131" y="175"/>
                </a:cubicBezTo>
                <a:cubicBezTo>
                  <a:pt x="1049" y="175"/>
                  <a:pt x="1049" y="175"/>
                  <a:pt x="1049" y="175"/>
                </a:cubicBezTo>
                <a:cubicBezTo>
                  <a:pt x="1049" y="384"/>
                  <a:pt x="1049" y="384"/>
                  <a:pt x="1049" y="384"/>
                </a:cubicBezTo>
                <a:cubicBezTo>
                  <a:pt x="1049" y="399"/>
                  <a:pt x="1047" y="412"/>
                  <a:pt x="1042" y="424"/>
                </a:cubicBezTo>
                <a:cubicBezTo>
                  <a:pt x="1038" y="436"/>
                  <a:pt x="1032" y="446"/>
                  <a:pt x="1025" y="454"/>
                </a:cubicBezTo>
                <a:cubicBezTo>
                  <a:pt x="1017" y="462"/>
                  <a:pt x="1009" y="468"/>
                  <a:pt x="999" y="472"/>
                </a:cubicBezTo>
                <a:cubicBezTo>
                  <a:pt x="989" y="476"/>
                  <a:pt x="978" y="478"/>
                  <a:pt x="967" y="478"/>
                </a:cubicBezTo>
                <a:cubicBezTo>
                  <a:pt x="956" y="478"/>
                  <a:pt x="946" y="476"/>
                  <a:pt x="937" y="473"/>
                </a:cubicBezTo>
                <a:cubicBezTo>
                  <a:pt x="927" y="470"/>
                  <a:pt x="920" y="464"/>
                  <a:pt x="913" y="457"/>
                </a:cubicBezTo>
                <a:cubicBezTo>
                  <a:pt x="906" y="449"/>
                  <a:pt x="901" y="440"/>
                  <a:pt x="897" y="428"/>
                </a:cubicBezTo>
                <a:cubicBezTo>
                  <a:pt x="894" y="416"/>
                  <a:pt x="892" y="401"/>
                  <a:pt x="892" y="384"/>
                </a:cubicBezTo>
                <a:cubicBezTo>
                  <a:pt x="892" y="175"/>
                  <a:pt x="892" y="175"/>
                  <a:pt x="892" y="175"/>
                </a:cubicBezTo>
                <a:cubicBezTo>
                  <a:pt x="809" y="175"/>
                  <a:pt x="809" y="175"/>
                  <a:pt x="809" y="175"/>
                </a:cubicBezTo>
                <a:cubicBezTo>
                  <a:pt x="809" y="394"/>
                  <a:pt x="809" y="394"/>
                  <a:pt x="809" y="394"/>
                </a:cubicBezTo>
                <a:cubicBezTo>
                  <a:pt x="809" y="444"/>
                  <a:pt x="821" y="482"/>
                  <a:pt x="843" y="507"/>
                </a:cubicBezTo>
                <a:cubicBezTo>
                  <a:pt x="865" y="532"/>
                  <a:pt x="897" y="545"/>
                  <a:pt x="939" y="545"/>
                </a:cubicBezTo>
                <a:cubicBezTo>
                  <a:pt x="951" y="545"/>
                  <a:pt x="963" y="543"/>
                  <a:pt x="975" y="540"/>
                </a:cubicBezTo>
                <a:cubicBezTo>
                  <a:pt x="986" y="537"/>
                  <a:pt x="996" y="532"/>
                  <a:pt x="1005" y="526"/>
                </a:cubicBezTo>
                <a:cubicBezTo>
                  <a:pt x="1014" y="521"/>
                  <a:pt x="1022" y="514"/>
                  <a:pt x="1029" y="506"/>
                </a:cubicBezTo>
                <a:cubicBezTo>
                  <a:pt x="1037" y="499"/>
                  <a:pt x="1043" y="490"/>
                  <a:pt x="1048" y="482"/>
                </a:cubicBezTo>
                <a:cubicBezTo>
                  <a:pt x="1049" y="482"/>
                  <a:pt x="1049" y="482"/>
                  <a:pt x="1049" y="482"/>
                </a:cubicBezTo>
                <a:cubicBezTo>
                  <a:pt x="1049" y="536"/>
                  <a:pt x="1049" y="536"/>
                  <a:pt x="1049" y="536"/>
                </a:cubicBezTo>
                <a:lnTo>
                  <a:pt x="1131" y="536"/>
                </a:lnTo>
                <a:close/>
                <a:moveTo>
                  <a:pt x="1307" y="48"/>
                </a:moveTo>
                <a:cubicBezTo>
                  <a:pt x="1307" y="41"/>
                  <a:pt x="1306" y="35"/>
                  <a:pt x="1303" y="29"/>
                </a:cubicBezTo>
                <a:cubicBezTo>
                  <a:pt x="1301" y="23"/>
                  <a:pt x="1297" y="18"/>
                  <a:pt x="1293" y="14"/>
                </a:cubicBezTo>
                <a:cubicBezTo>
                  <a:pt x="1288" y="9"/>
                  <a:pt x="1283" y="6"/>
                  <a:pt x="1277" y="3"/>
                </a:cubicBezTo>
                <a:cubicBezTo>
                  <a:pt x="1271" y="1"/>
                  <a:pt x="1264" y="0"/>
                  <a:pt x="1257" y="0"/>
                </a:cubicBezTo>
                <a:cubicBezTo>
                  <a:pt x="1250" y="0"/>
                  <a:pt x="1244" y="1"/>
                  <a:pt x="1238" y="3"/>
                </a:cubicBezTo>
                <a:cubicBezTo>
                  <a:pt x="1232" y="6"/>
                  <a:pt x="1226" y="9"/>
                  <a:pt x="1222" y="13"/>
                </a:cubicBezTo>
                <a:cubicBezTo>
                  <a:pt x="1217" y="18"/>
                  <a:pt x="1214" y="23"/>
                  <a:pt x="1211" y="29"/>
                </a:cubicBezTo>
                <a:cubicBezTo>
                  <a:pt x="1209" y="34"/>
                  <a:pt x="1207" y="41"/>
                  <a:pt x="1207" y="48"/>
                </a:cubicBezTo>
                <a:cubicBezTo>
                  <a:pt x="1207" y="54"/>
                  <a:pt x="1209" y="60"/>
                  <a:pt x="1211" y="66"/>
                </a:cubicBezTo>
                <a:cubicBezTo>
                  <a:pt x="1214" y="72"/>
                  <a:pt x="1217" y="77"/>
                  <a:pt x="1221" y="81"/>
                </a:cubicBezTo>
                <a:cubicBezTo>
                  <a:pt x="1226" y="85"/>
                  <a:pt x="1231" y="88"/>
                  <a:pt x="1237" y="91"/>
                </a:cubicBezTo>
                <a:cubicBezTo>
                  <a:pt x="1243" y="93"/>
                  <a:pt x="1250" y="95"/>
                  <a:pt x="1257" y="95"/>
                </a:cubicBezTo>
                <a:cubicBezTo>
                  <a:pt x="1264" y="95"/>
                  <a:pt x="1271" y="93"/>
                  <a:pt x="1277" y="91"/>
                </a:cubicBezTo>
                <a:cubicBezTo>
                  <a:pt x="1283" y="88"/>
                  <a:pt x="1289" y="85"/>
                  <a:pt x="1293" y="81"/>
                </a:cubicBezTo>
                <a:cubicBezTo>
                  <a:pt x="1297" y="77"/>
                  <a:pt x="1301" y="72"/>
                  <a:pt x="1303" y="66"/>
                </a:cubicBezTo>
                <a:cubicBezTo>
                  <a:pt x="1306" y="60"/>
                  <a:pt x="1307" y="54"/>
                  <a:pt x="1307" y="48"/>
                </a:cubicBezTo>
                <a:moveTo>
                  <a:pt x="1216" y="536"/>
                </a:moveTo>
                <a:cubicBezTo>
                  <a:pt x="1297" y="536"/>
                  <a:pt x="1297" y="536"/>
                  <a:pt x="1297" y="536"/>
                </a:cubicBezTo>
                <a:cubicBezTo>
                  <a:pt x="1297" y="175"/>
                  <a:pt x="1297" y="175"/>
                  <a:pt x="1297" y="175"/>
                </a:cubicBezTo>
                <a:cubicBezTo>
                  <a:pt x="1216" y="175"/>
                  <a:pt x="1216" y="175"/>
                  <a:pt x="1216" y="175"/>
                </a:cubicBezTo>
                <a:lnTo>
                  <a:pt x="1216" y="536"/>
                </a:lnTo>
                <a:close/>
                <a:moveTo>
                  <a:pt x="1376" y="536"/>
                </a:moveTo>
                <a:cubicBezTo>
                  <a:pt x="1457" y="536"/>
                  <a:pt x="1457" y="536"/>
                  <a:pt x="1457" y="536"/>
                </a:cubicBezTo>
                <a:cubicBezTo>
                  <a:pt x="1457" y="2"/>
                  <a:pt x="1457" y="2"/>
                  <a:pt x="1457" y="2"/>
                </a:cubicBezTo>
                <a:cubicBezTo>
                  <a:pt x="1376" y="2"/>
                  <a:pt x="1376" y="2"/>
                  <a:pt x="1376" y="2"/>
                </a:cubicBezTo>
                <a:lnTo>
                  <a:pt x="1376" y="536"/>
                </a:lnTo>
                <a:close/>
                <a:moveTo>
                  <a:pt x="765" y="342"/>
                </a:moveTo>
                <a:cubicBezTo>
                  <a:pt x="765" y="317"/>
                  <a:pt x="762" y="294"/>
                  <a:pt x="756" y="272"/>
                </a:cubicBezTo>
                <a:cubicBezTo>
                  <a:pt x="750" y="249"/>
                  <a:pt x="741" y="230"/>
                  <a:pt x="729" y="213"/>
                </a:cubicBezTo>
                <a:cubicBezTo>
                  <a:pt x="717" y="196"/>
                  <a:pt x="701" y="183"/>
                  <a:pt x="682" y="173"/>
                </a:cubicBezTo>
                <a:cubicBezTo>
                  <a:pt x="663" y="163"/>
                  <a:pt x="640" y="158"/>
                  <a:pt x="613" y="158"/>
                </a:cubicBezTo>
                <a:cubicBezTo>
                  <a:pt x="599" y="158"/>
                  <a:pt x="585" y="160"/>
                  <a:pt x="573" y="163"/>
                </a:cubicBezTo>
                <a:cubicBezTo>
                  <a:pt x="561" y="166"/>
                  <a:pt x="549" y="171"/>
                  <a:pt x="539" y="177"/>
                </a:cubicBezTo>
                <a:cubicBezTo>
                  <a:pt x="529" y="183"/>
                  <a:pt x="520" y="190"/>
                  <a:pt x="512" y="199"/>
                </a:cubicBezTo>
                <a:cubicBezTo>
                  <a:pt x="504" y="207"/>
                  <a:pt x="497" y="216"/>
                  <a:pt x="491" y="226"/>
                </a:cubicBezTo>
                <a:cubicBezTo>
                  <a:pt x="489" y="226"/>
                  <a:pt x="489" y="226"/>
                  <a:pt x="489" y="226"/>
                </a:cubicBezTo>
                <a:cubicBezTo>
                  <a:pt x="489" y="2"/>
                  <a:pt x="489" y="2"/>
                  <a:pt x="489" y="2"/>
                </a:cubicBezTo>
                <a:cubicBezTo>
                  <a:pt x="460" y="2"/>
                  <a:pt x="460" y="2"/>
                  <a:pt x="460" y="2"/>
                </a:cubicBezTo>
                <a:cubicBezTo>
                  <a:pt x="406" y="133"/>
                  <a:pt x="406" y="133"/>
                  <a:pt x="406" y="133"/>
                </a:cubicBezTo>
                <a:cubicBezTo>
                  <a:pt x="406" y="537"/>
                  <a:pt x="406" y="537"/>
                  <a:pt x="406" y="537"/>
                </a:cubicBezTo>
                <a:cubicBezTo>
                  <a:pt x="489" y="537"/>
                  <a:pt x="489" y="537"/>
                  <a:pt x="489" y="537"/>
                </a:cubicBezTo>
                <a:cubicBezTo>
                  <a:pt x="489" y="490"/>
                  <a:pt x="489" y="490"/>
                  <a:pt x="489" y="490"/>
                </a:cubicBezTo>
                <a:cubicBezTo>
                  <a:pt x="491" y="490"/>
                  <a:pt x="491" y="490"/>
                  <a:pt x="491" y="490"/>
                </a:cubicBezTo>
                <a:cubicBezTo>
                  <a:pt x="496" y="498"/>
                  <a:pt x="502" y="505"/>
                  <a:pt x="509" y="512"/>
                </a:cubicBezTo>
                <a:cubicBezTo>
                  <a:pt x="515" y="519"/>
                  <a:pt x="523" y="525"/>
                  <a:pt x="532" y="530"/>
                </a:cubicBezTo>
                <a:cubicBezTo>
                  <a:pt x="540" y="535"/>
                  <a:pt x="550" y="539"/>
                  <a:pt x="561" y="542"/>
                </a:cubicBezTo>
                <a:cubicBezTo>
                  <a:pt x="571" y="544"/>
                  <a:pt x="583" y="546"/>
                  <a:pt x="596" y="546"/>
                </a:cubicBezTo>
                <a:cubicBezTo>
                  <a:pt x="623" y="546"/>
                  <a:pt x="647" y="541"/>
                  <a:pt x="668" y="530"/>
                </a:cubicBezTo>
                <a:cubicBezTo>
                  <a:pt x="689" y="520"/>
                  <a:pt x="707" y="506"/>
                  <a:pt x="721" y="488"/>
                </a:cubicBezTo>
                <a:cubicBezTo>
                  <a:pt x="736" y="470"/>
                  <a:pt x="747" y="448"/>
                  <a:pt x="754" y="423"/>
                </a:cubicBezTo>
                <a:cubicBezTo>
                  <a:pt x="761" y="398"/>
                  <a:pt x="765" y="371"/>
                  <a:pt x="765" y="342"/>
                </a:cubicBezTo>
                <a:moveTo>
                  <a:pt x="678" y="341"/>
                </a:moveTo>
                <a:cubicBezTo>
                  <a:pt x="678" y="363"/>
                  <a:pt x="676" y="383"/>
                  <a:pt x="671" y="400"/>
                </a:cubicBezTo>
                <a:cubicBezTo>
                  <a:pt x="667" y="418"/>
                  <a:pt x="660" y="432"/>
                  <a:pt x="651" y="443"/>
                </a:cubicBezTo>
                <a:cubicBezTo>
                  <a:pt x="643" y="455"/>
                  <a:pt x="632" y="463"/>
                  <a:pt x="620" y="469"/>
                </a:cubicBezTo>
                <a:cubicBezTo>
                  <a:pt x="607" y="475"/>
                  <a:pt x="593" y="478"/>
                  <a:pt x="578" y="478"/>
                </a:cubicBezTo>
                <a:cubicBezTo>
                  <a:pt x="565" y="478"/>
                  <a:pt x="553" y="475"/>
                  <a:pt x="542" y="470"/>
                </a:cubicBezTo>
                <a:cubicBezTo>
                  <a:pt x="531" y="466"/>
                  <a:pt x="522" y="459"/>
                  <a:pt x="514" y="450"/>
                </a:cubicBezTo>
                <a:cubicBezTo>
                  <a:pt x="506" y="442"/>
                  <a:pt x="500" y="432"/>
                  <a:pt x="495" y="421"/>
                </a:cubicBezTo>
                <a:cubicBezTo>
                  <a:pt x="491" y="410"/>
                  <a:pt x="488" y="397"/>
                  <a:pt x="488" y="384"/>
                </a:cubicBezTo>
                <a:cubicBezTo>
                  <a:pt x="488" y="336"/>
                  <a:pt x="488" y="336"/>
                  <a:pt x="488" y="336"/>
                </a:cubicBezTo>
                <a:cubicBezTo>
                  <a:pt x="488" y="319"/>
                  <a:pt x="491" y="304"/>
                  <a:pt x="496" y="291"/>
                </a:cubicBezTo>
                <a:cubicBezTo>
                  <a:pt x="500" y="278"/>
                  <a:pt x="507" y="266"/>
                  <a:pt x="516" y="257"/>
                </a:cubicBezTo>
                <a:cubicBezTo>
                  <a:pt x="524" y="247"/>
                  <a:pt x="534" y="240"/>
                  <a:pt x="546" y="234"/>
                </a:cubicBezTo>
                <a:cubicBezTo>
                  <a:pt x="558" y="229"/>
                  <a:pt x="571" y="226"/>
                  <a:pt x="586" y="226"/>
                </a:cubicBezTo>
                <a:cubicBezTo>
                  <a:pt x="601" y="226"/>
                  <a:pt x="614" y="229"/>
                  <a:pt x="625" y="234"/>
                </a:cubicBezTo>
                <a:cubicBezTo>
                  <a:pt x="636" y="240"/>
                  <a:pt x="646" y="247"/>
                  <a:pt x="654" y="257"/>
                </a:cubicBezTo>
                <a:cubicBezTo>
                  <a:pt x="662" y="267"/>
                  <a:pt x="668" y="279"/>
                  <a:pt x="672" y="293"/>
                </a:cubicBezTo>
                <a:cubicBezTo>
                  <a:pt x="676" y="307"/>
                  <a:pt x="678" y="323"/>
                  <a:pt x="678" y="341"/>
                </a:cubicBezTo>
                <a:moveTo>
                  <a:pt x="1866" y="537"/>
                </a:moveTo>
                <a:cubicBezTo>
                  <a:pt x="1866" y="2"/>
                  <a:pt x="1866" y="2"/>
                  <a:pt x="1866" y="2"/>
                </a:cubicBezTo>
                <a:cubicBezTo>
                  <a:pt x="1785" y="2"/>
                  <a:pt x="1785" y="2"/>
                  <a:pt x="1785" y="2"/>
                </a:cubicBezTo>
                <a:cubicBezTo>
                  <a:pt x="1785" y="220"/>
                  <a:pt x="1785" y="220"/>
                  <a:pt x="1785" y="220"/>
                </a:cubicBezTo>
                <a:cubicBezTo>
                  <a:pt x="1783" y="220"/>
                  <a:pt x="1783" y="220"/>
                  <a:pt x="1783" y="220"/>
                </a:cubicBezTo>
                <a:cubicBezTo>
                  <a:pt x="1779" y="213"/>
                  <a:pt x="1773" y="206"/>
                  <a:pt x="1767" y="199"/>
                </a:cubicBezTo>
                <a:cubicBezTo>
                  <a:pt x="1760" y="192"/>
                  <a:pt x="1753" y="187"/>
                  <a:pt x="1744" y="182"/>
                </a:cubicBezTo>
                <a:cubicBezTo>
                  <a:pt x="1736" y="177"/>
                  <a:pt x="1726" y="173"/>
                  <a:pt x="1716" y="171"/>
                </a:cubicBezTo>
                <a:cubicBezTo>
                  <a:pt x="1705" y="168"/>
                  <a:pt x="1693" y="167"/>
                  <a:pt x="1681" y="167"/>
                </a:cubicBezTo>
                <a:cubicBezTo>
                  <a:pt x="1656" y="167"/>
                  <a:pt x="1633" y="171"/>
                  <a:pt x="1613" y="181"/>
                </a:cubicBezTo>
                <a:cubicBezTo>
                  <a:pt x="1592" y="190"/>
                  <a:pt x="1575" y="203"/>
                  <a:pt x="1561" y="220"/>
                </a:cubicBezTo>
                <a:cubicBezTo>
                  <a:pt x="1546" y="238"/>
                  <a:pt x="1535" y="259"/>
                  <a:pt x="1527" y="283"/>
                </a:cubicBezTo>
                <a:cubicBezTo>
                  <a:pt x="1519" y="308"/>
                  <a:pt x="1515" y="335"/>
                  <a:pt x="1515" y="365"/>
                </a:cubicBezTo>
                <a:cubicBezTo>
                  <a:pt x="1515" y="394"/>
                  <a:pt x="1519" y="420"/>
                  <a:pt x="1526" y="443"/>
                </a:cubicBezTo>
                <a:cubicBezTo>
                  <a:pt x="1534" y="465"/>
                  <a:pt x="1544" y="484"/>
                  <a:pt x="1558" y="500"/>
                </a:cubicBezTo>
                <a:cubicBezTo>
                  <a:pt x="1571" y="515"/>
                  <a:pt x="1587" y="526"/>
                  <a:pt x="1605" y="534"/>
                </a:cubicBezTo>
                <a:cubicBezTo>
                  <a:pt x="1624" y="542"/>
                  <a:pt x="1643" y="546"/>
                  <a:pt x="1665" y="546"/>
                </a:cubicBezTo>
                <a:cubicBezTo>
                  <a:pt x="1679" y="546"/>
                  <a:pt x="1693" y="544"/>
                  <a:pt x="1705" y="541"/>
                </a:cubicBezTo>
                <a:cubicBezTo>
                  <a:pt x="1717" y="538"/>
                  <a:pt x="1728" y="533"/>
                  <a:pt x="1737" y="528"/>
                </a:cubicBezTo>
                <a:cubicBezTo>
                  <a:pt x="1747" y="522"/>
                  <a:pt x="1756" y="515"/>
                  <a:pt x="1763" y="507"/>
                </a:cubicBezTo>
                <a:cubicBezTo>
                  <a:pt x="1771" y="499"/>
                  <a:pt x="1778" y="490"/>
                  <a:pt x="1783" y="480"/>
                </a:cubicBezTo>
                <a:cubicBezTo>
                  <a:pt x="1785" y="480"/>
                  <a:pt x="1785" y="480"/>
                  <a:pt x="1785" y="480"/>
                </a:cubicBezTo>
                <a:cubicBezTo>
                  <a:pt x="1785" y="537"/>
                  <a:pt x="1785" y="537"/>
                  <a:pt x="1785" y="537"/>
                </a:cubicBezTo>
                <a:lnTo>
                  <a:pt x="1866" y="537"/>
                </a:lnTo>
                <a:close/>
                <a:moveTo>
                  <a:pt x="1786" y="366"/>
                </a:moveTo>
                <a:cubicBezTo>
                  <a:pt x="1786" y="384"/>
                  <a:pt x="1783" y="399"/>
                  <a:pt x="1778" y="413"/>
                </a:cubicBezTo>
                <a:cubicBezTo>
                  <a:pt x="1773" y="427"/>
                  <a:pt x="1767" y="439"/>
                  <a:pt x="1758" y="449"/>
                </a:cubicBezTo>
                <a:cubicBezTo>
                  <a:pt x="1750" y="458"/>
                  <a:pt x="1740" y="466"/>
                  <a:pt x="1728" y="471"/>
                </a:cubicBezTo>
                <a:cubicBezTo>
                  <a:pt x="1717" y="476"/>
                  <a:pt x="1705" y="479"/>
                  <a:pt x="1692" y="479"/>
                </a:cubicBezTo>
                <a:cubicBezTo>
                  <a:pt x="1679" y="479"/>
                  <a:pt x="1667" y="477"/>
                  <a:pt x="1656" y="472"/>
                </a:cubicBezTo>
                <a:cubicBezTo>
                  <a:pt x="1644" y="467"/>
                  <a:pt x="1635" y="460"/>
                  <a:pt x="1626" y="450"/>
                </a:cubicBezTo>
                <a:cubicBezTo>
                  <a:pt x="1618" y="440"/>
                  <a:pt x="1612" y="428"/>
                  <a:pt x="1607" y="414"/>
                </a:cubicBezTo>
                <a:cubicBezTo>
                  <a:pt x="1602" y="399"/>
                  <a:pt x="1600" y="382"/>
                  <a:pt x="1600" y="363"/>
                </a:cubicBezTo>
                <a:cubicBezTo>
                  <a:pt x="1600" y="343"/>
                  <a:pt x="1602" y="325"/>
                  <a:pt x="1606" y="309"/>
                </a:cubicBezTo>
                <a:cubicBezTo>
                  <a:pt x="1610" y="294"/>
                  <a:pt x="1616" y="280"/>
                  <a:pt x="1624" y="269"/>
                </a:cubicBezTo>
                <a:cubicBezTo>
                  <a:pt x="1632" y="257"/>
                  <a:pt x="1642" y="249"/>
                  <a:pt x="1654" y="242"/>
                </a:cubicBezTo>
                <a:cubicBezTo>
                  <a:pt x="1667" y="236"/>
                  <a:pt x="1681" y="233"/>
                  <a:pt x="1697" y="233"/>
                </a:cubicBezTo>
                <a:cubicBezTo>
                  <a:pt x="1709" y="233"/>
                  <a:pt x="1721" y="236"/>
                  <a:pt x="1732" y="241"/>
                </a:cubicBezTo>
                <a:cubicBezTo>
                  <a:pt x="1743" y="245"/>
                  <a:pt x="1752" y="252"/>
                  <a:pt x="1760" y="260"/>
                </a:cubicBezTo>
                <a:cubicBezTo>
                  <a:pt x="1768" y="269"/>
                  <a:pt x="1774" y="279"/>
                  <a:pt x="1779" y="290"/>
                </a:cubicBezTo>
                <a:cubicBezTo>
                  <a:pt x="1783" y="301"/>
                  <a:pt x="1786" y="313"/>
                  <a:pt x="1786" y="326"/>
                </a:cubicBezTo>
                <a:lnTo>
                  <a:pt x="1786" y="366"/>
                </a:ln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en-US" dirty="0">
              <a:solidFill>
                <a:srgbClr val="404040"/>
              </a:solidFill>
            </a:endParaRPr>
          </a:p>
        </p:txBody>
      </p:sp>
      <p:sp>
        <p:nvSpPr>
          <p:cNvPr id="6" name="Text Placeholder 2"/>
          <p:cNvSpPr>
            <a:spLocks noGrp="1"/>
          </p:cNvSpPr>
          <p:nvPr>
            <p:ph type="body" sz="quarter" idx="13" hasCustomPrompt="1"/>
          </p:nvPr>
        </p:nvSpPr>
        <p:spPr>
          <a:xfrm>
            <a:off x="274702" y="307621"/>
            <a:ext cx="3656013" cy="572464"/>
          </a:xfrm>
        </p:spPr>
        <p:txBody>
          <a:bodyPr lIns="182880" tIns="146304" rIns="182880" bIns="146304"/>
          <a:lstStyle>
            <a:lvl1pPr marL="0" indent="0">
              <a:buNone/>
              <a:defRPr sz="2000">
                <a:latin typeface="+mn-lt"/>
              </a:defRPr>
            </a:lvl1pPr>
            <a:lvl2pPr marL="342900" indent="0">
              <a:buNone/>
              <a:defRPr sz="2000"/>
            </a:lvl2pPr>
            <a:lvl3pPr marL="571500" indent="0">
              <a:buNone/>
              <a:defRPr sz="2000"/>
            </a:lvl3pPr>
            <a:lvl4pPr marL="800100" indent="0">
              <a:buNone/>
              <a:defRPr sz="2000"/>
            </a:lvl4pPr>
            <a:lvl5pPr marL="1028700" indent="0">
              <a:buNone/>
              <a:defRPr sz="2000"/>
            </a:lvl5pPr>
          </a:lstStyle>
          <a:p>
            <a:pPr lvl="0"/>
            <a:r>
              <a:rPr lang="en-US" dirty="0" smtClean="0"/>
              <a:t>Session Code Here</a:t>
            </a:r>
            <a:endParaRPr lang="en-US" dirty="0"/>
          </a:p>
        </p:txBody>
      </p:sp>
    </p:spTree>
    <p:extLst>
      <p:ext uri="{BB962C8B-B14F-4D97-AF65-F5344CB8AC3E}">
        <p14:creationId xmlns:p14="http://schemas.microsoft.com/office/powerpoint/2010/main" val="9244473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4406">
          <p15:clr>
            <a:srgbClr val="C35EA4"/>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228302"/>
          </a:xfrm>
        </p:spPr>
        <p:txBody>
          <a:bodyPr>
            <a:spAutoFit/>
          </a:bodyPr>
          <a:lstStyle>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472042771"/>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Content - 2">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3383628" y="1668463"/>
            <a:ext cx="8778210" cy="5029200"/>
          </a:xfrm>
        </p:spPr>
        <p:txBody>
          <a:bodyPr wrap="square">
            <a:noAutofit/>
          </a:bodyPr>
          <a:lstStyle>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sz="quarter" idx="11"/>
          </p:nvPr>
        </p:nvSpPr>
        <p:spPr>
          <a:xfrm>
            <a:off x="283148" y="1668463"/>
            <a:ext cx="2743200" cy="5029200"/>
          </a:xfrm>
        </p:spPr>
        <p:txBody>
          <a:bodyPr>
            <a:noAutofit/>
          </a:bodyPr>
          <a:lstStyle>
            <a:lvl1pPr marL="0" indent="0">
              <a:buNone/>
              <a:defRPr kumimoji="0" lang="en-US" sz="2400" b="0" i="0" u="none" strike="noStrike" kern="1200" cap="none" spc="0" normalizeH="0" baseline="0" dirty="0" smtClean="0">
                <a:ln>
                  <a:noFill/>
                </a:ln>
                <a:gradFill>
                  <a:gsLst>
                    <a:gs pos="100000">
                      <a:srgbClr val="000000">
                        <a:lumMod val="75000"/>
                        <a:lumOff val="25000"/>
                      </a:srgbClr>
                    </a:gs>
                    <a:gs pos="0">
                      <a:srgbClr val="000000">
                        <a:lumMod val="75000"/>
                        <a:lumOff val="25000"/>
                      </a:srgbClr>
                    </a:gs>
                  </a:gsLst>
                  <a:lin ang="5400000" scaled="0"/>
                </a:gradFill>
                <a:effectLst/>
                <a:uLnTx/>
                <a:uFillTx/>
                <a:latin typeface="+mn-lt"/>
                <a:ea typeface="+mj-ea"/>
                <a:cs typeface="+mj-cs"/>
              </a:defRPr>
            </a:lvl1pPr>
          </a:lstStyle>
          <a:p>
            <a:pPr marL="0" marR="0" lvl="0" indent="0" algn="l" defTabSz="914166" rtl="0" eaLnBrk="1" fontAlgn="auto" latinLnBrk="0" hangingPunct="1">
              <a:lnSpc>
                <a:spcPct val="100000"/>
              </a:lnSpc>
              <a:spcBef>
                <a:spcPct val="0"/>
              </a:spcBef>
              <a:spcAft>
                <a:spcPts val="0"/>
              </a:spcAft>
              <a:buClrTx/>
              <a:buSzTx/>
              <a:tabLst/>
              <a:defRPr/>
            </a:pPr>
            <a:r>
              <a:rPr lang="en-US" smtClean="0"/>
              <a:t>Click to edit Master text styles</a:t>
            </a:r>
          </a:p>
        </p:txBody>
      </p:sp>
    </p:spTree>
    <p:extLst>
      <p:ext uri="{BB962C8B-B14F-4D97-AF65-F5344CB8AC3E}">
        <p14:creationId xmlns:p14="http://schemas.microsoft.com/office/powerpoint/2010/main" val="2099097655"/>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Only Large">
    <p:spTree>
      <p:nvGrpSpPr>
        <p:cNvPr id="1" name=""/>
        <p:cNvGrpSpPr/>
        <p:nvPr/>
      </p:nvGrpSpPr>
      <p:grpSpPr>
        <a:xfrm>
          <a:off x="0" y="0"/>
          <a:ext cx="0" cy="0"/>
          <a:chOff x="0" y="0"/>
          <a:chExt cx="0" cy="0"/>
        </a:xfrm>
      </p:grpSpPr>
      <p:sp>
        <p:nvSpPr>
          <p:cNvPr id="2" name="Title 1"/>
          <p:cNvSpPr>
            <a:spLocks noGrp="1"/>
          </p:cNvSpPr>
          <p:nvPr>
            <p:ph type="title"/>
          </p:nvPr>
        </p:nvSpPr>
        <p:spPr>
          <a:xfrm>
            <a:off x="1189038" y="2125663"/>
            <a:ext cx="10058399" cy="1828800"/>
          </a:xfrm>
        </p:spPr>
        <p:txBody>
          <a:bodyPr/>
          <a:lstStyle>
            <a:lvl1pPr>
              <a:defRPr sz="4800" baseline="0"/>
            </a:lvl1pPr>
          </a:lstStyle>
          <a:p>
            <a:r>
              <a:rPr lang="en-US" smtClean="0"/>
              <a:t>Click to edit Master title style</a:t>
            </a:r>
            <a:endParaRPr lang="en-US" dirty="0"/>
          </a:p>
        </p:txBody>
      </p:sp>
    </p:spTree>
    <p:extLst>
      <p:ext uri="{BB962C8B-B14F-4D97-AF65-F5344CB8AC3E}">
        <p14:creationId xmlns:p14="http://schemas.microsoft.com/office/powerpoint/2010/main" val="4134444208"/>
      </p:ext>
    </p:extLst>
  </p:cSld>
  <p:clrMapOvr>
    <a:masterClrMapping/>
  </p:clrMapOvr>
  <p:transition>
    <p:fade/>
  </p:transition>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sz="quarter" idx="11" hasCustomPrompt="1"/>
          </p:nvPr>
        </p:nvSpPr>
        <p:spPr>
          <a:xfrm>
            <a:off x="283148" y="1668463"/>
            <a:ext cx="2743200" cy="5029200"/>
          </a:xfrm>
        </p:spPr>
        <p:txBody>
          <a:bodyPr>
            <a:noAutofit/>
          </a:bodyPr>
          <a:lstStyle>
            <a:lvl1pPr marL="342900" indent="-342900">
              <a:buNone/>
              <a:defRPr kumimoji="0" lang="en-US" sz="2400" b="0" i="0" u="none" strike="noStrike" kern="1200" cap="none" spc="0" normalizeH="0" baseline="0" dirty="0" smtClean="0">
                <a:ln>
                  <a:noFill/>
                </a:ln>
                <a:gradFill>
                  <a:gsLst>
                    <a:gs pos="100000">
                      <a:srgbClr val="000000">
                        <a:lumMod val="75000"/>
                        <a:lumOff val="25000"/>
                      </a:srgbClr>
                    </a:gs>
                    <a:gs pos="0">
                      <a:srgbClr val="000000">
                        <a:lumMod val="75000"/>
                        <a:lumOff val="25000"/>
                      </a:srgbClr>
                    </a:gs>
                  </a:gsLst>
                  <a:lin ang="5400000" scaled="0"/>
                </a:gradFill>
                <a:effectLst/>
                <a:uLnTx/>
                <a:uFillTx/>
                <a:latin typeface="+mn-lt"/>
                <a:ea typeface="+mj-ea"/>
                <a:cs typeface="+mj-cs"/>
              </a:defRPr>
            </a:lvl1pPr>
          </a:lstStyle>
          <a:p>
            <a:pPr marL="0" marR="0" lvl="0" indent="0" algn="l" defTabSz="914166" rtl="0" eaLnBrk="1" fontAlgn="auto" latinLnBrk="0" hangingPunct="1">
              <a:lnSpc>
                <a:spcPct val="100000"/>
              </a:lnSpc>
              <a:spcBef>
                <a:spcPct val="0"/>
              </a:spcBef>
              <a:spcAft>
                <a:spcPts val="0"/>
              </a:spcAft>
              <a:buClrTx/>
              <a:buSzTx/>
              <a:tabLst/>
              <a:defRPr/>
            </a:pPr>
            <a:r>
              <a:rPr lang="en-US" dirty="0" smtClean="0"/>
              <a:t>Click to edit</a:t>
            </a:r>
            <a:br>
              <a:rPr lang="en-US" dirty="0" smtClean="0"/>
            </a:br>
            <a:r>
              <a:rPr lang="en-US" dirty="0" smtClean="0"/>
              <a:t>Master text styles</a:t>
            </a:r>
          </a:p>
        </p:txBody>
      </p:sp>
    </p:spTree>
    <p:extLst>
      <p:ext uri="{BB962C8B-B14F-4D97-AF65-F5344CB8AC3E}">
        <p14:creationId xmlns:p14="http://schemas.microsoft.com/office/powerpoint/2010/main" val="3162858245"/>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wrap="square" lIns="182880" tIns="146304" rIns="182880" bIns="146304" anchor="ctr">
            <a:noAutofit/>
          </a:bodyPr>
          <a:lstStyle>
            <a:lvl1pPr marL="0" indent="0">
              <a:lnSpc>
                <a:spcPct val="95000"/>
              </a:lnSpc>
              <a:spcBef>
                <a:spcPts val="0"/>
              </a:spcBef>
              <a:spcAft>
                <a:spcPts val="1632"/>
              </a:spcAft>
              <a:buNone/>
              <a:defRPr lang="en-US" sz="3600" kern="1200" dirty="0" smtClean="0">
                <a:gradFill>
                  <a:gsLst>
                    <a:gs pos="28302">
                      <a:schemeClr val="tx1">
                        <a:lumMod val="75000"/>
                        <a:lumOff val="25000"/>
                      </a:schemeClr>
                    </a:gs>
                    <a:gs pos="67000">
                      <a:schemeClr val="tx1">
                        <a:lumMod val="75000"/>
                        <a:lumOff val="25000"/>
                      </a:schemeClr>
                    </a:gs>
                  </a:gsLst>
                  <a:lin ang="5400000" scaled="0"/>
                </a:gradFill>
                <a:latin typeface="+mj-lt"/>
                <a:ea typeface="+mn-ea"/>
                <a:cs typeface="+mn-cs"/>
              </a:defRPr>
            </a:lvl1pPr>
            <a:lvl2pPr>
              <a:lnSpc>
                <a:spcPct val="100000"/>
              </a:lnSpc>
              <a:spcBef>
                <a:spcPts val="816"/>
              </a:spcBef>
              <a:defRPr sz="1900">
                <a:solidFill>
                  <a:srgbClr val="FFFFFF"/>
                </a:solidFill>
              </a:defRPr>
            </a:lvl2pPr>
            <a:lvl3pPr>
              <a:lnSpc>
                <a:spcPct val="100000"/>
              </a:lnSpc>
              <a:spcBef>
                <a:spcPts val="816"/>
              </a:spcBef>
              <a:defRPr sz="1900">
                <a:solidFill>
                  <a:srgbClr val="FFFFFF"/>
                </a:solidFill>
              </a:defRPr>
            </a:lvl3pPr>
            <a:lvl4pPr>
              <a:lnSpc>
                <a:spcPct val="100000"/>
              </a:lnSpc>
              <a:spcBef>
                <a:spcPts val="816"/>
              </a:spcBef>
              <a:defRPr sz="1900">
                <a:solidFill>
                  <a:srgbClr val="FFFFFF"/>
                </a:solidFill>
              </a:defRPr>
            </a:lvl4pPr>
            <a:lvl5pPr>
              <a:lnSpc>
                <a:spcPct val="100000"/>
              </a:lnSpc>
              <a:spcBef>
                <a:spcPts val="816"/>
              </a:spcBef>
              <a:defRPr sz="1900">
                <a:solidFill>
                  <a:srgbClr val="FFFFFF"/>
                </a:solidFill>
              </a:defRPr>
            </a:lvl5pPr>
          </a:lstStyle>
          <a:p>
            <a:pPr marL="0" lvl="0" indent="0" algn="l" defTabSz="914166" rtl="0" eaLnBrk="1" latinLnBrk="0" hangingPunct="1">
              <a:spcBef>
                <a:spcPct val="20000"/>
              </a:spcBef>
            </a:pPr>
            <a:r>
              <a:rPr lang="en-US" smtClean="0"/>
              <a:t>Click to edit Master text styles</a:t>
            </a:r>
          </a:p>
        </p:txBody>
      </p:sp>
      <p:sp>
        <p:nvSpPr>
          <p:cNvPr id="15" name="Title 1"/>
          <p:cNvSpPr>
            <a:spLocks noGrp="1"/>
          </p:cNvSpPr>
          <p:nvPr>
            <p:ph type="ctrTitle" hasCustomPrompt="1"/>
          </p:nvPr>
        </p:nvSpPr>
        <p:spPr>
          <a:xfrm>
            <a:off x="274638" y="1537563"/>
            <a:ext cx="3931941" cy="391939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tx2"/>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4000"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43266" rtl="0" eaLnBrk="1" fontAlgn="base" latinLnBrk="0" hangingPunct="1">
              <a:lnSpc>
                <a:spcPct val="100000"/>
              </a:lnSpc>
              <a:spcBef>
                <a:spcPct val="0"/>
              </a:spcBef>
              <a:spcAft>
                <a:spcPct val="0"/>
              </a:spcAft>
              <a:buFontTx/>
              <a:buNone/>
            </a:pPr>
            <a:r>
              <a:rPr lang="en-US" dirty="0" smtClean="0"/>
              <a:t>Click to edit master title style</a:t>
            </a:r>
            <a:endParaRPr lang="en-US" dirty="0"/>
          </a:p>
        </p:txBody>
      </p:sp>
    </p:spTree>
    <p:extLst>
      <p:ext uri="{BB962C8B-B14F-4D97-AF65-F5344CB8AC3E}">
        <p14:creationId xmlns:p14="http://schemas.microsoft.com/office/powerpoint/2010/main" val="3116688977"/>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vert="horz" wrap="square" lIns="182880" tIns="146304" rIns="182880" bIns="146304" rtlCol="0" anchor="ctr">
            <a:noAutofit/>
          </a:bodyPr>
          <a:lstStyle>
            <a:lvl1pPr marL="0" indent="0">
              <a:buNone/>
              <a:defRPr lang="en-US" sz="3600" kern="1200" dirty="0" smtClean="0">
                <a:gradFill>
                  <a:gsLst>
                    <a:gs pos="8491">
                      <a:schemeClr val="tx1">
                        <a:lumMod val="75000"/>
                        <a:lumOff val="25000"/>
                      </a:schemeClr>
                    </a:gs>
                    <a:gs pos="100000">
                      <a:schemeClr val="tx1">
                        <a:lumMod val="75000"/>
                        <a:lumOff val="25000"/>
                      </a:schemeClr>
                    </a:gs>
                  </a:gsLst>
                  <a:lin ang="5400000" scaled="0"/>
                </a:gradFill>
                <a:latin typeface="+mj-lt"/>
                <a:ea typeface="+mn-ea"/>
                <a:cs typeface="+mn-cs"/>
              </a:defRPr>
            </a:lvl1pPr>
          </a:lstStyle>
          <a:p>
            <a:pPr marL="0" lvl="0" indent="0" algn="l" defTabSz="914166" rtl="0" eaLnBrk="1" latinLnBrk="0" hangingPunct="1">
              <a:spcBef>
                <a:spcPct val="20000"/>
              </a:spcBef>
              <a:spcAft>
                <a:spcPts val="1632"/>
              </a:spcAft>
            </a:pPr>
            <a:r>
              <a:rPr lang="en-US" smtClean="0"/>
              <a:t>Click to edit Master text styles</a:t>
            </a:r>
          </a:p>
        </p:txBody>
      </p:sp>
      <p:sp>
        <p:nvSpPr>
          <p:cNvPr id="6" name="Text Placeholder 8"/>
          <p:cNvSpPr>
            <a:spLocks noGrp="1"/>
          </p:cNvSpPr>
          <p:nvPr>
            <p:ph type="body" sz="quarter" idx="16" hasCustomPrompt="1"/>
          </p:nvPr>
        </p:nvSpPr>
        <p:spPr>
          <a:xfrm>
            <a:off x="274641" y="296864"/>
            <a:ext cx="11887199" cy="914400"/>
          </a:xfrm>
        </p:spPr>
        <p:txBody>
          <a:bodyPr vert="horz" lIns="182880" tIns="146304" rIns="182880" bIns="146304" rtlCol="0" anchor="t">
            <a:noAutofit/>
          </a:bodyPr>
          <a:lstStyle>
            <a:lvl1pPr marL="0" indent="0"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lvl="0">
              <a:spcBef>
                <a:spcPct val="0"/>
              </a:spcBef>
            </a:pPr>
            <a:r>
              <a:rPr lang="en-US" dirty="0" smtClean="0"/>
              <a:t>Click to edit master text styles</a:t>
            </a:r>
          </a:p>
        </p:txBody>
      </p:sp>
      <p:sp>
        <p:nvSpPr>
          <p:cNvPr id="5" name="Title 1"/>
          <p:cNvSpPr>
            <a:spLocks noGrp="1"/>
          </p:cNvSpPr>
          <p:nvPr>
            <p:ph type="ctrTitle" hasCustomPrompt="1"/>
          </p:nvPr>
        </p:nvSpPr>
        <p:spPr>
          <a:xfrm>
            <a:off x="274638" y="1537564"/>
            <a:ext cx="3931941" cy="391939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tx2"/>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4000"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43266" rtl="0" eaLnBrk="1" fontAlgn="base" latinLnBrk="0" hangingPunct="1">
              <a:lnSpc>
                <a:spcPct val="100000"/>
              </a:lnSpc>
              <a:spcBef>
                <a:spcPct val="0"/>
              </a:spcBef>
              <a:spcAft>
                <a:spcPct val="0"/>
              </a:spcAft>
              <a:buFontTx/>
              <a:buNone/>
            </a:pPr>
            <a:r>
              <a:rPr lang="en-US" dirty="0" smtClean="0"/>
              <a:t>Click to edit master title style</a:t>
            </a:r>
            <a:endParaRPr lang="en-US" dirty="0"/>
          </a:p>
        </p:txBody>
      </p:sp>
    </p:spTree>
    <p:extLst>
      <p:ext uri="{BB962C8B-B14F-4D97-AF65-F5344CB8AC3E}">
        <p14:creationId xmlns:p14="http://schemas.microsoft.com/office/powerpoint/2010/main" val="3192504985"/>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Picture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8" y="3040063"/>
            <a:ext cx="7315203" cy="914400"/>
          </a:xfrm>
        </p:spPr>
        <p:txBody>
          <a:bodyPr vert="horz" wrap="square" lIns="182880" tIns="146304" rIns="182880" bIns="146304" rtlCol="0" anchor="ctr">
            <a:noAutofit/>
          </a:bodyPr>
          <a:lstStyle>
            <a:lvl1pPr marL="0" indent="0">
              <a:buFont typeface="Arial" panose="020B0604020202020204" pitchFamily="34" charset="0"/>
              <a:buNone/>
              <a:defRPr lang="en-US" sz="3600" kern="1200" dirty="0" smtClean="0">
                <a:gradFill>
                  <a:gsLst>
                    <a:gs pos="1299">
                      <a:schemeClr val="tx1"/>
                    </a:gs>
                    <a:gs pos="100000">
                      <a:schemeClr val="tx1"/>
                    </a:gs>
                  </a:gsLst>
                  <a:lin ang="5400000" scaled="0"/>
                </a:gradFill>
                <a:latin typeface="+mj-lt"/>
                <a:ea typeface="+mn-ea"/>
                <a:cs typeface="+mn-cs"/>
              </a:defRPr>
            </a:lvl1pPr>
          </a:lstStyle>
          <a:p>
            <a:pPr marL="0" lvl="0" indent="0" algn="l" defTabSz="914166" rtl="0" eaLnBrk="1" latinLnBrk="0" hangingPunct="1">
              <a:spcBef>
                <a:spcPct val="20000"/>
              </a:spcBef>
            </a:pPr>
            <a:r>
              <a:rPr lang="en-US" smtClean="0"/>
              <a:t>Click to edit Master text styles</a:t>
            </a:r>
          </a:p>
        </p:txBody>
      </p:sp>
      <p:sp>
        <p:nvSpPr>
          <p:cNvPr id="7" name="Picture Placeholder 12"/>
          <p:cNvSpPr>
            <a:spLocks noGrp="1"/>
          </p:cNvSpPr>
          <p:nvPr>
            <p:ph type="pic" sz="quarter" idx="16"/>
          </p:nvPr>
        </p:nvSpPr>
        <p:spPr>
          <a:xfrm>
            <a:off x="274638" y="1535875"/>
            <a:ext cx="3931920" cy="392277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lIns="182880" tIns="146304" rIns="182880" bIns="146304" anchor="ctr" anchorCtr="1">
            <a:noAutofit/>
          </a:bodyPr>
          <a:lstStyle>
            <a:lvl1pPr marL="0" indent="0">
              <a:buNone/>
              <a:defRPr/>
            </a:lvl1pPr>
          </a:lstStyle>
          <a:p>
            <a:r>
              <a:rPr lang="en-US" dirty="0" smtClean="0"/>
              <a:t>Click icon to add picture</a:t>
            </a:r>
            <a:endParaRPr lang="en-US" dirty="0"/>
          </a:p>
        </p:txBody>
      </p:sp>
      <p:sp>
        <p:nvSpPr>
          <p:cNvPr id="3" name="Title 2"/>
          <p:cNvSpPr>
            <a:spLocks noGrp="1"/>
          </p:cNvSpPr>
          <p:nvPr>
            <p:ph type="title"/>
          </p:nvPr>
        </p:nvSpPr>
        <p:spPr/>
        <p:txBody>
          <a:bodyPr wrap="none" lIns="182880" tIns="146304" rIns="182880" bIns="146304"/>
          <a:lstStyle/>
          <a:p>
            <a:r>
              <a:rPr lang="en-US" smtClean="0"/>
              <a:t>Click to edit Master title style</a:t>
            </a:r>
            <a:endParaRPr lang="en-US" dirty="0"/>
          </a:p>
        </p:txBody>
      </p:sp>
    </p:spTree>
    <p:extLst>
      <p:ext uri="{BB962C8B-B14F-4D97-AF65-F5344CB8AC3E}">
        <p14:creationId xmlns:p14="http://schemas.microsoft.com/office/powerpoint/2010/main" val="3874682610"/>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and Content - Code">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1534779"/>
          </a:xfrm>
        </p:spPr>
        <p:txBody>
          <a:bodyPr>
            <a:spAutoFit/>
          </a:bodyPr>
          <a:lstStyle>
            <a:lvl1pPr>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1pPr>
            <a:lvl2pPr marL="584200" indent="-241300">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2pPr>
            <a:lvl3pPr marL="571441" indent="-342900">
              <a:defRPr lang="en-US" sz="2400" kern="1200" dirty="0" smtClean="0">
                <a:gradFill>
                  <a:gsLst>
                    <a:gs pos="100000">
                      <a:schemeClr val="tx1"/>
                    </a:gs>
                    <a:gs pos="0">
                      <a:schemeClr val="tx1"/>
                    </a:gs>
                  </a:gsLst>
                  <a:lin ang="5400000" scaled="0"/>
                </a:gradFill>
                <a:latin typeface="Consolas" pitchFamily="49" charset="0"/>
                <a:ea typeface="+mn-ea"/>
                <a:cs typeface="Consolas" pitchFamily="49" charset="0"/>
              </a:defRPr>
            </a:lvl3pPr>
            <a:lvl4pPr>
              <a:defRPr sz="2000"/>
            </a:lvl4pPr>
            <a:lvl5pPr>
              <a:defRPr sz="2000"/>
            </a:lvl5pPr>
          </a:lstStyle>
          <a:p>
            <a:pPr marL="0" lvl="0" indent="0" algn="l" defTabSz="914166" rtl="0" eaLnBrk="1" latinLnBrk="0" hangingPunct="1">
              <a:spcBef>
                <a:spcPct val="20000"/>
              </a:spcBef>
              <a:spcAft>
                <a:spcPts val="816"/>
              </a:spcAft>
              <a:buFont typeface="Arial" pitchFamily="34" charset="0"/>
              <a:buNone/>
            </a:pPr>
            <a:r>
              <a:rPr lang="en-US" smtClean="0"/>
              <a:t>Click to edit Master text styles</a:t>
            </a:r>
          </a:p>
          <a:p>
            <a:pPr marL="0" lvl="1" indent="0" algn="l" defTabSz="914166" rtl="0" eaLnBrk="1" latinLnBrk="0" hangingPunct="1">
              <a:spcBef>
                <a:spcPct val="20000"/>
              </a:spcBef>
              <a:spcAft>
                <a:spcPts val="816"/>
              </a:spcAft>
              <a:buFont typeface="Arial" pitchFamily="34" charset="0"/>
              <a:buNone/>
            </a:pPr>
            <a:r>
              <a:rPr lang="en-US" smtClean="0"/>
              <a:t>Second level</a:t>
            </a:r>
          </a:p>
          <a:p>
            <a:pPr marL="0" lvl="2" indent="0" algn="l" defTabSz="914166" rtl="0" eaLnBrk="1" latinLnBrk="0" hangingPunct="1">
              <a:spcBef>
                <a:spcPct val="20000"/>
              </a:spcBef>
              <a:spcAft>
                <a:spcPts val="816"/>
              </a:spcAft>
              <a:buFont typeface="Arial" pitchFamily="34" charset="0"/>
              <a:buNone/>
            </a:pPr>
            <a:r>
              <a:rPr lang="en-US" smtClean="0"/>
              <a:t>Third level</a:t>
            </a:r>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846957821"/>
      </p:ext>
    </p:extLst>
  </p:cSld>
  <p:clrMapOvr>
    <a:masterClrMapping/>
  </p:clrMapOvr>
  <p:transition>
    <p:fade/>
  </p:transition>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p:bg bwMode="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3187648"/>
      </p:ext>
    </p:extLst>
  </p:cSld>
  <p:clrMapOvr>
    <a:masterClrMapping/>
  </p:clrMapOvr>
  <p:transition>
    <p:fade/>
  </p:transition>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Walk-in">
    <p:bg>
      <p:bgPr>
        <a:solidFill>
          <a:schemeClr val="bg1"/>
        </a:solidFill>
        <a:effectLst/>
      </p:bgPr>
    </p:bg>
    <p:spTree>
      <p:nvGrpSpPr>
        <p:cNvPr id="1" name=""/>
        <p:cNvGrpSpPr/>
        <p:nvPr/>
      </p:nvGrpSpPr>
      <p:grpSpPr>
        <a:xfrm>
          <a:off x="0" y="0"/>
          <a:ext cx="0" cy="0"/>
          <a:chOff x="0" y="0"/>
          <a:chExt cx="0" cy="0"/>
        </a:xfrm>
      </p:grpSpPr>
      <p:sp>
        <p:nvSpPr>
          <p:cNvPr id="2" name="Freeform 1"/>
          <p:cNvSpPr>
            <a:spLocks noEditPoints="1"/>
          </p:cNvSpPr>
          <p:nvPr userDrawn="1"/>
        </p:nvSpPr>
        <p:spPr bwMode="black">
          <a:xfrm>
            <a:off x="2137568" y="2473325"/>
            <a:ext cx="8161338" cy="2047875"/>
          </a:xfrm>
          <a:custGeom>
            <a:avLst/>
            <a:gdLst>
              <a:gd name="T0" fmla="*/ 336 w 2176"/>
              <a:gd name="T1" fmla="*/ 2 h 546"/>
              <a:gd name="T2" fmla="*/ 269 w 2176"/>
              <a:gd name="T3" fmla="*/ 2 h 546"/>
              <a:gd name="T4" fmla="*/ 48 w 2176"/>
              <a:gd name="T5" fmla="*/ 538 h 546"/>
              <a:gd name="T6" fmla="*/ 2128 w 2176"/>
              <a:gd name="T7" fmla="*/ 2 h 546"/>
              <a:gd name="T8" fmla="*/ 2176 w 2176"/>
              <a:gd name="T9" fmla="*/ 2 h 546"/>
              <a:gd name="T10" fmla="*/ 1049 w 2176"/>
              <a:gd name="T11" fmla="*/ 175 h 546"/>
              <a:gd name="T12" fmla="*/ 1025 w 2176"/>
              <a:gd name="T13" fmla="*/ 454 h 546"/>
              <a:gd name="T14" fmla="*/ 937 w 2176"/>
              <a:gd name="T15" fmla="*/ 473 h 546"/>
              <a:gd name="T16" fmla="*/ 892 w 2176"/>
              <a:gd name="T17" fmla="*/ 384 h 546"/>
              <a:gd name="T18" fmla="*/ 809 w 2176"/>
              <a:gd name="T19" fmla="*/ 394 h 546"/>
              <a:gd name="T20" fmla="*/ 975 w 2176"/>
              <a:gd name="T21" fmla="*/ 540 h 546"/>
              <a:gd name="T22" fmla="*/ 1048 w 2176"/>
              <a:gd name="T23" fmla="*/ 482 h 546"/>
              <a:gd name="T24" fmla="*/ 1131 w 2176"/>
              <a:gd name="T25" fmla="*/ 536 h 546"/>
              <a:gd name="T26" fmla="*/ 1293 w 2176"/>
              <a:gd name="T27" fmla="*/ 14 h 546"/>
              <a:gd name="T28" fmla="*/ 1238 w 2176"/>
              <a:gd name="T29" fmla="*/ 3 h 546"/>
              <a:gd name="T30" fmla="*/ 1207 w 2176"/>
              <a:gd name="T31" fmla="*/ 48 h 546"/>
              <a:gd name="T32" fmla="*/ 1237 w 2176"/>
              <a:gd name="T33" fmla="*/ 91 h 546"/>
              <a:gd name="T34" fmla="*/ 1293 w 2176"/>
              <a:gd name="T35" fmla="*/ 81 h 546"/>
              <a:gd name="T36" fmla="*/ 1216 w 2176"/>
              <a:gd name="T37" fmla="*/ 536 h 546"/>
              <a:gd name="T38" fmla="*/ 1216 w 2176"/>
              <a:gd name="T39" fmla="*/ 175 h 546"/>
              <a:gd name="T40" fmla="*/ 1457 w 2176"/>
              <a:gd name="T41" fmla="*/ 536 h 546"/>
              <a:gd name="T42" fmla="*/ 1376 w 2176"/>
              <a:gd name="T43" fmla="*/ 536 h 546"/>
              <a:gd name="T44" fmla="*/ 729 w 2176"/>
              <a:gd name="T45" fmla="*/ 213 h 546"/>
              <a:gd name="T46" fmla="*/ 573 w 2176"/>
              <a:gd name="T47" fmla="*/ 163 h 546"/>
              <a:gd name="T48" fmla="*/ 491 w 2176"/>
              <a:gd name="T49" fmla="*/ 226 h 546"/>
              <a:gd name="T50" fmla="*/ 460 w 2176"/>
              <a:gd name="T51" fmla="*/ 2 h 546"/>
              <a:gd name="T52" fmla="*/ 489 w 2176"/>
              <a:gd name="T53" fmla="*/ 537 h 546"/>
              <a:gd name="T54" fmla="*/ 509 w 2176"/>
              <a:gd name="T55" fmla="*/ 512 h 546"/>
              <a:gd name="T56" fmla="*/ 596 w 2176"/>
              <a:gd name="T57" fmla="*/ 546 h 546"/>
              <a:gd name="T58" fmla="*/ 754 w 2176"/>
              <a:gd name="T59" fmla="*/ 423 h 546"/>
              <a:gd name="T60" fmla="*/ 671 w 2176"/>
              <a:gd name="T61" fmla="*/ 400 h 546"/>
              <a:gd name="T62" fmla="*/ 578 w 2176"/>
              <a:gd name="T63" fmla="*/ 478 h 546"/>
              <a:gd name="T64" fmla="*/ 495 w 2176"/>
              <a:gd name="T65" fmla="*/ 421 h 546"/>
              <a:gd name="T66" fmla="*/ 496 w 2176"/>
              <a:gd name="T67" fmla="*/ 291 h 546"/>
              <a:gd name="T68" fmla="*/ 586 w 2176"/>
              <a:gd name="T69" fmla="*/ 226 h 546"/>
              <a:gd name="T70" fmla="*/ 672 w 2176"/>
              <a:gd name="T71" fmla="*/ 293 h 546"/>
              <a:gd name="T72" fmla="*/ 1866 w 2176"/>
              <a:gd name="T73" fmla="*/ 2 h 546"/>
              <a:gd name="T74" fmla="*/ 1783 w 2176"/>
              <a:gd name="T75" fmla="*/ 220 h 546"/>
              <a:gd name="T76" fmla="*/ 1716 w 2176"/>
              <a:gd name="T77" fmla="*/ 171 h 546"/>
              <a:gd name="T78" fmla="*/ 1561 w 2176"/>
              <a:gd name="T79" fmla="*/ 220 h 546"/>
              <a:gd name="T80" fmla="*/ 1526 w 2176"/>
              <a:gd name="T81" fmla="*/ 443 h 546"/>
              <a:gd name="T82" fmla="*/ 1665 w 2176"/>
              <a:gd name="T83" fmla="*/ 546 h 546"/>
              <a:gd name="T84" fmla="*/ 1763 w 2176"/>
              <a:gd name="T85" fmla="*/ 507 h 546"/>
              <a:gd name="T86" fmla="*/ 1785 w 2176"/>
              <a:gd name="T87" fmla="*/ 537 h 546"/>
              <a:gd name="T88" fmla="*/ 1778 w 2176"/>
              <a:gd name="T89" fmla="*/ 413 h 546"/>
              <a:gd name="T90" fmla="*/ 1692 w 2176"/>
              <a:gd name="T91" fmla="*/ 479 h 546"/>
              <a:gd name="T92" fmla="*/ 1607 w 2176"/>
              <a:gd name="T93" fmla="*/ 414 h 546"/>
              <a:gd name="T94" fmla="*/ 1624 w 2176"/>
              <a:gd name="T95" fmla="*/ 269 h 546"/>
              <a:gd name="T96" fmla="*/ 1732 w 2176"/>
              <a:gd name="T97" fmla="*/ 241 h 546"/>
              <a:gd name="T98" fmla="*/ 1786 w 2176"/>
              <a:gd name="T99" fmla="*/ 326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6" h="546">
                <a:moveTo>
                  <a:pt x="163" y="538"/>
                </a:moveTo>
                <a:cubicBezTo>
                  <a:pt x="116" y="538"/>
                  <a:pt x="116" y="538"/>
                  <a:pt x="116" y="538"/>
                </a:cubicBezTo>
                <a:cubicBezTo>
                  <a:pt x="336" y="2"/>
                  <a:pt x="336" y="2"/>
                  <a:pt x="336" y="2"/>
                </a:cubicBezTo>
                <a:cubicBezTo>
                  <a:pt x="384" y="2"/>
                  <a:pt x="384" y="2"/>
                  <a:pt x="384" y="2"/>
                </a:cubicBezTo>
                <a:lnTo>
                  <a:pt x="163" y="538"/>
                </a:lnTo>
                <a:close/>
                <a:moveTo>
                  <a:pt x="269" y="2"/>
                </a:moveTo>
                <a:cubicBezTo>
                  <a:pt x="221" y="2"/>
                  <a:pt x="221" y="2"/>
                  <a:pt x="221" y="2"/>
                </a:cubicBezTo>
                <a:cubicBezTo>
                  <a:pt x="0" y="538"/>
                  <a:pt x="0" y="538"/>
                  <a:pt x="0" y="538"/>
                </a:cubicBezTo>
                <a:cubicBezTo>
                  <a:pt x="48" y="538"/>
                  <a:pt x="48" y="538"/>
                  <a:pt x="48" y="538"/>
                </a:cubicBezTo>
                <a:lnTo>
                  <a:pt x="269" y="2"/>
                </a:lnTo>
                <a:close/>
                <a:moveTo>
                  <a:pt x="2176" y="2"/>
                </a:moveTo>
                <a:cubicBezTo>
                  <a:pt x="2128" y="2"/>
                  <a:pt x="2128" y="2"/>
                  <a:pt x="2128" y="2"/>
                </a:cubicBezTo>
                <a:cubicBezTo>
                  <a:pt x="1908" y="538"/>
                  <a:pt x="1908" y="538"/>
                  <a:pt x="1908" y="538"/>
                </a:cubicBezTo>
                <a:cubicBezTo>
                  <a:pt x="1955" y="538"/>
                  <a:pt x="1955" y="538"/>
                  <a:pt x="1955" y="538"/>
                </a:cubicBezTo>
                <a:lnTo>
                  <a:pt x="2176" y="2"/>
                </a:lnTo>
                <a:close/>
                <a:moveTo>
                  <a:pt x="1131" y="536"/>
                </a:moveTo>
                <a:cubicBezTo>
                  <a:pt x="1131" y="175"/>
                  <a:pt x="1131" y="175"/>
                  <a:pt x="1131" y="175"/>
                </a:cubicBezTo>
                <a:cubicBezTo>
                  <a:pt x="1049" y="175"/>
                  <a:pt x="1049" y="175"/>
                  <a:pt x="1049" y="175"/>
                </a:cubicBezTo>
                <a:cubicBezTo>
                  <a:pt x="1049" y="384"/>
                  <a:pt x="1049" y="384"/>
                  <a:pt x="1049" y="384"/>
                </a:cubicBezTo>
                <a:cubicBezTo>
                  <a:pt x="1049" y="399"/>
                  <a:pt x="1047" y="412"/>
                  <a:pt x="1042" y="424"/>
                </a:cubicBezTo>
                <a:cubicBezTo>
                  <a:pt x="1038" y="436"/>
                  <a:pt x="1032" y="446"/>
                  <a:pt x="1025" y="454"/>
                </a:cubicBezTo>
                <a:cubicBezTo>
                  <a:pt x="1017" y="462"/>
                  <a:pt x="1009" y="468"/>
                  <a:pt x="999" y="472"/>
                </a:cubicBezTo>
                <a:cubicBezTo>
                  <a:pt x="989" y="476"/>
                  <a:pt x="978" y="478"/>
                  <a:pt x="967" y="478"/>
                </a:cubicBezTo>
                <a:cubicBezTo>
                  <a:pt x="956" y="478"/>
                  <a:pt x="946" y="476"/>
                  <a:pt x="937" y="473"/>
                </a:cubicBezTo>
                <a:cubicBezTo>
                  <a:pt x="927" y="470"/>
                  <a:pt x="920" y="464"/>
                  <a:pt x="913" y="457"/>
                </a:cubicBezTo>
                <a:cubicBezTo>
                  <a:pt x="906" y="449"/>
                  <a:pt x="901" y="440"/>
                  <a:pt x="897" y="428"/>
                </a:cubicBezTo>
                <a:cubicBezTo>
                  <a:pt x="894" y="416"/>
                  <a:pt x="892" y="401"/>
                  <a:pt x="892" y="384"/>
                </a:cubicBezTo>
                <a:cubicBezTo>
                  <a:pt x="892" y="175"/>
                  <a:pt x="892" y="175"/>
                  <a:pt x="892" y="175"/>
                </a:cubicBezTo>
                <a:cubicBezTo>
                  <a:pt x="809" y="175"/>
                  <a:pt x="809" y="175"/>
                  <a:pt x="809" y="175"/>
                </a:cubicBezTo>
                <a:cubicBezTo>
                  <a:pt x="809" y="394"/>
                  <a:pt x="809" y="394"/>
                  <a:pt x="809" y="394"/>
                </a:cubicBezTo>
                <a:cubicBezTo>
                  <a:pt x="809" y="444"/>
                  <a:pt x="821" y="482"/>
                  <a:pt x="843" y="507"/>
                </a:cubicBezTo>
                <a:cubicBezTo>
                  <a:pt x="865" y="532"/>
                  <a:pt x="897" y="545"/>
                  <a:pt x="939" y="545"/>
                </a:cubicBezTo>
                <a:cubicBezTo>
                  <a:pt x="951" y="545"/>
                  <a:pt x="963" y="543"/>
                  <a:pt x="975" y="540"/>
                </a:cubicBezTo>
                <a:cubicBezTo>
                  <a:pt x="986" y="537"/>
                  <a:pt x="996" y="532"/>
                  <a:pt x="1005" y="526"/>
                </a:cubicBezTo>
                <a:cubicBezTo>
                  <a:pt x="1014" y="521"/>
                  <a:pt x="1022" y="514"/>
                  <a:pt x="1029" y="506"/>
                </a:cubicBezTo>
                <a:cubicBezTo>
                  <a:pt x="1037" y="499"/>
                  <a:pt x="1043" y="490"/>
                  <a:pt x="1048" y="482"/>
                </a:cubicBezTo>
                <a:cubicBezTo>
                  <a:pt x="1049" y="482"/>
                  <a:pt x="1049" y="482"/>
                  <a:pt x="1049" y="482"/>
                </a:cubicBezTo>
                <a:cubicBezTo>
                  <a:pt x="1049" y="536"/>
                  <a:pt x="1049" y="536"/>
                  <a:pt x="1049" y="536"/>
                </a:cubicBezTo>
                <a:lnTo>
                  <a:pt x="1131" y="536"/>
                </a:lnTo>
                <a:close/>
                <a:moveTo>
                  <a:pt x="1307" y="48"/>
                </a:moveTo>
                <a:cubicBezTo>
                  <a:pt x="1307" y="41"/>
                  <a:pt x="1306" y="35"/>
                  <a:pt x="1303" y="29"/>
                </a:cubicBezTo>
                <a:cubicBezTo>
                  <a:pt x="1301" y="23"/>
                  <a:pt x="1297" y="18"/>
                  <a:pt x="1293" y="14"/>
                </a:cubicBezTo>
                <a:cubicBezTo>
                  <a:pt x="1288" y="9"/>
                  <a:pt x="1283" y="6"/>
                  <a:pt x="1277" y="3"/>
                </a:cubicBezTo>
                <a:cubicBezTo>
                  <a:pt x="1271" y="1"/>
                  <a:pt x="1264" y="0"/>
                  <a:pt x="1257" y="0"/>
                </a:cubicBezTo>
                <a:cubicBezTo>
                  <a:pt x="1250" y="0"/>
                  <a:pt x="1244" y="1"/>
                  <a:pt x="1238" y="3"/>
                </a:cubicBezTo>
                <a:cubicBezTo>
                  <a:pt x="1232" y="6"/>
                  <a:pt x="1226" y="9"/>
                  <a:pt x="1222" y="13"/>
                </a:cubicBezTo>
                <a:cubicBezTo>
                  <a:pt x="1217" y="18"/>
                  <a:pt x="1214" y="23"/>
                  <a:pt x="1211" y="29"/>
                </a:cubicBezTo>
                <a:cubicBezTo>
                  <a:pt x="1209" y="34"/>
                  <a:pt x="1207" y="41"/>
                  <a:pt x="1207" y="48"/>
                </a:cubicBezTo>
                <a:cubicBezTo>
                  <a:pt x="1207" y="54"/>
                  <a:pt x="1209" y="60"/>
                  <a:pt x="1211" y="66"/>
                </a:cubicBezTo>
                <a:cubicBezTo>
                  <a:pt x="1214" y="72"/>
                  <a:pt x="1217" y="77"/>
                  <a:pt x="1221" y="81"/>
                </a:cubicBezTo>
                <a:cubicBezTo>
                  <a:pt x="1226" y="85"/>
                  <a:pt x="1231" y="88"/>
                  <a:pt x="1237" y="91"/>
                </a:cubicBezTo>
                <a:cubicBezTo>
                  <a:pt x="1243" y="93"/>
                  <a:pt x="1250" y="95"/>
                  <a:pt x="1257" y="95"/>
                </a:cubicBezTo>
                <a:cubicBezTo>
                  <a:pt x="1264" y="95"/>
                  <a:pt x="1271" y="93"/>
                  <a:pt x="1277" y="91"/>
                </a:cubicBezTo>
                <a:cubicBezTo>
                  <a:pt x="1283" y="88"/>
                  <a:pt x="1289" y="85"/>
                  <a:pt x="1293" y="81"/>
                </a:cubicBezTo>
                <a:cubicBezTo>
                  <a:pt x="1297" y="77"/>
                  <a:pt x="1301" y="72"/>
                  <a:pt x="1303" y="66"/>
                </a:cubicBezTo>
                <a:cubicBezTo>
                  <a:pt x="1306" y="60"/>
                  <a:pt x="1307" y="54"/>
                  <a:pt x="1307" y="48"/>
                </a:cubicBezTo>
                <a:moveTo>
                  <a:pt x="1216" y="536"/>
                </a:moveTo>
                <a:cubicBezTo>
                  <a:pt x="1297" y="536"/>
                  <a:pt x="1297" y="536"/>
                  <a:pt x="1297" y="536"/>
                </a:cubicBezTo>
                <a:cubicBezTo>
                  <a:pt x="1297" y="175"/>
                  <a:pt x="1297" y="175"/>
                  <a:pt x="1297" y="175"/>
                </a:cubicBezTo>
                <a:cubicBezTo>
                  <a:pt x="1216" y="175"/>
                  <a:pt x="1216" y="175"/>
                  <a:pt x="1216" y="175"/>
                </a:cubicBezTo>
                <a:lnTo>
                  <a:pt x="1216" y="536"/>
                </a:lnTo>
                <a:close/>
                <a:moveTo>
                  <a:pt x="1376" y="536"/>
                </a:moveTo>
                <a:cubicBezTo>
                  <a:pt x="1457" y="536"/>
                  <a:pt x="1457" y="536"/>
                  <a:pt x="1457" y="536"/>
                </a:cubicBezTo>
                <a:cubicBezTo>
                  <a:pt x="1457" y="2"/>
                  <a:pt x="1457" y="2"/>
                  <a:pt x="1457" y="2"/>
                </a:cubicBezTo>
                <a:cubicBezTo>
                  <a:pt x="1376" y="2"/>
                  <a:pt x="1376" y="2"/>
                  <a:pt x="1376" y="2"/>
                </a:cubicBezTo>
                <a:lnTo>
                  <a:pt x="1376" y="536"/>
                </a:lnTo>
                <a:close/>
                <a:moveTo>
                  <a:pt x="765" y="342"/>
                </a:moveTo>
                <a:cubicBezTo>
                  <a:pt x="765" y="317"/>
                  <a:pt x="762" y="294"/>
                  <a:pt x="756" y="272"/>
                </a:cubicBezTo>
                <a:cubicBezTo>
                  <a:pt x="750" y="249"/>
                  <a:pt x="741" y="230"/>
                  <a:pt x="729" y="213"/>
                </a:cubicBezTo>
                <a:cubicBezTo>
                  <a:pt x="717" y="196"/>
                  <a:pt x="701" y="183"/>
                  <a:pt x="682" y="173"/>
                </a:cubicBezTo>
                <a:cubicBezTo>
                  <a:pt x="663" y="163"/>
                  <a:pt x="640" y="158"/>
                  <a:pt x="613" y="158"/>
                </a:cubicBezTo>
                <a:cubicBezTo>
                  <a:pt x="599" y="158"/>
                  <a:pt x="585" y="160"/>
                  <a:pt x="573" y="163"/>
                </a:cubicBezTo>
                <a:cubicBezTo>
                  <a:pt x="561" y="166"/>
                  <a:pt x="549" y="171"/>
                  <a:pt x="539" y="177"/>
                </a:cubicBezTo>
                <a:cubicBezTo>
                  <a:pt x="529" y="183"/>
                  <a:pt x="520" y="190"/>
                  <a:pt x="512" y="199"/>
                </a:cubicBezTo>
                <a:cubicBezTo>
                  <a:pt x="504" y="207"/>
                  <a:pt x="497" y="216"/>
                  <a:pt x="491" y="226"/>
                </a:cubicBezTo>
                <a:cubicBezTo>
                  <a:pt x="489" y="226"/>
                  <a:pt x="489" y="226"/>
                  <a:pt x="489" y="226"/>
                </a:cubicBezTo>
                <a:cubicBezTo>
                  <a:pt x="489" y="2"/>
                  <a:pt x="489" y="2"/>
                  <a:pt x="489" y="2"/>
                </a:cubicBezTo>
                <a:cubicBezTo>
                  <a:pt x="460" y="2"/>
                  <a:pt x="460" y="2"/>
                  <a:pt x="460" y="2"/>
                </a:cubicBezTo>
                <a:cubicBezTo>
                  <a:pt x="406" y="133"/>
                  <a:pt x="406" y="133"/>
                  <a:pt x="406" y="133"/>
                </a:cubicBezTo>
                <a:cubicBezTo>
                  <a:pt x="406" y="537"/>
                  <a:pt x="406" y="537"/>
                  <a:pt x="406" y="537"/>
                </a:cubicBezTo>
                <a:cubicBezTo>
                  <a:pt x="489" y="537"/>
                  <a:pt x="489" y="537"/>
                  <a:pt x="489" y="537"/>
                </a:cubicBezTo>
                <a:cubicBezTo>
                  <a:pt x="489" y="490"/>
                  <a:pt x="489" y="490"/>
                  <a:pt x="489" y="490"/>
                </a:cubicBezTo>
                <a:cubicBezTo>
                  <a:pt x="491" y="490"/>
                  <a:pt x="491" y="490"/>
                  <a:pt x="491" y="490"/>
                </a:cubicBezTo>
                <a:cubicBezTo>
                  <a:pt x="496" y="498"/>
                  <a:pt x="502" y="505"/>
                  <a:pt x="509" y="512"/>
                </a:cubicBezTo>
                <a:cubicBezTo>
                  <a:pt x="515" y="519"/>
                  <a:pt x="523" y="525"/>
                  <a:pt x="532" y="530"/>
                </a:cubicBezTo>
                <a:cubicBezTo>
                  <a:pt x="540" y="535"/>
                  <a:pt x="550" y="539"/>
                  <a:pt x="561" y="542"/>
                </a:cubicBezTo>
                <a:cubicBezTo>
                  <a:pt x="571" y="544"/>
                  <a:pt x="583" y="546"/>
                  <a:pt x="596" y="546"/>
                </a:cubicBezTo>
                <a:cubicBezTo>
                  <a:pt x="623" y="546"/>
                  <a:pt x="647" y="541"/>
                  <a:pt x="668" y="530"/>
                </a:cubicBezTo>
                <a:cubicBezTo>
                  <a:pt x="689" y="520"/>
                  <a:pt x="707" y="506"/>
                  <a:pt x="721" y="488"/>
                </a:cubicBezTo>
                <a:cubicBezTo>
                  <a:pt x="736" y="470"/>
                  <a:pt x="747" y="448"/>
                  <a:pt x="754" y="423"/>
                </a:cubicBezTo>
                <a:cubicBezTo>
                  <a:pt x="761" y="398"/>
                  <a:pt x="765" y="371"/>
                  <a:pt x="765" y="342"/>
                </a:cubicBezTo>
                <a:moveTo>
                  <a:pt x="678" y="341"/>
                </a:moveTo>
                <a:cubicBezTo>
                  <a:pt x="678" y="363"/>
                  <a:pt x="676" y="383"/>
                  <a:pt x="671" y="400"/>
                </a:cubicBezTo>
                <a:cubicBezTo>
                  <a:pt x="667" y="418"/>
                  <a:pt x="660" y="432"/>
                  <a:pt x="651" y="443"/>
                </a:cubicBezTo>
                <a:cubicBezTo>
                  <a:pt x="643" y="455"/>
                  <a:pt x="632" y="463"/>
                  <a:pt x="620" y="469"/>
                </a:cubicBezTo>
                <a:cubicBezTo>
                  <a:pt x="607" y="475"/>
                  <a:pt x="593" y="478"/>
                  <a:pt x="578" y="478"/>
                </a:cubicBezTo>
                <a:cubicBezTo>
                  <a:pt x="565" y="478"/>
                  <a:pt x="553" y="475"/>
                  <a:pt x="542" y="470"/>
                </a:cubicBezTo>
                <a:cubicBezTo>
                  <a:pt x="531" y="466"/>
                  <a:pt x="522" y="459"/>
                  <a:pt x="514" y="450"/>
                </a:cubicBezTo>
                <a:cubicBezTo>
                  <a:pt x="506" y="442"/>
                  <a:pt x="500" y="432"/>
                  <a:pt x="495" y="421"/>
                </a:cubicBezTo>
                <a:cubicBezTo>
                  <a:pt x="491" y="410"/>
                  <a:pt x="488" y="397"/>
                  <a:pt x="488" y="384"/>
                </a:cubicBezTo>
                <a:cubicBezTo>
                  <a:pt x="488" y="336"/>
                  <a:pt x="488" y="336"/>
                  <a:pt x="488" y="336"/>
                </a:cubicBezTo>
                <a:cubicBezTo>
                  <a:pt x="488" y="319"/>
                  <a:pt x="491" y="304"/>
                  <a:pt x="496" y="291"/>
                </a:cubicBezTo>
                <a:cubicBezTo>
                  <a:pt x="500" y="278"/>
                  <a:pt x="507" y="266"/>
                  <a:pt x="516" y="257"/>
                </a:cubicBezTo>
                <a:cubicBezTo>
                  <a:pt x="524" y="247"/>
                  <a:pt x="534" y="240"/>
                  <a:pt x="546" y="234"/>
                </a:cubicBezTo>
                <a:cubicBezTo>
                  <a:pt x="558" y="229"/>
                  <a:pt x="571" y="226"/>
                  <a:pt x="586" y="226"/>
                </a:cubicBezTo>
                <a:cubicBezTo>
                  <a:pt x="601" y="226"/>
                  <a:pt x="614" y="229"/>
                  <a:pt x="625" y="234"/>
                </a:cubicBezTo>
                <a:cubicBezTo>
                  <a:pt x="636" y="240"/>
                  <a:pt x="646" y="247"/>
                  <a:pt x="654" y="257"/>
                </a:cubicBezTo>
                <a:cubicBezTo>
                  <a:pt x="662" y="267"/>
                  <a:pt x="668" y="279"/>
                  <a:pt x="672" y="293"/>
                </a:cubicBezTo>
                <a:cubicBezTo>
                  <a:pt x="676" y="307"/>
                  <a:pt x="678" y="323"/>
                  <a:pt x="678" y="341"/>
                </a:cubicBezTo>
                <a:moveTo>
                  <a:pt x="1866" y="537"/>
                </a:moveTo>
                <a:cubicBezTo>
                  <a:pt x="1866" y="2"/>
                  <a:pt x="1866" y="2"/>
                  <a:pt x="1866" y="2"/>
                </a:cubicBezTo>
                <a:cubicBezTo>
                  <a:pt x="1785" y="2"/>
                  <a:pt x="1785" y="2"/>
                  <a:pt x="1785" y="2"/>
                </a:cubicBezTo>
                <a:cubicBezTo>
                  <a:pt x="1785" y="220"/>
                  <a:pt x="1785" y="220"/>
                  <a:pt x="1785" y="220"/>
                </a:cubicBezTo>
                <a:cubicBezTo>
                  <a:pt x="1783" y="220"/>
                  <a:pt x="1783" y="220"/>
                  <a:pt x="1783" y="220"/>
                </a:cubicBezTo>
                <a:cubicBezTo>
                  <a:pt x="1779" y="213"/>
                  <a:pt x="1773" y="206"/>
                  <a:pt x="1767" y="199"/>
                </a:cubicBezTo>
                <a:cubicBezTo>
                  <a:pt x="1760" y="192"/>
                  <a:pt x="1753" y="187"/>
                  <a:pt x="1744" y="182"/>
                </a:cubicBezTo>
                <a:cubicBezTo>
                  <a:pt x="1736" y="177"/>
                  <a:pt x="1726" y="173"/>
                  <a:pt x="1716" y="171"/>
                </a:cubicBezTo>
                <a:cubicBezTo>
                  <a:pt x="1705" y="168"/>
                  <a:pt x="1693" y="167"/>
                  <a:pt x="1681" y="167"/>
                </a:cubicBezTo>
                <a:cubicBezTo>
                  <a:pt x="1656" y="167"/>
                  <a:pt x="1633" y="171"/>
                  <a:pt x="1613" y="181"/>
                </a:cubicBezTo>
                <a:cubicBezTo>
                  <a:pt x="1592" y="190"/>
                  <a:pt x="1575" y="203"/>
                  <a:pt x="1561" y="220"/>
                </a:cubicBezTo>
                <a:cubicBezTo>
                  <a:pt x="1546" y="238"/>
                  <a:pt x="1535" y="259"/>
                  <a:pt x="1527" y="283"/>
                </a:cubicBezTo>
                <a:cubicBezTo>
                  <a:pt x="1519" y="308"/>
                  <a:pt x="1515" y="335"/>
                  <a:pt x="1515" y="365"/>
                </a:cubicBezTo>
                <a:cubicBezTo>
                  <a:pt x="1515" y="394"/>
                  <a:pt x="1519" y="420"/>
                  <a:pt x="1526" y="443"/>
                </a:cubicBezTo>
                <a:cubicBezTo>
                  <a:pt x="1534" y="465"/>
                  <a:pt x="1544" y="484"/>
                  <a:pt x="1558" y="500"/>
                </a:cubicBezTo>
                <a:cubicBezTo>
                  <a:pt x="1571" y="515"/>
                  <a:pt x="1587" y="526"/>
                  <a:pt x="1605" y="534"/>
                </a:cubicBezTo>
                <a:cubicBezTo>
                  <a:pt x="1624" y="542"/>
                  <a:pt x="1643" y="546"/>
                  <a:pt x="1665" y="546"/>
                </a:cubicBezTo>
                <a:cubicBezTo>
                  <a:pt x="1679" y="546"/>
                  <a:pt x="1693" y="544"/>
                  <a:pt x="1705" y="541"/>
                </a:cubicBezTo>
                <a:cubicBezTo>
                  <a:pt x="1717" y="538"/>
                  <a:pt x="1728" y="533"/>
                  <a:pt x="1737" y="528"/>
                </a:cubicBezTo>
                <a:cubicBezTo>
                  <a:pt x="1747" y="522"/>
                  <a:pt x="1756" y="515"/>
                  <a:pt x="1763" y="507"/>
                </a:cubicBezTo>
                <a:cubicBezTo>
                  <a:pt x="1771" y="499"/>
                  <a:pt x="1778" y="490"/>
                  <a:pt x="1783" y="480"/>
                </a:cubicBezTo>
                <a:cubicBezTo>
                  <a:pt x="1785" y="480"/>
                  <a:pt x="1785" y="480"/>
                  <a:pt x="1785" y="480"/>
                </a:cubicBezTo>
                <a:cubicBezTo>
                  <a:pt x="1785" y="537"/>
                  <a:pt x="1785" y="537"/>
                  <a:pt x="1785" y="537"/>
                </a:cubicBezTo>
                <a:lnTo>
                  <a:pt x="1866" y="537"/>
                </a:lnTo>
                <a:close/>
                <a:moveTo>
                  <a:pt x="1786" y="366"/>
                </a:moveTo>
                <a:cubicBezTo>
                  <a:pt x="1786" y="384"/>
                  <a:pt x="1783" y="399"/>
                  <a:pt x="1778" y="413"/>
                </a:cubicBezTo>
                <a:cubicBezTo>
                  <a:pt x="1773" y="427"/>
                  <a:pt x="1767" y="439"/>
                  <a:pt x="1758" y="449"/>
                </a:cubicBezTo>
                <a:cubicBezTo>
                  <a:pt x="1750" y="458"/>
                  <a:pt x="1740" y="466"/>
                  <a:pt x="1728" y="471"/>
                </a:cubicBezTo>
                <a:cubicBezTo>
                  <a:pt x="1717" y="476"/>
                  <a:pt x="1705" y="479"/>
                  <a:pt x="1692" y="479"/>
                </a:cubicBezTo>
                <a:cubicBezTo>
                  <a:pt x="1679" y="479"/>
                  <a:pt x="1667" y="477"/>
                  <a:pt x="1656" y="472"/>
                </a:cubicBezTo>
                <a:cubicBezTo>
                  <a:pt x="1644" y="467"/>
                  <a:pt x="1635" y="460"/>
                  <a:pt x="1626" y="450"/>
                </a:cubicBezTo>
                <a:cubicBezTo>
                  <a:pt x="1618" y="440"/>
                  <a:pt x="1612" y="428"/>
                  <a:pt x="1607" y="414"/>
                </a:cubicBezTo>
                <a:cubicBezTo>
                  <a:pt x="1602" y="399"/>
                  <a:pt x="1600" y="382"/>
                  <a:pt x="1600" y="363"/>
                </a:cubicBezTo>
                <a:cubicBezTo>
                  <a:pt x="1600" y="343"/>
                  <a:pt x="1602" y="325"/>
                  <a:pt x="1606" y="309"/>
                </a:cubicBezTo>
                <a:cubicBezTo>
                  <a:pt x="1610" y="294"/>
                  <a:pt x="1616" y="280"/>
                  <a:pt x="1624" y="269"/>
                </a:cubicBezTo>
                <a:cubicBezTo>
                  <a:pt x="1632" y="257"/>
                  <a:pt x="1642" y="249"/>
                  <a:pt x="1654" y="242"/>
                </a:cubicBezTo>
                <a:cubicBezTo>
                  <a:pt x="1667" y="236"/>
                  <a:pt x="1681" y="233"/>
                  <a:pt x="1697" y="233"/>
                </a:cubicBezTo>
                <a:cubicBezTo>
                  <a:pt x="1709" y="233"/>
                  <a:pt x="1721" y="236"/>
                  <a:pt x="1732" y="241"/>
                </a:cubicBezTo>
                <a:cubicBezTo>
                  <a:pt x="1743" y="245"/>
                  <a:pt x="1752" y="252"/>
                  <a:pt x="1760" y="260"/>
                </a:cubicBezTo>
                <a:cubicBezTo>
                  <a:pt x="1768" y="269"/>
                  <a:pt x="1774" y="279"/>
                  <a:pt x="1779" y="290"/>
                </a:cubicBezTo>
                <a:cubicBezTo>
                  <a:pt x="1783" y="301"/>
                  <a:pt x="1786" y="313"/>
                  <a:pt x="1786" y="326"/>
                </a:cubicBezTo>
                <a:lnTo>
                  <a:pt x="1786" y="366"/>
                </a:lnTo>
                <a:close/>
              </a:path>
            </a:pathLst>
          </a:custGeom>
          <a:solidFill>
            <a:srgbClr val="323232"/>
          </a:solidFill>
          <a:ln>
            <a:noFill/>
          </a:ln>
        </p:spPr>
        <p:txBody>
          <a:bodyPr vert="horz" wrap="square" lIns="91440" tIns="45720" rIns="91440" bIns="45720" numCol="1" anchor="t" anchorCtr="0" compatLnSpc="1">
            <a:prstTxWarp prst="textNoShape">
              <a:avLst/>
            </a:prstTxWarp>
          </a:bodyPr>
          <a:lstStyle/>
          <a:p>
            <a:endParaRPr lang="en-US" dirty="0">
              <a:solidFill>
                <a:srgbClr val="404040"/>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10129837" y="6126162"/>
            <a:ext cx="1849602" cy="394827"/>
          </a:xfrm>
          <a:prstGeom prst="rect">
            <a:avLst/>
          </a:prstGeom>
          <a:noFill/>
          <a:ln>
            <a:noFill/>
          </a:ln>
        </p:spPr>
      </p:pic>
    </p:spTree>
    <p:extLst>
      <p:ext uri="{BB962C8B-B14F-4D97-AF65-F5344CB8AC3E}">
        <p14:creationId xmlns:p14="http://schemas.microsoft.com/office/powerpoint/2010/main" val="428308429"/>
      </p:ext>
    </p:extLst>
  </p:cSld>
  <p:clrMapOvr>
    <a:masterClrMapping/>
  </p:clrMapOvr>
  <p:transition>
    <p:fade/>
  </p:transition>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rgbClr val="404040"/>
                    </a:gs>
                    <a:gs pos="100000">
                      <a:srgbClr val="404040"/>
                    </a:gs>
                  </a:gsLst>
                  <a:lin ang="5400000" scaled="0"/>
                </a:gradFill>
                <a:cs typeface="Segoe UI" pitchFamily="34" charset="0"/>
              </a:rPr>
              <a:t>© </a:t>
            </a:r>
            <a:r>
              <a:rPr lang="en-US" sz="700" dirty="0" smtClean="0">
                <a:gradFill>
                  <a:gsLst>
                    <a:gs pos="0">
                      <a:srgbClr val="404040"/>
                    </a:gs>
                    <a:gs pos="100000">
                      <a:srgbClr val="404040"/>
                    </a:gs>
                  </a:gsLst>
                  <a:lin ang="5400000" scaled="0"/>
                </a:gradFill>
                <a:cs typeface="Segoe UI" pitchFamily="34" charset="0"/>
              </a:rPr>
              <a:t>2015 </a:t>
            </a:r>
            <a:r>
              <a:rPr lang="en-US" sz="700" dirty="0">
                <a:gradFill>
                  <a:gsLst>
                    <a:gs pos="0">
                      <a:srgbClr val="404040"/>
                    </a:gs>
                    <a:gs pos="100000">
                      <a:srgbClr val="404040"/>
                    </a:gs>
                  </a:gsLst>
                  <a:lin ang="5400000" scaled="0"/>
                </a:gradFill>
                <a:cs typeface="Segoe UI" pitchFamily="34" charset="0"/>
              </a:rPr>
              <a:t>Microsoft Corporation. All rights reserved. </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9232" y="3147122"/>
            <a:ext cx="3291840" cy="701671"/>
          </a:xfrm>
          <a:prstGeom prst="rect">
            <a:avLst/>
          </a:prstGeom>
        </p:spPr>
      </p:pic>
    </p:spTree>
    <p:extLst>
      <p:ext uri="{BB962C8B-B14F-4D97-AF65-F5344CB8AC3E}">
        <p14:creationId xmlns:p14="http://schemas.microsoft.com/office/powerpoint/2010/main" val="407252883"/>
      </p:ext>
    </p:extLst>
  </p:cSld>
  <p:clrMapOvr>
    <a:masterClrMapping/>
  </p:clrMapOvr>
  <p:transition>
    <p:fade/>
  </p:transition>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Multiple Shapes &amp; Color Background">
    <p:spTree>
      <p:nvGrpSpPr>
        <p:cNvPr id="1" name=""/>
        <p:cNvGrpSpPr/>
        <p:nvPr/>
      </p:nvGrpSpPr>
      <p:grpSpPr>
        <a:xfrm>
          <a:off x="0" y="0"/>
          <a:ext cx="0" cy="0"/>
          <a:chOff x="0" y="0"/>
          <a:chExt cx="0" cy="0"/>
        </a:xfrm>
      </p:grpSpPr>
      <p:sp>
        <p:nvSpPr>
          <p:cNvPr id="6" name="Picture Placeholder 12"/>
          <p:cNvSpPr>
            <a:spLocks noGrp="1"/>
          </p:cNvSpPr>
          <p:nvPr>
            <p:ph type="pic" sz="quarter" idx="17"/>
          </p:nvPr>
        </p:nvSpPr>
        <p:spPr>
          <a:xfrm>
            <a:off x="274638" y="2307518"/>
            <a:ext cx="1563194" cy="323299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9" y="0"/>
                </a:moveTo>
                <a:lnTo>
                  <a:pt x="10000" y="2854"/>
                </a:lnTo>
                <a:cubicBezTo>
                  <a:pt x="9998" y="7335"/>
                  <a:pt x="9970" y="2648"/>
                  <a:pt x="9969" y="7131"/>
                </a:cubicBezTo>
                <a:cubicBezTo>
                  <a:pt x="9964" y="7082"/>
                  <a:pt x="-38" y="10005"/>
                  <a:pt x="0" y="10000"/>
                </a:cubicBezTo>
                <a:cubicBezTo>
                  <a:pt x="6" y="5808"/>
                  <a:pt x="3" y="4192"/>
                  <a:pt x="9" y="0"/>
                </a:cubicBezTo>
                <a:close/>
              </a:path>
            </a:pathLst>
          </a:custGeom>
        </p:spPr>
        <p:txBody>
          <a:bodyPr anchor="ctr" anchorCtr="0">
            <a:normAutofit/>
          </a:bodyPr>
          <a:lstStyle>
            <a:lvl1pPr marL="0" marR="0" indent="0" algn="l" defTabSz="1243266" rtl="0" eaLnBrk="1" fontAlgn="base" latinLnBrk="0" hangingPunct="1">
              <a:lnSpc>
                <a:spcPct val="95000"/>
              </a:lnSpc>
              <a:spcBef>
                <a:spcPts val="0"/>
              </a:spcBef>
              <a:spcAft>
                <a:spcPts val="0"/>
              </a:spcAft>
              <a:buClr>
                <a:schemeClr val="accent1"/>
              </a:buClr>
              <a:buSzPct val="110000"/>
              <a:buFont typeface="Avenir LT Pro 45 Book" charset="0"/>
              <a:buNone/>
              <a:tabLst/>
              <a:defRPr sz="1600"/>
            </a:lvl1pPr>
          </a:lstStyle>
          <a:p>
            <a:r>
              <a:rPr lang="en-US" dirty="0" smtClean="0"/>
              <a:t>Click icon to add picture</a:t>
            </a:r>
            <a:endParaRPr lang="en-US" dirty="0"/>
          </a:p>
        </p:txBody>
      </p:sp>
      <p:sp>
        <p:nvSpPr>
          <p:cNvPr id="8" name="Picture Placeholder 12"/>
          <p:cNvSpPr>
            <a:spLocks noGrp="1"/>
          </p:cNvSpPr>
          <p:nvPr>
            <p:ph type="pic" sz="quarter" idx="18"/>
          </p:nvPr>
        </p:nvSpPr>
        <p:spPr>
          <a:xfrm>
            <a:off x="4745014" y="2301239"/>
            <a:ext cx="3232905" cy="3245549"/>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anchor="ctr" anchorCtr="0">
            <a:normAutofit/>
          </a:bodyPr>
          <a:lstStyle>
            <a:lvl1pPr>
              <a:defRPr sz="1600"/>
            </a:lvl1pPr>
          </a:lstStyle>
          <a:p>
            <a:r>
              <a:rPr lang="en-US" dirty="0" smtClean="0"/>
              <a:t>Click icon to add picture</a:t>
            </a:r>
            <a:endParaRPr lang="en-US" dirty="0"/>
          </a:p>
        </p:txBody>
      </p:sp>
      <p:sp>
        <p:nvSpPr>
          <p:cNvPr id="9" name="Picture Placeholder 12"/>
          <p:cNvSpPr>
            <a:spLocks noGrp="1"/>
          </p:cNvSpPr>
          <p:nvPr>
            <p:ph type="pic" sz="quarter" idx="19"/>
          </p:nvPr>
        </p:nvSpPr>
        <p:spPr>
          <a:xfrm>
            <a:off x="8258122" y="2302035"/>
            <a:ext cx="3903716" cy="3243962"/>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47"/>
              <a:gd name="connsiteY0" fmla="*/ 0 h 10000"/>
              <a:gd name="connsiteX1" fmla="*/ 10046 w 10047"/>
              <a:gd name="connsiteY1" fmla="*/ 693 h 10000"/>
              <a:gd name="connsiteX2" fmla="*/ 10043 w 10047"/>
              <a:gd name="connsiteY2" fmla="*/ 9284 h 10000"/>
              <a:gd name="connsiteX3" fmla="*/ 0 w 10047"/>
              <a:gd name="connsiteY3" fmla="*/ 10000 h 10000"/>
              <a:gd name="connsiteX4" fmla="*/ 9 w 10047"/>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7" h="10000">
                <a:moveTo>
                  <a:pt x="9" y="0"/>
                </a:moveTo>
                <a:cubicBezTo>
                  <a:pt x="-9" y="5"/>
                  <a:pt x="5027" y="346"/>
                  <a:pt x="10046" y="693"/>
                </a:cubicBezTo>
                <a:cubicBezTo>
                  <a:pt x="10052" y="3075"/>
                  <a:pt x="10037" y="6902"/>
                  <a:pt x="10043" y="9284"/>
                </a:cubicBezTo>
                <a:lnTo>
                  <a:pt x="0" y="10000"/>
                </a:lnTo>
                <a:cubicBezTo>
                  <a:pt x="6" y="6667"/>
                  <a:pt x="4" y="5000"/>
                  <a:pt x="9" y="0"/>
                </a:cubicBezTo>
                <a:close/>
              </a:path>
            </a:pathLst>
          </a:custGeom>
        </p:spPr>
        <p:txBody>
          <a:bodyPr anchor="ctr" anchorCtr="0">
            <a:normAutofit/>
          </a:bodyPr>
          <a:lstStyle>
            <a:lvl1pPr>
              <a:defRPr sz="1600"/>
            </a:lvl1pPr>
          </a:lstStyle>
          <a:p>
            <a:r>
              <a:rPr lang="en-US" dirty="0" smtClean="0"/>
              <a:t>Click icon to add picture</a:t>
            </a:r>
            <a:endParaRPr lang="en-US" dirty="0"/>
          </a:p>
        </p:txBody>
      </p:sp>
      <p:sp>
        <p:nvSpPr>
          <p:cNvPr id="10" name="Picture Placeholder 12"/>
          <p:cNvSpPr>
            <a:spLocks noGrp="1"/>
          </p:cNvSpPr>
          <p:nvPr>
            <p:ph type="pic" sz="quarter" idx="20"/>
          </p:nvPr>
        </p:nvSpPr>
        <p:spPr>
          <a:xfrm>
            <a:off x="2118039" y="2301050"/>
            <a:ext cx="2346769" cy="324592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 name="connsiteX0" fmla="*/ 9 w 15000"/>
              <a:gd name="connsiteY0" fmla="*/ 0 h 10000"/>
              <a:gd name="connsiteX1" fmla="*/ 15000 w 15000"/>
              <a:gd name="connsiteY1" fmla="*/ 2173 h 10000"/>
              <a:gd name="connsiteX2" fmla="*/ 9969 w 15000"/>
              <a:gd name="connsiteY2" fmla="*/ 7131 h 10000"/>
              <a:gd name="connsiteX3" fmla="*/ 0 w 15000"/>
              <a:gd name="connsiteY3" fmla="*/ 10000 h 10000"/>
              <a:gd name="connsiteX4" fmla="*/ 9 w 15000"/>
              <a:gd name="connsiteY4" fmla="*/ 0 h 10000"/>
              <a:gd name="connsiteX0" fmla="*/ 9 w 15024"/>
              <a:gd name="connsiteY0" fmla="*/ 0 h 10000"/>
              <a:gd name="connsiteX1" fmla="*/ 15000 w 15024"/>
              <a:gd name="connsiteY1" fmla="*/ 2173 h 10000"/>
              <a:gd name="connsiteX2" fmla="*/ 15024 w 15024"/>
              <a:gd name="connsiteY2" fmla="*/ 7919 h 10000"/>
              <a:gd name="connsiteX3" fmla="*/ 0 w 15024"/>
              <a:gd name="connsiteY3" fmla="*/ 10000 h 10000"/>
              <a:gd name="connsiteX4" fmla="*/ 9 w 15024"/>
              <a:gd name="connsiteY4" fmla="*/ 0 h 10000"/>
              <a:gd name="connsiteX0" fmla="*/ 9 w 15024"/>
              <a:gd name="connsiteY0" fmla="*/ 0 h 10000"/>
              <a:gd name="connsiteX1" fmla="*/ 15000 w 15024"/>
              <a:gd name="connsiteY1" fmla="*/ 2173 h 10000"/>
              <a:gd name="connsiteX2" fmla="*/ 15024 w 15024"/>
              <a:gd name="connsiteY2" fmla="*/ 7906 h 10000"/>
              <a:gd name="connsiteX3" fmla="*/ 0 w 15024"/>
              <a:gd name="connsiteY3" fmla="*/ 10000 h 10000"/>
              <a:gd name="connsiteX4" fmla="*/ 9 w 15024"/>
              <a:gd name="connsiteY4" fmla="*/ 0 h 10000"/>
              <a:gd name="connsiteX0" fmla="*/ 1 w 15016"/>
              <a:gd name="connsiteY0" fmla="*/ 0 h 10053"/>
              <a:gd name="connsiteX1" fmla="*/ 14992 w 15016"/>
              <a:gd name="connsiteY1" fmla="*/ 2173 h 10053"/>
              <a:gd name="connsiteX2" fmla="*/ 15016 w 15016"/>
              <a:gd name="connsiteY2" fmla="*/ 7906 h 10053"/>
              <a:gd name="connsiteX3" fmla="*/ 20 w 15016"/>
              <a:gd name="connsiteY3" fmla="*/ 10053 h 10053"/>
              <a:gd name="connsiteX4" fmla="*/ 1 w 15016"/>
              <a:gd name="connsiteY4" fmla="*/ 0 h 10053"/>
              <a:gd name="connsiteX0" fmla="*/ 9 w 15024"/>
              <a:gd name="connsiteY0" fmla="*/ 0 h 10040"/>
              <a:gd name="connsiteX1" fmla="*/ 15000 w 15024"/>
              <a:gd name="connsiteY1" fmla="*/ 2173 h 10040"/>
              <a:gd name="connsiteX2" fmla="*/ 15024 w 15024"/>
              <a:gd name="connsiteY2" fmla="*/ 7906 h 10040"/>
              <a:gd name="connsiteX3" fmla="*/ 0 w 15024"/>
              <a:gd name="connsiteY3" fmla="*/ 10040 h 10040"/>
              <a:gd name="connsiteX4" fmla="*/ 9 w 15024"/>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48"/>
              <a:gd name="connsiteY0" fmla="*/ 0 h 10040"/>
              <a:gd name="connsiteX1" fmla="*/ 15139 w 15148"/>
              <a:gd name="connsiteY1" fmla="*/ 2200 h 10040"/>
              <a:gd name="connsiteX2" fmla="*/ 15135 w 15148"/>
              <a:gd name="connsiteY2" fmla="*/ 7906 h 10040"/>
              <a:gd name="connsiteX3" fmla="*/ 0 w 15148"/>
              <a:gd name="connsiteY3" fmla="*/ 10040 h 10040"/>
              <a:gd name="connsiteX4" fmla="*/ 9 w 15148"/>
              <a:gd name="connsiteY4" fmla="*/ 0 h 10040"/>
              <a:gd name="connsiteX0" fmla="*/ 9 w 15143"/>
              <a:gd name="connsiteY0" fmla="*/ 0 h 10040"/>
              <a:gd name="connsiteX1" fmla="*/ 15111 w 15143"/>
              <a:gd name="connsiteY1" fmla="*/ 2240 h 10040"/>
              <a:gd name="connsiteX2" fmla="*/ 15135 w 15143"/>
              <a:gd name="connsiteY2" fmla="*/ 7906 h 10040"/>
              <a:gd name="connsiteX3" fmla="*/ 0 w 15143"/>
              <a:gd name="connsiteY3" fmla="*/ 10040 h 10040"/>
              <a:gd name="connsiteX4" fmla="*/ 9 w 15143"/>
              <a:gd name="connsiteY4" fmla="*/ 0 h 10040"/>
              <a:gd name="connsiteX0" fmla="*/ 9 w 15141"/>
              <a:gd name="connsiteY0" fmla="*/ 0 h 10040"/>
              <a:gd name="connsiteX1" fmla="*/ 15083 w 15141"/>
              <a:gd name="connsiteY1" fmla="*/ 2187 h 10040"/>
              <a:gd name="connsiteX2" fmla="*/ 15135 w 15141"/>
              <a:gd name="connsiteY2" fmla="*/ 7906 h 10040"/>
              <a:gd name="connsiteX3" fmla="*/ 0 w 15141"/>
              <a:gd name="connsiteY3" fmla="*/ 10040 h 10040"/>
              <a:gd name="connsiteX4" fmla="*/ 9 w 15141"/>
              <a:gd name="connsiteY4" fmla="*/ 0 h 10040"/>
              <a:gd name="connsiteX0" fmla="*/ 9 w 15083"/>
              <a:gd name="connsiteY0" fmla="*/ 0 h 10040"/>
              <a:gd name="connsiteX1" fmla="*/ 15083 w 15083"/>
              <a:gd name="connsiteY1" fmla="*/ 2187 h 10040"/>
              <a:gd name="connsiteX2" fmla="*/ 15052 w 15083"/>
              <a:gd name="connsiteY2" fmla="*/ 7906 h 10040"/>
              <a:gd name="connsiteX3" fmla="*/ 0 w 15083"/>
              <a:gd name="connsiteY3" fmla="*/ 10040 h 10040"/>
              <a:gd name="connsiteX4" fmla="*/ 9 w 15083"/>
              <a:gd name="connsiteY4" fmla="*/ 0 h 1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3" h="10040">
                <a:moveTo>
                  <a:pt x="9" y="0"/>
                </a:moveTo>
                <a:lnTo>
                  <a:pt x="15083" y="2187"/>
                </a:lnTo>
                <a:cubicBezTo>
                  <a:pt x="15081" y="2167"/>
                  <a:pt x="15081" y="7843"/>
                  <a:pt x="15052" y="7906"/>
                </a:cubicBezTo>
                <a:cubicBezTo>
                  <a:pt x="15047" y="7857"/>
                  <a:pt x="-38" y="10045"/>
                  <a:pt x="0" y="10040"/>
                </a:cubicBezTo>
                <a:cubicBezTo>
                  <a:pt x="6" y="5848"/>
                  <a:pt x="3" y="4192"/>
                  <a:pt x="9" y="0"/>
                </a:cubicBezTo>
                <a:close/>
              </a:path>
            </a:pathLst>
          </a:custGeom>
        </p:spPr>
        <p:txBody>
          <a:bodyPr anchor="ctr" anchorCtr="0">
            <a:normAutofit/>
          </a:bodyPr>
          <a:lstStyle>
            <a:lvl1pPr marL="0" marR="0" indent="0" algn="l" defTabSz="1243266" rtl="0" eaLnBrk="1" fontAlgn="base" latinLnBrk="0" hangingPunct="1">
              <a:lnSpc>
                <a:spcPct val="95000"/>
              </a:lnSpc>
              <a:spcBef>
                <a:spcPts val="0"/>
              </a:spcBef>
              <a:spcAft>
                <a:spcPts val="0"/>
              </a:spcAft>
              <a:buClr>
                <a:schemeClr val="accent1"/>
              </a:buClr>
              <a:buSzPct val="110000"/>
              <a:buFont typeface="Avenir LT Pro 45 Book" charset="0"/>
              <a:buNone/>
              <a:tabLst/>
              <a:defRPr sz="1600"/>
            </a:lvl1pPr>
          </a:lstStyle>
          <a:p>
            <a:r>
              <a:rPr lang="en-US" dirty="0" smtClean="0"/>
              <a:t>Click icon to add picture</a:t>
            </a:r>
            <a:endParaRPr lang="en-US" dirty="0"/>
          </a:p>
        </p:txBody>
      </p:sp>
      <p:sp>
        <p:nvSpPr>
          <p:cNvPr id="2" name="Title 1"/>
          <p:cNvSpPr>
            <a:spLocks noGrp="1"/>
          </p:cNvSpPr>
          <p:nvPr>
            <p:ph type="title" hasCustomPrompt="1"/>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2894028346"/>
      </p:ext>
    </p:extLst>
  </p:cSld>
  <p:clrMapOvr>
    <a:masterClrMapping/>
  </p:clrMapOvr>
  <p:transition>
    <p:fade/>
  </p:transition>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68107020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lack Notes slide Layout No Bar">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70281504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gradFill>
                  <a:gsLst>
                    <a:gs pos="1250">
                      <a:schemeClr val="tx2"/>
                    </a:gs>
                    <a:gs pos="99000">
                      <a:schemeClr val="tx2"/>
                    </a:gs>
                  </a:gsLst>
                  <a:lin ang="5400000" scaled="0"/>
                </a:gra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146399237"/>
      </p:ext>
    </p:extLst>
  </p:cSld>
  <p:clrMapOvr>
    <a:masterClrMapping/>
  </p:clrMapOvr>
  <p:transition>
    <p:fade/>
  </p:transition>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792663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9"/>
          <a:ext cx="1587" cy="1587"/>
        </p:xfrm>
        <a:graphic>
          <a:graphicData uri="http://schemas.openxmlformats.org/presentationml/2006/ole">
            <mc:AlternateContent xmlns:mc="http://schemas.openxmlformats.org/markup-compatibility/2006">
              <mc:Choice xmlns:v="urn:schemas-microsoft-com:vml" Requires="v">
                <p:oleObj spid="_x0000_s211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9"/>
                        <a:ext cx="1587" cy="1587"/>
                      </a:xfrm>
                      <a:prstGeom prst="rect">
                        <a:avLst/>
                      </a:prstGeom>
                    </p:spPr>
                  </p:pic>
                </p:oleObj>
              </mc:Fallback>
            </mc:AlternateContent>
          </a:graphicData>
        </a:graphic>
      </p:graphicFrame>
      <p:sp>
        <p:nvSpPr>
          <p:cNvPr id="5" name="Title 4"/>
          <p:cNvSpPr>
            <a:spLocks noGrp="1"/>
          </p:cNvSpPr>
          <p:nvPr>
            <p:ph type="title"/>
          </p:nvPr>
        </p:nvSpPr>
        <p:spPr/>
        <p:txBody>
          <a:bodyPr anchor="t"/>
          <a:lstStyle>
            <a:lvl1pPr>
              <a:defRPr sz="5200">
                <a:solidFill>
                  <a:schemeClr val="tx2"/>
                </a:solidFill>
              </a:defRPr>
            </a:lvl1pPr>
          </a:lstStyle>
          <a:p>
            <a:r>
              <a:rPr lang="en-US" smtClean="0"/>
              <a:t>Click to edit Master title style</a:t>
            </a:r>
            <a:endParaRPr lang="en-IN" dirty="0"/>
          </a:p>
        </p:txBody>
      </p:sp>
    </p:spTree>
    <p:extLst>
      <p:ext uri="{BB962C8B-B14F-4D97-AF65-F5344CB8AC3E}">
        <p14:creationId xmlns:p14="http://schemas.microsoft.com/office/powerpoint/2010/main" val="1073524"/>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olored Non-Bulleted Content">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a:xfrm>
            <a:off x="11739604" y="6673146"/>
            <a:ext cx="501211" cy="372394"/>
          </a:xfrm>
          <a:prstGeom prst="rect">
            <a:avLst/>
          </a:prstGeom>
        </p:spPr>
        <p:txBody>
          <a:bodyPr/>
          <a:lstStyle/>
          <a:p>
            <a:fld id="{4CED8391-71CF-4FD3-A093-40D26DE2D47C}" type="slidenum">
              <a:rPr lang="en-US" smtClean="0">
                <a:solidFill>
                  <a:srgbClr val="00188F"/>
                </a:solidFill>
              </a:rPr>
              <a:pPr/>
              <a:t>‹#›</a:t>
            </a:fld>
            <a:endParaRPr lang="en-US" dirty="0">
              <a:solidFill>
                <a:srgbClr val="00188F"/>
              </a:solidFill>
            </a:endParaRPr>
          </a:p>
        </p:txBody>
      </p:sp>
      <p:sp>
        <p:nvSpPr>
          <p:cNvPr id="4" name="Title 3"/>
          <p:cNvSpPr>
            <a:spLocks noGrp="1"/>
          </p:cNvSpPr>
          <p:nvPr>
            <p:ph type="title"/>
          </p:nvPr>
        </p:nvSpPr>
        <p:spPr/>
        <p:txBody>
          <a:bodyPr/>
          <a:lstStyle/>
          <a:p>
            <a:r>
              <a:rPr lang="en-US" dirty="0" smtClean="0"/>
              <a:t>Click to edit Master title style</a:t>
            </a:r>
            <a:endParaRPr lang="en-US" dirty="0"/>
          </a:p>
        </p:txBody>
      </p:sp>
      <p:sp>
        <p:nvSpPr>
          <p:cNvPr id="7" name="Text Placeholder 6"/>
          <p:cNvSpPr>
            <a:spLocks noGrp="1"/>
          </p:cNvSpPr>
          <p:nvPr>
            <p:ph type="body" sz="quarter" idx="12"/>
          </p:nvPr>
        </p:nvSpPr>
        <p:spPr>
          <a:xfrm>
            <a:off x="391878" y="1204613"/>
            <a:ext cx="11460018" cy="172034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03852281"/>
      </p:ext>
    </p:extLst>
  </p:cSld>
  <p:clrMapOvr>
    <a:masterClrMapping/>
  </p:clrMapOvr>
  <p:transition>
    <p:fade/>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lored Non-Bulleted Content">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4CED8391-71CF-4FD3-A093-40D26DE2D47C}" type="slidenum">
              <a:rPr lang="en-US" smtClean="0">
                <a:solidFill>
                  <a:srgbClr val="00188F"/>
                </a:solidFill>
              </a:rPr>
              <a:pPr/>
              <a:t>‹#›</a:t>
            </a:fld>
            <a:endParaRPr lang="en-US">
              <a:solidFill>
                <a:srgbClr val="00188F"/>
              </a:solidFill>
            </a:endParaRPr>
          </a:p>
        </p:txBody>
      </p:sp>
      <p:sp>
        <p:nvSpPr>
          <p:cNvPr id="4" name="Title 3"/>
          <p:cNvSpPr>
            <a:spLocks noGrp="1"/>
          </p:cNvSpPr>
          <p:nvPr>
            <p:ph type="title"/>
          </p:nvPr>
        </p:nvSpPr>
        <p:spPr/>
        <p:txBody>
          <a:bodyPr/>
          <a:lstStyle/>
          <a:p>
            <a:r>
              <a:rPr lang="en-US" dirty="0" smtClean="0"/>
              <a:t>Click to edit Master title style</a:t>
            </a:r>
            <a:endParaRPr lang="en-US" dirty="0"/>
          </a:p>
        </p:txBody>
      </p:sp>
      <p:sp>
        <p:nvSpPr>
          <p:cNvPr id="7" name="Text Placeholder 6"/>
          <p:cNvSpPr>
            <a:spLocks noGrp="1"/>
          </p:cNvSpPr>
          <p:nvPr>
            <p:ph type="body" sz="quarter" idx="12"/>
          </p:nvPr>
        </p:nvSpPr>
        <p:spPr>
          <a:xfrm>
            <a:off x="391878" y="1204613"/>
            <a:ext cx="11460018" cy="172034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33436967"/>
      </p:ext>
    </p:extLst>
  </p:cSld>
  <p:clrMapOvr>
    <a:masterClrMapping/>
  </p:clrMapOvr>
  <p:transition>
    <p:fade/>
  </p:transition>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with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8641" y="233152"/>
            <a:ext cx="11516556" cy="565027"/>
          </a:xfrm>
          <a:prstGeom prst="rect">
            <a:avLst/>
          </a:prstGeom>
        </p:spPr>
        <p:txBody>
          <a:bodyPr/>
          <a:lstStyle/>
          <a:p>
            <a:r>
              <a:rPr lang="en-US" dirty="0" smtClean="0"/>
              <a:t>Title and content</a:t>
            </a:r>
            <a:endParaRPr lang="en-US" dirty="0"/>
          </a:p>
        </p:txBody>
      </p:sp>
      <p:sp>
        <p:nvSpPr>
          <p:cNvPr id="8" name="Text Placeholder 7"/>
          <p:cNvSpPr>
            <a:spLocks noGrp="1"/>
          </p:cNvSpPr>
          <p:nvPr>
            <p:ph type="body" sz="quarter" idx="10"/>
          </p:nvPr>
        </p:nvSpPr>
        <p:spPr>
          <a:xfrm>
            <a:off x="388640" y="1636008"/>
            <a:ext cx="11586326" cy="172034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9"/>
          <p:cNvSpPr>
            <a:spLocks noGrp="1"/>
          </p:cNvSpPr>
          <p:nvPr>
            <p:ph type="body" sz="quarter" idx="11"/>
          </p:nvPr>
        </p:nvSpPr>
        <p:spPr>
          <a:xfrm>
            <a:off x="388640" y="798218"/>
            <a:ext cx="11516694" cy="433187"/>
          </a:xfrm>
        </p:spPr>
        <p:txBody>
          <a:bodyPr/>
          <a:lstStyle>
            <a:lvl1pPr>
              <a:defRPr sz="2448">
                <a:solidFill>
                  <a:schemeClr val="accent2"/>
                </a:solidFill>
              </a:defRPr>
            </a:lvl1pPr>
          </a:lstStyle>
          <a:p>
            <a:pPr lvl="0"/>
            <a:r>
              <a:rPr lang="en-US" smtClean="0"/>
              <a:t>Click to edit Master text styles</a:t>
            </a:r>
          </a:p>
        </p:txBody>
      </p:sp>
    </p:spTree>
    <p:extLst>
      <p:ext uri="{BB962C8B-B14F-4D97-AF65-F5344CB8AC3E}">
        <p14:creationId xmlns:p14="http://schemas.microsoft.com/office/powerpoint/2010/main" val="240480585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with Sub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8641" y="233152"/>
            <a:ext cx="11516556" cy="565027"/>
          </a:xfrm>
          <a:prstGeom prst="rect">
            <a:avLst/>
          </a:prstGeom>
        </p:spPr>
        <p:txBody>
          <a:bodyPr/>
          <a:lstStyle/>
          <a:p>
            <a:r>
              <a:rPr lang="en-US" dirty="0" smtClean="0"/>
              <a:t>Title and content</a:t>
            </a:r>
            <a:endParaRPr lang="en-US" dirty="0"/>
          </a:p>
        </p:txBody>
      </p:sp>
      <p:sp>
        <p:nvSpPr>
          <p:cNvPr id="10" name="Text Placeholder 9"/>
          <p:cNvSpPr>
            <a:spLocks noGrp="1"/>
          </p:cNvSpPr>
          <p:nvPr>
            <p:ph type="body" sz="quarter" idx="11"/>
          </p:nvPr>
        </p:nvSpPr>
        <p:spPr>
          <a:xfrm>
            <a:off x="388640" y="798218"/>
            <a:ext cx="11516694" cy="433187"/>
          </a:xfrm>
        </p:spPr>
        <p:txBody>
          <a:bodyPr/>
          <a:lstStyle>
            <a:lvl1pPr>
              <a:defRPr sz="2448">
                <a:solidFill>
                  <a:schemeClr val="accent2"/>
                </a:solidFill>
              </a:defRPr>
            </a:lvl1pPr>
          </a:lstStyle>
          <a:p>
            <a:pPr lvl="0"/>
            <a:r>
              <a:rPr lang="en-US" smtClean="0"/>
              <a:t>Click to edit Master text styles</a:t>
            </a:r>
          </a:p>
        </p:txBody>
      </p:sp>
    </p:spTree>
    <p:extLst>
      <p:ext uri="{BB962C8B-B14F-4D97-AF65-F5344CB8AC3E}">
        <p14:creationId xmlns:p14="http://schemas.microsoft.com/office/powerpoint/2010/main" val="403236876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UE 2 COLUMN">
    <p:bg>
      <p:bgPr>
        <a:solidFill>
          <a:schemeClr val="bg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4"/>
          </p:nvPr>
        </p:nvSpPr>
        <p:spPr/>
        <p:txBody>
          <a:bodyPr/>
          <a:lstStyle/>
          <a:p>
            <a:fld id="{4CED8391-71CF-4FD3-A093-40D26DE2D47C}" type="slidenum">
              <a:rPr lang="en-US" smtClean="0">
                <a:solidFill>
                  <a:srgbClr val="00188F"/>
                </a:solidFill>
              </a:rPr>
              <a:pPr/>
              <a:t>‹#›</a:t>
            </a:fld>
            <a:endParaRPr lang="en-US">
              <a:solidFill>
                <a:srgbClr val="00188F"/>
              </a:solidFill>
            </a:endParaRPr>
          </a:p>
        </p:txBody>
      </p:sp>
      <p:sp>
        <p:nvSpPr>
          <p:cNvPr id="9" name="Text Placeholder 8"/>
          <p:cNvSpPr>
            <a:spLocks noGrp="1"/>
          </p:cNvSpPr>
          <p:nvPr>
            <p:ph type="body" sz="quarter" idx="15"/>
          </p:nvPr>
        </p:nvSpPr>
        <p:spPr>
          <a:xfrm>
            <a:off x="388640" y="1215585"/>
            <a:ext cx="5288498" cy="1720343"/>
          </a:xfrm>
          <a:prstGeom prst="rect">
            <a:avLst/>
          </a:prstGeom>
        </p:spPr>
        <p:txBody>
          <a:bodyPr/>
          <a:lstStyle>
            <a:lvl1pPr>
              <a:defRPr>
                <a:solidFill>
                  <a:schemeClr val="accent1"/>
                </a:soli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10"/>
          <p:cNvSpPr>
            <a:spLocks noGrp="1"/>
          </p:cNvSpPr>
          <p:nvPr>
            <p:ph type="body" sz="quarter" idx="16"/>
          </p:nvPr>
        </p:nvSpPr>
        <p:spPr>
          <a:xfrm>
            <a:off x="6218238" y="1215585"/>
            <a:ext cx="4664893" cy="2172454"/>
          </a:xfrm>
          <a:prstGeom prst="rect">
            <a:avLst/>
          </a:prstGeom>
        </p:spPr>
        <p:txBody>
          <a:bodyPr/>
          <a:lstStyle>
            <a:lvl1pPr>
              <a:defRPr>
                <a:solidFill>
                  <a:schemeClr val="accent1"/>
                </a:soli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itle 3"/>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30157759"/>
      </p:ext>
    </p:extLst>
  </p:cSld>
  <p:clrMapOvr>
    <a:masterClrMapping/>
  </p:clrMapOvr>
  <p:transition>
    <p:fade/>
  </p:transition>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BLUE 3 COLUMN">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88640" y="1632056"/>
            <a:ext cx="3731915" cy="1932388"/>
          </a:xfrm>
          <a:prstGeom prst="rect">
            <a:avLst/>
          </a:prstGeom>
        </p:spPr>
        <p:txBody>
          <a:bodyPr/>
          <a:lstStyle>
            <a:lvl1pPr>
              <a:defRPr lang="en-US" sz="3264" kern="4000" spc="-102" baseline="0" dirty="0" smtClean="0">
                <a:gradFill flip="none" rotWithShape="1">
                  <a:gsLst>
                    <a:gs pos="0">
                      <a:schemeClr val="accent1"/>
                    </a:gs>
                    <a:gs pos="87000">
                      <a:schemeClr val="accent1"/>
                    </a:gs>
                  </a:gsLst>
                  <a:path path="circle">
                    <a:fillToRect r="100000" b="100000"/>
                  </a:path>
                  <a:tileRect l="-100000" t="-100000"/>
                </a:gradFill>
                <a:latin typeface="Segoe UI Light" pitchFamily="34" charset="0"/>
                <a:ea typeface="+mn-ea"/>
                <a:cs typeface="+mn-cs"/>
              </a:defRPr>
            </a:lvl1pPr>
            <a:lvl2pPr>
              <a:defRPr sz="1632"/>
            </a:lvl2pPr>
            <a:lvl3pPr>
              <a:defRPr sz="1224"/>
            </a:lvl3pPr>
            <a:lvl4pPr>
              <a:defRPr sz="1071"/>
            </a:lvl4pPr>
            <a:lvl5pPr>
              <a:defRPr sz="1071"/>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8"/>
          <p:cNvSpPr>
            <a:spLocks noGrp="1"/>
          </p:cNvSpPr>
          <p:nvPr>
            <p:ph type="body" sz="quarter" idx="11"/>
          </p:nvPr>
        </p:nvSpPr>
        <p:spPr>
          <a:xfrm>
            <a:off x="4353800" y="1632056"/>
            <a:ext cx="3731915" cy="1904176"/>
          </a:xfrm>
          <a:prstGeom prst="rect">
            <a:avLst/>
          </a:prstGeom>
        </p:spPr>
        <p:txBody>
          <a:bodyPr/>
          <a:lstStyle>
            <a:lvl1pPr>
              <a:defRPr lang="en-US" sz="3264" kern="4000" spc="-102" baseline="0" dirty="0" smtClean="0">
                <a:gradFill flip="none" rotWithShape="1">
                  <a:gsLst>
                    <a:gs pos="0">
                      <a:schemeClr val="accent1"/>
                    </a:gs>
                    <a:gs pos="87000">
                      <a:schemeClr val="accent1"/>
                    </a:gs>
                  </a:gsLst>
                  <a:path path="circle">
                    <a:fillToRect r="100000" b="100000"/>
                  </a:path>
                  <a:tileRect l="-100000" t="-100000"/>
                </a:gradFill>
                <a:latin typeface="Segoe UI Light" pitchFamily="34" charset="0"/>
                <a:ea typeface="+mn-ea"/>
                <a:cs typeface="+mn-cs"/>
              </a:defRPr>
            </a:lvl1pPr>
            <a:lvl2pPr>
              <a:defRPr lang="en-US" sz="1632" kern="4000" spc="0" baseline="0"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a:defRPr sz="1122"/>
            </a:lvl3pPr>
            <a:lvl4pPr>
              <a:defRPr sz="1020"/>
            </a:lvl4pPr>
            <a:lvl5pPr>
              <a:defRPr sz="102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10"/>
          <p:cNvSpPr>
            <a:spLocks noGrp="1"/>
          </p:cNvSpPr>
          <p:nvPr>
            <p:ph type="body" sz="quarter" idx="12"/>
          </p:nvPr>
        </p:nvSpPr>
        <p:spPr>
          <a:xfrm>
            <a:off x="8318958" y="1632056"/>
            <a:ext cx="3731915" cy="1904176"/>
          </a:xfrm>
          <a:prstGeom prst="rect">
            <a:avLst/>
          </a:prstGeom>
        </p:spPr>
        <p:txBody>
          <a:bodyPr/>
          <a:lstStyle>
            <a:lvl1pPr>
              <a:defRPr lang="en-US" sz="3264" kern="4000" spc="-102" baseline="0" dirty="0" smtClean="0">
                <a:gradFill flip="none" rotWithShape="1">
                  <a:gsLst>
                    <a:gs pos="0">
                      <a:schemeClr val="accent1"/>
                    </a:gs>
                    <a:gs pos="87000">
                      <a:schemeClr val="accent1"/>
                    </a:gs>
                  </a:gsLst>
                  <a:path path="circle">
                    <a:fillToRect r="100000" b="100000"/>
                  </a:path>
                  <a:tileRect l="-100000" t="-100000"/>
                </a:gradFill>
                <a:latin typeface="Segoe UI Light" pitchFamily="34" charset="0"/>
                <a:ea typeface="+mn-ea"/>
                <a:cs typeface="+mn-cs"/>
              </a:defRPr>
            </a:lvl1pPr>
            <a:lvl2pPr>
              <a:defRPr lang="en-US" sz="1632" kern="4000" spc="0" baseline="0"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a:defRPr sz="1122"/>
            </a:lvl3pPr>
            <a:lvl4pPr>
              <a:defRPr sz="1020"/>
            </a:lvl4pPr>
            <a:lvl5pPr>
              <a:defRPr sz="102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Slide Number Placeholder 2"/>
          <p:cNvSpPr>
            <a:spLocks noGrp="1"/>
          </p:cNvSpPr>
          <p:nvPr>
            <p:ph type="sldNum" sz="quarter" idx="13"/>
          </p:nvPr>
        </p:nvSpPr>
        <p:spPr/>
        <p:txBody>
          <a:bodyPr/>
          <a:lstStyle/>
          <a:p>
            <a:fld id="{4CED8391-71CF-4FD3-A093-40D26DE2D47C}" type="slidenum">
              <a:rPr lang="en-US" smtClean="0">
                <a:solidFill>
                  <a:srgbClr val="00188F"/>
                </a:solidFill>
              </a:rPr>
              <a:pPr/>
              <a:t>‹#›</a:t>
            </a:fld>
            <a:endParaRPr lang="en-US">
              <a:solidFill>
                <a:srgbClr val="00188F"/>
              </a:solidFill>
            </a:endParaRPr>
          </a:p>
        </p:txBody>
      </p:sp>
      <p:sp>
        <p:nvSpPr>
          <p:cNvPr id="4" name="Title 3"/>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94310795"/>
      </p:ext>
    </p:extLst>
  </p:cSld>
  <p:clrMapOvr>
    <a:masterClrMapping/>
  </p:clrMapOvr>
  <p:transition>
    <p:fade/>
  </p:transition>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BLUE | SIDE">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5311105" y="233152"/>
            <a:ext cx="6594090" cy="565027"/>
          </a:xfrm>
          <a:prstGeom prst="rect">
            <a:avLst/>
          </a:prstGeom>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5311106" y="1204613"/>
            <a:ext cx="6594091" cy="1480277"/>
          </a:xfrm>
          <a:prstGeom prst="rect">
            <a:avLst/>
          </a:prstGeom>
        </p:spPr>
        <p:txBody>
          <a:bodyPr/>
          <a:lstStyle>
            <a:lvl1pPr>
              <a:defRPr lang="en-US" sz="3264" kern="4000" spc="-102" baseline="0" dirty="0" smtClean="0">
                <a:gradFill flip="none" rotWithShape="1">
                  <a:gsLst>
                    <a:gs pos="0">
                      <a:schemeClr val="accent1"/>
                    </a:gs>
                    <a:gs pos="87000">
                      <a:schemeClr val="accent1"/>
                    </a:gs>
                  </a:gsLst>
                  <a:path path="circle">
                    <a:fillToRect r="100000" b="100000"/>
                  </a:path>
                  <a:tileRect l="-100000" t="-100000"/>
                </a:gradFill>
                <a:latin typeface="Segoe UI Light" pitchFamily="34" charset="0"/>
                <a:ea typeface="+mn-ea"/>
                <a:cs typeface="+mn-cs"/>
              </a:defRPr>
            </a:lvl1pPr>
            <a:lvl2pPr>
              <a:defRPr lang="en-US" sz="1632" kern="4000" spc="0" baseline="0"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a:defRPr sz="1224"/>
            </a:lvl3pPr>
            <a:lvl4pPr>
              <a:defRPr sz="1071"/>
            </a:lvl4pPr>
            <a:lvl5pPr>
              <a:defRPr sz="1071"/>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Slide Number Placeholder 1"/>
          <p:cNvSpPr>
            <a:spLocks noGrp="1"/>
          </p:cNvSpPr>
          <p:nvPr>
            <p:ph type="sldNum" sz="quarter" idx="11"/>
          </p:nvPr>
        </p:nvSpPr>
        <p:spPr/>
        <p:txBody>
          <a:bodyPr/>
          <a:lstStyle/>
          <a:p>
            <a:fld id="{4CED8391-71CF-4FD3-A093-40D26DE2D47C}" type="slidenum">
              <a:rPr lang="en-US" smtClean="0">
                <a:solidFill>
                  <a:srgbClr val="00188F"/>
                </a:solidFill>
              </a:rPr>
              <a:pPr/>
              <a:t>‹#›</a:t>
            </a:fld>
            <a:endParaRPr lang="en-US">
              <a:solidFill>
                <a:srgbClr val="00188F"/>
              </a:solidFill>
            </a:endParaRPr>
          </a:p>
        </p:txBody>
      </p:sp>
    </p:spTree>
    <p:extLst>
      <p:ext uri="{BB962C8B-B14F-4D97-AF65-F5344CB8AC3E}">
        <p14:creationId xmlns:p14="http://schemas.microsoft.com/office/powerpoint/2010/main" val="3371459688"/>
      </p:ext>
    </p:extLst>
  </p:cSld>
  <p:clrMapOvr>
    <a:masterClrMapping/>
  </p:clrMapOvr>
  <p:transition>
    <p:fade/>
  </p:transition>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 GREY Non-Bulleted Content">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88640" y="1215585"/>
            <a:ext cx="11773365" cy="1522725"/>
          </a:xfrm>
          <a:prstGeom prst="rect">
            <a:avLst/>
          </a:prstGeom>
        </p:spPr>
        <p:txBody>
          <a:bodyPr/>
          <a:lstStyle>
            <a:lvl1pPr>
              <a:defRPr lang="en-US" sz="3264" b="0" kern="4000" cap="none" spc="-102"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a:lvl2pPr>
              <a:defRPr sz="1632"/>
            </a:lvl2pPr>
            <a:lvl3pPr>
              <a:defRPr sz="1428"/>
            </a:lvl3pPr>
            <a:lvl4pPr>
              <a:defRPr sz="1122"/>
            </a:lvl4pPr>
            <a:lvl5pPr>
              <a:defRPr sz="1122"/>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388641" y="233152"/>
            <a:ext cx="11516556" cy="565027"/>
          </a:xfrm>
          <a:prstGeom prst="rect">
            <a:avLst/>
          </a:prstGeom>
        </p:spPr>
        <p:txBody>
          <a:bodyPr/>
          <a:lstStyle/>
          <a:p>
            <a:r>
              <a:rPr lang="en-US" smtClean="0"/>
              <a:t>Click to edit Master title style</a:t>
            </a:r>
            <a:endParaRPr lang="en-US" dirty="0"/>
          </a:p>
        </p:txBody>
      </p:sp>
      <p:sp>
        <p:nvSpPr>
          <p:cNvPr id="3" name="Slide Number Placeholder 2"/>
          <p:cNvSpPr>
            <a:spLocks noGrp="1"/>
          </p:cNvSpPr>
          <p:nvPr>
            <p:ph type="sldNum" sz="quarter" idx="11"/>
          </p:nvPr>
        </p:nvSpPr>
        <p:spPr/>
        <p:txBody>
          <a:bodyPr/>
          <a:lstStyle/>
          <a:p>
            <a:fld id="{4CED8391-71CF-4FD3-A093-40D26DE2D47C}" type="slidenum">
              <a:rPr lang="en-US" smtClean="0">
                <a:solidFill>
                  <a:srgbClr val="00188F"/>
                </a:solidFill>
              </a:rPr>
              <a:pPr/>
              <a:t>‹#›</a:t>
            </a:fld>
            <a:endParaRPr lang="en-US">
              <a:solidFill>
                <a:srgbClr val="00188F"/>
              </a:solidFill>
            </a:endParaRPr>
          </a:p>
        </p:txBody>
      </p:sp>
    </p:spTree>
    <p:extLst>
      <p:ext uri="{BB962C8B-B14F-4D97-AF65-F5344CB8AC3E}">
        <p14:creationId xmlns:p14="http://schemas.microsoft.com/office/powerpoint/2010/main" val="2539222149"/>
      </p:ext>
    </p:extLst>
  </p:cSld>
  <p:clrMapOvr>
    <a:masterClrMapping/>
  </p:clrMapOvr>
  <p:transition>
    <p:fade/>
  </p:transition>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ED8391-71CF-4FD3-A093-40D26DE2D47C}" type="slidenum">
              <a:rPr lang="en-US" smtClean="0">
                <a:solidFill>
                  <a:srgbClr val="00188F"/>
                </a:solidFill>
              </a:rPr>
              <a:pPr/>
              <a:t>‹#›</a:t>
            </a:fld>
            <a:endParaRPr lang="en-US">
              <a:solidFill>
                <a:srgbClr val="00188F"/>
              </a:solidFill>
            </a:endParaRPr>
          </a:p>
        </p:txBody>
      </p:sp>
      <p:sp>
        <p:nvSpPr>
          <p:cNvPr id="4" name="Title 3"/>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782667672"/>
      </p:ext>
    </p:extLst>
  </p:cSld>
  <p:clrMapOvr>
    <a:masterClrMapping/>
  </p:clrMapOvr>
  <p:transition>
    <p:fade/>
  </p:transition>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2pt Sentance Headlin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ED8391-71CF-4FD3-A093-40D26DE2D47C}" type="slidenum">
              <a:rPr lang="en-US" smtClean="0">
                <a:solidFill>
                  <a:srgbClr val="00188F"/>
                </a:solidFill>
              </a:rPr>
              <a:pPr/>
              <a:t>‹#›</a:t>
            </a:fld>
            <a:endParaRPr lang="en-US">
              <a:solidFill>
                <a:srgbClr val="00188F"/>
              </a:solidFill>
            </a:endParaRPr>
          </a:p>
        </p:txBody>
      </p:sp>
      <p:sp>
        <p:nvSpPr>
          <p:cNvPr id="4" name="Title 3"/>
          <p:cNvSpPr>
            <a:spLocks noGrp="1"/>
          </p:cNvSpPr>
          <p:nvPr>
            <p:ph type="title"/>
          </p:nvPr>
        </p:nvSpPr>
        <p:spPr>
          <a:xfrm>
            <a:off x="392526" y="233151"/>
            <a:ext cx="11659011" cy="452021"/>
          </a:xfrm>
        </p:spPr>
        <p:txBody>
          <a:bodyPr/>
          <a:lstStyle>
            <a:lvl1pPr>
              <a:defRPr sz="3264"/>
            </a:lvl1pPr>
          </a:lstStyle>
          <a:p>
            <a:r>
              <a:rPr lang="en-US" smtClean="0"/>
              <a:t>Click to edit Master title style</a:t>
            </a:r>
            <a:endParaRPr lang="en-US"/>
          </a:p>
        </p:txBody>
      </p:sp>
    </p:spTree>
    <p:extLst>
      <p:ext uri="{BB962C8B-B14F-4D97-AF65-F5344CB8AC3E}">
        <p14:creationId xmlns:p14="http://schemas.microsoft.com/office/powerpoint/2010/main" val="500891184"/>
      </p:ext>
    </p:extLst>
  </p:cSld>
  <p:clrMapOvr>
    <a:masterClrMapping/>
  </p:clrMapOvr>
  <p:transition>
    <p:fade/>
  </p:transition>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ED8391-71CF-4FD3-A093-40D26DE2D47C}" type="slidenum">
              <a:rPr lang="en-US" smtClean="0">
                <a:solidFill>
                  <a:srgbClr val="00188F"/>
                </a:solidFill>
              </a:rPr>
              <a:pPr/>
              <a:t>‹#›</a:t>
            </a:fld>
            <a:endParaRPr lang="en-US">
              <a:solidFill>
                <a:srgbClr val="00188F"/>
              </a:solidFill>
            </a:endParaRPr>
          </a:p>
        </p:txBody>
      </p:sp>
    </p:spTree>
    <p:extLst>
      <p:ext uri="{BB962C8B-B14F-4D97-AF65-F5344CB8AC3E}">
        <p14:creationId xmlns:p14="http://schemas.microsoft.com/office/powerpoint/2010/main" val="1233800509"/>
      </p:ext>
    </p:extLst>
  </p:cSld>
  <p:clrMapOvr>
    <a:masterClrMapping/>
  </p:clrMapOvr>
  <p:transition>
    <p:fade/>
  </p:transition>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If Bullets are required ">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00295" y="1215585"/>
            <a:ext cx="11428988" cy="1726993"/>
          </a:xfrm>
        </p:spPr>
        <p:txBody>
          <a:bodyPr/>
          <a:lstStyle>
            <a:lvl2pPr marL="296294" indent="-296294">
              <a:buFont typeface="Arial" panose="020B0604020202020204" pitchFamily="34" charset="0"/>
              <a:buChar char="•"/>
              <a:defRPr/>
            </a:lvl2pPr>
            <a:lvl3pPr marL="581254" indent="-291436">
              <a:buFont typeface="Arial" panose="020B0604020202020204" pitchFamily="34" charset="0"/>
              <a:buChar char="•"/>
              <a:defRPr/>
            </a:lvl3pPr>
            <a:lvl4pPr marL="811165" indent="-291436">
              <a:buFont typeface="Arial" panose="020B0604020202020204" pitchFamily="34" charset="0"/>
              <a:buChar char="•"/>
              <a:defRPr/>
            </a:lvl4pPr>
            <a:lvl5pPr marL="1054029" indent="-291436">
              <a:buFont typeface="Arial" panose="020B0604020202020204"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Slide Number Placeholder 1"/>
          <p:cNvSpPr>
            <a:spLocks noGrp="1"/>
          </p:cNvSpPr>
          <p:nvPr>
            <p:ph type="sldNum" sz="quarter" idx="11"/>
          </p:nvPr>
        </p:nvSpPr>
        <p:spPr/>
        <p:txBody>
          <a:bodyPr/>
          <a:lstStyle/>
          <a:p>
            <a:fld id="{4CED8391-71CF-4FD3-A093-40D26DE2D47C}" type="slidenum">
              <a:rPr lang="en-US" smtClean="0">
                <a:solidFill>
                  <a:srgbClr val="DC3C00"/>
                </a:solidFill>
              </a:rPr>
              <a:pPr/>
              <a:t>‹#›</a:t>
            </a:fld>
            <a:endParaRPr lang="en-US">
              <a:solidFill>
                <a:srgbClr val="DC3C00"/>
              </a:solidFill>
            </a:endParaRPr>
          </a:p>
        </p:txBody>
      </p:sp>
      <p:sp>
        <p:nvSpPr>
          <p:cNvPr id="4" name="Title 3"/>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277778017"/>
      </p:ext>
    </p:extLst>
  </p:cSld>
  <p:clrMapOvr>
    <a:masterClrMapping/>
  </p:clrMapOvr>
  <p:transition>
    <p:fade/>
  </p:transition>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ub head Bullets are required ">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00238" y="1642369"/>
            <a:ext cx="11428988" cy="1726993"/>
          </a:xfrm>
        </p:spPr>
        <p:txBody>
          <a:bodyPr/>
          <a:lstStyle>
            <a:lvl2pPr marL="296294" indent="-296294">
              <a:buFont typeface="Arial" panose="020B0604020202020204" pitchFamily="34" charset="0"/>
              <a:buChar char="•"/>
              <a:defRPr/>
            </a:lvl2pPr>
            <a:lvl3pPr marL="581254" indent="-291436">
              <a:buFont typeface="Arial" panose="020B0604020202020204" pitchFamily="34" charset="0"/>
              <a:buChar char="•"/>
              <a:defRPr/>
            </a:lvl3pPr>
            <a:lvl4pPr marL="811165" indent="-291436">
              <a:buFont typeface="Arial" panose="020B0604020202020204" pitchFamily="34" charset="0"/>
              <a:buChar char="•"/>
              <a:defRPr/>
            </a:lvl4pPr>
            <a:lvl5pPr marL="1054029" indent="-291436">
              <a:buFont typeface="Arial" panose="020B0604020202020204"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Slide Number Placeholder 1"/>
          <p:cNvSpPr>
            <a:spLocks noGrp="1"/>
          </p:cNvSpPr>
          <p:nvPr>
            <p:ph type="sldNum" sz="quarter" idx="11"/>
          </p:nvPr>
        </p:nvSpPr>
        <p:spPr/>
        <p:txBody>
          <a:bodyPr/>
          <a:lstStyle/>
          <a:p>
            <a:fld id="{4CED8391-71CF-4FD3-A093-40D26DE2D47C}" type="slidenum">
              <a:rPr lang="en-US" smtClean="0">
                <a:solidFill>
                  <a:srgbClr val="DC3C00"/>
                </a:solidFill>
              </a:rPr>
              <a:pPr/>
              <a:t>‹#›</a:t>
            </a:fld>
            <a:endParaRPr lang="en-US">
              <a:solidFill>
                <a:srgbClr val="DC3C00"/>
              </a:solidFill>
            </a:endParaRPr>
          </a:p>
        </p:txBody>
      </p:sp>
      <p:sp>
        <p:nvSpPr>
          <p:cNvPr id="4" name="Title 3"/>
          <p:cNvSpPr>
            <a:spLocks noGrp="1"/>
          </p:cNvSpPr>
          <p:nvPr>
            <p:ph type="title"/>
          </p:nvPr>
        </p:nvSpPr>
        <p:spPr/>
        <p:txBody>
          <a:bodyPr/>
          <a:lstStyle/>
          <a:p>
            <a:r>
              <a:rPr lang="en-US" smtClean="0"/>
              <a:t>Click to edit Master title style</a:t>
            </a:r>
            <a:endParaRPr lang="en-US"/>
          </a:p>
        </p:txBody>
      </p:sp>
      <p:sp>
        <p:nvSpPr>
          <p:cNvPr id="6" name="Text Placeholder 5"/>
          <p:cNvSpPr>
            <a:spLocks noGrp="1"/>
          </p:cNvSpPr>
          <p:nvPr>
            <p:ph type="body" sz="quarter" idx="12"/>
          </p:nvPr>
        </p:nvSpPr>
        <p:spPr>
          <a:xfrm>
            <a:off x="388640" y="798218"/>
            <a:ext cx="11440586" cy="433187"/>
          </a:xfrm>
        </p:spPr>
        <p:txBody>
          <a:bodyPr/>
          <a:lstStyle>
            <a:lvl1pPr>
              <a:defRPr sz="2448">
                <a:solidFill>
                  <a:schemeClr val="accent2"/>
                </a:solidFill>
              </a:defRPr>
            </a:lvl1pPr>
          </a:lstStyle>
          <a:p>
            <a:pPr lvl="0"/>
            <a:r>
              <a:rPr lang="en-US" smtClean="0"/>
              <a:t>Click to edit Master text styles</a:t>
            </a:r>
          </a:p>
        </p:txBody>
      </p:sp>
    </p:spTree>
    <p:extLst>
      <p:ext uri="{BB962C8B-B14F-4D97-AF65-F5344CB8AC3E}">
        <p14:creationId xmlns:p14="http://schemas.microsoft.com/office/powerpoint/2010/main" val="672144611"/>
      </p:ext>
    </p:extLst>
  </p:cSld>
  <p:clrMapOvr>
    <a:masterClrMapping/>
  </p:clrMapOvr>
  <p:transition>
    <p:fade/>
  </p:transition>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1109713" y="2083046"/>
            <a:ext cx="10586477" cy="1618135"/>
          </a:xfrm>
          <a:prstGeom prst="rect">
            <a:avLst/>
          </a:prstGeom>
        </p:spPr>
        <p:txBody>
          <a:bodyPr/>
          <a:lstStyle>
            <a:lvl1pPr marL="0" indent="0" defTabSz="685783">
              <a:spcBef>
                <a:spcPts val="1800"/>
              </a:spcBef>
              <a:buSzPct val="90000"/>
              <a:buNone/>
              <a:defRPr lang="en-US" spc="0" dirty="0">
                <a:solidFill>
                  <a:schemeClr val="accent1"/>
                </a:solidFill>
              </a:defRPr>
            </a:lvl1pPr>
          </a:lstStyle>
          <a:p>
            <a:pPr defTabSz="672402">
              <a:spcBef>
                <a:spcPts val="1765"/>
              </a:spcBef>
              <a:buSzPct val="90000"/>
            </a:pPr>
            <a:r>
              <a:rPr lang="en-US" sz="3672" kern="4000" dirty="0" smtClean="0">
                <a:solidFill>
                  <a:srgbClr val="DC3C00"/>
                </a:solidFill>
                <a:latin typeface="+mj-lt"/>
              </a:rPr>
              <a:t>The network of physical objects that contain embedded technology to communicate and interact with their internal states or the external environment.</a:t>
            </a:r>
            <a:endParaRPr lang="en-US" sz="3672" kern="4000" dirty="0">
              <a:solidFill>
                <a:srgbClr val="DC3C00"/>
              </a:solidFill>
              <a:latin typeface="+mj-lt"/>
            </a:endParaRPr>
          </a:p>
        </p:txBody>
      </p:sp>
      <p:sp>
        <p:nvSpPr>
          <p:cNvPr id="10" name="Text Placeholder 9"/>
          <p:cNvSpPr>
            <a:spLocks noGrp="1"/>
          </p:cNvSpPr>
          <p:nvPr>
            <p:ph type="body" sz="quarter" idx="11" hasCustomPrompt="1"/>
          </p:nvPr>
        </p:nvSpPr>
        <p:spPr>
          <a:xfrm>
            <a:off x="7060041" y="5771383"/>
            <a:ext cx="4636149" cy="459826"/>
          </a:xfrm>
          <a:prstGeom prst="rect">
            <a:avLst/>
          </a:prstGeom>
        </p:spPr>
        <p:txBody>
          <a:bodyPr>
            <a:normAutofit/>
          </a:bodyPr>
          <a:lstStyle>
            <a:lvl1pPr marL="0" indent="0" algn="r">
              <a:buNone/>
              <a:defRPr sz="1224">
                <a:solidFill>
                  <a:srgbClr val="000000"/>
                </a:solidFill>
              </a:defRPr>
            </a:lvl1pPr>
          </a:lstStyle>
          <a:p>
            <a:pPr lvl="0"/>
            <a:r>
              <a:rPr lang="en-US" dirty="0" smtClean="0"/>
              <a:t>Source</a:t>
            </a:r>
            <a:endParaRPr lang="en-US" dirty="0"/>
          </a:p>
        </p:txBody>
      </p:sp>
      <p:sp>
        <p:nvSpPr>
          <p:cNvPr id="3" name="Title 2"/>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493407289"/>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LUE | SIDE TEXT">
    <p:bg>
      <p:bgPr>
        <a:solidFill>
          <a:schemeClr val="accent1"/>
        </a:solidFill>
        <a:effectLst/>
      </p:bgPr>
    </p:bg>
    <p:spTree>
      <p:nvGrpSpPr>
        <p:cNvPr id="1" name=""/>
        <p:cNvGrpSpPr/>
        <p:nvPr/>
      </p:nvGrpSpPr>
      <p:grpSpPr>
        <a:xfrm>
          <a:off x="0" y="0"/>
          <a:ext cx="0" cy="0"/>
          <a:chOff x="0" y="0"/>
          <a:chExt cx="0" cy="0"/>
        </a:xfrm>
      </p:grpSpPr>
      <p:sp>
        <p:nvSpPr>
          <p:cNvPr id="18" name="Text Placeholder 3"/>
          <p:cNvSpPr>
            <a:spLocks noGrp="1"/>
          </p:cNvSpPr>
          <p:nvPr>
            <p:ph type="body" sz="quarter" idx="13"/>
          </p:nvPr>
        </p:nvSpPr>
        <p:spPr>
          <a:xfrm>
            <a:off x="4352284" y="1398906"/>
            <a:ext cx="7619324" cy="1741642"/>
          </a:xfrm>
          <a:prstGeom prst="rect">
            <a:avLst/>
          </a:prstGeom>
        </p:spPr>
        <p:txBody>
          <a:bodyPr rIns="91440"/>
          <a:lstStyle>
            <a:lvl1pPr marL="0" indent="0">
              <a:spcBef>
                <a:spcPts val="1836"/>
              </a:spcBef>
              <a:buFont typeface="Arial" pitchFamily="34" charset="0"/>
              <a:buNone/>
              <a:defRPr lang="en-US" sz="3264" kern="4000" spc="-102" baseline="0" dirty="0" smtClean="0">
                <a:gradFill>
                  <a:gsLst>
                    <a:gs pos="0">
                      <a:schemeClr val="bg1">
                        <a:lumMod val="65000"/>
                        <a:lumOff val="35000"/>
                      </a:schemeClr>
                    </a:gs>
                    <a:gs pos="86000">
                      <a:schemeClr val="bg1">
                        <a:lumMod val="65000"/>
                        <a:lumOff val="35000"/>
                      </a:schemeClr>
                    </a:gs>
                  </a:gsLst>
                  <a:path path="circle">
                    <a:fillToRect r="100000" b="100000"/>
                  </a:path>
                </a:gradFill>
                <a:latin typeface="+mj-lt"/>
                <a:ea typeface="+mn-ea"/>
                <a:cs typeface="+mn-cs"/>
              </a:defRPr>
            </a:lvl1pPr>
            <a:lvl2pPr marL="1620" indent="0">
              <a:spcBef>
                <a:spcPts val="510"/>
              </a:spcBef>
              <a:buFont typeface="Arial" pitchFamily="34" charset="0"/>
              <a:buNone/>
              <a:tabLst/>
              <a:defRPr sz="1836">
                <a:gradFill>
                  <a:gsLst>
                    <a:gs pos="0">
                      <a:schemeClr val="bg1">
                        <a:lumMod val="65000"/>
                        <a:lumOff val="35000"/>
                      </a:schemeClr>
                    </a:gs>
                    <a:gs pos="86000">
                      <a:schemeClr val="bg1">
                        <a:lumMod val="65000"/>
                        <a:lumOff val="35000"/>
                      </a:schemeClr>
                    </a:gs>
                  </a:gsLst>
                  <a:path path="circle">
                    <a:fillToRect r="100000" b="100000"/>
                  </a:path>
                </a:gradFill>
              </a:defRPr>
            </a:lvl2pPr>
            <a:lvl3pPr marL="0" indent="0">
              <a:spcBef>
                <a:spcPts val="510"/>
              </a:spcBef>
              <a:buFont typeface="Arial" pitchFamily="34" charset="0"/>
              <a:buNone/>
              <a:defRPr sz="1428">
                <a:gradFill>
                  <a:gsLst>
                    <a:gs pos="0">
                      <a:schemeClr val="bg1">
                        <a:lumMod val="65000"/>
                        <a:lumOff val="35000"/>
                      </a:schemeClr>
                    </a:gs>
                    <a:gs pos="86000">
                      <a:schemeClr val="bg1">
                        <a:lumMod val="65000"/>
                        <a:lumOff val="35000"/>
                      </a:schemeClr>
                    </a:gs>
                  </a:gsLst>
                  <a:path path="circle">
                    <a:fillToRect r="100000" b="100000"/>
                  </a:path>
                </a:gradFill>
              </a:defRPr>
            </a:lvl3pPr>
            <a:lvl4pPr marL="0" indent="0">
              <a:spcBef>
                <a:spcPts val="510"/>
              </a:spcBef>
              <a:buFont typeface="Arial" pitchFamily="34" charset="0"/>
              <a:buNone/>
              <a:defRPr sz="1122">
                <a:gradFill>
                  <a:gsLst>
                    <a:gs pos="0">
                      <a:schemeClr val="bg1">
                        <a:lumMod val="65000"/>
                        <a:lumOff val="35000"/>
                      </a:schemeClr>
                    </a:gs>
                    <a:gs pos="86000">
                      <a:schemeClr val="bg1">
                        <a:lumMod val="65000"/>
                        <a:lumOff val="35000"/>
                      </a:schemeClr>
                    </a:gs>
                  </a:gsLst>
                  <a:path path="circle">
                    <a:fillToRect r="100000" b="100000"/>
                  </a:path>
                </a:gradFill>
              </a:defRPr>
            </a:lvl4pPr>
            <a:lvl5pPr marL="0" indent="0">
              <a:spcBef>
                <a:spcPts val="510"/>
              </a:spcBef>
              <a:buFont typeface="Arial" pitchFamily="34" charset="0"/>
              <a:buNone/>
              <a:defRPr sz="1122">
                <a:gradFill>
                  <a:gsLst>
                    <a:gs pos="0">
                      <a:schemeClr val="bg1">
                        <a:lumMod val="65000"/>
                        <a:lumOff val="35000"/>
                      </a:schemeClr>
                    </a:gs>
                    <a:gs pos="86000">
                      <a:schemeClr val="bg1">
                        <a:lumMod val="65000"/>
                        <a:lumOff val="35000"/>
                      </a:schemeClr>
                    </a:gs>
                  </a:gsLst>
                  <a:path path="circle">
                    <a:fillToRect r="100000" b="100000"/>
                  </a:path>
                </a:gradFill>
              </a:defRPr>
            </a:lvl5pPr>
          </a:lstStyle>
          <a:p>
            <a:pPr marL="0" lvl="0" indent="0" algn="l" defTabSz="699699" rtl="0" eaLnBrk="1" latinLnBrk="0" hangingPunct="1">
              <a:lnSpc>
                <a:spcPct val="90000"/>
              </a:lnSpc>
              <a:spcBef>
                <a:spcPct val="20000"/>
              </a:spcBef>
              <a:buSzPct val="90000"/>
              <a:buFont typeface="Arial" pitchFamily="34" charset="0"/>
              <a:buNone/>
            </a:pPr>
            <a:r>
              <a:rPr lang="en-US" smtClean="0"/>
              <a:t>Click to edit Master text styles</a:t>
            </a:r>
          </a:p>
          <a:p>
            <a:pPr marL="0" lvl="1" indent="0" algn="l" defTabSz="699699" rtl="0" eaLnBrk="1" latinLnBrk="0" hangingPunct="1">
              <a:lnSpc>
                <a:spcPct val="90000"/>
              </a:lnSpc>
              <a:spcBef>
                <a:spcPct val="20000"/>
              </a:spcBef>
              <a:buSzPct val="90000"/>
              <a:buFont typeface="Arial" pitchFamily="34" charset="0"/>
              <a:buNone/>
            </a:pPr>
            <a:r>
              <a:rPr lang="en-US" smtClean="0"/>
              <a:t>Second level</a:t>
            </a:r>
          </a:p>
          <a:p>
            <a:pPr marL="0" lvl="2" indent="0" algn="l" defTabSz="699699" rtl="0" eaLnBrk="1" latinLnBrk="0" hangingPunct="1">
              <a:lnSpc>
                <a:spcPct val="90000"/>
              </a:lnSpc>
              <a:spcBef>
                <a:spcPct val="20000"/>
              </a:spcBef>
              <a:buSzPct val="90000"/>
              <a:buFont typeface="Arial" pitchFamily="34" charset="0"/>
              <a:buNone/>
            </a:pPr>
            <a:r>
              <a:rPr lang="en-US" smtClean="0"/>
              <a:t>Third level</a:t>
            </a:r>
          </a:p>
          <a:p>
            <a:pPr marL="0" lvl="3" indent="0" algn="l" defTabSz="699699" rtl="0" eaLnBrk="1" latinLnBrk="0" hangingPunct="1">
              <a:lnSpc>
                <a:spcPct val="90000"/>
              </a:lnSpc>
              <a:spcBef>
                <a:spcPct val="20000"/>
              </a:spcBef>
              <a:buSzPct val="90000"/>
              <a:buFont typeface="Arial" pitchFamily="34" charset="0"/>
              <a:buNone/>
            </a:pPr>
            <a:r>
              <a:rPr lang="en-US" smtClean="0"/>
              <a:t>Fourth level</a:t>
            </a:r>
          </a:p>
          <a:p>
            <a:pPr marL="0" lvl="4" indent="0" algn="l" defTabSz="699699" rtl="0" eaLnBrk="1" latinLnBrk="0" hangingPunct="1">
              <a:lnSpc>
                <a:spcPct val="90000"/>
              </a:lnSpc>
              <a:spcBef>
                <a:spcPct val="20000"/>
              </a:spcBef>
              <a:buSzPct val="90000"/>
              <a:buFont typeface="Arial" pitchFamily="34" charset="0"/>
              <a:buNone/>
            </a:pPr>
            <a:r>
              <a:rPr lang="en-US" smtClean="0"/>
              <a:t>Fifth level</a:t>
            </a:r>
            <a:endParaRPr lang="en-US" dirty="0"/>
          </a:p>
        </p:txBody>
      </p:sp>
      <p:sp>
        <p:nvSpPr>
          <p:cNvPr id="2" name="Title 1"/>
          <p:cNvSpPr>
            <a:spLocks noGrp="1"/>
          </p:cNvSpPr>
          <p:nvPr>
            <p:ph type="title"/>
          </p:nvPr>
        </p:nvSpPr>
        <p:spPr>
          <a:xfrm>
            <a:off x="4352283" y="233152"/>
            <a:ext cx="7552915" cy="621530"/>
          </a:xfrm>
          <a:prstGeom prst="rect">
            <a:avLst/>
          </a:prstGeom>
        </p:spPr>
        <p:txBody>
          <a:bodyPr/>
          <a:lstStyle>
            <a:lvl1pPr>
              <a:defRPr lang="en-US" sz="4488" b="0" kern="1200" cap="none" spc="-102" baseline="0" dirty="0">
                <a:ln w="3175">
                  <a:noFill/>
                </a:ln>
                <a:gradFill>
                  <a:gsLst>
                    <a:gs pos="0">
                      <a:schemeClr val="bg1">
                        <a:lumMod val="65000"/>
                        <a:lumOff val="35000"/>
                      </a:schemeClr>
                    </a:gs>
                    <a:gs pos="86000">
                      <a:schemeClr val="bg1">
                        <a:lumMod val="65000"/>
                        <a:lumOff val="35000"/>
                      </a:schemeClr>
                    </a:gs>
                  </a:gsLst>
                  <a:path path="circle">
                    <a:fillToRect r="100000" b="100000"/>
                  </a:path>
                </a:gradFill>
                <a:effectLst/>
                <a:latin typeface="Segoe UI Light" pitchFamily="34" charset="0"/>
                <a:ea typeface="+mn-ea"/>
                <a:cs typeface="Arial"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822605417"/>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Red | SIDE TEXT">
    <p:bg>
      <p:bgPr>
        <a:solidFill>
          <a:schemeClr val="accent2"/>
        </a:solidFill>
        <a:effectLst/>
      </p:bgPr>
    </p:bg>
    <p:spTree>
      <p:nvGrpSpPr>
        <p:cNvPr id="1" name=""/>
        <p:cNvGrpSpPr/>
        <p:nvPr/>
      </p:nvGrpSpPr>
      <p:grpSpPr>
        <a:xfrm>
          <a:off x="0" y="0"/>
          <a:ext cx="0" cy="0"/>
          <a:chOff x="0" y="0"/>
          <a:chExt cx="0" cy="0"/>
        </a:xfrm>
      </p:grpSpPr>
      <p:sp>
        <p:nvSpPr>
          <p:cNvPr id="18" name="Text Placeholder 3"/>
          <p:cNvSpPr>
            <a:spLocks noGrp="1"/>
          </p:cNvSpPr>
          <p:nvPr>
            <p:ph type="body" sz="quarter" idx="13"/>
          </p:nvPr>
        </p:nvSpPr>
        <p:spPr>
          <a:xfrm>
            <a:off x="4352284" y="1398906"/>
            <a:ext cx="7541576" cy="1741642"/>
          </a:xfrm>
          <a:prstGeom prst="rect">
            <a:avLst/>
          </a:prstGeom>
        </p:spPr>
        <p:txBody>
          <a:bodyPr rIns="91440"/>
          <a:lstStyle>
            <a:lvl1pPr marL="0" indent="0">
              <a:spcBef>
                <a:spcPts val="1836"/>
              </a:spcBef>
              <a:buFont typeface="Arial" pitchFamily="34" charset="0"/>
              <a:buNone/>
              <a:defRPr lang="en-US" sz="3264" kern="4000" spc="-102" baseline="0" dirty="0" smtClean="0">
                <a:gradFill>
                  <a:gsLst>
                    <a:gs pos="0">
                      <a:schemeClr val="bg1">
                        <a:lumMod val="65000"/>
                        <a:lumOff val="35000"/>
                      </a:schemeClr>
                    </a:gs>
                    <a:gs pos="86000">
                      <a:schemeClr val="bg1">
                        <a:lumMod val="65000"/>
                        <a:lumOff val="35000"/>
                      </a:schemeClr>
                    </a:gs>
                  </a:gsLst>
                  <a:path path="circle">
                    <a:fillToRect r="100000" b="100000"/>
                  </a:path>
                </a:gradFill>
                <a:latin typeface="+mj-lt"/>
                <a:ea typeface="+mn-ea"/>
                <a:cs typeface="+mn-cs"/>
              </a:defRPr>
            </a:lvl1pPr>
            <a:lvl2pPr marL="1620" indent="0">
              <a:spcBef>
                <a:spcPts val="510"/>
              </a:spcBef>
              <a:buFont typeface="Arial" pitchFamily="34" charset="0"/>
              <a:buNone/>
              <a:tabLst/>
              <a:defRPr lang="en-US" sz="1836" kern="4000" spc="0" baseline="0" dirty="0" smtClean="0">
                <a:gradFill>
                  <a:gsLst>
                    <a:gs pos="0">
                      <a:schemeClr val="bg1">
                        <a:lumMod val="65000"/>
                        <a:lumOff val="35000"/>
                      </a:schemeClr>
                    </a:gs>
                    <a:gs pos="86000">
                      <a:schemeClr val="bg1">
                        <a:lumMod val="65000"/>
                        <a:lumOff val="35000"/>
                      </a:schemeClr>
                    </a:gs>
                  </a:gsLst>
                  <a:path path="circle">
                    <a:fillToRect r="100000" b="100000"/>
                  </a:path>
                </a:gradFill>
                <a:latin typeface="+mn-lt"/>
                <a:ea typeface="+mn-ea"/>
                <a:cs typeface="+mn-cs"/>
              </a:defRPr>
            </a:lvl2pPr>
            <a:lvl3pPr marL="0" indent="0">
              <a:spcBef>
                <a:spcPts val="510"/>
              </a:spcBef>
              <a:buFont typeface="Arial" pitchFamily="34" charset="0"/>
              <a:buNone/>
              <a:defRPr sz="1428">
                <a:gradFill>
                  <a:gsLst>
                    <a:gs pos="0">
                      <a:schemeClr val="bg1">
                        <a:lumMod val="65000"/>
                        <a:lumOff val="35000"/>
                      </a:schemeClr>
                    </a:gs>
                    <a:gs pos="86000">
                      <a:schemeClr val="bg1">
                        <a:lumMod val="65000"/>
                        <a:lumOff val="35000"/>
                      </a:schemeClr>
                    </a:gs>
                  </a:gsLst>
                  <a:path path="circle">
                    <a:fillToRect r="100000" b="100000"/>
                  </a:path>
                </a:gradFill>
              </a:defRPr>
            </a:lvl3pPr>
            <a:lvl4pPr marL="0" indent="0">
              <a:spcBef>
                <a:spcPts val="510"/>
              </a:spcBef>
              <a:buFont typeface="Arial" pitchFamily="34" charset="0"/>
              <a:buNone/>
              <a:defRPr sz="1122">
                <a:gradFill>
                  <a:gsLst>
                    <a:gs pos="0">
                      <a:schemeClr val="bg1">
                        <a:lumMod val="65000"/>
                        <a:lumOff val="35000"/>
                      </a:schemeClr>
                    </a:gs>
                    <a:gs pos="86000">
                      <a:schemeClr val="bg1">
                        <a:lumMod val="65000"/>
                        <a:lumOff val="35000"/>
                      </a:schemeClr>
                    </a:gs>
                  </a:gsLst>
                  <a:path path="circle">
                    <a:fillToRect r="100000" b="100000"/>
                  </a:path>
                </a:gradFill>
              </a:defRPr>
            </a:lvl4pPr>
            <a:lvl5pPr marL="0" indent="0">
              <a:spcBef>
                <a:spcPts val="510"/>
              </a:spcBef>
              <a:buFont typeface="Arial" pitchFamily="34" charset="0"/>
              <a:buNone/>
              <a:defRPr sz="1122">
                <a:gradFill>
                  <a:gsLst>
                    <a:gs pos="0">
                      <a:schemeClr val="bg1">
                        <a:lumMod val="65000"/>
                        <a:lumOff val="35000"/>
                      </a:schemeClr>
                    </a:gs>
                    <a:gs pos="86000">
                      <a:schemeClr val="bg1">
                        <a:lumMod val="65000"/>
                        <a:lumOff val="35000"/>
                      </a:schemeClr>
                    </a:gs>
                  </a:gsLst>
                  <a:path path="circle">
                    <a:fillToRect r="100000" b="100000"/>
                  </a:path>
                </a:gradFill>
              </a:defRPr>
            </a:lvl5pPr>
          </a:lstStyle>
          <a:p>
            <a:pPr marL="0" lvl="0" indent="0" algn="l" defTabSz="699699" rtl="0" eaLnBrk="1" latinLnBrk="0" hangingPunct="1">
              <a:lnSpc>
                <a:spcPct val="90000"/>
              </a:lnSpc>
              <a:spcBef>
                <a:spcPct val="20000"/>
              </a:spcBef>
              <a:buSzPct val="90000"/>
              <a:buFont typeface="Arial" pitchFamily="34" charset="0"/>
              <a:buNone/>
            </a:pPr>
            <a:r>
              <a:rPr lang="en-US" smtClean="0"/>
              <a:t>Click to edit Master text styles</a:t>
            </a:r>
          </a:p>
          <a:p>
            <a:pPr marL="0" lvl="1" indent="0" algn="l" defTabSz="699699" rtl="0" eaLnBrk="1" latinLnBrk="0" hangingPunct="1">
              <a:lnSpc>
                <a:spcPct val="90000"/>
              </a:lnSpc>
              <a:spcBef>
                <a:spcPct val="20000"/>
              </a:spcBef>
              <a:buSzPct val="90000"/>
              <a:buFont typeface="Arial" pitchFamily="34" charset="0"/>
              <a:buNone/>
            </a:pPr>
            <a:r>
              <a:rPr lang="en-US" smtClean="0"/>
              <a:t>Second level</a:t>
            </a:r>
          </a:p>
          <a:p>
            <a:pPr marL="0" lvl="2" indent="0" algn="l" defTabSz="699699" rtl="0" eaLnBrk="1" latinLnBrk="0" hangingPunct="1">
              <a:lnSpc>
                <a:spcPct val="90000"/>
              </a:lnSpc>
              <a:spcBef>
                <a:spcPct val="20000"/>
              </a:spcBef>
              <a:buSzPct val="90000"/>
              <a:buFont typeface="Arial" pitchFamily="34" charset="0"/>
              <a:buNone/>
            </a:pPr>
            <a:r>
              <a:rPr lang="en-US" smtClean="0"/>
              <a:t>Third level</a:t>
            </a:r>
          </a:p>
          <a:p>
            <a:pPr marL="0" lvl="3" indent="0" algn="l" defTabSz="699699" rtl="0" eaLnBrk="1" latinLnBrk="0" hangingPunct="1">
              <a:lnSpc>
                <a:spcPct val="90000"/>
              </a:lnSpc>
              <a:spcBef>
                <a:spcPct val="20000"/>
              </a:spcBef>
              <a:buSzPct val="90000"/>
              <a:buFont typeface="Arial" pitchFamily="34" charset="0"/>
              <a:buNone/>
            </a:pPr>
            <a:r>
              <a:rPr lang="en-US" smtClean="0"/>
              <a:t>Fourth level</a:t>
            </a:r>
          </a:p>
          <a:p>
            <a:pPr marL="0" lvl="4" indent="0" algn="l" defTabSz="699699" rtl="0" eaLnBrk="1" latinLnBrk="0" hangingPunct="1">
              <a:lnSpc>
                <a:spcPct val="90000"/>
              </a:lnSpc>
              <a:spcBef>
                <a:spcPct val="20000"/>
              </a:spcBef>
              <a:buSzPct val="90000"/>
              <a:buFont typeface="Arial" pitchFamily="34" charset="0"/>
              <a:buNone/>
            </a:pPr>
            <a:r>
              <a:rPr lang="en-US" smtClean="0"/>
              <a:t>Fifth level</a:t>
            </a:r>
            <a:endParaRPr lang="en-US" dirty="0"/>
          </a:p>
        </p:txBody>
      </p:sp>
      <p:sp>
        <p:nvSpPr>
          <p:cNvPr id="2" name="Title 1"/>
          <p:cNvSpPr>
            <a:spLocks noGrp="1"/>
          </p:cNvSpPr>
          <p:nvPr>
            <p:ph type="title"/>
          </p:nvPr>
        </p:nvSpPr>
        <p:spPr>
          <a:xfrm>
            <a:off x="4352283" y="233152"/>
            <a:ext cx="7552915" cy="621530"/>
          </a:xfrm>
          <a:prstGeom prst="rect">
            <a:avLst/>
          </a:prstGeom>
        </p:spPr>
        <p:txBody>
          <a:bodyPr/>
          <a:lstStyle>
            <a:lvl1pPr>
              <a:defRPr lang="en-US" sz="4488" b="0" kern="1200" cap="none" spc="-102" baseline="0" dirty="0">
                <a:ln w="3175">
                  <a:noFill/>
                </a:ln>
                <a:gradFill>
                  <a:gsLst>
                    <a:gs pos="0">
                      <a:schemeClr val="bg1">
                        <a:lumMod val="65000"/>
                        <a:lumOff val="35000"/>
                      </a:schemeClr>
                    </a:gs>
                    <a:gs pos="86000">
                      <a:schemeClr val="bg1">
                        <a:lumMod val="65000"/>
                        <a:lumOff val="35000"/>
                      </a:schemeClr>
                    </a:gs>
                  </a:gsLst>
                  <a:path path="circle">
                    <a:fillToRect r="100000" b="100000"/>
                  </a:path>
                </a:gradFill>
                <a:effectLst/>
                <a:latin typeface="Segoe UI Light" pitchFamily="34" charset="0"/>
                <a:ea typeface="+mn-ea"/>
                <a:cs typeface="Arial"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37088023"/>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GREEN | SIDE TEXT">
    <p:bg>
      <p:bgPr>
        <a:solidFill>
          <a:schemeClr val="accent3"/>
        </a:solidFill>
        <a:effectLst/>
      </p:bgPr>
    </p:bg>
    <p:spTree>
      <p:nvGrpSpPr>
        <p:cNvPr id="1" name=""/>
        <p:cNvGrpSpPr/>
        <p:nvPr/>
      </p:nvGrpSpPr>
      <p:grpSpPr>
        <a:xfrm>
          <a:off x="0" y="0"/>
          <a:ext cx="0" cy="0"/>
          <a:chOff x="0" y="0"/>
          <a:chExt cx="0" cy="0"/>
        </a:xfrm>
      </p:grpSpPr>
      <p:sp>
        <p:nvSpPr>
          <p:cNvPr id="18" name="Text Placeholder 3"/>
          <p:cNvSpPr>
            <a:spLocks noGrp="1"/>
          </p:cNvSpPr>
          <p:nvPr>
            <p:ph type="body" sz="quarter" idx="13"/>
          </p:nvPr>
        </p:nvSpPr>
        <p:spPr>
          <a:xfrm>
            <a:off x="4352284" y="1398906"/>
            <a:ext cx="7619324" cy="1741642"/>
          </a:xfrm>
          <a:prstGeom prst="rect">
            <a:avLst/>
          </a:prstGeom>
        </p:spPr>
        <p:txBody>
          <a:bodyPr rIns="91440"/>
          <a:lstStyle>
            <a:lvl1pPr marL="0" indent="0">
              <a:spcBef>
                <a:spcPts val="1836"/>
              </a:spcBef>
              <a:buFont typeface="Arial" pitchFamily="34" charset="0"/>
              <a:buNone/>
              <a:defRPr lang="en-US" sz="3264" kern="4000" spc="-102" baseline="0" dirty="0" smtClean="0">
                <a:gradFill>
                  <a:gsLst>
                    <a:gs pos="0">
                      <a:schemeClr val="bg1">
                        <a:lumMod val="65000"/>
                        <a:lumOff val="35000"/>
                      </a:schemeClr>
                    </a:gs>
                    <a:gs pos="86000">
                      <a:schemeClr val="bg1">
                        <a:lumMod val="65000"/>
                        <a:lumOff val="35000"/>
                      </a:schemeClr>
                    </a:gs>
                  </a:gsLst>
                  <a:path path="circle">
                    <a:fillToRect r="100000" b="100000"/>
                  </a:path>
                </a:gradFill>
                <a:latin typeface="+mj-lt"/>
                <a:ea typeface="+mn-ea"/>
                <a:cs typeface="+mn-cs"/>
              </a:defRPr>
            </a:lvl1pPr>
            <a:lvl2pPr marL="1620" indent="0">
              <a:spcBef>
                <a:spcPts val="510"/>
              </a:spcBef>
              <a:buFont typeface="Arial" pitchFamily="34" charset="0"/>
              <a:buNone/>
              <a:tabLst/>
              <a:defRPr sz="1836">
                <a:gradFill>
                  <a:gsLst>
                    <a:gs pos="0">
                      <a:schemeClr val="bg1">
                        <a:lumMod val="65000"/>
                        <a:lumOff val="35000"/>
                      </a:schemeClr>
                    </a:gs>
                    <a:gs pos="86000">
                      <a:schemeClr val="bg1">
                        <a:lumMod val="65000"/>
                        <a:lumOff val="35000"/>
                      </a:schemeClr>
                    </a:gs>
                  </a:gsLst>
                  <a:path path="circle">
                    <a:fillToRect r="100000" b="100000"/>
                  </a:path>
                </a:gradFill>
              </a:defRPr>
            </a:lvl2pPr>
            <a:lvl3pPr marL="0" indent="0">
              <a:spcBef>
                <a:spcPts val="510"/>
              </a:spcBef>
              <a:buFont typeface="Arial" pitchFamily="34" charset="0"/>
              <a:buNone/>
              <a:defRPr sz="1428">
                <a:gradFill>
                  <a:gsLst>
                    <a:gs pos="0">
                      <a:schemeClr val="bg1">
                        <a:lumMod val="65000"/>
                        <a:lumOff val="35000"/>
                      </a:schemeClr>
                    </a:gs>
                    <a:gs pos="86000">
                      <a:schemeClr val="bg1">
                        <a:lumMod val="65000"/>
                        <a:lumOff val="35000"/>
                      </a:schemeClr>
                    </a:gs>
                  </a:gsLst>
                  <a:path path="circle">
                    <a:fillToRect r="100000" b="100000"/>
                  </a:path>
                </a:gradFill>
              </a:defRPr>
            </a:lvl3pPr>
            <a:lvl4pPr marL="0" indent="0">
              <a:spcBef>
                <a:spcPts val="510"/>
              </a:spcBef>
              <a:buFont typeface="Arial" pitchFamily="34" charset="0"/>
              <a:buNone/>
              <a:defRPr sz="1122">
                <a:gradFill>
                  <a:gsLst>
                    <a:gs pos="0">
                      <a:schemeClr val="bg1">
                        <a:lumMod val="65000"/>
                        <a:lumOff val="35000"/>
                      </a:schemeClr>
                    </a:gs>
                    <a:gs pos="86000">
                      <a:schemeClr val="bg1">
                        <a:lumMod val="65000"/>
                        <a:lumOff val="35000"/>
                      </a:schemeClr>
                    </a:gs>
                  </a:gsLst>
                  <a:path path="circle">
                    <a:fillToRect r="100000" b="100000"/>
                  </a:path>
                </a:gradFill>
              </a:defRPr>
            </a:lvl4pPr>
            <a:lvl5pPr marL="0" indent="0">
              <a:spcBef>
                <a:spcPts val="510"/>
              </a:spcBef>
              <a:buFont typeface="Arial" pitchFamily="34" charset="0"/>
              <a:buNone/>
              <a:defRPr sz="1122">
                <a:gradFill>
                  <a:gsLst>
                    <a:gs pos="0">
                      <a:schemeClr val="bg1">
                        <a:lumMod val="65000"/>
                        <a:lumOff val="35000"/>
                      </a:schemeClr>
                    </a:gs>
                    <a:gs pos="86000">
                      <a:schemeClr val="bg1">
                        <a:lumMod val="65000"/>
                        <a:lumOff val="35000"/>
                      </a:schemeClr>
                    </a:gs>
                  </a:gsLst>
                  <a:path path="circle">
                    <a:fillToRect r="100000" b="100000"/>
                  </a:path>
                </a:gradFill>
              </a:defRPr>
            </a:lvl5pPr>
          </a:lstStyle>
          <a:p>
            <a:pPr marL="0" lvl="0" indent="0" algn="l" defTabSz="699699" rtl="0" eaLnBrk="1" latinLnBrk="0" hangingPunct="1">
              <a:lnSpc>
                <a:spcPct val="90000"/>
              </a:lnSpc>
              <a:spcBef>
                <a:spcPct val="20000"/>
              </a:spcBef>
              <a:buSzPct val="90000"/>
              <a:buFont typeface="Arial" pitchFamily="34" charset="0"/>
              <a:buNone/>
            </a:pPr>
            <a:r>
              <a:rPr lang="en-US" smtClean="0"/>
              <a:t>Click to edit Master text styles</a:t>
            </a:r>
          </a:p>
          <a:p>
            <a:pPr marL="0" lvl="1" indent="0" algn="l" defTabSz="699699" rtl="0" eaLnBrk="1" latinLnBrk="0" hangingPunct="1">
              <a:lnSpc>
                <a:spcPct val="90000"/>
              </a:lnSpc>
              <a:spcBef>
                <a:spcPct val="20000"/>
              </a:spcBef>
              <a:buSzPct val="90000"/>
              <a:buFont typeface="Arial" pitchFamily="34" charset="0"/>
              <a:buNone/>
            </a:pPr>
            <a:r>
              <a:rPr lang="en-US" smtClean="0"/>
              <a:t>Second level</a:t>
            </a:r>
          </a:p>
          <a:p>
            <a:pPr marL="0" lvl="2" indent="0" algn="l" defTabSz="699699" rtl="0" eaLnBrk="1" latinLnBrk="0" hangingPunct="1">
              <a:lnSpc>
                <a:spcPct val="90000"/>
              </a:lnSpc>
              <a:spcBef>
                <a:spcPct val="20000"/>
              </a:spcBef>
              <a:buSzPct val="90000"/>
              <a:buFont typeface="Arial" pitchFamily="34" charset="0"/>
              <a:buNone/>
            </a:pPr>
            <a:r>
              <a:rPr lang="en-US" smtClean="0"/>
              <a:t>Third level</a:t>
            </a:r>
          </a:p>
          <a:p>
            <a:pPr marL="0" lvl="3" indent="0" algn="l" defTabSz="699699" rtl="0" eaLnBrk="1" latinLnBrk="0" hangingPunct="1">
              <a:lnSpc>
                <a:spcPct val="90000"/>
              </a:lnSpc>
              <a:spcBef>
                <a:spcPct val="20000"/>
              </a:spcBef>
              <a:buSzPct val="90000"/>
              <a:buFont typeface="Arial" pitchFamily="34" charset="0"/>
              <a:buNone/>
            </a:pPr>
            <a:r>
              <a:rPr lang="en-US" smtClean="0"/>
              <a:t>Fourth level</a:t>
            </a:r>
          </a:p>
          <a:p>
            <a:pPr marL="0" lvl="4" indent="0" algn="l" defTabSz="699699" rtl="0" eaLnBrk="1" latinLnBrk="0" hangingPunct="1">
              <a:lnSpc>
                <a:spcPct val="90000"/>
              </a:lnSpc>
              <a:spcBef>
                <a:spcPct val="20000"/>
              </a:spcBef>
              <a:buSzPct val="90000"/>
              <a:buFont typeface="Arial" pitchFamily="34" charset="0"/>
              <a:buNone/>
            </a:pPr>
            <a:r>
              <a:rPr lang="en-US" smtClean="0"/>
              <a:t>Fifth level</a:t>
            </a:r>
            <a:endParaRPr lang="en-US" dirty="0"/>
          </a:p>
        </p:txBody>
      </p:sp>
      <p:sp>
        <p:nvSpPr>
          <p:cNvPr id="2" name="Title 1"/>
          <p:cNvSpPr>
            <a:spLocks noGrp="1"/>
          </p:cNvSpPr>
          <p:nvPr>
            <p:ph type="title"/>
          </p:nvPr>
        </p:nvSpPr>
        <p:spPr>
          <a:xfrm>
            <a:off x="4352283" y="233152"/>
            <a:ext cx="7552915" cy="621530"/>
          </a:xfrm>
          <a:prstGeom prst="rect">
            <a:avLst/>
          </a:prstGeom>
        </p:spPr>
        <p:txBody>
          <a:bodyPr/>
          <a:lstStyle>
            <a:lvl1pPr>
              <a:defRPr lang="en-US" sz="4488" b="0" kern="1200" cap="none" spc="-102" baseline="0" dirty="0">
                <a:ln w="3175">
                  <a:noFill/>
                </a:ln>
                <a:gradFill>
                  <a:gsLst>
                    <a:gs pos="0">
                      <a:schemeClr val="bg1">
                        <a:lumMod val="65000"/>
                        <a:lumOff val="35000"/>
                      </a:schemeClr>
                    </a:gs>
                    <a:gs pos="86000">
                      <a:schemeClr val="bg1">
                        <a:lumMod val="65000"/>
                        <a:lumOff val="35000"/>
                      </a:schemeClr>
                    </a:gs>
                  </a:gsLst>
                  <a:path path="circle">
                    <a:fillToRect r="100000" b="100000"/>
                  </a:path>
                </a:gradFill>
                <a:effectLst/>
                <a:latin typeface="Segoe UI Light" pitchFamily="34" charset="0"/>
                <a:ea typeface="+mn-ea"/>
                <a:cs typeface="Arial"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258621245"/>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Purple | SIDE TEXT">
    <p:bg>
      <p:bgPr>
        <a:solidFill>
          <a:schemeClr val="accent4"/>
        </a:solidFill>
        <a:effectLst/>
      </p:bgPr>
    </p:bg>
    <p:spTree>
      <p:nvGrpSpPr>
        <p:cNvPr id="1" name=""/>
        <p:cNvGrpSpPr/>
        <p:nvPr/>
      </p:nvGrpSpPr>
      <p:grpSpPr>
        <a:xfrm>
          <a:off x="0" y="0"/>
          <a:ext cx="0" cy="0"/>
          <a:chOff x="0" y="0"/>
          <a:chExt cx="0" cy="0"/>
        </a:xfrm>
      </p:grpSpPr>
      <p:sp>
        <p:nvSpPr>
          <p:cNvPr id="18" name="Text Placeholder 3"/>
          <p:cNvSpPr>
            <a:spLocks noGrp="1"/>
          </p:cNvSpPr>
          <p:nvPr>
            <p:ph type="body" sz="quarter" idx="13"/>
          </p:nvPr>
        </p:nvSpPr>
        <p:spPr>
          <a:xfrm>
            <a:off x="4352284" y="1398906"/>
            <a:ext cx="7619324" cy="1741642"/>
          </a:xfrm>
          <a:prstGeom prst="rect">
            <a:avLst/>
          </a:prstGeom>
        </p:spPr>
        <p:txBody>
          <a:bodyPr rIns="91440"/>
          <a:lstStyle>
            <a:lvl1pPr marL="0" indent="0">
              <a:spcBef>
                <a:spcPts val="1836"/>
              </a:spcBef>
              <a:buFont typeface="Arial" pitchFamily="34" charset="0"/>
              <a:buNone/>
              <a:defRPr lang="en-US" sz="3264" kern="4000" spc="-102" baseline="0" dirty="0" smtClean="0">
                <a:gradFill>
                  <a:gsLst>
                    <a:gs pos="0">
                      <a:schemeClr val="bg1">
                        <a:lumMod val="65000"/>
                        <a:lumOff val="35000"/>
                      </a:schemeClr>
                    </a:gs>
                    <a:gs pos="86000">
                      <a:schemeClr val="bg1">
                        <a:lumMod val="65000"/>
                        <a:lumOff val="35000"/>
                      </a:schemeClr>
                    </a:gs>
                  </a:gsLst>
                  <a:path path="circle">
                    <a:fillToRect r="100000" b="100000"/>
                  </a:path>
                </a:gradFill>
                <a:latin typeface="+mj-lt"/>
                <a:ea typeface="+mn-ea"/>
                <a:cs typeface="+mn-cs"/>
              </a:defRPr>
            </a:lvl1pPr>
            <a:lvl2pPr marL="1620" indent="0">
              <a:spcBef>
                <a:spcPts val="510"/>
              </a:spcBef>
              <a:buFont typeface="Arial" pitchFamily="34" charset="0"/>
              <a:buNone/>
              <a:tabLst/>
              <a:defRPr sz="1836">
                <a:gradFill>
                  <a:gsLst>
                    <a:gs pos="0">
                      <a:schemeClr val="bg1">
                        <a:lumMod val="65000"/>
                        <a:lumOff val="35000"/>
                      </a:schemeClr>
                    </a:gs>
                    <a:gs pos="86000">
                      <a:schemeClr val="bg1">
                        <a:lumMod val="65000"/>
                        <a:lumOff val="35000"/>
                      </a:schemeClr>
                    </a:gs>
                  </a:gsLst>
                  <a:path path="circle">
                    <a:fillToRect r="100000" b="100000"/>
                  </a:path>
                </a:gradFill>
              </a:defRPr>
            </a:lvl2pPr>
            <a:lvl3pPr marL="0" indent="0">
              <a:spcBef>
                <a:spcPts val="510"/>
              </a:spcBef>
              <a:buFont typeface="Arial" pitchFamily="34" charset="0"/>
              <a:buNone/>
              <a:defRPr sz="1428">
                <a:gradFill>
                  <a:gsLst>
                    <a:gs pos="0">
                      <a:schemeClr val="bg1">
                        <a:lumMod val="65000"/>
                        <a:lumOff val="35000"/>
                      </a:schemeClr>
                    </a:gs>
                    <a:gs pos="86000">
                      <a:schemeClr val="bg1">
                        <a:lumMod val="65000"/>
                        <a:lumOff val="35000"/>
                      </a:schemeClr>
                    </a:gs>
                  </a:gsLst>
                  <a:path path="circle">
                    <a:fillToRect r="100000" b="100000"/>
                  </a:path>
                </a:gradFill>
              </a:defRPr>
            </a:lvl3pPr>
            <a:lvl4pPr marL="0" indent="0">
              <a:spcBef>
                <a:spcPts val="510"/>
              </a:spcBef>
              <a:buFont typeface="Arial" pitchFamily="34" charset="0"/>
              <a:buNone/>
              <a:defRPr sz="1122">
                <a:gradFill>
                  <a:gsLst>
                    <a:gs pos="0">
                      <a:schemeClr val="bg1">
                        <a:lumMod val="65000"/>
                        <a:lumOff val="35000"/>
                      </a:schemeClr>
                    </a:gs>
                    <a:gs pos="86000">
                      <a:schemeClr val="bg1">
                        <a:lumMod val="65000"/>
                        <a:lumOff val="35000"/>
                      </a:schemeClr>
                    </a:gs>
                  </a:gsLst>
                  <a:path path="circle">
                    <a:fillToRect r="100000" b="100000"/>
                  </a:path>
                </a:gradFill>
              </a:defRPr>
            </a:lvl4pPr>
            <a:lvl5pPr marL="0" indent="0">
              <a:spcBef>
                <a:spcPts val="510"/>
              </a:spcBef>
              <a:buFont typeface="Arial" pitchFamily="34" charset="0"/>
              <a:buNone/>
              <a:defRPr sz="1122">
                <a:gradFill>
                  <a:gsLst>
                    <a:gs pos="0">
                      <a:schemeClr val="bg1">
                        <a:lumMod val="65000"/>
                        <a:lumOff val="35000"/>
                      </a:schemeClr>
                    </a:gs>
                    <a:gs pos="86000">
                      <a:schemeClr val="bg1">
                        <a:lumMod val="65000"/>
                        <a:lumOff val="35000"/>
                      </a:schemeClr>
                    </a:gs>
                  </a:gsLst>
                  <a:path path="circle">
                    <a:fillToRect r="100000" b="100000"/>
                  </a:path>
                </a:gradFill>
              </a:defRPr>
            </a:lvl5pPr>
          </a:lstStyle>
          <a:p>
            <a:pPr marL="0" lvl="0" indent="0" algn="l" defTabSz="699699" rtl="0" eaLnBrk="1" latinLnBrk="0" hangingPunct="1">
              <a:lnSpc>
                <a:spcPct val="90000"/>
              </a:lnSpc>
              <a:spcBef>
                <a:spcPct val="20000"/>
              </a:spcBef>
              <a:buSzPct val="90000"/>
              <a:buFont typeface="Arial" pitchFamily="34" charset="0"/>
              <a:buNone/>
            </a:pPr>
            <a:r>
              <a:rPr lang="en-US" smtClean="0"/>
              <a:t>Click to edit Master text styles</a:t>
            </a:r>
          </a:p>
          <a:p>
            <a:pPr marL="0" lvl="1" indent="0" algn="l" defTabSz="699699" rtl="0" eaLnBrk="1" latinLnBrk="0" hangingPunct="1">
              <a:lnSpc>
                <a:spcPct val="90000"/>
              </a:lnSpc>
              <a:spcBef>
                <a:spcPct val="20000"/>
              </a:spcBef>
              <a:buSzPct val="90000"/>
              <a:buFont typeface="Arial" pitchFamily="34" charset="0"/>
              <a:buNone/>
            </a:pPr>
            <a:r>
              <a:rPr lang="en-US" smtClean="0"/>
              <a:t>Second level</a:t>
            </a:r>
          </a:p>
          <a:p>
            <a:pPr marL="0" lvl="2" indent="0" algn="l" defTabSz="699699" rtl="0" eaLnBrk="1" latinLnBrk="0" hangingPunct="1">
              <a:lnSpc>
                <a:spcPct val="90000"/>
              </a:lnSpc>
              <a:spcBef>
                <a:spcPct val="20000"/>
              </a:spcBef>
              <a:buSzPct val="90000"/>
              <a:buFont typeface="Arial" pitchFamily="34" charset="0"/>
              <a:buNone/>
            </a:pPr>
            <a:r>
              <a:rPr lang="en-US" smtClean="0"/>
              <a:t>Third level</a:t>
            </a:r>
          </a:p>
          <a:p>
            <a:pPr marL="0" lvl="3" indent="0" algn="l" defTabSz="699699" rtl="0" eaLnBrk="1" latinLnBrk="0" hangingPunct="1">
              <a:lnSpc>
                <a:spcPct val="90000"/>
              </a:lnSpc>
              <a:spcBef>
                <a:spcPct val="20000"/>
              </a:spcBef>
              <a:buSzPct val="90000"/>
              <a:buFont typeface="Arial" pitchFamily="34" charset="0"/>
              <a:buNone/>
            </a:pPr>
            <a:r>
              <a:rPr lang="en-US" smtClean="0"/>
              <a:t>Fourth level</a:t>
            </a:r>
          </a:p>
          <a:p>
            <a:pPr marL="0" lvl="4" indent="0" algn="l" defTabSz="699699" rtl="0" eaLnBrk="1" latinLnBrk="0" hangingPunct="1">
              <a:lnSpc>
                <a:spcPct val="90000"/>
              </a:lnSpc>
              <a:spcBef>
                <a:spcPct val="20000"/>
              </a:spcBef>
              <a:buSzPct val="90000"/>
              <a:buFont typeface="Arial" pitchFamily="34" charset="0"/>
              <a:buNone/>
            </a:pPr>
            <a:r>
              <a:rPr lang="en-US" smtClean="0"/>
              <a:t>Fifth level</a:t>
            </a:r>
            <a:endParaRPr lang="en-US" dirty="0"/>
          </a:p>
        </p:txBody>
      </p:sp>
      <p:sp>
        <p:nvSpPr>
          <p:cNvPr id="2" name="Title 1"/>
          <p:cNvSpPr>
            <a:spLocks noGrp="1"/>
          </p:cNvSpPr>
          <p:nvPr>
            <p:ph type="title"/>
          </p:nvPr>
        </p:nvSpPr>
        <p:spPr>
          <a:xfrm>
            <a:off x="4352283" y="233152"/>
            <a:ext cx="7552915" cy="621530"/>
          </a:xfrm>
          <a:prstGeom prst="rect">
            <a:avLst/>
          </a:prstGeom>
        </p:spPr>
        <p:txBody>
          <a:bodyPr/>
          <a:lstStyle>
            <a:lvl1pPr>
              <a:defRPr lang="en-US" sz="4488" b="0" kern="1200" cap="none" spc="-102" baseline="0" dirty="0">
                <a:ln w="3175">
                  <a:noFill/>
                </a:ln>
                <a:gradFill>
                  <a:gsLst>
                    <a:gs pos="0">
                      <a:schemeClr val="bg1">
                        <a:lumMod val="65000"/>
                        <a:lumOff val="35000"/>
                      </a:schemeClr>
                    </a:gs>
                    <a:gs pos="86000">
                      <a:schemeClr val="bg1">
                        <a:lumMod val="65000"/>
                        <a:lumOff val="35000"/>
                      </a:schemeClr>
                    </a:gs>
                  </a:gsLst>
                  <a:path path="circle">
                    <a:fillToRect r="100000" b="100000"/>
                  </a:path>
                </a:gradFill>
                <a:effectLst/>
                <a:latin typeface="Segoe UI Light" pitchFamily="34" charset="0"/>
                <a:ea typeface="+mn-ea"/>
                <a:cs typeface="Arial"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048155597"/>
      </p:ext>
    </p:extLst>
  </p:cSld>
  <p:clrMapOvr>
    <a:masterClrMapping/>
  </p:clrMapOvr>
  <p:transition>
    <p:fade/>
  </p:transition>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403323" y="233152"/>
            <a:ext cx="11501873" cy="565027"/>
          </a:xfrm>
          <a:prstGeom prst="rect">
            <a:avLst/>
          </a:prstGeom>
        </p:spPr>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8641" y="1476624"/>
            <a:ext cx="11516560" cy="1720343"/>
          </a:xfrm>
          <a:prstGeom prst="rect">
            <a:avLst/>
          </a:prstGeom>
        </p:spPr>
        <p:txBody>
          <a:bodyPr/>
          <a:lstStyle>
            <a:lvl1pPr>
              <a:buClr>
                <a:srgbClr val="FFFFFF"/>
              </a:buClr>
              <a:buSzPct val="70000"/>
              <a:buFont typeface="Wingdings" pitchFamily="2" charset="2"/>
              <a:buNone/>
              <a:defRPr>
                <a:gradFill>
                  <a:gsLst>
                    <a:gs pos="0">
                      <a:srgbClr val="FFFFFF"/>
                    </a:gs>
                    <a:gs pos="86000">
                      <a:srgbClr val="FFFFFF"/>
                    </a:gs>
                  </a:gsLst>
                  <a:lin ang="5400000" scaled="0"/>
                </a:gradFill>
              </a:defRPr>
            </a:lvl1pPr>
            <a:lvl2pPr>
              <a:buClr>
                <a:srgbClr val="FFFFFF"/>
              </a:buClr>
              <a:buSzPct val="70000"/>
              <a:buFont typeface="Wingdings" pitchFamily="2" charset="2"/>
              <a:buNone/>
              <a:defRPr>
                <a:gradFill>
                  <a:gsLst>
                    <a:gs pos="0">
                      <a:srgbClr val="FFFFFF"/>
                    </a:gs>
                    <a:gs pos="86000">
                      <a:srgbClr val="FFFFFF"/>
                    </a:gs>
                  </a:gsLst>
                  <a:lin ang="5400000" scaled="0"/>
                </a:gradFill>
              </a:defRPr>
            </a:lvl2pPr>
            <a:lvl3pPr>
              <a:buClr>
                <a:srgbClr val="FFFFFF"/>
              </a:buClr>
              <a:buSzPct val="70000"/>
              <a:buFont typeface="Wingdings" pitchFamily="2" charset="2"/>
              <a:buNone/>
              <a:defRPr>
                <a:gradFill>
                  <a:gsLst>
                    <a:gs pos="0">
                      <a:srgbClr val="FFFFFF"/>
                    </a:gs>
                    <a:gs pos="86000">
                      <a:srgbClr val="FFFFFF"/>
                    </a:gs>
                  </a:gsLst>
                  <a:lin ang="5400000" scaled="0"/>
                </a:gradFill>
              </a:defRPr>
            </a:lvl3pPr>
            <a:lvl4pPr>
              <a:buClr>
                <a:srgbClr val="FFFFFF"/>
              </a:buClr>
              <a:buSzPct val="70000"/>
              <a:buFont typeface="Wingdings" pitchFamily="2" charset="2"/>
              <a:buNone/>
              <a:defRPr>
                <a:gradFill>
                  <a:gsLst>
                    <a:gs pos="0">
                      <a:srgbClr val="FFFFFF"/>
                    </a:gs>
                    <a:gs pos="86000">
                      <a:srgbClr val="FFFFFF"/>
                    </a:gs>
                  </a:gsLst>
                  <a:lin ang="5400000" scaled="0"/>
                </a:gradFill>
              </a:defRPr>
            </a:lvl4pPr>
            <a:lvl5pPr>
              <a:buClr>
                <a:srgbClr val="FFFFFF"/>
              </a:buClr>
              <a:buSzPct val="70000"/>
              <a:buFont typeface="Wingdings" pitchFamily="2" charset="2"/>
              <a:buNone/>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3" y="6363086"/>
            <a:ext cx="12436476" cy="631450"/>
          </a:xfrm>
          <a:prstGeom prst="rect">
            <a:avLst/>
          </a:prstGeom>
          <a:solidFill>
            <a:srgbClr val="FFFF99"/>
          </a:solidFill>
        </p:spPr>
        <p:txBody>
          <a:bodyPr wrap="square" lIns="114341" tIns="57171" rIns="114341" bIns="57171" anchor="b" anchorCtr="0">
            <a:noAutofit/>
          </a:bodyPr>
          <a:lstStyle>
            <a:lvl1pPr algn="r">
              <a:buFont typeface="Arial" pitchFamily="34" charset="0"/>
              <a:buNone/>
              <a:defRPr spc="-39"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2852998488"/>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_Blank Color 1 Layou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8640" y="2144879"/>
            <a:ext cx="10683709" cy="2081181"/>
          </a:xfrm>
        </p:spPr>
        <p:txBody>
          <a:bodyPr/>
          <a:lstStyle>
            <a:lvl1pPr>
              <a:defRPr sz="7343">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82720977"/>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Blank Color 1 Layout">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8640" y="2144879"/>
            <a:ext cx="10683709" cy="2081181"/>
          </a:xfrm>
        </p:spPr>
        <p:txBody>
          <a:bodyPr/>
          <a:lstStyle>
            <a:lvl1pPr>
              <a:defRPr sz="7343">
                <a:solidFill>
                  <a:schemeClr val="bg1"/>
                </a:solidFill>
              </a:defRPr>
            </a:lvl1pPr>
          </a:lstStyle>
          <a:p>
            <a:r>
              <a:rPr lang="en-US" smtClean="0"/>
              <a:t>Click to edit Master title style</a:t>
            </a:r>
            <a:endParaRPr lang="en-US"/>
          </a:p>
        </p:txBody>
      </p:sp>
    </p:spTree>
    <p:extLst>
      <p:ext uri="{BB962C8B-B14F-4D97-AF65-F5344CB8AC3E}">
        <p14:creationId xmlns:p14="http://schemas.microsoft.com/office/powerpoint/2010/main" val="2382320045"/>
      </p:ext>
    </p:extLst>
  </p:cSld>
  <p:clrMapOvr>
    <a:masterClrMapping/>
  </p:clrMapOvr>
  <p:transition>
    <p:fade/>
  </p:transition>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7_Blank Color 1 Layout">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8640" y="2144879"/>
            <a:ext cx="10683709" cy="2081181"/>
          </a:xfrm>
        </p:spPr>
        <p:txBody>
          <a:bodyPr/>
          <a:lstStyle>
            <a:lvl1pPr>
              <a:defRPr sz="7343">
                <a:solidFill>
                  <a:schemeClr val="bg1"/>
                </a:solidFill>
              </a:defRPr>
            </a:lvl1pPr>
          </a:lstStyle>
          <a:p>
            <a:r>
              <a:rPr lang="en-US" smtClean="0"/>
              <a:t>Click to edit Master title style</a:t>
            </a:r>
            <a:endParaRPr lang="en-US"/>
          </a:p>
        </p:txBody>
      </p:sp>
    </p:spTree>
    <p:extLst>
      <p:ext uri="{BB962C8B-B14F-4D97-AF65-F5344CB8AC3E}">
        <p14:creationId xmlns:p14="http://schemas.microsoft.com/office/powerpoint/2010/main" val="3380746240"/>
      </p:ext>
    </p:extLst>
  </p:cSld>
  <p:clrMapOvr>
    <a:masterClrMapping/>
  </p:clrMapOvr>
  <p:transition>
    <p:fade/>
  </p:transition>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8_Blank Color 1 Layout">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8640" y="2144879"/>
            <a:ext cx="10683709" cy="2081181"/>
          </a:xfrm>
        </p:spPr>
        <p:txBody>
          <a:bodyPr/>
          <a:lstStyle>
            <a:lvl1pPr>
              <a:defRPr sz="7343">
                <a:solidFill>
                  <a:schemeClr val="bg1"/>
                </a:solidFill>
              </a:defRPr>
            </a:lvl1pPr>
          </a:lstStyle>
          <a:p>
            <a:r>
              <a:rPr lang="en-US" smtClean="0"/>
              <a:t>Click to edit Master title style</a:t>
            </a:r>
            <a:endParaRPr lang="en-US"/>
          </a:p>
        </p:txBody>
      </p:sp>
    </p:spTree>
    <p:extLst>
      <p:ext uri="{BB962C8B-B14F-4D97-AF65-F5344CB8AC3E}">
        <p14:creationId xmlns:p14="http://schemas.microsoft.com/office/powerpoint/2010/main" val="1812467092"/>
      </p:ext>
    </p:extLst>
  </p:cSld>
  <p:clrMapOvr>
    <a:masterClrMapping/>
  </p:clrMapOvr>
  <p:transition>
    <p:fade/>
  </p:transition>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Custom Layout">
    <p:bg>
      <p:bgPr>
        <a:solidFill>
          <a:schemeClr val="accent1"/>
        </a:solidFill>
        <a:effectLst/>
      </p:bgPr>
    </p:bg>
    <p:spTree>
      <p:nvGrpSpPr>
        <p:cNvPr id="1" name=""/>
        <p:cNvGrpSpPr/>
        <p:nvPr/>
      </p:nvGrpSpPr>
      <p:grpSpPr>
        <a:xfrm>
          <a:off x="0" y="0"/>
          <a:ext cx="0" cy="0"/>
          <a:chOff x="0" y="0"/>
          <a:chExt cx="0" cy="0"/>
        </a:xfrm>
      </p:grpSpPr>
      <p:sp>
        <p:nvSpPr>
          <p:cNvPr id="3" name="Rectangle 2"/>
          <p:cNvSpPr/>
          <p:nvPr/>
        </p:nvSpPr>
        <p:spPr>
          <a:xfrm>
            <a:off x="438388" y="5985683"/>
            <a:ext cx="11589167" cy="606357"/>
          </a:xfrm>
          <a:prstGeom prst="rect">
            <a:avLst/>
          </a:prstGeom>
        </p:spPr>
        <p:txBody>
          <a:bodyPr wrap="square">
            <a:spAutoFit/>
          </a:bodyPr>
          <a:lstStyle/>
          <a:p>
            <a:pPr defTabSz="932290" eaLnBrk="0" hangingPunct="0"/>
            <a:r>
              <a:rPr lang="en-US" sz="816" dirty="0" smtClean="0">
                <a:gradFill>
                  <a:gsLst>
                    <a:gs pos="0">
                      <a:srgbClr val="FFFFFF"/>
                    </a:gs>
                    <a:gs pos="100000">
                      <a:srgbClr val="FFFFFF"/>
                    </a:gs>
                  </a:gsLst>
                  <a:lin ang="5400000" scaled="0"/>
                </a:gradFill>
                <a:cs typeface="Arial" charset="0"/>
              </a:rPr>
              <a:t>© 2015 Microsoft Corporation. All rights reserved. Microsoft, Windows, Windows Vista and other product names are or may be registered trademarks and/or trademarks in the U.S. and/or other countries.</a:t>
            </a:r>
          </a:p>
          <a:p>
            <a:pPr defTabSz="932290" eaLnBrk="0" hangingPunct="0"/>
            <a:r>
              <a:rPr lang="en-US" sz="816" dirty="0" smtClean="0">
                <a:gradFill>
                  <a:gsLst>
                    <a:gs pos="0">
                      <a:srgbClr val="FFFFFF"/>
                    </a:gs>
                    <a:gs pos="100000">
                      <a:srgbClr val="FFFFFF"/>
                    </a:gs>
                  </a:gsLst>
                  <a:lin ang="5400000" scaled="0"/>
                </a:gra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816" dirty="0">
              <a:gradFill>
                <a:gsLst>
                  <a:gs pos="0">
                    <a:srgbClr val="FFFFFF"/>
                  </a:gs>
                  <a:gs pos="100000">
                    <a:srgbClr val="FFFFFF"/>
                  </a:gs>
                </a:gsLst>
                <a:lin ang="5400000" scaled="0"/>
              </a:gradFill>
              <a:cs typeface="Arial" charset="0"/>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41447" y="2708004"/>
            <a:ext cx="5106082" cy="1106597"/>
          </a:xfrm>
          <a:prstGeom prst="rect">
            <a:avLst/>
          </a:prstGeom>
        </p:spPr>
      </p:pic>
    </p:spTree>
    <p:extLst>
      <p:ext uri="{BB962C8B-B14F-4D97-AF65-F5344CB8AC3E}">
        <p14:creationId xmlns:p14="http://schemas.microsoft.com/office/powerpoint/2010/main" val="344606589"/>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855009" y="6482890"/>
            <a:ext cx="2798207" cy="372394"/>
          </a:xfrm>
          <a:prstGeom prst="rect">
            <a:avLst/>
          </a:prstGeom>
        </p:spPr>
        <p:txBody>
          <a:bodyPr/>
          <a:lstStyle/>
          <a:p>
            <a:pPr defTabSz="932418"/>
            <a:endParaRPr lang="en-US" dirty="0">
              <a:solidFill>
                <a:prstClr val="black"/>
              </a:solidFill>
            </a:endParaRPr>
          </a:p>
        </p:txBody>
      </p:sp>
      <p:sp>
        <p:nvSpPr>
          <p:cNvPr id="5" name="Footer Placeholder 4"/>
          <p:cNvSpPr>
            <a:spLocks noGrp="1"/>
          </p:cNvSpPr>
          <p:nvPr>
            <p:ph type="ftr" sz="quarter" idx="11"/>
          </p:nvPr>
        </p:nvSpPr>
        <p:spPr>
          <a:xfrm>
            <a:off x="4119583" y="6482890"/>
            <a:ext cx="4197310" cy="372394"/>
          </a:xfrm>
          <a:prstGeom prst="rect">
            <a:avLst/>
          </a:prstGeom>
        </p:spPr>
        <p:txBody>
          <a:bodyPr/>
          <a:lstStyle/>
          <a:p>
            <a:pPr defTabSz="932597"/>
            <a:r>
              <a:rPr lang="en-US" smtClean="0">
                <a:solidFill>
                  <a:prstClr val="black">
                    <a:tint val="75000"/>
                  </a:prstClr>
                </a:solidFill>
              </a:rPr>
              <a:t>Microsoft Confidential</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91CD651-25B1-4B08-B97C-C8179DFEFC6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90819589"/>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cSld name="5_PresentationTitle_Manufacturing1">
    <p:bg>
      <p:bgPr>
        <a:solidFill>
          <a:schemeClr val="bg1"/>
        </a:solidFill>
        <a:effectLst/>
      </p:bgPr>
    </p:bg>
    <p:spTree>
      <p:nvGrpSpPr>
        <p:cNvPr id="1" name=""/>
        <p:cNvGrpSpPr/>
        <p:nvPr/>
      </p:nvGrpSpPr>
      <p:grpSpPr>
        <a:xfrm>
          <a:off x="0" y="0"/>
          <a:ext cx="0" cy="0"/>
          <a:chOff x="0" y="0"/>
          <a:chExt cx="0" cy="0"/>
        </a:xfrm>
      </p:grpSpPr>
      <p:pic>
        <p:nvPicPr>
          <p:cNvPr id="10" name="Picture 9" descr="STB13_SolarFarm_02.png"/>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2" y="-1"/>
            <a:ext cx="12434856" cy="6994526"/>
          </a:xfrm>
          <a:prstGeom prst="rect">
            <a:avLst/>
          </a:prstGeom>
        </p:spPr>
      </p:pic>
      <p:graphicFrame>
        <p:nvGraphicFramePr>
          <p:cNvPr id="2" name="Object 1" hidden="1"/>
          <p:cNvGraphicFramePr>
            <a:graphicFrameLocks noChangeAspect="1"/>
          </p:cNvGraphicFramePr>
          <p:nvPr>
            <p:custDataLst>
              <p:tags r:id="rId2"/>
            </p:custDataLst>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spid="_x0000_s3115"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9" y="1590"/>
                        <a:ext cx="1587" cy="1587"/>
                      </a:xfrm>
                      <a:prstGeom prst="rect">
                        <a:avLst/>
                      </a:prstGeom>
                    </p:spPr>
                  </p:pic>
                </p:oleObj>
              </mc:Fallback>
            </mc:AlternateContent>
          </a:graphicData>
        </a:graphic>
      </p:graphicFrame>
      <p:sp>
        <p:nvSpPr>
          <p:cNvPr id="9" name="Rectangle 8"/>
          <p:cNvSpPr/>
          <p:nvPr/>
        </p:nvSpPr>
        <p:spPr bwMode="auto">
          <a:xfrm>
            <a:off x="0" y="559287"/>
            <a:ext cx="8115762" cy="3894027"/>
          </a:xfrm>
          <a:prstGeom prst="rect">
            <a:avLst/>
          </a:prstGeom>
          <a:solidFill>
            <a:schemeClr val="accent2">
              <a:alpha val="84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96" tIns="146237" rIns="182796" bIns="146237" numCol="1" spcCol="0" rtlCol="0" fromWordArt="0" anchor="t" anchorCtr="0" forceAA="0" compatLnSpc="1">
            <a:prstTxWarp prst="textNoShape">
              <a:avLst/>
            </a:prstTxWarp>
            <a:noAutofit/>
          </a:bodyPr>
          <a:lstStyle/>
          <a:p>
            <a:pPr algn="ctr" defTabSz="931912" fontAlgn="base">
              <a:lnSpc>
                <a:spcPct val="90000"/>
              </a:lnSpc>
              <a:spcBef>
                <a:spcPct val="0"/>
              </a:spcBef>
              <a:spcAft>
                <a:spcPct val="0"/>
              </a:spcAft>
            </a:pPr>
            <a:endParaRPr lang="en-US" sz="2448" dirty="0" err="1">
              <a:gradFill>
                <a:gsLst>
                  <a:gs pos="0">
                    <a:srgbClr val="FFFFFF"/>
                  </a:gs>
                  <a:gs pos="100000">
                    <a:srgbClr val="FFFFFF"/>
                  </a:gs>
                </a:gsLst>
                <a:lin ang="5400000" scaled="0"/>
              </a:gradFill>
              <a:ea typeface="Segoe UI" pitchFamily="34" charset="0"/>
              <a:cs typeface="Segoe UI" pitchFamily="34" charset="0"/>
            </a:endParaRPr>
          </a:p>
        </p:txBody>
      </p:sp>
      <p:sp>
        <p:nvSpPr>
          <p:cNvPr id="16" name="Title 1"/>
          <p:cNvSpPr>
            <a:spLocks noGrp="1"/>
          </p:cNvSpPr>
          <p:nvPr>
            <p:ph type="ctrTitle" hasCustomPrompt="1"/>
          </p:nvPr>
        </p:nvSpPr>
        <p:spPr>
          <a:xfrm>
            <a:off x="466369" y="1574006"/>
            <a:ext cx="7418143" cy="1864588"/>
          </a:xfrm>
          <a:prstGeom prst="rect">
            <a:avLst/>
          </a:prstGeom>
        </p:spPr>
        <p:txBody>
          <a:bodyPr wrap="square" lIns="146304" tIns="0" rIns="146304" bIns="0" anchor="ctr" anchorCtr="0">
            <a:spAutoFit/>
          </a:bodyPr>
          <a:lstStyle>
            <a:lvl1pPr>
              <a:lnSpc>
                <a:spcPct val="90000"/>
              </a:lnSpc>
              <a:spcBef>
                <a:spcPts val="0"/>
              </a:spcBef>
              <a:defRPr sz="6729" baseline="0">
                <a:solidFill>
                  <a:schemeClr val="bg1"/>
                </a:solidFill>
              </a:defRPr>
            </a:lvl1pPr>
          </a:lstStyle>
          <a:p>
            <a:r>
              <a:rPr lang="en-US" dirty="0" smtClean="0"/>
              <a:t>Headline here, second line here</a:t>
            </a:r>
            <a:endParaRPr lang="en-US" dirty="0"/>
          </a:p>
        </p:txBody>
      </p:sp>
      <p:pic>
        <p:nvPicPr>
          <p:cNvPr id="20" name="Picture 19"/>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780057" y="6530039"/>
            <a:ext cx="1304123" cy="285765"/>
          </a:xfrm>
          <a:prstGeom prst="rect">
            <a:avLst/>
          </a:prstGeom>
        </p:spPr>
      </p:pic>
    </p:spTree>
    <p:extLst>
      <p:ext uri="{BB962C8B-B14F-4D97-AF65-F5344CB8AC3E}">
        <p14:creationId xmlns:p14="http://schemas.microsoft.com/office/powerpoint/2010/main" val="23359208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Main Slide Template">
    <p:bg>
      <p:bgPr>
        <a:solidFill>
          <a:srgbClr val="00AEEF"/>
        </a:solidFill>
        <a:effectLst/>
      </p:bgPr>
    </p:bg>
    <p:spTree>
      <p:nvGrpSpPr>
        <p:cNvPr id="1" name=""/>
        <p:cNvGrpSpPr/>
        <p:nvPr/>
      </p:nvGrpSpPr>
      <p:grpSpPr>
        <a:xfrm>
          <a:off x="0" y="0"/>
          <a:ext cx="0" cy="0"/>
          <a:chOff x="0" y="0"/>
          <a:chExt cx="0" cy="0"/>
        </a:xfrm>
      </p:grpSpPr>
      <p:pic>
        <p:nvPicPr>
          <p:cNvPr id="7" name="Picture 6" descr="WinAzure_rgb_Wht_S.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6104" y="6423318"/>
            <a:ext cx="1737341" cy="416792"/>
          </a:xfrm>
          <a:prstGeom prst="rect">
            <a:avLst/>
          </a:prstGeom>
        </p:spPr>
      </p:pic>
      <p:sp>
        <p:nvSpPr>
          <p:cNvPr id="11" name="Slide Number Placeholder 5"/>
          <p:cNvSpPr txBox="1">
            <a:spLocks/>
          </p:cNvSpPr>
          <p:nvPr/>
        </p:nvSpPr>
        <p:spPr>
          <a:xfrm>
            <a:off x="11762710" y="7368877"/>
            <a:ext cx="438755" cy="232711"/>
          </a:xfrm>
          <a:prstGeom prst="rect">
            <a:avLst/>
          </a:prstGeom>
        </p:spPr>
        <p:txBody>
          <a:bodyPr lIns="91419" tIns="45708" rIns="91419" bIns="45708"/>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a:defRPr/>
            </a:pPr>
            <a:r>
              <a:rPr lang="en-US" sz="800" dirty="0" smtClean="0">
                <a:solidFill>
                  <a:srgbClr val="FFFFFF"/>
                </a:solidFill>
              </a:rPr>
              <a:t>3</a:t>
            </a:r>
            <a:endParaRPr lang="en-US" sz="800" dirty="0">
              <a:solidFill>
                <a:srgbClr val="FFFFFF"/>
              </a:solidFill>
            </a:endParaRPr>
          </a:p>
        </p:txBody>
      </p:sp>
      <p:sp>
        <p:nvSpPr>
          <p:cNvPr id="16" name="Title 1"/>
          <p:cNvSpPr>
            <a:spLocks noGrp="1"/>
          </p:cNvSpPr>
          <p:nvPr>
            <p:ph type="title" hasCustomPrompt="1"/>
          </p:nvPr>
        </p:nvSpPr>
        <p:spPr>
          <a:xfrm>
            <a:off x="272274" y="295274"/>
            <a:ext cx="11889564" cy="565027"/>
          </a:xfrm>
        </p:spPr>
        <p:txBody>
          <a:bodyPr/>
          <a:lstStyle>
            <a:lvl1pPr>
              <a:defRPr>
                <a:solidFill>
                  <a:schemeClr val="bg1">
                    <a:alpha val="99000"/>
                  </a:schemeClr>
                </a:solidFill>
              </a:defRPr>
            </a:lvl1pPr>
          </a:lstStyle>
          <a:p>
            <a:r>
              <a:rPr lang="en-US" dirty="0" smtClean="0"/>
              <a:t>Slide title</a:t>
            </a:r>
            <a:endParaRPr lang="en-US" dirty="0"/>
          </a:p>
        </p:txBody>
      </p:sp>
      <p:sp>
        <p:nvSpPr>
          <p:cNvPr id="17" name="Text Placeholder 4"/>
          <p:cNvSpPr>
            <a:spLocks noGrp="1"/>
          </p:cNvSpPr>
          <p:nvPr>
            <p:ph type="body" sz="quarter" idx="15" hasCustomPrompt="1"/>
          </p:nvPr>
        </p:nvSpPr>
        <p:spPr>
          <a:xfrm>
            <a:off x="272279" y="1028702"/>
            <a:ext cx="11889559" cy="732769"/>
          </a:xfrm>
          <a:noFill/>
        </p:spPr>
        <p:txBody>
          <a:bodyPr lIns="146290" tIns="109717" rIns="146290" bIns="109717">
            <a:noAutofit/>
          </a:bodyPr>
          <a:lstStyle>
            <a:lvl1pPr marL="0" indent="0">
              <a:spcBef>
                <a:spcPts val="0"/>
              </a:spcBef>
              <a:buNone/>
              <a:defRPr sz="2800" spc="0" baseline="0">
                <a:solidFill>
                  <a:srgbClr val="0054A6">
                    <a:alpha val="99000"/>
                  </a:srgbClr>
                </a:solidFill>
                <a:latin typeface="+mj-lt"/>
              </a:defRPr>
            </a:lvl1pPr>
          </a:lstStyle>
          <a:p>
            <a:pPr lvl="0"/>
            <a:r>
              <a:rPr lang="en-US" dirty="0" smtClean="0"/>
              <a:t>Secondary title</a:t>
            </a:r>
          </a:p>
        </p:txBody>
      </p:sp>
    </p:spTree>
    <p:extLst>
      <p:ext uri="{BB962C8B-B14F-4D97-AF65-F5344CB8AC3E}">
        <p14:creationId xmlns:p14="http://schemas.microsoft.com/office/powerpoint/2010/main" val="2628456775"/>
      </p:ext>
    </p:extLst>
  </p:cSld>
  <p:clrMapOvr>
    <a:masterClrMapping/>
  </p:clrMapOvr>
  <p:transition>
    <p:fade/>
  </p:transition>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olored Non-Bulleted Content">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4CED8391-71CF-4FD3-A093-40D26DE2D47C}" type="slidenum">
              <a:rPr lang="en-US" smtClean="0">
                <a:solidFill>
                  <a:srgbClr val="00188F"/>
                </a:solidFill>
              </a:rPr>
              <a:pPr/>
              <a:t>‹#›</a:t>
            </a:fld>
            <a:endParaRPr lang="en-US">
              <a:solidFill>
                <a:srgbClr val="00188F"/>
              </a:solidFill>
            </a:endParaRPr>
          </a:p>
        </p:txBody>
      </p:sp>
      <p:sp>
        <p:nvSpPr>
          <p:cNvPr id="4" name="Title 3"/>
          <p:cNvSpPr>
            <a:spLocks noGrp="1"/>
          </p:cNvSpPr>
          <p:nvPr>
            <p:ph type="title"/>
          </p:nvPr>
        </p:nvSpPr>
        <p:spPr/>
        <p:txBody>
          <a:bodyPr/>
          <a:lstStyle/>
          <a:p>
            <a:r>
              <a:rPr lang="en-US" dirty="0" smtClean="0"/>
              <a:t>Click to edit Master title style</a:t>
            </a:r>
            <a:endParaRPr lang="en-US" dirty="0"/>
          </a:p>
        </p:txBody>
      </p:sp>
      <p:sp>
        <p:nvSpPr>
          <p:cNvPr id="7" name="Text Placeholder 6"/>
          <p:cNvSpPr>
            <a:spLocks noGrp="1"/>
          </p:cNvSpPr>
          <p:nvPr>
            <p:ph type="body" sz="quarter" idx="12"/>
          </p:nvPr>
        </p:nvSpPr>
        <p:spPr>
          <a:xfrm>
            <a:off x="391878" y="1204613"/>
            <a:ext cx="11460018" cy="172034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74910350"/>
      </p:ext>
    </p:extLst>
  </p:cSld>
  <p:clrMapOvr>
    <a:masterClrMapping/>
  </p:clrMapOvr>
  <p:transition>
    <p:fade/>
  </p:transition>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with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8641" y="233152"/>
            <a:ext cx="11516556" cy="565027"/>
          </a:xfrm>
          <a:prstGeom prst="rect">
            <a:avLst/>
          </a:prstGeom>
        </p:spPr>
        <p:txBody>
          <a:bodyPr/>
          <a:lstStyle/>
          <a:p>
            <a:r>
              <a:rPr lang="en-US" dirty="0" smtClean="0"/>
              <a:t>Title and content</a:t>
            </a:r>
            <a:endParaRPr lang="en-US" dirty="0"/>
          </a:p>
        </p:txBody>
      </p:sp>
      <p:sp>
        <p:nvSpPr>
          <p:cNvPr id="8" name="Text Placeholder 7"/>
          <p:cNvSpPr>
            <a:spLocks noGrp="1"/>
          </p:cNvSpPr>
          <p:nvPr>
            <p:ph type="body" sz="quarter" idx="10"/>
          </p:nvPr>
        </p:nvSpPr>
        <p:spPr>
          <a:xfrm>
            <a:off x="388640" y="1636008"/>
            <a:ext cx="11586326" cy="172034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9"/>
          <p:cNvSpPr>
            <a:spLocks noGrp="1"/>
          </p:cNvSpPr>
          <p:nvPr>
            <p:ph type="body" sz="quarter" idx="11"/>
          </p:nvPr>
        </p:nvSpPr>
        <p:spPr>
          <a:xfrm>
            <a:off x="388640" y="798218"/>
            <a:ext cx="11516694" cy="433187"/>
          </a:xfrm>
        </p:spPr>
        <p:txBody>
          <a:bodyPr/>
          <a:lstStyle>
            <a:lvl1pPr>
              <a:defRPr sz="2448">
                <a:solidFill>
                  <a:schemeClr val="accent2"/>
                </a:solidFill>
              </a:defRPr>
            </a:lvl1pPr>
          </a:lstStyle>
          <a:p>
            <a:pPr lvl="0"/>
            <a:r>
              <a:rPr lang="en-US" smtClean="0"/>
              <a:t>Click to edit Master text styles</a:t>
            </a:r>
          </a:p>
        </p:txBody>
      </p:sp>
    </p:spTree>
    <p:extLst>
      <p:ext uri="{BB962C8B-B14F-4D97-AF65-F5344CB8AC3E}">
        <p14:creationId xmlns:p14="http://schemas.microsoft.com/office/powerpoint/2010/main" val="414201965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with Sub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8641" y="233152"/>
            <a:ext cx="11516556" cy="565027"/>
          </a:xfrm>
          <a:prstGeom prst="rect">
            <a:avLst/>
          </a:prstGeom>
        </p:spPr>
        <p:txBody>
          <a:bodyPr/>
          <a:lstStyle/>
          <a:p>
            <a:r>
              <a:rPr lang="en-US" dirty="0" smtClean="0"/>
              <a:t>Title and content</a:t>
            </a:r>
            <a:endParaRPr lang="en-US" dirty="0"/>
          </a:p>
        </p:txBody>
      </p:sp>
      <p:sp>
        <p:nvSpPr>
          <p:cNvPr id="10" name="Text Placeholder 9"/>
          <p:cNvSpPr>
            <a:spLocks noGrp="1"/>
          </p:cNvSpPr>
          <p:nvPr>
            <p:ph type="body" sz="quarter" idx="11"/>
          </p:nvPr>
        </p:nvSpPr>
        <p:spPr>
          <a:xfrm>
            <a:off x="388640" y="798218"/>
            <a:ext cx="11516694" cy="433187"/>
          </a:xfrm>
        </p:spPr>
        <p:txBody>
          <a:bodyPr/>
          <a:lstStyle>
            <a:lvl1pPr>
              <a:defRPr sz="2448">
                <a:solidFill>
                  <a:schemeClr val="accent2"/>
                </a:solidFill>
              </a:defRPr>
            </a:lvl1pPr>
          </a:lstStyle>
          <a:p>
            <a:pPr lvl="0"/>
            <a:r>
              <a:rPr lang="en-US" smtClean="0"/>
              <a:t>Click to edit Master text styles</a:t>
            </a:r>
          </a:p>
        </p:txBody>
      </p:sp>
    </p:spTree>
    <p:extLst>
      <p:ext uri="{BB962C8B-B14F-4D97-AF65-F5344CB8AC3E}">
        <p14:creationId xmlns:p14="http://schemas.microsoft.com/office/powerpoint/2010/main" val="419234532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UE 2 COLUMN">
    <p:bg>
      <p:bgPr>
        <a:solidFill>
          <a:schemeClr val="bg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4"/>
          </p:nvPr>
        </p:nvSpPr>
        <p:spPr/>
        <p:txBody>
          <a:bodyPr/>
          <a:lstStyle/>
          <a:p>
            <a:fld id="{4CED8391-71CF-4FD3-A093-40D26DE2D47C}" type="slidenum">
              <a:rPr lang="en-US" smtClean="0">
                <a:solidFill>
                  <a:srgbClr val="00188F"/>
                </a:solidFill>
              </a:rPr>
              <a:pPr/>
              <a:t>‹#›</a:t>
            </a:fld>
            <a:endParaRPr lang="en-US">
              <a:solidFill>
                <a:srgbClr val="00188F"/>
              </a:solidFill>
            </a:endParaRPr>
          </a:p>
        </p:txBody>
      </p:sp>
      <p:sp>
        <p:nvSpPr>
          <p:cNvPr id="9" name="Text Placeholder 8"/>
          <p:cNvSpPr>
            <a:spLocks noGrp="1"/>
          </p:cNvSpPr>
          <p:nvPr>
            <p:ph type="body" sz="quarter" idx="15"/>
          </p:nvPr>
        </p:nvSpPr>
        <p:spPr>
          <a:xfrm>
            <a:off x="388640" y="1215585"/>
            <a:ext cx="5288498" cy="1720343"/>
          </a:xfrm>
          <a:prstGeom prst="rect">
            <a:avLst/>
          </a:prstGeom>
        </p:spPr>
        <p:txBody>
          <a:bodyPr/>
          <a:lstStyle>
            <a:lvl1pPr>
              <a:defRPr>
                <a:solidFill>
                  <a:schemeClr val="accent1"/>
                </a:soli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10"/>
          <p:cNvSpPr>
            <a:spLocks noGrp="1"/>
          </p:cNvSpPr>
          <p:nvPr>
            <p:ph type="body" sz="quarter" idx="16"/>
          </p:nvPr>
        </p:nvSpPr>
        <p:spPr>
          <a:xfrm>
            <a:off x="6218238" y="1215585"/>
            <a:ext cx="4664893" cy="2172454"/>
          </a:xfrm>
          <a:prstGeom prst="rect">
            <a:avLst/>
          </a:prstGeom>
        </p:spPr>
        <p:txBody>
          <a:bodyPr/>
          <a:lstStyle>
            <a:lvl1pPr>
              <a:defRPr>
                <a:solidFill>
                  <a:schemeClr val="accent1"/>
                </a:soli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itle 3"/>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88550241"/>
      </p:ext>
    </p:extLst>
  </p:cSld>
  <p:clrMapOvr>
    <a:masterClrMapping/>
  </p:clrMapOvr>
  <p:transition>
    <p:fade/>
  </p:transition>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UE 3 COLUMN">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88640" y="1632056"/>
            <a:ext cx="3731915" cy="1932388"/>
          </a:xfrm>
          <a:prstGeom prst="rect">
            <a:avLst/>
          </a:prstGeom>
        </p:spPr>
        <p:txBody>
          <a:bodyPr/>
          <a:lstStyle>
            <a:lvl1pPr>
              <a:defRPr lang="en-US" sz="3264" kern="4000" spc="-102" baseline="0" dirty="0" smtClean="0">
                <a:gradFill flip="none" rotWithShape="1">
                  <a:gsLst>
                    <a:gs pos="0">
                      <a:schemeClr val="accent1"/>
                    </a:gs>
                    <a:gs pos="87000">
                      <a:schemeClr val="accent1"/>
                    </a:gs>
                  </a:gsLst>
                  <a:path path="circle">
                    <a:fillToRect r="100000" b="100000"/>
                  </a:path>
                  <a:tileRect l="-100000" t="-100000"/>
                </a:gradFill>
                <a:latin typeface="Segoe UI Light" pitchFamily="34" charset="0"/>
                <a:ea typeface="+mn-ea"/>
                <a:cs typeface="+mn-cs"/>
              </a:defRPr>
            </a:lvl1pPr>
            <a:lvl2pPr>
              <a:defRPr sz="1632"/>
            </a:lvl2pPr>
            <a:lvl3pPr>
              <a:defRPr sz="1224"/>
            </a:lvl3pPr>
            <a:lvl4pPr>
              <a:defRPr sz="1071"/>
            </a:lvl4pPr>
            <a:lvl5pPr>
              <a:defRPr sz="1071"/>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8"/>
          <p:cNvSpPr>
            <a:spLocks noGrp="1"/>
          </p:cNvSpPr>
          <p:nvPr>
            <p:ph type="body" sz="quarter" idx="11"/>
          </p:nvPr>
        </p:nvSpPr>
        <p:spPr>
          <a:xfrm>
            <a:off x="4353800" y="1632056"/>
            <a:ext cx="3731915" cy="1904176"/>
          </a:xfrm>
          <a:prstGeom prst="rect">
            <a:avLst/>
          </a:prstGeom>
        </p:spPr>
        <p:txBody>
          <a:bodyPr/>
          <a:lstStyle>
            <a:lvl1pPr>
              <a:defRPr lang="en-US" sz="3264" kern="4000" spc="-102" baseline="0" dirty="0" smtClean="0">
                <a:gradFill flip="none" rotWithShape="1">
                  <a:gsLst>
                    <a:gs pos="0">
                      <a:schemeClr val="accent1"/>
                    </a:gs>
                    <a:gs pos="87000">
                      <a:schemeClr val="accent1"/>
                    </a:gs>
                  </a:gsLst>
                  <a:path path="circle">
                    <a:fillToRect r="100000" b="100000"/>
                  </a:path>
                  <a:tileRect l="-100000" t="-100000"/>
                </a:gradFill>
                <a:latin typeface="Segoe UI Light" pitchFamily="34" charset="0"/>
                <a:ea typeface="+mn-ea"/>
                <a:cs typeface="+mn-cs"/>
              </a:defRPr>
            </a:lvl1pPr>
            <a:lvl2pPr>
              <a:defRPr lang="en-US" sz="1632" kern="4000" spc="0" baseline="0"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a:defRPr sz="1122"/>
            </a:lvl3pPr>
            <a:lvl4pPr>
              <a:defRPr sz="1020"/>
            </a:lvl4pPr>
            <a:lvl5pPr>
              <a:defRPr sz="102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10"/>
          <p:cNvSpPr>
            <a:spLocks noGrp="1"/>
          </p:cNvSpPr>
          <p:nvPr>
            <p:ph type="body" sz="quarter" idx="12"/>
          </p:nvPr>
        </p:nvSpPr>
        <p:spPr>
          <a:xfrm>
            <a:off x="8318958" y="1632056"/>
            <a:ext cx="3731915" cy="1904176"/>
          </a:xfrm>
          <a:prstGeom prst="rect">
            <a:avLst/>
          </a:prstGeom>
        </p:spPr>
        <p:txBody>
          <a:bodyPr/>
          <a:lstStyle>
            <a:lvl1pPr>
              <a:defRPr lang="en-US" sz="3264" kern="4000" spc="-102" baseline="0" dirty="0" smtClean="0">
                <a:gradFill flip="none" rotWithShape="1">
                  <a:gsLst>
                    <a:gs pos="0">
                      <a:schemeClr val="accent1"/>
                    </a:gs>
                    <a:gs pos="87000">
                      <a:schemeClr val="accent1"/>
                    </a:gs>
                  </a:gsLst>
                  <a:path path="circle">
                    <a:fillToRect r="100000" b="100000"/>
                  </a:path>
                  <a:tileRect l="-100000" t="-100000"/>
                </a:gradFill>
                <a:latin typeface="Segoe UI Light" pitchFamily="34" charset="0"/>
                <a:ea typeface="+mn-ea"/>
                <a:cs typeface="+mn-cs"/>
              </a:defRPr>
            </a:lvl1pPr>
            <a:lvl2pPr>
              <a:defRPr lang="en-US" sz="1632" kern="4000" spc="0" baseline="0"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a:defRPr sz="1122"/>
            </a:lvl3pPr>
            <a:lvl4pPr>
              <a:defRPr sz="1020"/>
            </a:lvl4pPr>
            <a:lvl5pPr>
              <a:defRPr sz="102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Slide Number Placeholder 2"/>
          <p:cNvSpPr>
            <a:spLocks noGrp="1"/>
          </p:cNvSpPr>
          <p:nvPr>
            <p:ph type="sldNum" sz="quarter" idx="13"/>
          </p:nvPr>
        </p:nvSpPr>
        <p:spPr/>
        <p:txBody>
          <a:bodyPr/>
          <a:lstStyle/>
          <a:p>
            <a:fld id="{4CED8391-71CF-4FD3-A093-40D26DE2D47C}" type="slidenum">
              <a:rPr lang="en-US" smtClean="0">
                <a:solidFill>
                  <a:srgbClr val="00188F"/>
                </a:solidFill>
              </a:rPr>
              <a:pPr/>
              <a:t>‹#›</a:t>
            </a:fld>
            <a:endParaRPr lang="en-US">
              <a:solidFill>
                <a:srgbClr val="00188F"/>
              </a:solidFill>
            </a:endParaRPr>
          </a:p>
        </p:txBody>
      </p:sp>
      <p:sp>
        <p:nvSpPr>
          <p:cNvPr id="4" name="Title 3"/>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22138193"/>
      </p:ext>
    </p:extLst>
  </p:cSld>
  <p:clrMapOvr>
    <a:masterClrMapping/>
  </p:clrMapOvr>
  <p:transition>
    <p:fade/>
  </p:transition>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BLUE | SIDE">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5311105" y="233152"/>
            <a:ext cx="6594090" cy="565027"/>
          </a:xfrm>
          <a:prstGeom prst="rect">
            <a:avLst/>
          </a:prstGeom>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5311106" y="1204613"/>
            <a:ext cx="6594091" cy="1480277"/>
          </a:xfrm>
          <a:prstGeom prst="rect">
            <a:avLst/>
          </a:prstGeom>
        </p:spPr>
        <p:txBody>
          <a:bodyPr/>
          <a:lstStyle>
            <a:lvl1pPr>
              <a:defRPr lang="en-US" sz="3264" kern="4000" spc="-102" baseline="0" dirty="0" smtClean="0">
                <a:gradFill flip="none" rotWithShape="1">
                  <a:gsLst>
                    <a:gs pos="0">
                      <a:schemeClr val="accent1"/>
                    </a:gs>
                    <a:gs pos="87000">
                      <a:schemeClr val="accent1"/>
                    </a:gs>
                  </a:gsLst>
                  <a:path path="circle">
                    <a:fillToRect r="100000" b="100000"/>
                  </a:path>
                  <a:tileRect l="-100000" t="-100000"/>
                </a:gradFill>
                <a:latin typeface="Segoe UI Light" pitchFamily="34" charset="0"/>
                <a:ea typeface="+mn-ea"/>
                <a:cs typeface="+mn-cs"/>
              </a:defRPr>
            </a:lvl1pPr>
            <a:lvl2pPr>
              <a:defRPr lang="en-US" sz="1632" kern="4000" spc="0" baseline="0"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a:defRPr sz="1224"/>
            </a:lvl3pPr>
            <a:lvl4pPr>
              <a:defRPr sz="1071"/>
            </a:lvl4pPr>
            <a:lvl5pPr>
              <a:defRPr sz="1071"/>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Slide Number Placeholder 1"/>
          <p:cNvSpPr>
            <a:spLocks noGrp="1"/>
          </p:cNvSpPr>
          <p:nvPr>
            <p:ph type="sldNum" sz="quarter" idx="11"/>
          </p:nvPr>
        </p:nvSpPr>
        <p:spPr/>
        <p:txBody>
          <a:bodyPr/>
          <a:lstStyle/>
          <a:p>
            <a:fld id="{4CED8391-71CF-4FD3-A093-40D26DE2D47C}" type="slidenum">
              <a:rPr lang="en-US" smtClean="0">
                <a:solidFill>
                  <a:srgbClr val="00188F"/>
                </a:solidFill>
              </a:rPr>
              <a:pPr/>
              <a:t>‹#›</a:t>
            </a:fld>
            <a:endParaRPr lang="en-US">
              <a:solidFill>
                <a:srgbClr val="00188F"/>
              </a:solidFill>
            </a:endParaRPr>
          </a:p>
        </p:txBody>
      </p:sp>
    </p:spTree>
    <p:extLst>
      <p:ext uri="{BB962C8B-B14F-4D97-AF65-F5344CB8AC3E}">
        <p14:creationId xmlns:p14="http://schemas.microsoft.com/office/powerpoint/2010/main" val="2145018750"/>
      </p:ext>
    </p:extLst>
  </p:cSld>
  <p:clrMapOvr>
    <a:masterClrMapping/>
  </p:clrMapOvr>
  <p:transition>
    <p:fade/>
  </p:transition>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 GREY Non-Bulleted Content">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88640" y="1215585"/>
            <a:ext cx="11773365" cy="1522725"/>
          </a:xfrm>
          <a:prstGeom prst="rect">
            <a:avLst/>
          </a:prstGeom>
        </p:spPr>
        <p:txBody>
          <a:bodyPr/>
          <a:lstStyle>
            <a:lvl1pPr>
              <a:defRPr lang="en-US" sz="3264" b="0" kern="4000" cap="none" spc="-102"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a:lvl2pPr>
              <a:defRPr sz="1632"/>
            </a:lvl2pPr>
            <a:lvl3pPr>
              <a:defRPr sz="1428"/>
            </a:lvl3pPr>
            <a:lvl4pPr>
              <a:defRPr sz="1122"/>
            </a:lvl4pPr>
            <a:lvl5pPr>
              <a:defRPr sz="1122"/>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388641" y="233152"/>
            <a:ext cx="11516556" cy="565027"/>
          </a:xfrm>
          <a:prstGeom prst="rect">
            <a:avLst/>
          </a:prstGeom>
        </p:spPr>
        <p:txBody>
          <a:bodyPr/>
          <a:lstStyle/>
          <a:p>
            <a:r>
              <a:rPr lang="en-US" smtClean="0"/>
              <a:t>Click to edit Master title style</a:t>
            </a:r>
            <a:endParaRPr lang="en-US" dirty="0"/>
          </a:p>
        </p:txBody>
      </p:sp>
      <p:sp>
        <p:nvSpPr>
          <p:cNvPr id="3" name="Slide Number Placeholder 2"/>
          <p:cNvSpPr>
            <a:spLocks noGrp="1"/>
          </p:cNvSpPr>
          <p:nvPr>
            <p:ph type="sldNum" sz="quarter" idx="11"/>
          </p:nvPr>
        </p:nvSpPr>
        <p:spPr/>
        <p:txBody>
          <a:bodyPr/>
          <a:lstStyle/>
          <a:p>
            <a:fld id="{4CED8391-71CF-4FD3-A093-40D26DE2D47C}" type="slidenum">
              <a:rPr lang="en-US" smtClean="0">
                <a:solidFill>
                  <a:srgbClr val="00188F"/>
                </a:solidFill>
              </a:rPr>
              <a:pPr/>
              <a:t>‹#›</a:t>
            </a:fld>
            <a:endParaRPr lang="en-US">
              <a:solidFill>
                <a:srgbClr val="00188F"/>
              </a:solidFill>
            </a:endParaRPr>
          </a:p>
        </p:txBody>
      </p:sp>
    </p:spTree>
    <p:extLst>
      <p:ext uri="{BB962C8B-B14F-4D97-AF65-F5344CB8AC3E}">
        <p14:creationId xmlns:p14="http://schemas.microsoft.com/office/powerpoint/2010/main" val="1932128190"/>
      </p:ext>
    </p:extLst>
  </p:cSld>
  <p:clrMapOvr>
    <a:masterClrMapping/>
  </p:clrMapOvr>
  <p:transition>
    <p:fade/>
  </p:transition>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ED8391-71CF-4FD3-A093-40D26DE2D47C}" type="slidenum">
              <a:rPr lang="en-US" smtClean="0">
                <a:solidFill>
                  <a:srgbClr val="00188F"/>
                </a:solidFill>
              </a:rPr>
              <a:pPr/>
              <a:t>‹#›</a:t>
            </a:fld>
            <a:endParaRPr lang="en-US">
              <a:solidFill>
                <a:srgbClr val="00188F"/>
              </a:solidFill>
            </a:endParaRPr>
          </a:p>
        </p:txBody>
      </p:sp>
      <p:sp>
        <p:nvSpPr>
          <p:cNvPr id="4" name="Title 3"/>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47706353"/>
      </p:ext>
    </p:extLst>
  </p:cSld>
  <p:clrMapOvr>
    <a:masterClrMapping/>
  </p:clrMapOvr>
  <p:transition>
    <p:fade/>
  </p:transition>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2pt Sentance Headlin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ED8391-71CF-4FD3-A093-40D26DE2D47C}" type="slidenum">
              <a:rPr lang="en-US" smtClean="0">
                <a:solidFill>
                  <a:srgbClr val="00188F"/>
                </a:solidFill>
              </a:rPr>
              <a:pPr/>
              <a:t>‹#›</a:t>
            </a:fld>
            <a:endParaRPr lang="en-US">
              <a:solidFill>
                <a:srgbClr val="00188F"/>
              </a:solidFill>
            </a:endParaRPr>
          </a:p>
        </p:txBody>
      </p:sp>
      <p:sp>
        <p:nvSpPr>
          <p:cNvPr id="4" name="Title 3"/>
          <p:cNvSpPr>
            <a:spLocks noGrp="1"/>
          </p:cNvSpPr>
          <p:nvPr>
            <p:ph type="title"/>
          </p:nvPr>
        </p:nvSpPr>
        <p:spPr>
          <a:xfrm>
            <a:off x="392526" y="233151"/>
            <a:ext cx="11659011" cy="452021"/>
          </a:xfrm>
        </p:spPr>
        <p:txBody>
          <a:bodyPr/>
          <a:lstStyle>
            <a:lvl1pPr>
              <a:defRPr sz="3264"/>
            </a:lvl1pPr>
          </a:lstStyle>
          <a:p>
            <a:r>
              <a:rPr lang="en-US" smtClean="0"/>
              <a:t>Click to edit Master title style</a:t>
            </a:r>
            <a:endParaRPr lang="en-US"/>
          </a:p>
        </p:txBody>
      </p:sp>
    </p:spTree>
    <p:extLst>
      <p:ext uri="{BB962C8B-B14F-4D97-AF65-F5344CB8AC3E}">
        <p14:creationId xmlns:p14="http://schemas.microsoft.com/office/powerpoint/2010/main" val="193406999"/>
      </p:ext>
    </p:extLst>
  </p:cSld>
  <p:clrMapOvr>
    <a:masterClrMapping/>
  </p:clrMapOvr>
  <p:transition>
    <p:fade/>
  </p:transition>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4CED8391-71CF-4FD3-A093-40D26DE2D47C}" type="slidenum">
              <a:rPr lang="en-US" smtClean="0">
                <a:solidFill>
                  <a:srgbClr val="00188F"/>
                </a:solidFill>
              </a:rPr>
              <a:pPr/>
              <a:t>‹#›</a:t>
            </a:fld>
            <a:endParaRPr lang="en-US">
              <a:solidFill>
                <a:srgbClr val="00188F"/>
              </a:solidFill>
            </a:endParaRPr>
          </a:p>
        </p:txBody>
      </p:sp>
    </p:spTree>
    <p:extLst>
      <p:ext uri="{BB962C8B-B14F-4D97-AF65-F5344CB8AC3E}">
        <p14:creationId xmlns:p14="http://schemas.microsoft.com/office/powerpoint/2010/main" val="3479702766"/>
      </p:ext>
    </p:extLst>
  </p:cSld>
  <p:clrMapOvr>
    <a:masterClrMapping/>
  </p:clrMapOvr>
  <p:transition>
    <p:fade/>
  </p:transition>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If Bullets are required ">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00295" y="1215585"/>
            <a:ext cx="11428988" cy="1726993"/>
          </a:xfrm>
        </p:spPr>
        <p:txBody>
          <a:bodyPr/>
          <a:lstStyle>
            <a:lvl2pPr marL="296294" indent="-296294">
              <a:buFont typeface="Arial" panose="020B0604020202020204" pitchFamily="34" charset="0"/>
              <a:buChar char="•"/>
              <a:defRPr/>
            </a:lvl2pPr>
            <a:lvl3pPr marL="581254" indent="-291436">
              <a:buFont typeface="Arial" panose="020B0604020202020204" pitchFamily="34" charset="0"/>
              <a:buChar char="•"/>
              <a:defRPr/>
            </a:lvl3pPr>
            <a:lvl4pPr marL="811165" indent="-291436">
              <a:buFont typeface="Arial" panose="020B0604020202020204" pitchFamily="34" charset="0"/>
              <a:buChar char="•"/>
              <a:defRPr/>
            </a:lvl4pPr>
            <a:lvl5pPr marL="1054029" indent="-291436">
              <a:buFont typeface="Arial" panose="020B0604020202020204"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Slide Number Placeholder 1"/>
          <p:cNvSpPr>
            <a:spLocks noGrp="1"/>
          </p:cNvSpPr>
          <p:nvPr>
            <p:ph type="sldNum" sz="quarter" idx="11"/>
          </p:nvPr>
        </p:nvSpPr>
        <p:spPr/>
        <p:txBody>
          <a:bodyPr/>
          <a:lstStyle/>
          <a:p>
            <a:fld id="{4CED8391-71CF-4FD3-A093-40D26DE2D47C}" type="slidenum">
              <a:rPr lang="en-US" smtClean="0">
                <a:solidFill>
                  <a:srgbClr val="DC3C00"/>
                </a:solidFill>
              </a:rPr>
              <a:pPr/>
              <a:t>‹#›</a:t>
            </a:fld>
            <a:endParaRPr lang="en-US">
              <a:solidFill>
                <a:srgbClr val="DC3C00"/>
              </a:solidFill>
            </a:endParaRPr>
          </a:p>
        </p:txBody>
      </p:sp>
      <p:sp>
        <p:nvSpPr>
          <p:cNvPr id="4" name="Title 3"/>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42919421"/>
      </p:ext>
    </p:extLst>
  </p:cSld>
  <p:clrMapOvr>
    <a:masterClrMapping/>
  </p:clrMapOvr>
  <p:transition>
    <p:fade/>
  </p:transition>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ub head Bullets are required ">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00238" y="1642369"/>
            <a:ext cx="11428988" cy="1726993"/>
          </a:xfrm>
        </p:spPr>
        <p:txBody>
          <a:bodyPr/>
          <a:lstStyle>
            <a:lvl2pPr marL="296294" indent="-296294">
              <a:buFont typeface="Arial" panose="020B0604020202020204" pitchFamily="34" charset="0"/>
              <a:buChar char="•"/>
              <a:defRPr/>
            </a:lvl2pPr>
            <a:lvl3pPr marL="581254" indent="-291436">
              <a:buFont typeface="Arial" panose="020B0604020202020204" pitchFamily="34" charset="0"/>
              <a:buChar char="•"/>
              <a:defRPr/>
            </a:lvl3pPr>
            <a:lvl4pPr marL="811165" indent="-291436">
              <a:buFont typeface="Arial" panose="020B0604020202020204" pitchFamily="34" charset="0"/>
              <a:buChar char="•"/>
              <a:defRPr/>
            </a:lvl4pPr>
            <a:lvl5pPr marL="1054029" indent="-291436">
              <a:buFont typeface="Arial" panose="020B0604020202020204"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Slide Number Placeholder 1"/>
          <p:cNvSpPr>
            <a:spLocks noGrp="1"/>
          </p:cNvSpPr>
          <p:nvPr>
            <p:ph type="sldNum" sz="quarter" idx="11"/>
          </p:nvPr>
        </p:nvSpPr>
        <p:spPr/>
        <p:txBody>
          <a:bodyPr/>
          <a:lstStyle/>
          <a:p>
            <a:fld id="{4CED8391-71CF-4FD3-A093-40D26DE2D47C}" type="slidenum">
              <a:rPr lang="en-US" smtClean="0">
                <a:solidFill>
                  <a:srgbClr val="DC3C00"/>
                </a:solidFill>
              </a:rPr>
              <a:pPr/>
              <a:t>‹#›</a:t>
            </a:fld>
            <a:endParaRPr lang="en-US">
              <a:solidFill>
                <a:srgbClr val="DC3C00"/>
              </a:solidFill>
            </a:endParaRPr>
          </a:p>
        </p:txBody>
      </p:sp>
      <p:sp>
        <p:nvSpPr>
          <p:cNvPr id="4" name="Title 3"/>
          <p:cNvSpPr>
            <a:spLocks noGrp="1"/>
          </p:cNvSpPr>
          <p:nvPr>
            <p:ph type="title"/>
          </p:nvPr>
        </p:nvSpPr>
        <p:spPr/>
        <p:txBody>
          <a:bodyPr/>
          <a:lstStyle/>
          <a:p>
            <a:r>
              <a:rPr lang="en-US" smtClean="0"/>
              <a:t>Click to edit Master title style</a:t>
            </a:r>
            <a:endParaRPr lang="en-US"/>
          </a:p>
        </p:txBody>
      </p:sp>
      <p:sp>
        <p:nvSpPr>
          <p:cNvPr id="6" name="Text Placeholder 5"/>
          <p:cNvSpPr>
            <a:spLocks noGrp="1"/>
          </p:cNvSpPr>
          <p:nvPr>
            <p:ph type="body" sz="quarter" idx="12"/>
          </p:nvPr>
        </p:nvSpPr>
        <p:spPr>
          <a:xfrm>
            <a:off x="388640" y="798218"/>
            <a:ext cx="11440586" cy="433187"/>
          </a:xfrm>
        </p:spPr>
        <p:txBody>
          <a:bodyPr/>
          <a:lstStyle>
            <a:lvl1pPr>
              <a:defRPr sz="2448">
                <a:solidFill>
                  <a:schemeClr val="accent2"/>
                </a:solidFill>
              </a:defRPr>
            </a:lvl1pPr>
          </a:lstStyle>
          <a:p>
            <a:pPr lvl="0"/>
            <a:r>
              <a:rPr lang="en-US" smtClean="0"/>
              <a:t>Click to edit Master text styles</a:t>
            </a:r>
          </a:p>
        </p:txBody>
      </p:sp>
    </p:spTree>
    <p:extLst>
      <p:ext uri="{BB962C8B-B14F-4D97-AF65-F5344CB8AC3E}">
        <p14:creationId xmlns:p14="http://schemas.microsoft.com/office/powerpoint/2010/main" val="1054640373"/>
      </p:ext>
    </p:extLst>
  </p:cSld>
  <p:clrMapOvr>
    <a:masterClrMapping/>
  </p:clrMapOvr>
  <p:transition>
    <p:fade/>
  </p:transition>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1109713" y="2083046"/>
            <a:ext cx="10586477" cy="1618135"/>
          </a:xfrm>
          <a:prstGeom prst="rect">
            <a:avLst/>
          </a:prstGeom>
        </p:spPr>
        <p:txBody>
          <a:bodyPr/>
          <a:lstStyle>
            <a:lvl1pPr marL="0" indent="0" defTabSz="685783">
              <a:spcBef>
                <a:spcPts val="1800"/>
              </a:spcBef>
              <a:buSzPct val="90000"/>
              <a:buNone/>
              <a:defRPr lang="en-US" spc="0" dirty="0">
                <a:solidFill>
                  <a:schemeClr val="accent1"/>
                </a:solidFill>
              </a:defRPr>
            </a:lvl1pPr>
          </a:lstStyle>
          <a:p>
            <a:pPr defTabSz="672402">
              <a:spcBef>
                <a:spcPts val="1765"/>
              </a:spcBef>
              <a:buSzPct val="90000"/>
            </a:pPr>
            <a:r>
              <a:rPr lang="en-US" sz="3672" kern="4000" dirty="0" smtClean="0">
                <a:solidFill>
                  <a:srgbClr val="DC3C00"/>
                </a:solidFill>
                <a:latin typeface="+mj-lt"/>
              </a:rPr>
              <a:t>The network of physical objects that contain embedded technology to communicate and interact with their internal states or the external environment.</a:t>
            </a:r>
            <a:endParaRPr lang="en-US" sz="3672" kern="4000" dirty="0">
              <a:solidFill>
                <a:srgbClr val="DC3C00"/>
              </a:solidFill>
              <a:latin typeface="+mj-lt"/>
            </a:endParaRPr>
          </a:p>
        </p:txBody>
      </p:sp>
      <p:sp>
        <p:nvSpPr>
          <p:cNvPr id="10" name="Text Placeholder 9"/>
          <p:cNvSpPr>
            <a:spLocks noGrp="1"/>
          </p:cNvSpPr>
          <p:nvPr>
            <p:ph type="body" sz="quarter" idx="11" hasCustomPrompt="1"/>
          </p:nvPr>
        </p:nvSpPr>
        <p:spPr>
          <a:xfrm>
            <a:off x="7060041" y="5771383"/>
            <a:ext cx="4636149" cy="459826"/>
          </a:xfrm>
          <a:prstGeom prst="rect">
            <a:avLst/>
          </a:prstGeom>
        </p:spPr>
        <p:txBody>
          <a:bodyPr>
            <a:normAutofit/>
          </a:bodyPr>
          <a:lstStyle>
            <a:lvl1pPr marL="0" indent="0" algn="r">
              <a:buNone/>
              <a:defRPr sz="1224">
                <a:solidFill>
                  <a:srgbClr val="000000"/>
                </a:solidFill>
              </a:defRPr>
            </a:lvl1pPr>
          </a:lstStyle>
          <a:p>
            <a:pPr lvl="0"/>
            <a:r>
              <a:rPr lang="en-US" dirty="0" smtClean="0"/>
              <a:t>Source</a:t>
            </a:r>
            <a:endParaRPr lang="en-US" dirty="0"/>
          </a:p>
        </p:txBody>
      </p:sp>
      <p:sp>
        <p:nvSpPr>
          <p:cNvPr id="3" name="Title 2"/>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910935481"/>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BLUE | SIDE TEXT">
    <p:bg>
      <p:bgPr>
        <a:solidFill>
          <a:schemeClr val="accent1"/>
        </a:solidFill>
        <a:effectLst/>
      </p:bgPr>
    </p:bg>
    <p:spTree>
      <p:nvGrpSpPr>
        <p:cNvPr id="1" name=""/>
        <p:cNvGrpSpPr/>
        <p:nvPr/>
      </p:nvGrpSpPr>
      <p:grpSpPr>
        <a:xfrm>
          <a:off x="0" y="0"/>
          <a:ext cx="0" cy="0"/>
          <a:chOff x="0" y="0"/>
          <a:chExt cx="0" cy="0"/>
        </a:xfrm>
      </p:grpSpPr>
      <p:sp>
        <p:nvSpPr>
          <p:cNvPr id="18" name="Text Placeholder 3"/>
          <p:cNvSpPr>
            <a:spLocks noGrp="1"/>
          </p:cNvSpPr>
          <p:nvPr>
            <p:ph type="body" sz="quarter" idx="13"/>
          </p:nvPr>
        </p:nvSpPr>
        <p:spPr>
          <a:xfrm>
            <a:off x="4352284" y="1398906"/>
            <a:ext cx="7619324" cy="1741642"/>
          </a:xfrm>
          <a:prstGeom prst="rect">
            <a:avLst/>
          </a:prstGeom>
        </p:spPr>
        <p:txBody>
          <a:bodyPr rIns="91440"/>
          <a:lstStyle>
            <a:lvl1pPr marL="0" indent="0">
              <a:spcBef>
                <a:spcPts val="1836"/>
              </a:spcBef>
              <a:buFont typeface="Arial" pitchFamily="34" charset="0"/>
              <a:buNone/>
              <a:defRPr lang="en-US" sz="3264" kern="4000" spc="-102" baseline="0" dirty="0" smtClean="0">
                <a:gradFill>
                  <a:gsLst>
                    <a:gs pos="0">
                      <a:schemeClr val="bg1">
                        <a:lumMod val="65000"/>
                        <a:lumOff val="35000"/>
                      </a:schemeClr>
                    </a:gs>
                    <a:gs pos="86000">
                      <a:schemeClr val="bg1">
                        <a:lumMod val="65000"/>
                        <a:lumOff val="35000"/>
                      </a:schemeClr>
                    </a:gs>
                  </a:gsLst>
                  <a:path path="circle">
                    <a:fillToRect r="100000" b="100000"/>
                  </a:path>
                </a:gradFill>
                <a:latin typeface="+mj-lt"/>
                <a:ea typeface="+mn-ea"/>
                <a:cs typeface="+mn-cs"/>
              </a:defRPr>
            </a:lvl1pPr>
            <a:lvl2pPr marL="1620" indent="0">
              <a:spcBef>
                <a:spcPts val="510"/>
              </a:spcBef>
              <a:buFont typeface="Arial" pitchFamily="34" charset="0"/>
              <a:buNone/>
              <a:tabLst/>
              <a:defRPr sz="1836">
                <a:gradFill>
                  <a:gsLst>
                    <a:gs pos="0">
                      <a:schemeClr val="bg1">
                        <a:lumMod val="65000"/>
                        <a:lumOff val="35000"/>
                      </a:schemeClr>
                    </a:gs>
                    <a:gs pos="86000">
                      <a:schemeClr val="bg1">
                        <a:lumMod val="65000"/>
                        <a:lumOff val="35000"/>
                      </a:schemeClr>
                    </a:gs>
                  </a:gsLst>
                  <a:path path="circle">
                    <a:fillToRect r="100000" b="100000"/>
                  </a:path>
                </a:gradFill>
              </a:defRPr>
            </a:lvl2pPr>
            <a:lvl3pPr marL="0" indent="0">
              <a:spcBef>
                <a:spcPts val="510"/>
              </a:spcBef>
              <a:buFont typeface="Arial" pitchFamily="34" charset="0"/>
              <a:buNone/>
              <a:defRPr sz="1428">
                <a:gradFill>
                  <a:gsLst>
                    <a:gs pos="0">
                      <a:schemeClr val="bg1">
                        <a:lumMod val="65000"/>
                        <a:lumOff val="35000"/>
                      </a:schemeClr>
                    </a:gs>
                    <a:gs pos="86000">
                      <a:schemeClr val="bg1">
                        <a:lumMod val="65000"/>
                        <a:lumOff val="35000"/>
                      </a:schemeClr>
                    </a:gs>
                  </a:gsLst>
                  <a:path path="circle">
                    <a:fillToRect r="100000" b="100000"/>
                  </a:path>
                </a:gradFill>
              </a:defRPr>
            </a:lvl3pPr>
            <a:lvl4pPr marL="0" indent="0">
              <a:spcBef>
                <a:spcPts val="510"/>
              </a:spcBef>
              <a:buFont typeface="Arial" pitchFamily="34" charset="0"/>
              <a:buNone/>
              <a:defRPr sz="1122">
                <a:gradFill>
                  <a:gsLst>
                    <a:gs pos="0">
                      <a:schemeClr val="bg1">
                        <a:lumMod val="65000"/>
                        <a:lumOff val="35000"/>
                      </a:schemeClr>
                    </a:gs>
                    <a:gs pos="86000">
                      <a:schemeClr val="bg1">
                        <a:lumMod val="65000"/>
                        <a:lumOff val="35000"/>
                      </a:schemeClr>
                    </a:gs>
                  </a:gsLst>
                  <a:path path="circle">
                    <a:fillToRect r="100000" b="100000"/>
                  </a:path>
                </a:gradFill>
              </a:defRPr>
            </a:lvl4pPr>
            <a:lvl5pPr marL="0" indent="0">
              <a:spcBef>
                <a:spcPts val="510"/>
              </a:spcBef>
              <a:buFont typeface="Arial" pitchFamily="34" charset="0"/>
              <a:buNone/>
              <a:defRPr sz="1122">
                <a:gradFill>
                  <a:gsLst>
                    <a:gs pos="0">
                      <a:schemeClr val="bg1">
                        <a:lumMod val="65000"/>
                        <a:lumOff val="35000"/>
                      </a:schemeClr>
                    </a:gs>
                    <a:gs pos="86000">
                      <a:schemeClr val="bg1">
                        <a:lumMod val="65000"/>
                        <a:lumOff val="35000"/>
                      </a:schemeClr>
                    </a:gs>
                  </a:gsLst>
                  <a:path path="circle">
                    <a:fillToRect r="100000" b="100000"/>
                  </a:path>
                </a:gradFill>
              </a:defRPr>
            </a:lvl5pPr>
          </a:lstStyle>
          <a:p>
            <a:pPr marL="0" lvl="0" indent="0" algn="l" defTabSz="699699" rtl="0" eaLnBrk="1" latinLnBrk="0" hangingPunct="1">
              <a:lnSpc>
                <a:spcPct val="90000"/>
              </a:lnSpc>
              <a:spcBef>
                <a:spcPct val="20000"/>
              </a:spcBef>
              <a:buSzPct val="90000"/>
              <a:buFont typeface="Arial" pitchFamily="34" charset="0"/>
              <a:buNone/>
            </a:pPr>
            <a:r>
              <a:rPr lang="en-US" smtClean="0"/>
              <a:t>Click to edit Master text styles</a:t>
            </a:r>
          </a:p>
          <a:p>
            <a:pPr marL="0" lvl="1" indent="0" algn="l" defTabSz="699699" rtl="0" eaLnBrk="1" latinLnBrk="0" hangingPunct="1">
              <a:lnSpc>
                <a:spcPct val="90000"/>
              </a:lnSpc>
              <a:spcBef>
                <a:spcPct val="20000"/>
              </a:spcBef>
              <a:buSzPct val="90000"/>
              <a:buFont typeface="Arial" pitchFamily="34" charset="0"/>
              <a:buNone/>
            </a:pPr>
            <a:r>
              <a:rPr lang="en-US" smtClean="0"/>
              <a:t>Second level</a:t>
            </a:r>
          </a:p>
          <a:p>
            <a:pPr marL="0" lvl="2" indent="0" algn="l" defTabSz="699699" rtl="0" eaLnBrk="1" latinLnBrk="0" hangingPunct="1">
              <a:lnSpc>
                <a:spcPct val="90000"/>
              </a:lnSpc>
              <a:spcBef>
                <a:spcPct val="20000"/>
              </a:spcBef>
              <a:buSzPct val="90000"/>
              <a:buFont typeface="Arial" pitchFamily="34" charset="0"/>
              <a:buNone/>
            </a:pPr>
            <a:r>
              <a:rPr lang="en-US" smtClean="0"/>
              <a:t>Third level</a:t>
            </a:r>
          </a:p>
          <a:p>
            <a:pPr marL="0" lvl="3" indent="0" algn="l" defTabSz="699699" rtl="0" eaLnBrk="1" latinLnBrk="0" hangingPunct="1">
              <a:lnSpc>
                <a:spcPct val="90000"/>
              </a:lnSpc>
              <a:spcBef>
                <a:spcPct val="20000"/>
              </a:spcBef>
              <a:buSzPct val="90000"/>
              <a:buFont typeface="Arial" pitchFamily="34" charset="0"/>
              <a:buNone/>
            </a:pPr>
            <a:r>
              <a:rPr lang="en-US" smtClean="0"/>
              <a:t>Fourth level</a:t>
            </a:r>
          </a:p>
          <a:p>
            <a:pPr marL="0" lvl="4" indent="0" algn="l" defTabSz="699699" rtl="0" eaLnBrk="1" latinLnBrk="0" hangingPunct="1">
              <a:lnSpc>
                <a:spcPct val="90000"/>
              </a:lnSpc>
              <a:spcBef>
                <a:spcPct val="20000"/>
              </a:spcBef>
              <a:buSzPct val="90000"/>
              <a:buFont typeface="Arial" pitchFamily="34" charset="0"/>
              <a:buNone/>
            </a:pPr>
            <a:r>
              <a:rPr lang="en-US" smtClean="0"/>
              <a:t>Fifth level</a:t>
            </a:r>
            <a:endParaRPr lang="en-US" dirty="0"/>
          </a:p>
        </p:txBody>
      </p:sp>
      <p:sp>
        <p:nvSpPr>
          <p:cNvPr id="2" name="Title 1"/>
          <p:cNvSpPr>
            <a:spLocks noGrp="1"/>
          </p:cNvSpPr>
          <p:nvPr>
            <p:ph type="title"/>
          </p:nvPr>
        </p:nvSpPr>
        <p:spPr>
          <a:xfrm>
            <a:off x="4352283" y="233152"/>
            <a:ext cx="7552915" cy="621530"/>
          </a:xfrm>
          <a:prstGeom prst="rect">
            <a:avLst/>
          </a:prstGeom>
        </p:spPr>
        <p:txBody>
          <a:bodyPr/>
          <a:lstStyle>
            <a:lvl1pPr>
              <a:defRPr lang="en-US" sz="4488" b="0" kern="1200" cap="none" spc="-102" baseline="0" dirty="0">
                <a:ln w="3175">
                  <a:noFill/>
                </a:ln>
                <a:gradFill>
                  <a:gsLst>
                    <a:gs pos="0">
                      <a:schemeClr val="bg1">
                        <a:lumMod val="65000"/>
                        <a:lumOff val="35000"/>
                      </a:schemeClr>
                    </a:gs>
                    <a:gs pos="86000">
                      <a:schemeClr val="bg1">
                        <a:lumMod val="65000"/>
                        <a:lumOff val="35000"/>
                      </a:schemeClr>
                    </a:gs>
                  </a:gsLst>
                  <a:path path="circle">
                    <a:fillToRect r="100000" b="100000"/>
                  </a:path>
                </a:gradFill>
                <a:effectLst/>
                <a:latin typeface="Segoe UI Light" pitchFamily="34" charset="0"/>
                <a:ea typeface="+mn-ea"/>
                <a:cs typeface="Arial"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865781548"/>
      </p:ext>
    </p:extLst>
  </p:cSld>
  <p:clrMapOvr>
    <a:masterClrMapping/>
  </p:clrMapOvr>
  <p:transition>
    <p:fade/>
  </p:transition>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Red | SIDE TEXT">
    <p:bg>
      <p:bgPr>
        <a:solidFill>
          <a:schemeClr val="accent2"/>
        </a:solidFill>
        <a:effectLst/>
      </p:bgPr>
    </p:bg>
    <p:spTree>
      <p:nvGrpSpPr>
        <p:cNvPr id="1" name=""/>
        <p:cNvGrpSpPr/>
        <p:nvPr/>
      </p:nvGrpSpPr>
      <p:grpSpPr>
        <a:xfrm>
          <a:off x="0" y="0"/>
          <a:ext cx="0" cy="0"/>
          <a:chOff x="0" y="0"/>
          <a:chExt cx="0" cy="0"/>
        </a:xfrm>
      </p:grpSpPr>
      <p:sp>
        <p:nvSpPr>
          <p:cNvPr id="18" name="Text Placeholder 3"/>
          <p:cNvSpPr>
            <a:spLocks noGrp="1"/>
          </p:cNvSpPr>
          <p:nvPr>
            <p:ph type="body" sz="quarter" idx="13"/>
          </p:nvPr>
        </p:nvSpPr>
        <p:spPr>
          <a:xfrm>
            <a:off x="4352284" y="1398906"/>
            <a:ext cx="7541576" cy="1741642"/>
          </a:xfrm>
          <a:prstGeom prst="rect">
            <a:avLst/>
          </a:prstGeom>
        </p:spPr>
        <p:txBody>
          <a:bodyPr rIns="91440"/>
          <a:lstStyle>
            <a:lvl1pPr marL="0" indent="0">
              <a:spcBef>
                <a:spcPts val="1836"/>
              </a:spcBef>
              <a:buFont typeface="Arial" pitchFamily="34" charset="0"/>
              <a:buNone/>
              <a:defRPr lang="en-US" sz="3264" kern="4000" spc="-102" baseline="0" dirty="0" smtClean="0">
                <a:gradFill>
                  <a:gsLst>
                    <a:gs pos="0">
                      <a:schemeClr val="bg1">
                        <a:lumMod val="65000"/>
                        <a:lumOff val="35000"/>
                      </a:schemeClr>
                    </a:gs>
                    <a:gs pos="86000">
                      <a:schemeClr val="bg1">
                        <a:lumMod val="65000"/>
                        <a:lumOff val="35000"/>
                      </a:schemeClr>
                    </a:gs>
                  </a:gsLst>
                  <a:path path="circle">
                    <a:fillToRect r="100000" b="100000"/>
                  </a:path>
                </a:gradFill>
                <a:latin typeface="+mj-lt"/>
                <a:ea typeface="+mn-ea"/>
                <a:cs typeface="+mn-cs"/>
              </a:defRPr>
            </a:lvl1pPr>
            <a:lvl2pPr marL="1620" indent="0">
              <a:spcBef>
                <a:spcPts val="510"/>
              </a:spcBef>
              <a:buFont typeface="Arial" pitchFamily="34" charset="0"/>
              <a:buNone/>
              <a:tabLst/>
              <a:defRPr lang="en-US" sz="1836" kern="4000" spc="0" baseline="0" dirty="0" smtClean="0">
                <a:gradFill>
                  <a:gsLst>
                    <a:gs pos="0">
                      <a:schemeClr val="bg1">
                        <a:lumMod val="65000"/>
                        <a:lumOff val="35000"/>
                      </a:schemeClr>
                    </a:gs>
                    <a:gs pos="86000">
                      <a:schemeClr val="bg1">
                        <a:lumMod val="65000"/>
                        <a:lumOff val="35000"/>
                      </a:schemeClr>
                    </a:gs>
                  </a:gsLst>
                  <a:path path="circle">
                    <a:fillToRect r="100000" b="100000"/>
                  </a:path>
                </a:gradFill>
                <a:latin typeface="+mn-lt"/>
                <a:ea typeface="+mn-ea"/>
                <a:cs typeface="+mn-cs"/>
              </a:defRPr>
            </a:lvl2pPr>
            <a:lvl3pPr marL="0" indent="0">
              <a:spcBef>
                <a:spcPts val="510"/>
              </a:spcBef>
              <a:buFont typeface="Arial" pitchFamily="34" charset="0"/>
              <a:buNone/>
              <a:defRPr sz="1428">
                <a:gradFill>
                  <a:gsLst>
                    <a:gs pos="0">
                      <a:schemeClr val="bg1">
                        <a:lumMod val="65000"/>
                        <a:lumOff val="35000"/>
                      </a:schemeClr>
                    </a:gs>
                    <a:gs pos="86000">
                      <a:schemeClr val="bg1">
                        <a:lumMod val="65000"/>
                        <a:lumOff val="35000"/>
                      </a:schemeClr>
                    </a:gs>
                  </a:gsLst>
                  <a:path path="circle">
                    <a:fillToRect r="100000" b="100000"/>
                  </a:path>
                </a:gradFill>
              </a:defRPr>
            </a:lvl3pPr>
            <a:lvl4pPr marL="0" indent="0">
              <a:spcBef>
                <a:spcPts val="510"/>
              </a:spcBef>
              <a:buFont typeface="Arial" pitchFamily="34" charset="0"/>
              <a:buNone/>
              <a:defRPr sz="1122">
                <a:gradFill>
                  <a:gsLst>
                    <a:gs pos="0">
                      <a:schemeClr val="bg1">
                        <a:lumMod val="65000"/>
                        <a:lumOff val="35000"/>
                      </a:schemeClr>
                    </a:gs>
                    <a:gs pos="86000">
                      <a:schemeClr val="bg1">
                        <a:lumMod val="65000"/>
                        <a:lumOff val="35000"/>
                      </a:schemeClr>
                    </a:gs>
                  </a:gsLst>
                  <a:path path="circle">
                    <a:fillToRect r="100000" b="100000"/>
                  </a:path>
                </a:gradFill>
              </a:defRPr>
            </a:lvl4pPr>
            <a:lvl5pPr marL="0" indent="0">
              <a:spcBef>
                <a:spcPts val="510"/>
              </a:spcBef>
              <a:buFont typeface="Arial" pitchFamily="34" charset="0"/>
              <a:buNone/>
              <a:defRPr sz="1122">
                <a:gradFill>
                  <a:gsLst>
                    <a:gs pos="0">
                      <a:schemeClr val="bg1">
                        <a:lumMod val="65000"/>
                        <a:lumOff val="35000"/>
                      </a:schemeClr>
                    </a:gs>
                    <a:gs pos="86000">
                      <a:schemeClr val="bg1">
                        <a:lumMod val="65000"/>
                        <a:lumOff val="35000"/>
                      </a:schemeClr>
                    </a:gs>
                  </a:gsLst>
                  <a:path path="circle">
                    <a:fillToRect r="100000" b="100000"/>
                  </a:path>
                </a:gradFill>
              </a:defRPr>
            </a:lvl5pPr>
          </a:lstStyle>
          <a:p>
            <a:pPr marL="0" lvl="0" indent="0" algn="l" defTabSz="699699" rtl="0" eaLnBrk="1" latinLnBrk="0" hangingPunct="1">
              <a:lnSpc>
                <a:spcPct val="90000"/>
              </a:lnSpc>
              <a:spcBef>
                <a:spcPct val="20000"/>
              </a:spcBef>
              <a:buSzPct val="90000"/>
              <a:buFont typeface="Arial" pitchFamily="34" charset="0"/>
              <a:buNone/>
            </a:pPr>
            <a:r>
              <a:rPr lang="en-US" smtClean="0"/>
              <a:t>Click to edit Master text styles</a:t>
            </a:r>
          </a:p>
          <a:p>
            <a:pPr marL="0" lvl="1" indent="0" algn="l" defTabSz="699699" rtl="0" eaLnBrk="1" latinLnBrk="0" hangingPunct="1">
              <a:lnSpc>
                <a:spcPct val="90000"/>
              </a:lnSpc>
              <a:spcBef>
                <a:spcPct val="20000"/>
              </a:spcBef>
              <a:buSzPct val="90000"/>
              <a:buFont typeface="Arial" pitchFamily="34" charset="0"/>
              <a:buNone/>
            </a:pPr>
            <a:r>
              <a:rPr lang="en-US" smtClean="0"/>
              <a:t>Second level</a:t>
            </a:r>
          </a:p>
          <a:p>
            <a:pPr marL="0" lvl="2" indent="0" algn="l" defTabSz="699699" rtl="0" eaLnBrk="1" latinLnBrk="0" hangingPunct="1">
              <a:lnSpc>
                <a:spcPct val="90000"/>
              </a:lnSpc>
              <a:spcBef>
                <a:spcPct val="20000"/>
              </a:spcBef>
              <a:buSzPct val="90000"/>
              <a:buFont typeface="Arial" pitchFamily="34" charset="0"/>
              <a:buNone/>
            </a:pPr>
            <a:r>
              <a:rPr lang="en-US" smtClean="0"/>
              <a:t>Third level</a:t>
            </a:r>
          </a:p>
          <a:p>
            <a:pPr marL="0" lvl="3" indent="0" algn="l" defTabSz="699699" rtl="0" eaLnBrk="1" latinLnBrk="0" hangingPunct="1">
              <a:lnSpc>
                <a:spcPct val="90000"/>
              </a:lnSpc>
              <a:spcBef>
                <a:spcPct val="20000"/>
              </a:spcBef>
              <a:buSzPct val="90000"/>
              <a:buFont typeface="Arial" pitchFamily="34" charset="0"/>
              <a:buNone/>
            </a:pPr>
            <a:r>
              <a:rPr lang="en-US" smtClean="0"/>
              <a:t>Fourth level</a:t>
            </a:r>
          </a:p>
          <a:p>
            <a:pPr marL="0" lvl="4" indent="0" algn="l" defTabSz="699699" rtl="0" eaLnBrk="1" latinLnBrk="0" hangingPunct="1">
              <a:lnSpc>
                <a:spcPct val="90000"/>
              </a:lnSpc>
              <a:spcBef>
                <a:spcPct val="20000"/>
              </a:spcBef>
              <a:buSzPct val="90000"/>
              <a:buFont typeface="Arial" pitchFamily="34" charset="0"/>
              <a:buNone/>
            </a:pPr>
            <a:r>
              <a:rPr lang="en-US" smtClean="0"/>
              <a:t>Fifth level</a:t>
            </a:r>
            <a:endParaRPr lang="en-US" dirty="0"/>
          </a:p>
        </p:txBody>
      </p:sp>
      <p:sp>
        <p:nvSpPr>
          <p:cNvPr id="2" name="Title 1"/>
          <p:cNvSpPr>
            <a:spLocks noGrp="1"/>
          </p:cNvSpPr>
          <p:nvPr>
            <p:ph type="title"/>
          </p:nvPr>
        </p:nvSpPr>
        <p:spPr>
          <a:xfrm>
            <a:off x="4352283" y="233152"/>
            <a:ext cx="7552915" cy="621530"/>
          </a:xfrm>
          <a:prstGeom prst="rect">
            <a:avLst/>
          </a:prstGeom>
        </p:spPr>
        <p:txBody>
          <a:bodyPr/>
          <a:lstStyle>
            <a:lvl1pPr>
              <a:defRPr lang="en-US" sz="4488" b="0" kern="1200" cap="none" spc="-102" baseline="0" dirty="0">
                <a:ln w="3175">
                  <a:noFill/>
                </a:ln>
                <a:gradFill>
                  <a:gsLst>
                    <a:gs pos="0">
                      <a:schemeClr val="bg1">
                        <a:lumMod val="65000"/>
                        <a:lumOff val="35000"/>
                      </a:schemeClr>
                    </a:gs>
                    <a:gs pos="86000">
                      <a:schemeClr val="bg1">
                        <a:lumMod val="65000"/>
                        <a:lumOff val="35000"/>
                      </a:schemeClr>
                    </a:gs>
                  </a:gsLst>
                  <a:path path="circle">
                    <a:fillToRect r="100000" b="100000"/>
                  </a:path>
                </a:gradFill>
                <a:effectLst/>
                <a:latin typeface="Segoe UI Light" pitchFamily="34" charset="0"/>
                <a:ea typeface="+mn-ea"/>
                <a:cs typeface="Arial"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851800828"/>
      </p:ext>
    </p:extLst>
  </p:cSld>
  <p:clrMapOvr>
    <a:masterClrMapping/>
  </p:clrMapOvr>
  <p:transition>
    <p:fade/>
  </p:transition>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GREEN | SIDE TEXT">
    <p:bg>
      <p:bgPr>
        <a:solidFill>
          <a:schemeClr val="accent3"/>
        </a:solidFill>
        <a:effectLst/>
      </p:bgPr>
    </p:bg>
    <p:spTree>
      <p:nvGrpSpPr>
        <p:cNvPr id="1" name=""/>
        <p:cNvGrpSpPr/>
        <p:nvPr/>
      </p:nvGrpSpPr>
      <p:grpSpPr>
        <a:xfrm>
          <a:off x="0" y="0"/>
          <a:ext cx="0" cy="0"/>
          <a:chOff x="0" y="0"/>
          <a:chExt cx="0" cy="0"/>
        </a:xfrm>
      </p:grpSpPr>
      <p:sp>
        <p:nvSpPr>
          <p:cNvPr id="18" name="Text Placeholder 3"/>
          <p:cNvSpPr>
            <a:spLocks noGrp="1"/>
          </p:cNvSpPr>
          <p:nvPr>
            <p:ph type="body" sz="quarter" idx="13"/>
          </p:nvPr>
        </p:nvSpPr>
        <p:spPr>
          <a:xfrm>
            <a:off x="4352284" y="1398906"/>
            <a:ext cx="7619324" cy="1741642"/>
          </a:xfrm>
          <a:prstGeom prst="rect">
            <a:avLst/>
          </a:prstGeom>
        </p:spPr>
        <p:txBody>
          <a:bodyPr rIns="91440"/>
          <a:lstStyle>
            <a:lvl1pPr marL="0" indent="0">
              <a:spcBef>
                <a:spcPts val="1836"/>
              </a:spcBef>
              <a:buFont typeface="Arial" pitchFamily="34" charset="0"/>
              <a:buNone/>
              <a:defRPr lang="en-US" sz="3264" kern="4000" spc="-102" baseline="0" dirty="0" smtClean="0">
                <a:gradFill>
                  <a:gsLst>
                    <a:gs pos="0">
                      <a:schemeClr val="bg1">
                        <a:lumMod val="65000"/>
                        <a:lumOff val="35000"/>
                      </a:schemeClr>
                    </a:gs>
                    <a:gs pos="86000">
                      <a:schemeClr val="bg1">
                        <a:lumMod val="65000"/>
                        <a:lumOff val="35000"/>
                      </a:schemeClr>
                    </a:gs>
                  </a:gsLst>
                  <a:path path="circle">
                    <a:fillToRect r="100000" b="100000"/>
                  </a:path>
                </a:gradFill>
                <a:latin typeface="+mj-lt"/>
                <a:ea typeface="+mn-ea"/>
                <a:cs typeface="+mn-cs"/>
              </a:defRPr>
            </a:lvl1pPr>
            <a:lvl2pPr marL="1620" indent="0">
              <a:spcBef>
                <a:spcPts val="510"/>
              </a:spcBef>
              <a:buFont typeface="Arial" pitchFamily="34" charset="0"/>
              <a:buNone/>
              <a:tabLst/>
              <a:defRPr sz="1836">
                <a:gradFill>
                  <a:gsLst>
                    <a:gs pos="0">
                      <a:schemeClr val="bg1">
                        <a:lumMod val="65000"/>
                        <a:lumOff val="35000"/>
                      </a:schemeClr>
                    </a:gs>
                    <a:gs pos="86000">
                      <a:schemeClr val="bg1">
                        <a:lumMod val="65000"/>
                        <a:lumOff val="35000"/>
                      </a:schemeClr>
                    </a:gs>
                  </a:gsLst>
                  <a:path path="circle">
                    <a:fillToRect r="100000" b="100000"/>
                  </a:path>
                </a:gradFill>
              </a:defRPr>
            </a:lvl2pPr>
            <a:lvl3pPr marL="0" indent="0">
              <a:spcBef>
                <a:spcPts val="510"/>
              </a:spcBef>
              <a:buFont typeface="Arial" pitchFamily="34" charset="0"/>
              <a:buNone/>
              <a:defRPr sz="1428">
                <a:gradFill>
                  <a:gsLst>
                    <a:gs pos="0">
                      <a:schemeClr val="bg1">
                        <a:lumMod val="65000"/>
                        <a:lumOff val="35000"/>
                      </a:schemeClr>
                    </a:gs>
                    <a:gs pos="86000">
                      <a:schemeClr val="bg1">
                        <a:lumMod val="65000"/>
                        <a:lumOff val="35000"/>
                      </a:schemeClr>
                    </a:gs>
                  </a:gsLst>
                  <a:path path="circle">
                    <a:fillToRect r="100000" b="100000"/>
                  </a:path>
                </a:gradFill>
              </a:defRPr>
            </a:lvl3pPr>
            <a:lvl4pPr marL="0" indent="0">
              <a:spcBef>
                <a:spcPts val="510"/>
              </a:spcBef>
              <a:buFont typeface="Arial" pitchFamily="34" charset="0"/>
              <a:buNone/>
              <a:defRPr sz="1122">
                <a:gradFill>
                  <a:gsLst>
                    <a:gs pos="0">
                      <a:schemeClr val="bg1">
                        <a:lumMod val="65000"/>
                        <a:lumOff val="35000"/>
                      </a:schemeClr>
                    </a:gs>
                    <a:gs pos="86000">
                      <a:schemeClr val="bg1">
                        <a:lumMod val="65000"/>
                        <a:lumOff val="35000"/>
                      </a:schemeClr>
                    </a:gs>
                  </a:gsLst>
                  <a:path path="circle">
                    <a:fillToRect r="100000" b="100000"/>
                  </a:path>
                </a:gradFill>
              </a:defRPr>
            </a:lvl4pPr>
            <a:lvl5pPr marL="0" indent="0">
              <a:spcBef>
                <a:spcPts val="510"/>
              </a:spcBef>
              <a:buFont typeface="Arial" pitchFamily="34" charset="0"/>
              <a:buNone/>
              <a:defRPr sz="1122">
                <a:gradFill>
                  <a:gsLst>
                    <a:gs pos="0">
                      <a:schemeClr val="bg1">
                        <a:lumMod val="65000"/>
                        <a:lumOff val="35000"/>
                      </a:schemeClr>
                    </a:gs>
                    <a:gs pos="86000">
                      <a:schemeClr val="bg1">
                        <a:lumMod val="65000"/>
                        <a:lumOff val="35000"/>
                      </a:schemeClr>
                    </a:gs>
                  </a:gsLst>
                  <a:path path="circle">
                    <a:fillToRect r="100000" b="100000"/>
                  </a:path>
                </a:gradFill>
              </a:defRPr>
            </a:lvl5pPr>
          </a:lstStyle>
          <a:p>
            <a:pPr marL="0" lvl="0" indent="0" algn="l" defTabSz="699699" rtl="0" eaLnBrk="1" latinLnBrk="0" hangingPunct="1">
              <a:lnSpc>
                <a:spcPct val="90000"/>
              </a:lnSpc>
              <a:spcBef>
                <a:spcPct val="20000"/>
              </a:spcBef>
              <a:buSzPct val="90000"/>
              <a:buFont typeface="Arial" pitchFamily="34" charset="0"/>
              <a:buNone/>
            </a:pPr>
            <a:r>
              <a:rPr lang="en-US" smtClean="0"/>
              <a:t>Click to edit Master text styles</a:t>
            </a:r>
          </a:p>
          <a:p>
            <a:pPr marL="0" lvl="1" indent="0" algn="l" defTabSz="699699" rtl="0" eaLnBrk="1" latinLnBrk="0" hangingPunct="1">
              <a:lnSpc>
                <a:spcPct val="90000"/>
              </a:lnSpc>
              <a:spcBef>
                <a:spcPct val="20000"/>
              </a:spcBef>
              <a:buSzPct val="90000"/>
              <a:buFont typeface="Arial" pitchFamily="34" charset="0"/>
              <a:buNone/>
            </a:pPr>
            <a:r>
              <a:rPr lang="en-US" smtClean="0"/>
              <a:t>Second level</a:t>
            </a:r>
          </a:p>
          <a:p>
            <a:pPr marL="0" lvl="2" indent="0" algn="l" defTabSz="699699" rtl="0" eaLnBrk="1" latinLnBrk="0" hangingPunct="1">
              <a:lnSpc>
                <a:spcPct val="90000"/>
              </a:lnSpc>
              <a:spcBef>
                <a:spcPct val="20000"/>
              </a:spcBef>
              <a:buSzPct val="90000"/>
              <a:buFont typeface="Arial" pitchFamily="34" charset="0"/>
              <a:buNone/>
            </a:pPr>
            <a:r>
              <a:rPr lang="en-US" smtClean="0"/>
              <a:t>Third level</a:t>
            </a:r>
          </a:p>
          <a:p>
            <a:pPr marL="0" lvl="3" indent="0" algn="l" defTabSz="699699" rtl="0" eaLnBrk="1" latinLnBrk="0" hangingPunct="1">
              <a:lnSpc>
                <a:spcPct val="90000"/>
              </a:lnSpc>
              <a:spcBef>
                <a:spcPct val="20000"/>
              </a:spcBef>
              <a:buSzPct val="90000"/>
              <a:buFont typeface="Arial" pitchFamily="34" charset="0"/>
              <a:buNone/>
            </a:pPr>
            <a:r>
              <a:rPr lang="en-US" smtClean="0"/>
              <a:t>Fourth level</a:t>
            </a:r>
          </a:p>
          <a:p>
            <a:pPr marL="0" lvl="4" indent="0" algn="l" defTabSz="699699" rtl="0" eaLnBrk="1" latinLnBrk="0" hangingPunct="1">
              <a:lnSpc>
                <a:spcPct val="90000"/>
              </a:lnSpc>
              <a:spcBef>
                <a:spcPct val="20000"/>
              </a:spcBef>
              <a:buSzPct val="90000"/>
              <a:buFont typeface="Arial" pitchFamily="34" charset="0"/>
              <a:buNone/>
            </a:pPr>
            <a:r>
              <a:rPr lang="en-US" smtClean="0"/>
              <a:t>Fifth level</a:t>
            </a:r>
            <a:endParaRPr lang="en-US" dirty="0"/>
          </a:p>
        </p:txBody>
      </p:sp>
      <p:sp>
        <p:nvSpPr>
          <p:cNvPr id="2" name="Title 1"/>
          <p:cNvSpPr>
            <a:spLocks noGrp="1"/>
          </p:cNvSpPr>
          <p:nvPr>
            <p:ph type="title"/>
          </p:nvPr>
        </p:nvSpPr>
        <p:spPr>
          <a:xfrm>
            <a:off x="4352283" y="233152"/>
            <a:ext cx="7552915" cy="621530"/>
          </a:xfrm>
          <a:prstGeom prst="rect">
            <a:avLst/>
          </a:prstGeom>
        </p:spPr>
        <p:txBody>
          <a:bodyPr/>
          <a:lstStyle>
            <a:lvl1pPr>
              <a:defRPr lang="en-US" sz="4488" b="0" kern="1200" cap="none" spc="-102" baseline="0" dirty="0">
                <a:ln w="3175">
                  <a:noFill/>
                </a:ln>
                <a:gradFill>
                  <a:gsLst>
                    <a:gs pos="0">
                      <a:schemeClr val="bg1">
                        <a:lumMod val="65000"/>
                        <a:lumOff val="35000"/>
                      </a:schemeClr>
                    </a:gs>
                    <a:gs pos="86000">
                      <a:schemeClr val="bg1">
                        <a:lumMod val="65000"/>
                        <a:lumOff val="35000"/>
                      </a:schemeClr>
                    </a:gs>
                  </a:gsLst>
                  <a:path path="circle">
                    <a:fillToRect r="100000" b="100000"/>
                  </a:path>
                </a:gradFill>
                <a:effectLst/>
                <a:latin typeface="Segoe UI Light" pitchFamily="34" charset="0"/>
                <a:ea typeface="+mn-ea"/>
                <a:cs typeface="Arial"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533785022"/>
      </p:ext>
    </p:extLst>
  </p:cSld>
  <p:clrMapOvr>
    <a:masterClrMapping/>
  </p:clrMapOvr>
  <p:transition>
    <p:fade/>
  </p:transition>
  <p:timing>
    <p:tnLst>
      <p:par>
        <p:cT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Purple | SIDE TEXT">
    <p:bg>
      <p:bgPr>
        <a:solidFill>
          <a:schemeClr val="accent4"/>
        </a:solidFill>
        <a:effectLst/>
      </p:bgPr>
    </p:bg>
    <p:spTree>
      <p:nvGrpSpPr>
        <p:cNvPr id="1" name=""/>
        <p:cNvGrpSpPr/>
        <p:nvPr/>
      </p:nvGrpSpPr>
      <p:grpSpPr>
        <a:xfrm>
          <a:off x="0" y="0"/>
          <a:ext cx="0" cy="0"/>
          <a:chOff x="0" y="0"/>
          <a:chExt cx="0" cy="0"/>
        </a:xfrm>
      </p:grpSpPr>
      <p:sp>
        <p:nvSpPr>
          <p:cNvPr id="18" name="Text Placeholder 3"/>
          <p:cNvSpPr>
            <a:spLocks noGrp="1"/>
          </p:cNvSpPr>
          <p:nvPr>
            <p:ph type="body" sz="quarter" idx="13"/>
          </p:nvPr>
        </p:nvSpPr>
        <p:spPr>
          <a:xfrm>
            <a:off x="4352284" y="1398906"/>
            <a:ext cx="7619324" cy="1741642"/>
          </a:xfrm>
          <a:prstGeom prst="rect">
            <a:avLst/>
          </a:prstGeom>
        </p:spPr>
        <p:txBody>
          <a:bodyPr rIns="91440"/>
          <a:lstStyle>
            <a:lvl1pPr marL="0" indent="0">
              <a:spcBef>
                <a:spcPts val="1836"/>
              </a:spcBef>
              <a:buFont typeface="Arial" pitchFamily="34" charset="0"/>
              <a:buNone/>
              <a:defRPr lang="en-US" sz="3264" kern="4000" spc="-102" baseline="0" dirty="0" smtClean="0">
                <a:gradFill>
                  <a:gsLst>
                    <a:gs pos="0">
                      <a:schemeClr val="bg1">
                        <a:lumMod val="65000"/>
                        <a:lumOff val="35000"/>
                      </a:schemeClr>
                    </a:gs>
                    <a:gs pos="86000">
                      <a:schemeClr val="bg1">
                        <a:lumMod val="65000"/>
                        <a:lumOff val="35000"/>
                      </a:schemeClr>
                    </a:gs>
                  </a:gsLst>
                  <a:path path="circle">
                    <a:fillToRect r="100000" b="100000"/>
                  </a:path>
                </a:gradFill>
                <a:latin typeface="+mj-lt"/>
                <a:ea typeface="+mn-ea"/>
                <a:cs typeface="+mn-cs"/>
              </a:defRPr>
            </a:lvl1pPr>
            <a:lvl2pPr marL="1620" indent="0">
              <a:spcBef>
                <a:spcPts val="510"/>
              </a:spcBef>
              <a:buFont typeface="Arial" pitchFamily="34" charset="0"/>
              <a:buNone/>
              <a:tabLst/>
              <a:defRPr sz="1836">
                <a:gradFill>
                  <a:gsLst>
                    <a:gs pos="0">
                      <a:schemeClr val="bg1">
                        <a:lumMod val="65000"/>
                        <a:lumOff val="35000"/>
                      </a:schemeClr>
                    </a:gs>
                    <a:gs pos="86000">
                      <a:schemeClr val="bg1">
                        <a:lumMod val="65000"/>
                        <a:lumOff val="35000"/>
                      </a:schemeClr>
                    </a:gs>
                  </a:gsLst>
                  <a:path path="circle">
                    <a:fillToRect r="100000" b="100000"/>
                  </a:path>
                </a:gradFill>
              </a:defRPr>
            </a:lvl2pPr>
            <a:lvl3pPr marL="0" indent="0">
              <a:spcBef>
                <a:spcPts val="510"/>
              </a:spcBef>
              <a:buFont typeface="Arial" pitchFamily="34" charset="0"/>
              <a:buNone/>
              <a:defRPr sz="1428">
                <a:gradFill>
                  <a:gsLst>
                    <a:gs pos="0">
                      <a:schemeClr val="bg1">
                        <a:lumMod val="65000"/>
                        <a:lumOff val="35000"/>
                      </a:schemeClr>
                    </a:gs>
                    <a:gs pos="86000">
                      <a:schemeClr val="bg1">
                        <a:lumMod val="65000"/>
                        <a:lumOff val="35000"/>
                      </a:schemeClr>
                    </a:gs>
                  </a:gsLst>
                  <a:path path="circle">
                    <a:fillToRect r="100000" b="100000"/>
                  </a:path>
                </a:gradFill>
              </a:defRPr>
            </a:lvl3pPr>
            <a:lvl4pPr marL="0" indent="0">
              <a:spcBef>
                <a:spcPts val="510"/>
              </a:spcBef>
              <a:buFont typeface="Arial" pitchFamily="34" charset="0"/>
              <a:buNone/>
              <a:defRPr sz="1122">
                <a:gradFill>
                  <a:gsLst>
                    <a:gs pos="0">
                      <a:schemeClr val="bg1">
                        <a:lumMod val="65000"/>
                        <a:lumOff val="35000"/>
                      </a:schemeClr>
                    </a:gs>
                    <a:gs pos="86000">
                      <a:schemeClr val="bg1">
                        <a:lumMod val="65000"/>
                        <a:lumOff val="35000"/>
                      </a:schemeClr>
                    </a:gs>
                  </a:gsLst>
                  <a:path path="circle">
                    <a:fillToRect r="100000" b="100000"/>
                  </a:path>
                </a:gradFill>
              </a:defRPr>
            </a:lvl4pPr>
            <a:lvl5pPr marL="0" indent="0">
              <a:spcBef>
                <a:spcPts val="510"/>
              </a:spcBef>
              <a:buFont typeface="Arial" pitchFamily="34" charset="0"/>
              <a:buNone/>
              <a:defRPr sz="1122">
                <a:gradFill>
                  <a:gsLst>
                    <a:gs pos="0">
                      <a:schemeClr val="bg1">
                        <a:lumMod val="65000"/>
                        <a:lumOff val="35000"/>
                      </a:schemeClr>
                    </a:gs>
                    <a:gs pos="86000">
                      <a:schemeClr val="bg1">
                        <a:lumMod val="65000"/>
                        <a:lumOff val="35000"/>
                      </a:schemeClr>
                    </a:gs>
                  </a:gsLst>
                  <a:path path="circle">
                    <a:fillToRect r="100000" b="100000"/>
                  </a:path>
                </a:gradFill>
              </a:defRPr>
            </a:lvl5pPr>
          </a:lstStyle>
          <a:p>
            <a:pPr marL="0" lvl="0" indent="0" algn="l" defTabSz="699699" rtl="0" eaLnBrk="1" latinLnBrk="0" hangingPunct="1">
              <a:lnSpc>
                <a:spcPct val="90000"/>
              </a:lnSpc>
              <a:spcBef>
                <a:spcPct val="20000"/>
              </a:spcBef>
              <a:buSzPct val="90000"/>
              <a:buFont typeface="Arial" pitchFamily="34" charset="0"/>
              <a:buNone/>
            </a:pPr>
            <a:r>
              <a:rPr lang="en-US" smtClean="0"/>
              <a:t>Click to edit Master text styles</a:t>
            </a:r>
          </a:p>
          <a:p>
            <a:pPr marL="0" lvl="1" indent="0" algn="l" defTabSz="699699" rtl="0" eaLnBrk="1" latinLnBrk="0" hangingPunct="1">
              <a:lnSpc>
                <a:spcPct val="90000"/>
              </a:lnSpc>
              <a:spcBef>
                <a:spcPct val="20000"/>
              </a:spcBef>
              <a:buSzPct val="90000"/>
              <a:buFont typeface="Arial" pitchFamily="34" charset="0"/>
              <a:buNone/>
            </a:pPr>
            <a:r>
              <a:rPr lang="en-US" smtClean="0"/>
              <a:t>Second level</a:t>
            </a:r>
          </a:p>
          <a:p>
            <a:pPr marL="0" lvl="2" indent="0" algn="l" defTabSz="699699" rtl="0" eaLnBrk="1" latinLnBrk="0" hangingPunct="1">
              <a:lnSpc>
                <a:spcPct val="90000"/>
              </a:lnSpc>
              <a:spcBef>
                <a:spcPct val="20000"/>
              </a:spcBef>
              <a:buSzPct val="90000"/>
              <a:buFont typeface="Arial" pitchFamily="34" charset="0"/>
              <a:buNone/>
            </a:pPr>
            <a:r>
              <a:rPr lang="en-US" smtClean="0"/>
              <a:t>Third level</a:t>
            </a:r>
          </a:p>
          <a:p>
            <a:pPr marL="0" lvl="3" indent="0" algn="l" defTabSz="699699" rtl="0" eaLnBrk="1" latinLnBrk="0" hangingPunct="1">
              <a:lnSpc>
                <a:spcPct val="90000"/>
              </a:lnSpc>
              <a:spcBef>
                <a:spcPct val="20000"/>
              </a:spcBef>
              <a:buSzPct val="90000"/>
              <a:buFont typeface="Arial" pitchFamily="34" charset="0"/>
              <a:buNone/>
            </a:pPr>
            <a:r>
              <a:rPr lang="en-US" smtClean="0"/>
              <a:t>Fourth level</a:t>
            </a:r>
          </a:p>
          <a:p>
            <a:pPr marL="0" lvl="4" indent="0" algn="l" defTabSz="699699" rtl="0" eaLnBrk="1" latinLnBrk="0" hangingPunct="1">
              <a:lnSpc>
                <a:spcPct val="90000"/>
              </a:lnSpc>
              <a:spcBef>
                <a:spcPct val="20000"/>
              </a:spcBef>
              <a:buSzPct val="90000"/>
              <a:buFont typeface="Arial" pitchFamily="34" charset="0"/>
              <a:buNone/>
            </a:pPr>
            <a:r>
              <a:rPr lang="en-US" smtClean="0"/>
              <a:t>Fifth level</a:t>
            </a:r>
            <a:endParaRPr lang="en-US" dirty="0"/>
          </a:p>
        </p:txBody>
      </p:sp>
      <p:sp>
        <p:nvSpPr>
          <p:cNvPr id="2" name="Title 1"/>
          <p:cNvSpPr>
            <a:spLocks noGrp="1"/>
          </p:cNvSpPr>
          <p:nvPr>
            <p:ph type="title"/>
          </p:nvPr>
        </p:nvSpPr>
        <p:spPr>
          <a:xfrm>
            <a:off x="4352283" y="233152"/>
            <a:ext cx="7552915" cy="621530"/>
          </a:xfrm>
          <a:prstGeom prst="rect">
            <a:avLst/>
          </a:prstGeom>
        </p:spPr>
        <p:txBody>
          <a:bodyPr/>
          <a:lstStyle>
            <a:lvl1pPr>
              <a:defRPr lang="en-US" sz="4488" b="0" kern="1200" cap="none" spc="-102" baseline="0" dirty="0">
                <a:ln w="3175">
                  <a:noFill/>
                </a:ln>
                <a:gradFill>
                  <a:gsLst>
                    <a:gs pos="0">
                      <a:schemeClr val="bg1">
                        <a:lumMod val="65000"/>
                        <a:lumOff val="35000"/>
                      </a:schemeClr>
                    </a:gs>
                    <a:gs pos="86000">
                      <a:schemeClr val="bg1">
                        <a:lumMod val="65000"/>
                        <a:lumOff val="35000"/>
                      </a:schemeClr>
                    </a:gs>
                  </a:gsLst>
                  <a:path path="circle">
                    <a:fillToRect r="100000" b="100000"/>
                  </a:path>
                </a:gradFill>
                <a:effectLst/>
                <a:latin typeface="Segoe UI Light" pitchFamily="34" charset="0"/>
                <a:ea typeface="+mn-ea"/>
                <a:cs typeface="Arial"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629279214"/>
      </p:ext>
    </p:extLst>
  </p:cSld>
  <p:clrMapOvr>
    <a:masterClrMapping/>
  </p:clrMapOvr>
  <p:transition>
    <p:fade/>
  </p:transition>
  <p:timing>
    <p:tnLst>
      <p:par>
        <p:cT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403323" y="233152"/>
            <a:ext cx="11501873" cy="565027"/>
          </a:xfrm>
          <a:prstGeom prst="rect">
            <a:avLst/>
          </a:prstGeom>
        </p:spPr>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8641" y="1476624"/>
            <a:ext cx="11516560" cy="1720343"/>
          </a:xfrm>
          <a:prstGeom prst="rect">
            <a:avLst/>
          </a:prstGeom>
        </p:spPr>
        <p:txBody>
          <a:bodyPr/>
          <a:lstStyle>
            <a:lvl1pPr>
              <a:buClr>
                <a:srgbClr val="FFFFFF"/>
              </a:buClr>
              <a:buSzPct val="70000"/>
              <a:buFont typeface="Wingdings" pitchFamily="2" charset="2"/>
              <a:buNone/>
              <a:defRPr>
                <a:gradFill>
                  <a:gsLst>
                    <a:gs pos="0">
                      <a:srgbClr val="FFFFFF"/>
                    </a:gs>
                    <a:gs pos="86000">
                      <a:srgbClr val="FFFFFF"/>
                    </a:gs>
                  </a:gsLst>
                  <a:lin ang="5400000" scaled="0"/>
                </a:gradFill>
              </a:defRPr>
            </a:lvl1pPr>
            <a:lvl2pPr>
              <a:buClr>
                <a:srgbClr val="FFFFFF"/>
              </a:buClr>
              <a:buSzPct val="70000"/>
              <a:buFont typeface="Wingdings" pitchFamily="2" charset="2"/>
              <a:buNone/>
              <a:defRPr>
                <a:gradFill>
                  <a:gsLst>
                    <a:gs pos="0">
                      <a:srgbClr val="FFFFFF"/>
                    </a:gs>
                    <a:gs pos="86000">
                      <a:srgbClr val="FFFFFF"/>
                    </a:gs>
                  </a:gsLst>
                  <a:lin ang="5400000" scaled="0"/>
                </a:gradFill>
              </a:defRPr>
            </a:lvl2pPr>
            <a:lvl3pPr>
              <a:buClr>
                <a:srgbClr val="FFFFFF"/>
              </a:buClr>
              <a:buSzPct val="70000"/>
              <a:buFont typeface="Wingdings" pitchFamily="2" charset="2"/>
              <a:buNone/>
              <a:defRPr>
                <a:gradFill>
                  <a:gsLst>
                    <a:gs pos="0">
                      <a:srgbClr val="FFFFFF"/>
                    </a:gs>
                    <a:gs pos="86000">
                      <a:srgbClr val="FFFFFF"/>
                    </a:gs>
                  </a:gsLst>
                  <a:lin ang="5400000" scaled="0"/>
                </a:gradFill>
              </a:defRPr>
            </a:lvl3pPr>
            <a:lvl4pPr>
              <a:buClr>
                <a:srgbClr val="FFFFFF"/>
              </a:buClr>
              <a:buSzPct val="70000"/>
              <a:buFont typeface="Wingdings" pitchFamily="2" charset="2"/>
              <a:buNone/>
              <a:defRPr>
                <a:gradFill>
                  <a:gsLst>
                    <a:gs pos="0">
                      <a:srgbClr val="FFFFFF"/>
                    </a:gs>
                    <a:gs pos="86000">
                      <a:srgbClr val="FFFFFF"/>
                    </a:gs>
                  </a:gsLst>
                  <a:lin ang="5400000" scaled="0"/>
                </a:gradFill>
              </a:defRPr>
            </a:lvl4pPr>
            <a:lvl5pPr>
              <a:buClr>
                <a:srgbClr val="FFFFFF"/>
              </a:buClr>
              <a:buSzPct val="70000"/>
              <a:buFont typeface="Wingdings" pitchFamily="2" charset="2"/>
              <a:buNone/>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3" y="6363086"/>
            <a:ext cx="12436476" cy="631450"/>
          </a:xfrm>
          <a:prstGeom prst="rect">
            <a:avLst/>
          </a:prstGeom>
          <a:solidFill>
            <a:srgbClr val="FFFF99"/>
          </a:solidFill>
        </p:spPr>
        <p:txBody>
          <a:bodyPr wrap="square" lIns="114341" tIns="57171" rIns="114341" bIns="57171" anchor="b" anchorCtr="0">
            <a:noAutofit/>
          </a:bodyPr>
          <a:lstStyle>
            <a:lvl1pPr algn="r">
              <a:buFont typeface="Arial" pitchFamily="34" charset="0"/>
              <a:buNone/>
              <a:defRPr spc="-39"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738200629"/>
      </p:ext>
    </p:extLst>
  </p:cSld>
  <p:clrMapOvr>
    <a:masterClrMapping/>
  </p:clrMapOvr>
  <p:transition>
    <p:fade/>
  </p:transition>
  <p:timing>
    <p:tnLst>
      <p:par>
        <p:cT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6_Blank Color 1 Layou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8640" y="2144879"/>
            <a:ext cx="10683709" cy="2081181"/>
          </a:xfrm>
        </p:spPr>
        <p:txBody>
          <a:bodyPr/>
          <a:lstStyle>
            <a:lvl1pPr>
              <a:defRPr sz="7343">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956564100"/>
      </p:ext>
    </p:extLst>
  </p:cSld>
  <p:clrMapOvr>
    <a:masterClrMapping/>
  </p:clrMapOvr>
  <p:transition>
    <p:fade/>
  </p:transition>
  <p:timing>
    <p:tnLst>
      <p:par>
        <p:cT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_Blank Color 1 Layout">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8640" y="2144879"/>
            <a:ext cx="10683709" cy="2081181"/>
          </a:xfrm>
        </p:spPr>
        <p:txBody>
          <a:bodyPr/>
          <a:lstStyle>
            <a:lvl1pPr>
              <a:defRPr sz="7343">
                <a:solidFill>
                  <a:schemeClr val="bg1"/>
                </a:solidFill>
              </a:defRPr>
            </a:lvl1pPr>
          </a:lstStyle>
          <a:p>
            <a:r>
              <a:rPr lang="en-US" smtClean="0"/>
              <a:t>Click to edit Master title style</a:t>
            </a:r>
            <a:endParaRPr lang="en-US"/>
          </a:p>
        </p:txBody>
      </p:sp>
    </p:spTree>
    <p:extLst>
      <p:ext uri="{BB962C8B-B14F-4D97-AF65-F5344CB8AC3E}">
        <p14:creationId xmlns:p14="http://schemas.microsoft.com/office/powerpoint/2010/main" val="2010598856"/>
      </p:ext>
    </p:extLst>
  </p:cSld>
  <p:clrMapOvr>
    <a:masterClrMapping/>
  </p:clrMapOvr>
  <p:transition>
    <p:fade/>
  </p:transition>
  <p:timing>
    <p:tnLst>
      <p:par>
        <p:cT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7_Blank Color 1 Layout">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8640" y="2144879"/>
            <a:ext cx="10683709" cy="2081181"/>
          </a:xfrm>
        </p:spPr>
        <p:txBody>
          <a:bodyPr/>
          <a:lstStyle>
            <a:lvl1pPr>
              <a:defRPr sz="7343">
                <a:solidFill>
                  <a:schemeClr val="bg1"/>
                </a:solidFill>
              </a:defRPr>
            </a:lvl1pPr>
          </a:lstStyle>
          <a:p>
            <a:r>
              <a:rPr lang="en-US" smtClean="0"/>
              <a:t>Click to edit Master title style</a:t>
            </a:r>
            <a:endParaRPr lang="en-US"/>
          </a:p>
        </p:txBody>
      </p:sp>
    </p:spTree>
    <p:extLst>
      <p:ext uri="{BB962C8B-B14F-4D97-AF65-F5344CB8AC3E}">
        <p14:creationId xmlns:p14="http://schemas.microsoft.com/office/powerpoint/2010/main" val="3112012148"/>
      </p:ext>
    </p:extLst>
  </p:cSld>
  <p:clrMapOvr>
    <a:masterClrMapping/>
  </p:clrMapOvr>
  <p:transition>
    <p:fade/>
  </p:transition>
  <p:timing>
    <p:tnLst>
      <p:par>
        <p:cT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8_Blank Color 1 Layout">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8640" y="2144879"/>
            <a:ext cx="10683709" cy="2081181"/>
          </a:xfrm>
        </p:spPr>
        <p:txBody>
          <a:bodyPr/>
          <a:lstStyle>
            <a:lvl1pPr>
              <a:defRPr sz="7343">
                <a:solidFill>
                  <a:schemeClr val="bg1"/>
                </a:solidFill>
              </a:defRPr>
            </a:lvl1pPr>
          </a:lstStyle>
          <a:p>
            <a:r>
              <a:rPr lang="en-US" smtClean="0"/>
              <a:t>Click to edit Master title style</a:t>
            </a:r>
            <a:endParaRPr lang="en-US"/>
          </a:p>
        </p:txBody>
      </p:sp>
    </p:spTree>
    <p:extLst>
      <p:ext uri="{BB962C8B-B14F-4D97-AF65-F5344CB8AC3E}">
        <p14:creationId xmlns:p14="http://schemas.microsoft.com/office/powerpoint/2010/main" val="3553071644"/>
      </p:ext>
    </p:extLst>
  </p:cSld>
  <p:clrMapOvr>
    <a:masterClrMapping/>
  </p:clrMapOvr>
  <p:transition>
    <p:fade/>
  </p:transition>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Custom Layout">
    <p:bg>
      <p:bgPr>
        <a:solidFill>
          <a:schemeClr val="accent1"/>
        </a:solidFill>
        <a:effectLst/>
      </p:bgPr>
    </p:bg>
    <p:spTree>
      <p:nvGrpSpPr>
        <p:cNvPr id="1" name=""/>
        <p:cNvGrpSpPr/>
        <p:nvPr/>
      </p:nvGrpSpPr>
      <p:grpSpPr>
        <a:xfrm>
          <a:off x="0" y="0"/>
          <a:ext cx="0" cy="0"/>
          <a:chOff x="0" y="0"/>
          <a:chExt cx="0" cy="0"/>
        </a:xfrm>
      </p:grpSpPr>
      <p:sp>
        <p:nvSpPr>
          <p:cNvPr id="3" name="Rectangle 2"/>
          <p:cNvSpPr/>
          <p:nvPr/>
        </p:nvSpPr>
        <p:spPr>
          <a:xfrm>
            <a:off x="438388" y="5985683"/>
            <a:ext cx="11589167" cy="606357"/>
          </a:xfrm>
          <a:prstGeom prst="rect">
            <a:avLst/>
          </a:prstGeom>
        </p:spPr>
        <p:txBody>
          <a:bodyPr wrap="square">
            <a:spAutoFit/>
          </a:bodyPr>
          <a:lstStyle/>
          <a:p>
            <a:pPr defTabSz="932290" eaLnBrk="0" hangingPunct="0"/>
            <a:r>
              <a:rPr lang="en-US" sz="816" dirty="0" smtClean="0">
                <a:gradFill>
                  <a:gsLst>
                    <a:gs pos="0">
                      <a:srgbClr val="FFFFFF"/>
                    </a:gs>
                    <a:gs pos="100000">
                      <a:srgbClr val="FFFFFF"/>
                    </a:gs>
                  </a:gsLst>
                  <a:lin ang="5400000" scaled="0"/>
                </a:gradFill>
                <a:cs typeface="Arial" charset="0"/>
              </a:rPr>
              <a:t>© 2015 Microsoft Corporation. All rights reserved. Microsoft, Windows, Windows Vista and other product names are or may be registered trademarks and/or trademarks in the U.S. and/or other countries.</a:t>
            </a:r>
          </a:p>
          <a:p>
            <a:pPr defTabSz="932290" eaLnBrk="0" hangingPunct="0"/>
            <a:r>
              <a:rPr lang="en-US" sz="816" dirty="0" smtClean="0">
                <a:gradFill>
                  <a:gsLst>
                    <a:gs pos="0">
                      <a:srgbClr val="FFFFFF"/>
                    </a:gs>
                    <a:gs pos="100000">
                      <a:srgbClr val="FFFFFF"/>
                    </a:gs>
                  </a:gsLst>
                  <a:lin ang="5400000" scaled="0"/>
                </a:gra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816" dirty="0">
              <a:gradFill>
                <a:gsLst>
                  <a:gs pos="0">
                    <a:srgbClr val="FFFFFF"/>
                  </a:gs>
                  <a:gs pos="100000">
                    <a:srgbClr val="FFFFFF"/>
                  </a:gs>
                </a:gsLst>
                <a:lin ang="5400000" scaled="0"/>
              </a:gradFill>
              <a:cs typeface="Arial" charset="0"/>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41447" y="2708004"/>
            <a:ext cx="5106082" cy="1106597"/>
          </a:xfrm>
          <a:prstGeom prst="rect">
            <a:avLst/>
          </a:prstGeom>
        </p:spPr>
      </p:pic>
    </p:spTree>
    <p:extLst>
      <p:ext uri="{BB962C8B-B14F-4D97-AF65-F5344CB8AC3E}">
        <p14:creationId xmlns:p14="http://schemas.microsoft.com/office/powerpoint/2010/main" val="3137987606"/>
      </p:ext>
    </p:extLst>
  </p:cSld>
  <p:clrMapOvr>
    <a:masterClrMapping/>
  </p:clrMapOvr>
  <p:transition>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855009" y="6482890"/>
            <a:ext cx="2798207" cy="372394"/>
          </a:xfrm>
          <a:prstGeom prst="rect">
            <a:avLst/>
          </a:prstGeom>
        </p:spPr>
        <p:txBody>
          <a:bodyPr/>
          <a:lstStyle/>
          <a:p>
            <a:pPr defTabSz="932418"/>
            <a:endParaRPr lang="en-US" dirty="0">
              <a:solidFill>
                <a:prstClr val="black"/>
              </a:solidFill>
            </a:endParaRPr>
          </a:p>
        </p:txBody>
      </p:sp>
      <p:sp>
        <p:nvSpPr>
          <p:cNvPr id="5" name="Footer Placeholder 4"/>
          <p:cNvSpPr>
            <a:spLocks noGrp="1"/>
          </p:cNvSpPr>
          <p:nvPr>
            <p:ph type="ftr" sz="quarter" idx="11"/>
          </p:nvPr>
        </p:nvSpPr>
        <p:spPr>
          <a:xfrm>
            <a:off x="4119583" y="6482890"/>
            <a:ext cx="4197310" cy="372394"/>
          </a:xfrm>
          <a:prstGeom prst="rect">
            <a:avLst/>
          </a:prstGeom>
        </p:spPr>
        <p:txBody>
          <a:bodyPr/>
          <a:lstStyle/>
          <a:p>
            <a:pPr defTabSz="932597"/>
            <a:r>
              <a:rPr lang="en-US" smtClean="0">
                <a:solidFill>
                  <a:prstClr val="black">
                    <a:tint val="75000"/>
                  </a:prstClr>
                </a:solidFill>
              </a:rPr>
              <a:t>Microsoft Confidential</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91CD651-25B1-4B08-B97C-C8179DFEFC6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07566772"/>
      </p:ext>
    </p:extLst>
  </p:cSld>
  <p:clrMapOvr>
    <a:masterClrMapping/>
  </p:clrMapOvr>
  <p:timing>
    <p:tnLst>
      <p:par>
        <p:cT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cSld name="5_PresentationTitle_Manufacturing1">
    <p:bg>
      <p:bgPr>
        <a:solidFill>
          <a:schemeClr val="bg1"/>
        </a:solidFill>
        <a:effectLst/>
      </p:bgPr>
    </p:bg>
    <p:spTree>
      <p:nvGrpSpPr>
        <p:cNvPr id="1" name=""/>
        <p:cNvGrpSpPr/>
        <p:nvPr/>
      </p:nvGrpSpPr>
      <p:grpSpPr>
        <a:xfrm>
          <a:off x="0" y="0"/>
          <a:ext cx="0" cy="0"/>
          <a:chOff x="0" y="0"/>
          <a:chExt cx="0" cy="0"/>
        </a:xfrm>
      </p:grpSpPr>
      <p:pic>
        <p:nvPicPr>
          <p:cNvPr id="10" name="Picture 9" descr="STB13_SolarFarm_02.png"/>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2" y="-1"/>
            <a:ext cx="12434856" cy="6994526"/>
          </a:xfrm>
          <a:prstGeom prst="rect">
            <a:avLst/>
          </a:prstGeom>
        </p:spPr>
      </p:pic>
      <p:graphicFrame>
        <p:nvGraphicFramePr>
          <p:cNvPr id="2" name="Object 1" hidden="1"/>
          <p:cNvGraphicFramePr>
            <a:graphicFrameLocks noChangeAspect="1"/>
          </p:cNvGraphicFramePr>
          <p:nvPr>
            <p:custDataLst>
              <p:tags r:id="rId2"/>
            </p:custDataLst>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spid="_x0000_s4133"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9" y="1590"/>
                        <a:ext cx="1587" cy="1587"/>
                      </a:xfrm>
                      <a:prstGeom prst="rect">
                        <a:avLst/>
                      </a:prstGeom>
                    </p:spPr>
                  </p:pic>
                </p:oleObj>
              </mc:Fallback>
            </mc:AlternateContent>
          </a:graphicData>
        </a:graphic>
      </p:graphicFrame>
      <p:sp>
        <p:nvSpPr>
          <p:cNvPr id="9" name="Rectangle 8"/>
          <p:cNvSpPr/>
          <p:nvPr/>
        </p:nvSpPr>
        <p:spPr bwMode="auto">
          <a:xfrm>
            <a:off x="0" y="559287"/>
            <a:ext cx="8115762" cy="3894027"/>
          </a:xfrm>
          <a:prstGeom prst="rect">
            <a:avLst/>
          </a:prstGeom>
          <a:solidFill>
            <a:schemeClr val="accent2">
              <a:alpha val="84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96" tIns="146237" rIns="182796" bIns="146237" numCol="1" spcCol="0" rtlCol="0" fromWordArt="0" anchor="t" anchorCtr="0" forceAA="0" compatLnSpc="1">
            <a:prstTxWarp prst="textNoShape">
              <a:avLst/>
            </a:prstTxWarp>
            <a:noAutofit/>
          </a:bodyPr>
          <a:lstStyle/>
          <a:p>
            <a:pPr algn="ctr" defTabSz="931912" fontAlgn="base">
              <a:lnSpc>
                <a:spcPct val="90000"/>
              </a:lnSpc>
              <a:spcBef>
                <a:spcPct val="0"/>
              </a:spcBef>
              <a:spcAft>
                <a:spcPct val="0"/>
              </a:spcAft>
            </a:pPr>
            <a:endParaRPr lang="en-US" sz="2448" dirty="0" err="1">
              <a:gradFill>
                <a:gsLst>
                  <a:gs pos="0">
                    <a:srgbClr val="FFFFFF"/>
                  </a:gs>
                  <a:gs pos="100000">
                    <a:srgbClr val="FFFFFF"/>
                  </a:gs>
                </a:gsLst>
                <a:lin ang="5400000" scaled="0"/>
              </a:gradFill>
              <a:ea typeface="Segoe UI" pitchFamily="34" charset="0"/>
              <a:cs typeface="Segoe UI" pitchFamily="34" charset="0"/>
            </a:endParaRPr>
          </a:p>
        </p:txBody>
      </p:sp>
      <p:sp>
        <p:nvSpPr>
          <p:cNvPr id="16" name="Title 1"/>
          <p:cNvSpPr>
            <a:spLocks noGrp="1"/>
          </p:cNvSpPr>
          <p:nvPr>
            <p:ph type="ctrTitle" hasCustomPrompt="1"/>
          </p:nvPr>
        </p:nvSpPr>
        <p:spPr>
          <a:xfrm>
            <a:off x="466369" y="1574006"/>
            <a:ext cx="7418143" cy="1864588"/>
          </a:xfrm>
          <a:prstGeom prst="rect">
            <a:avLst/>
          </a:prstGeom>
        </p:spPr>
        <p:txBody>
          <a:bodyPr wrap="square" lIns="146304" tIns="0" rIns="146304" bIns="0" anchor="ctr" anchorCtr="0">
            <a:spAutoFit/>
          </a:bodyPr>
          <a:lstStyle>
            <a:lvl1pPr>
              <a:lnSpc>
                <a:spcPct val="90000"/>
              </a:lnSpc>
              <a:spcBef>
                <a:spcPts val="0"/>
              </a:spcBef>
              <a:defRPr sz="6729" baseline="0">
                <a:solidFill>
                  <a:schemeClr val="bg1"/>
                </a:solidFill>
              </a:defRPr>
            </a:lvl1pPr>
          </a:lstStyle>
          <a:p>
            <a:r>
              <a:rPr lang="en-US" dirty="0" smtClean="0"/>
              <a:t>Headline here, second line here</a:t>
            </a:r>
            <a:endParaRPr lang="en-US" dirty="0"/>
          </a:p>
        </p:txBody>
      </p:sp>
      <p:pic>
        <p:nvPicPr>
          <p:cNvPr id="20" name="Picture 19"/>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780057" y="6530039"/>
            <a:ext cx="1304123" cy="285765"/>
          </a:xfrm>
          <a:prstGeom prst="rect">
            <a:avLst/>
          </a:prstGeom>
        </p:spPr>
      </p:pic>
    </p:spTree>
    <p:extLst>
      <p:ext uri="{BB962C8B-B14F-4D97-AF65-F5344CB8AC3E}">
        <p14:creationId xmlns:p14="http://schemas.microsoft.com/office/powerpoint/2010/main" val="7929754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Main Slide Template">
    <p:bg>
      <p:bgPr>
        <a:solidFill>
          <a:srgbClr val="00AEEF"/>
        </a:solidFill>
        <a:effectLst/>
      </p:bgPr>
    </p:bg>
    <p:spTree>
      <p:nvGrpSpPr>
        <p:cNvPr id="1" name=""/>
        <p:cNvGrpSpPr/>
        <p:nvPr/>
      </p:nvGrpSpPr>
      <p:grpSpPr>
        <a:xfrm>
          <a:off x="0" y="0"/>
          <a:ext cx="0" cy="0"/>
          <a:chOff x="0" y="0"/>
          <a:chExt cx="0" cy="0"/>
        </a:xfrm>
      </p:grpSpPr>
      <p:pic>
        <p:nvPicPr>
          <p:cNvPr id="7" name="Picture 6" descr="WinAzure_rgb_Wht_S.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6104" y="6423318"/>
            <a:ext cx="1737341" cy="416792"/>
          </a:xfrm>
          <a:prstGeom prst="rect">
            <a:avLst/>
          </a:prstGeom>
        </p:spPr>
      </p:pic>
      <p:sp>
        <p:nvSpPr>
          <p:cNvPr id="11" name="Slide Number Placeholder 5"/>
          <p:cNvSpPr txBox="1">
            <a:spLocks/>
          </p:cNvSpPr>
          <p:nvPr/>
        </p:nvSpPr>
        <p:spPr>
          <a:xfrm>
            <a:off x="11762710" y="7368877"/>
            <a:ext cx="438755" cy="232711"/>
          </a:xfrm>
          <a:prstGeom prst="rect">
            <a:avLst/>
          </a:prstGeom>
        </p:spPr>
        <p:txBody>
          <a:bodyPr lIns="91419" tIns="45708" rIns="91419" bIns="45708"/>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a:defRPr/>
            </a:pPr>
            <a:r>
              <a:rPr lang="en-US" sz="800" dirty="0" smtClean="0">
                <a:solidFill>
                  <a:srgbClr val="FFFFFF"/>
                </a:solidFill>
              </a:rPr>
              <a:t>3</a:t>
            </a:r>
            <a:endParaRPr lang="en-US" sz="800" dirty="0">
              <a:solidFill>
                <a:srgbClr val="FFFFFF"/>
              </a:solidFill>
            </a:endParaRPr>
          </a:p>
        </p:txBody>
      </p:sp>
      <p:sp>
        <p:nvSpPr>
          <p:cNvPr id="16" name="Title 1"/>
          <p:cNvSpPr>
            <a:spLocks noGrp="1"/>
          </p:cNvSpPr>
          <p:nvPr>
            <p:ph type="title" hasCustomPrompt="1"/>
          </p:nvPr>
        </p:nvSpPr>
        <p:spPr>
          <a:xfrm>
            <a:off x="272274" y="295274"/>
            <a:ext cx="11889564" cy="565027"/>
          </a:xfrm>
        </p:spPr>
        <p:txBody>
          <a:bodyPr/>
          <a:lstStyle>
            <a:lvl1pPr>
              <a:defRPr>
                <a:solidFill>
                  <a:schemeClr val="bg1">
                    <a:alpha val="99000"/>
                  </a:schemeClr>
                </a:solidFill>
              </a:defRPr>
            </a:lvl1pPr>
          </a:lstStyle>
          <a:p>
            <a:r>
              <a:rPr lang="en-US" dirty="0" smtClean="0"/>
              <a:t>Slide title</a:t>
            </a:r>
            <a:endParaRPr lang="en-US" dirty="0"/>
          </a:p>
        </p:txBody>
      </p:sp>
      <p:sp>
        <p:nvSpPr>
          <p:cNvPr id="17" name="Text Placeholder 4"/>
          <p:cNvSpPr>
            <a:spLocks noGrp="1"/>
          </p:cNvSpPr>
          <p:nvPr>
            <p:ph type="body" sz="quarter" idx="15" hasCustomPrompt="1"/>
          </p:nvPr>
        </p:nvSpPr>
        <p:spPr>
          <a:xfrm>
            <a:off x="272279" y="1028702"/>
            <a:ext cx="11889559" cy="732769"/>
          </a:xfrm>
          <a:noFill/>
        </p:spPr>
        <p:txBody>
          <a:bodyPr lIns="146290" tIns="109717" rIns="146290" bIns="109717">
            <a:noAutofit/>
          </a:bodyPr>
          <a:lstStyle>
            <a:lvl1pPr marL="0" indent="0">
              <a:spcBef>
                <a:spcPts val="0"/>
              </a:spcBef>
              <a:buNone/>
              <a:defRPr sz="2800" spc="0" baseline="0">
                <a:solidFill>
                  <a:srgbClr val="0054A6">
                    <a:alpha val="99000"/>
                  </a:srgbClr>
                </a:solidFill>
                <a:latin typeface="+mj-lt"/>
              </a:defRPr>
            </a:lvl1pPr>
          </a:lstStyle>
          <a:p>
            <a:pPr lvl="0"/>
            <a:r>
              <a:rPr lang="en-US" dirty="0" smtClean="0"/>
              <a:t>Secondary title</a:t>
            </a:r>
          </a:p>
        </p:txBody>
      </p:sp>
    </p:spTree>
    <p:extLst>
      <p:ext uri="{BB962C8B-B14F-4D97-AF65-F5344CB8AC3E}">
        <p14:creationId xmlns:p14="http://schemas.microsoft.com/office/powerpoint/2010/main" val="1096287633"/>
      </p:ext>
    </p:extLst>
  </p:cSld>
  <p:clrMapOvr>
    <a:masterClrMapping/>
  </p:clrMapOvr>
  <p:transition>
    <p:fade/>
  </p:transition>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54560" y="1144706"/>
            <a:ext cx="9327356" cy="2435131"/>
          </a:xfrm>
        </p:spPr>
        <p:txBody>
          <a:bodyPr anchor="b"/>
          <a:lstStyle>
            <a:lvl1pPr algn="ctr">
              <a:defRPr sz="6119"/>
            </a:lvl1pPr>
          </a:lstStyle>
          <a:p>
            <a:r>
              <a:rPr lang="en-US" smtClean="0"/>
              <a:t>Click to edit Master title style</a:t>
            </a:r>
            <a:endParaRPr lang="en-US"/>
          </a:p>
        </p:txBody>
      </p:sp>
      <p:sp>
        <p:nvSpPr>
          <p:cNvPr id="3" name="Subtitle 2"/>
          <p:cNvSpPr>
            <a:spLocks noGrp="1"/>
          </p:cNvSpPr>
          <p:nvPr>
            <p:ph type="subTitle" idx="1"/>
          </p:nvPr>
        </p:nvSpPr>
        <p:spPr>
          <a:xfrm>
            <a:off x="1554560" y="3673745"/>
            <a:ext cx="9327356" cy="1688724"/>
          </a:xfrm>
        </p:spPr>
        <p:txBody>
          <a:bodyPr/>
          <a:lstStyle>
            <a:lvl1pPr marL="0" indent="0" algn="ctr">
              <a:buNone/>
              <a:defRPr sz="2448"/>
            </a:lvl1pPr>
            <a:lvl2pPr marL="466298" indent="0" algn="ctr">
              <a:buNone/>
              <a:defRPr sz="2040"/>
            </a:lvl2pPr>
            <a:lvl3pPr marL="932597" indent="0" algn="ctr">
              <a:buNone/>
              <a:defRPr sz="1836"/>
            </a:lvl3pPr>
            <a:lvl4pPr marL="1398895" indent="0" algn="ctr">
              <a:buNone/>
              <a:defRPr sz="1632"/>
            </a:lvl4pPr>
            <a:lvl5pPr marL="1865193" indent="0" algn="ctr">
              <a:buNone/>
              <a:defRPr sz="1632"/>
            </a:lvl5pPr>
            <a:lvl6pPr marL="2331491" indent="0" algn="ctr">
              <a:buNone/>
              <a:defRPr sz="1632"/>
            </a:lvl6pPr>
            <a:lvl7pPr marL="2797790" indent="0" algn="ctr">
              <a:buNone/>
              <a:defRPr sz="1632"/>
            </a:lvl7pPr>
            <a:lvl8pPr marL="3264088" indent="0" algn="ctr">
              <a:buNone/>
              <a:defRPr sz="1632"/>
            </a:lvl8pPr>
            <a:lvl9pPr marL="3730386" indent="0" algn="ctr">
              <a:buNone/>
              <a:defRPr sz="1632"/>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defTabSz="932597"/>
            <a:fld id="{5D16FB57-EC87-4B42-8130-9FB0FCB36151}" type="datetimeFigureOut">
              <a:rPr lang="en-US" smtClean="0">
                <a:solidFill>
                  <a:prstClr val="black">
                    <a:tint val="75000"/>
                  </a:prstClr>
                </a:solidFill>
              </a:rPr>
              <a:pPr defTabSz="932597"/>
              <a:t>12/4/2015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32597"/>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32597"/>
            <a:fld id="{1C07B8D5-5A8E-4CE5-998D-20820F6F357E}" type="slidenum">
              <a:rPr lang="en-US" smtClean="0">
                <a:solidFill>
                  <a:prstClr val="black">
                    <a:tint val="75000"/>
                  </a:prstClr>
                </a:solidFill>
              </a:rPr>
              <a:pPr defTabSz="932597"/>
              <a:t>‹#›</a:t>
            </a:fld>
            <a:endParaRPr lang="en-US">
              <a:solidFill>
                <a:prstClr val="black">
                  <a:tint val="75000"/>
                </a:prstClr>
              </a:solidFill>
            </a:endParaRPr>
          </a:p>
        </p:txBody>
      </p:sp>
    </p:spTree>
    <p:extLst>
      <p:ext uri="{BB962C8B-B14F-4D97-AF65-F5344CB8AC3E}">
        <p14:creationId xmlns:p14="http://schemas.microsoft.com/office/powerpoint/2010/main" val="128876388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32597"/>
            <a:fld id="{5D16FB57-EC87-4B42-8130-9FB0FCB36151}" type="datetimeFigureOut">
              <a:rPr lang="en-US" smtClean="0">
                <a:solidFill>
                  <a:prstClr val="black">
                    <a:tint val="75000"/>
                  </a:prstClr>
                </a:solidFill>
              </a:rPr>
              <a:pPr defTabSz="932597"/>
              <a:t>12/4/2015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32597"/>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32597"/>
            <a:fld id="{1C07B8D5-5A8E-4CE5-998D-20820F6F357E}" type="slidenum">
              <a:rPr lang="en-US" smtClean="0">
                <a:solidFill>
                  <a:prstClr val="black">
                    <a:tint val="75000"/>
                  </a:prstClr>
                </a:solidFill>
              </a:rPr>
              <a:pPr defTabSz="932597"/>
              <a:t>‹#›</a:t>
            </a:fld>
            <a:endParaRPr lang="en-US">
              <a:solidFill>
                <a:prstClr val="black">
                  <a:tint val="75000"/>
                </a:prstClr>
              </a:solidFill>
            </a:endParaRPr>
          </a:p>
        </p:txBody>
      </p:sp>
    </p:spTree>
    <p:extLst>
      <p:ext uri="{BB962C8B-B14F-4D97-AF65-F5344CB8AC3E}">
        <p14:creationId xmlns:p14="http://schemas.microsoft.com/office/powerpoint/2010/main" val="129292531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8530" y="1743775"/>
            <a:ext cx="10726460" cy="2909528"/>
          </a:xfrm>
        </p:spPr>
        <p:txBody>
          <a:bodyPr anchor="b"/>
          <a:lstStyle>
            <a:lvl1pPr>
              <a:defRPr sz="6119"/>
            </a:lvl1pPr>
          </a:lstStyle>
          <a:p>
            <a:r>
              <a:rPr lang="en-US" smtClean="0"/>
              <a:t>Click to edit Master title style</a:t>
            </a:r>
            <a:endParaRPr lang="en-US"/>
          </a:p>
        </p:txBody>
      </p:sp>
      <p:sp>
        <p:nvSpPr>
          <p:cNvPr id="3" name="Text Placeholder 2"/>
          <p:cNvSpPr>
            <a:spLocks noGrp="1"/>
          </p:cNvSpPr>
          <p:nvPr>
            <p:ph type="body" idx="1"/>
          </p:nvPr>
        </p:nvSpPr>
        <p:spPr>
          <a:xfrm>
            <a:off x="848530" y="4680828"/>
            <a:ext cx="10726460" cy="1530052"/>
          </a:xfrm>
        </p:spPr>
        <p:txBody>
          <a:bodyPr/>
          <a:lstStyle>
            <a:lvl1pPr marL="0" indent="0">
              <a:buNone/>
              <a:defRPr sz="2448">
                <a:solidFill>
                  <a:schemeClr val="tx1">
                    <a:tint val="75000"/>
                  </a:schemeClr>
                </a:solidFill>
              </a:defRPr>
            </a:lvl1pPr>
            <a:lvl2pPr marL="466298" indent="0">
              <a:buNone/>
              <a:defRPr sz="2040">
                <a:solidFill>
                  <a:schemeClr val="tx1">
                    <a:tint val="75000"/>
                  </a:schemeClr>
                </a:solidFill>
              </a:defRPr>
            </a:lvl2pPr>
            <a:lvl3pPr marL="932597" indent="0">
              <a:buNone/>
              <a:defRPr sz="1836">
                <a:solidFill>
                  <a:schemeClr val="tx1">
                    <a:tint val="75000"/>
                  </a:schemeClr>
                </a:solidFill>
              </a:defRPr>
            </a:lvl3pPr>
            <a:lvl4pPr marL="1398895" indent="0">
              <a:buNone/>
              <a:defRPr sz="1632">
                <a:solidFill>
                  <a:schemeClr val="tx1">
                    <a:tint val="75000"/>
                  </a:schemeClr>
                </a:solidFill>
              </a:defRPr>
            </a:lvl4pPr>
            <a:lvl5pPr marL="1865193" indent="0">
              <a:buNone/>
              <a:defRPr sz="1632">
                <a:solidFill>
                  <a:schemeClr val="tx1">
                    <a:tint val="75000"/>
                  </a:schemeClr>
                </a:solidFill>
              </a:defRPr>
            </a:lvl5pPr>
            <a:lvl6pPr marL="2331491" indent="0">
              <a:buNone/>
              <a:defRPr sz="1632">
                <a:solidFill>
                  <a:schemeClr val="tx1">
                    <a:tint val="75000"/>
                  </a:schemeClr>
                </a:solidFill>
              </a:defRPr>
            </a:lvl6pPr>
            <a:lvl7pPr marL="2797790" indent="0">
              <a:buNone/>
              <a:defRPr sz="1632">
                <a:solidFill>
                  <a:schemeClr val="tx1">
                    <a:tint val="75000"/>
                  </a:schemeClr>
                </a:solidFill>
              </a:defRPr>
            </a:lvl7pPr>
            <a:lvl8pPr marL="3264088" indent="0">
              <a:buNone/>
              <a:defRPr sz="1632">
                <a:solidFill>
                  <a:schemeClr val="tx1">
                    <a:tint val="75000"/>
                  </a:schemeClr>
                </a:solidFill>
              </a:defRPr>
            </a:lvl8pPr>
            <a:lvl9pPr marL="3730386" indent="0">
              <a:buNone/>
              <a:defRPr sz="1632">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932597"/>
            <a:fld id="{5D16FB57-EC87-4B42-8130-9FB0FCB36151}" type="datetimeFigureOut">
              <a:rPr lang="en-US" smtClean="0">
                <a:solidFill>
                  <a:prstClr val="black">
                    <a:tint val="75000"/>
                  </a:prstClr>
                </a:solidFill>
              </a:rPr>
              <a:pPr defTabSz="932597"/>
              <a:t>12/4/2015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32597"/>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32597"/>
            <a:fld id="{1C07B8D5-5A8E-4CE5-998D-20820F6F357E}" type="slidenum">
              <a:rPr lang="en-US" smtClean="0">
                <a:solidFill>
                  <a:prstClr val="black">
                    <a:tint val="75000"/>
                  </a:prstClr>
                </a:solidFill>
              </a:rPr>
              <a:pPr defTabSz="932597"/>
              <a:t>‹#›</a:t>
            </a:fld>
            <a:endParaRPr lang="en-US">
              <a:solidFill>
                <a:prstClr val="black">
                  <a:tint val="75000"/>
                </a:prstClr>
              </a:solidFill>
            </a:endParaRPr>
          </a:p>
        </p:txBody>
      </p:sp>
    </p:spTree>
    <p:extLst>
      <p:ext uri="{BB962C8B-B14F-4D97-AF65-F5344CB8AC3E}">
        <p14:creationId xmlns:p14="http://schemas.microsoft.com/office/powerpoint/2010/main" val="182894420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55008" y="1861968"/>
            <a:ext cx="5285502" cy="4437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295965" y="1861968"/>
            <a:ext cx="5285502" cy="4437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defTabSz="932597"/>
            <a:fld id="{5D16FB57-EC87-4B42-8130-9FB0FCB36151}" type="datetimeFigureOut">
              <a:rPr lang="en-US" smtClean="0">
                <a:solidFill>
                  <a:prstClr val="black">
                    <a:tint val="75000"/>
                  </a:prstClr>
                </a:solidFill>
              </a:rPr>
              <a:pPr defTabSz="932597"/>
              <a:t>12/4/2015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32597"/>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32597"/>
            <a:fld id="{1C07B8D5-5A8E-4CE5-998D-20820F6F357E}" type="slidenum">
              <a:rPr lang="en-US" smtClean="0">
                <a:solidFill>
                  <a:prstClr val="black">
                    <a:tint val="75000"/>
                  </a:prstClr>
                </a:solidFill>
              </a:rPr>
              <a:pPr defTabSz="932597"/>
              <a:t>‹#›</a:t>
            </a:fld>
            <a:endParaRPr lang="en-US">
              <a:solidFill>
                <a:prstClr val="black">
                  <a:tint val="75000"/>
                </a:prstClr>
              </a:solidFill>
            </a:endParaRPr>
          </a:p>
        </p:txBody>
      </p:sp>
    </p:spTree>
    <p:extLst>
      <p:ext uri="{BB962C8B-B14F-4D97-AF65-F5344CB8AC3E}">
        <p14:creationId xmlns:p14="http://schemas.microsoft.com/office/powerpoint/2010/main" val="186504105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56627" y="372394"/>
            <a:ext cx="10726460" cy="1351952"/>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56628" y="1714631"/>
            <a:ext cx="5261211" cy="840314"/>
          </a:xfrm>
        </p:spPr>
        <p:txBody>
          <a:bodyPr anchor="b"/>
          <a:lstStyle>
            <a:lvl1pPr marL="0" indent="0">
              <a:buNone/>
              <a:defRPr sz="2448" b="1"/>
            </a:lvl1pPr>
            <a:lvl2pPr marL="466298" indent="0">
              <a:buNone/>
              <a:defRPr sz="2040" b="1"/>
            </a:lvl2pPr>
            <a:lvl3pPr marL="932597" indent="0">
              <a:buNone/>
              <a:defRPr sz="1836" b="1"/>
            </a:lvl3pPr>
            <a:lvl4pPr marL="1398895" indent="0">
              <a:buNone/>
              <a:defRPr sz="1632" b="1"/>
            </a:lvl4pPr>
            <a:lvl5pPr marL="1865193" indent="0">
              <a:buNone/>
              <a:defRPr sz="1632" b="1"/>
            </a:lvl5pPr>
            <a:lvl6pPr marL="2331491" indent="0">
              <a:buNone/>
              <a:defRPr sz="1632" b="1"/>
            </a:lvl6pPr>
            <a:lvl7pPr marL="2797790" indent="0">
              <a:buNone/>
              <a:defRPr sz="1632" b="1"/>
            </a:lvl7pPr>
            <a:lvl8pPr marL="3264088" indent="0">
              <a:buNone/>
              <a:defRPr sz="1632" b="1"/>
            </a:lvl8pPr>
            <a:lvl9pPr marL="3730386" indent="0">
              <a:buNone/>
              <a:defRPr sz="1632" b="1"/>
            </a:lvl9pPr>
          </a:lstStyle>
          <a:p>
            <a:pPr lvl="0"/>
            <a:r>
              <a:rPr lang="en-US" smtClean="0"/>
              <a:t>Click to edit Master text styles</a:t>
            </a:r>
          </a:p>
        </p:txBody>
      </p:sp>
      <p:sp>
        <p:nvSpPr>
          <p:cNvPr id="4" name="Content Placeholder 3"/>
          <p:cNvSpPr>
            <a:spLocks noGrp="1"/>
          </p:cNvSpPr>
          <p:nvPr>
            <p:ph sz="half" idx="2"/>
          </p:nvPr>
        </p:nvSpPr>
        <p:spPr>
          <a:xfrm>
            <a:off x="856628" y="2554944"/>
            <a:ext cx="5261211" cy="37579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295965" y="1714631"/>
            <a:ext cx="5287122" cy="840314"/>
          </a:xfrm>
        </p:spPr>
        <p:txBody>
          <a:bodyPr anchor="b"/>
          <a:lstStyle>
            <a:lvl1pPr marL="0" indent="0">
              <a:buNone/>
              <a:defRPr sz="2448" b="1"/>
            </a:lvl1pPr>
            <a:lvl2pPr marL="466298" indent="0">
              <a:buNone/>
              <a:defRPr sz="2040" b="1"/>
            </a:lvl2pPr>
            <a:lvl3pPr marL="932597" indent="0">
              <a:buNone/>
              <a:defRPr sz="1836" b="1"/>
            </a:lvl3pPr>
            <a:lvl4pPr marL="1398895" indent="0">
              <a:buNone/>
              <a:defRPr sz="1632" b="1"/>
            </a:lvl4pPr>
            <a:lvl5pPr marL="1865193" indent="0">
              <a:buNone/>
              <a:defRPr sz="1632" b="1"/>
            </a:lvl5pPr>
            <a:lvl6pPr marL="2331491" indent="0">
              <a:buNone/>
              <a:defRPr sz="1632" b="1"/>
            </a:lvl6pPr>
            <a:lvl7pPr marL="2797790" indent="0">
              <a:buNone/>
              <a:defRPr sz="1632" b="1"/>
            </a:lvl7pPr>
            <a:lvl8pPr marL="3264088" indent="0">
              <a:buNone/>
              <a:defRPr sz="1632" b="1"/>
            </a:lvl8pPr>
            <a:lvl9pPr marL="3730386" indent="0">
              <a:buNone/>
              <a:defRPr sz="1632" b="1"/>
            </a:lvl9pPr>
          </a:lstStyle>
          <a:p>
            <a:pPr lvl="0"/>
            <a:r>
              <a:rPr lang="en-US" smtClean="0"/>
              <a:t>Click to edit Master text styles</a:t>
            </a:r>
          </a:p>
        </p:txBody>
      </p:sp>
      <p:sp>
        <p:nvSpPr>
          <p:cNvPr id="6" name="Content Placeholder 5"/>
          <p:cNvSpPr>
            <a:spLocks noGrp="1"/>
          </p:cNvSpPr>
          <p:nvPr>
            <p:ph sz="quarter" idx="4"/>
          </p:nvPr>
        </p:nvSpPr>
        <p:spPr>
          <a:xfrm>
            <a:off x="6295965" y="2554944"/>
            <a:ext cx="5287122" cy="37579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defTabSz="932597"/>
            <a:fld id="{5D16FB57-EC87-4B42-8130-9FB0FCB36151}" type="datetimeFigureOut">
              <a:rPr lang="en-US" smtClean="0">
                <a:solidFill>
                  <a:prstClr val="black">
                    <a:tint val="75000"/>
                  </a:prstClr>
                </a:solidFill>
              </a:rPr>
              <a:pPr defTabSz="932597"/>
              <a:t>12/4/2015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932597"/>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932597"/>
            <a:fld id="{1C07B8D5-5A8E-4CE5-998D-20820F6F357E}" type="slidenum">
              <a:rPr lang="en-US" smtClean="0">
                <a:solidFill>
                  <a:prstClr val="black">
                    <a:tint val="75000"/>
                  </a:prstClr>
                </a:solidFill>
              </a:rPr>
              <a:pPr defTabSz="932597"/>
              <a:t>‹#›</a:t>
            </a:fld>
            <a:endParaRPr lang="en-US">
              <a:solidFill>
                <a:prstClr val="black">
                  <a:tint val="75000"/>
                </a:prstClr>
              </a:solidFill>
            </a:endParaRPr>
          </a:p>
        </p:txBody>
      </p:sp>
    </p:spTree>
    <p:extLst>
      <p:ext uri="{BB962C8B-B14F-4D97-AF65-F5344CB8AC3E}">
        <p14:creationId xmlns:p14="http://schemas.microsoft.com/office/powerpoint/2010/main" val="187336474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932597"/>
            <a:fld id="{5D16FB57-EC87-4B42-8130-9FB0FCB36151}" type="datetimeFigureOut">
              <a:rPr lang="en-US" smtClean="0">
                <a:solidFill>
                  <a:prstClr val="black">
                    <a:tint val="75000"/>
                  </a:prstClr>
                </a:solidFill>
              </a:rPr>
              <a:pPr defTabSz="932597"/>
              <a:t>12/4/2015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932597"/>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932597"/>
            <a:fld id="{1C07B8D5-5A8E-4CE5-998D-20820F6F357E}" type="slidenum">
              <a:rPr lang="en-US" smtClean="0">
                <a:solidFill>
                  <a:prstClr val="black">
                    <a:tint val="75000"/>
                  </a:prstClr>
                </a:solidFill>
              </a:rPr>
              <a:pPr defTabSz="932597"/>
              <a:t>‹#›</a:t>
            </a:fld>
            <a:endParaRPr lang="en-US">
              <a:solidFill>
                <a:prstClr val="black">
                  <a:tint val="75000"/>
                </a:prstClr>
              </a:solidFill>
            </a:endParaRPr>
          </a:p>
        </p:txBody>
      </p:sp>
    </p:spTree>
    <p:extLst>
      <p:ext uri="{BB962C8B-B14F-4D97-AF65-F5344CB8AC3E}">
        <p14:creationId xmlns:p14="http://schemas.microsoft.com/office/powerpoint/2010/main" val="270976754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32597"/>
            <a:fld id="{5D16FB57-EC87-4B42-8130-9FB0FCB36151}" type="datetimeFigureOut">
              <a:rPr lang="en-US" smtClean="0">
                <a:solidFill>
                  <a:prstClr val="black">
                    <a:tint val="75000"/>
                  </a:prstClr>
                </a:solidFill>
              </a:rPr>
              <a:pPr defTabSz="932597"/>
              <a:t>12/4/2015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932597"/>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932597"/>
            <a:fld id="{1C07B8D5-5A8E-4CE5-998D-20820F6F357E}" type="slidenum">
              <a:rPr lang="en-US" smtClean="0">
                <a:solidFill>
                  <a:prstClr val="black">
                    <a:tint val="75000"/>
                  </a:prstClr>
                </a:solidFill>
              </a:rPr>
              <a:pPr defTabSz="932597"/>
              <a:t>‹#›</a:t>
            </a:fld>
            <a:endParaRPr lang="en-US">
              <a:solidFill>
                <a:prstClr val="black">
                  <a:tint val="75000"/>
                </a:prstClr>
              </a:solidFill>
            </a:endParaRPr>
          </a:p>
        </p:txBody>
      </p:sp>
    </p:spTree>
    <p:extLst>
      <p:ext uri="{BB962C8B-B14F-4D97-AF65-F5344CB8AC3E}">
        <p14:creationId xmlns:p14="http://schemas.microsoft.com/office/powerpoint/2010/main" val="9711569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628" y="466302"/>
            <a:ext cx="4011087" cy="1632056"/>
          </a:xfrm>
        </p:spPr>
        <p:txBody>
          <a:bodyPr anchor="b"/>
          <a:lstStyle>
            <a:lvl1pPr>
              <a:defRPr sz="3264"/>
            </a:lvl1pPr>
          </a:lstStyle>
          <a:p>
            <a:r>
              <a:rPr lang="en-US" smtClean="0"/>
              <a:t>Click to edit Master title style</a:t>
            </a:r>
            <a:endParaRPr lang="en-US"/>
          </a:p>
        </p:txBody>
      </p:sp>
      <p:sp>
        <p:nvSpPr>
          <p:cNvPr id="3" name="Content Placeholder 2"/>
          <p:cNvSpPr>
            <a:spLocks noGrp="1"/>
          </p:cNvSpPr>
          <p:nvPr>
            <p:ph idx="1"/>
          </p:nvPr>
        </p:nvSpPr>
        <p:spPr>
          <a:xfrm>
            <a:off x="5287122" y="1007083"/>
            <a:ext cx="6295965" cy="4970646"/>
          </a:xfrm>
        </p:spPr>
        <p:txBody>
          <a:bodyPr/>
          <a:lstStyle>
            <a:lvl1pPr>
              <a:defRPr sz="3264"/>
            </a:lvl1pPr>
            <a:lvl2pPr>
              <a:defRPr sz="2856"/>
            </a:lvl2pPr>
            <a:lvl3pPr>
              <a:defRPr sz="2448"/>
            </a:lvl3pPr>
            <a:lvl4pPr>
              <a:defRPr sz="2040"/>
            </a:lvl4pPr>
            <a:lvl5pPr>
              <a:defRPr sz="2040"/>
            </a:lvl5pPr>
            <a:lvl6pPr>
              <a:defRPr sz="2040"/>
            </a:lvl6pPr>
            <a:lvl7pPr>
              <a:defRPr sz="2040"/>
            </a:lvl7pPr>
            <a:lvl8pPr>
              <a:defRPr sz="2040"/>
            </a:lvl8pPr>
            <a:lvl9pPr>
              <a:defRPr sz="204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56628" y="2098357"/>
            <a:ext cx="4011087" cy="3887467"/>
          </a:xfrm>
        </p:spPr>
        <p:txBody>
          <a:bodyPr/>
          <a:lstStyle>
            <a:lvl1pPr marL="0" indent="0">
              <a:buNone/>
              <a:defRPr sz="1632"/>
            </a:lvl1pPr>
            <a:lvl2pPr marL="466298" indent="0">
              <a:buNone/>
              <a:defRPr sz="1428"/>
            </a:lvl2pPr>
            <a:lvl3pPr marL="932597" indent="0">
              <a:buNone/>
              <a:defRPr sz="1224"/>
            </a:lvl3pPr>
            <a:lvl4pPr marL="1398895" indent="0">
              <a:buNone/>
              <a:defRPr sz="1020"/>
            </a:lvl4pPr>
            <a:lvl5pPr marL="1865193" indent="0">
              <a:buNone/>
              <a:defRPr sz="1020"/>
            </a:lvl5pPr>
            <a:lvl6pPr marL="2331491" indent="0">
              <a:buNone/>
              <a:defRPr sz="1020"/>
            </a:lvl6pPr>
            <a:lvl7pPr marL="2797790" indent="0">
              <a:buNone/>
              <a:defRPr sz="1020"/>
            </a:lvl7pPr>
            <a:lvl8pPr marL="3264088" indent="0">
              <a:buNone/>
              <a:defRPr sz="1020"/>
            </a:lvl8pPr>
            <a:lvl9pPr marL="3730386" indent="0">
              <a:buNone/>
              <a:defRPr sz="102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932597"/>
            <a:fld id="{5D16FB57-EC87-4B42-8130-9FB0FCB36151}" type="datetimeFigureOut">
              <a:rPr lang="en-US" smtClean="0">
                <a:solidFill>
                  <a:prstClr val="black">
                    <a:tint val="75000"/>
                  </a:prstClr>
                </a:solidFill>
              </a:rPr>
              <a:pPr defTabSz="932597"/>
              <a:t>12/4/2015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32597"/>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32597"/>
            <a:fld id="{1C07B8D5-5A8E-4CE5-998D-20820F6F357E}" type="slidenum">
              <a:rPr lang="en-US" smtClean="0">
                <a:solidFill>
                  <a:prstClr val="black">
                    <a:tint val="75000"/>
                  </a:prstClr>
                </a:solidFill>
              </a:rPr>
              <a:pPr defTabSz="932597"/>
              <a:t>‹#›</a:t>
            </a:fld>
            <a:endParaRPr lang="en-US">
              <a:solidFill>
                <a:prstClr val="black">
                  <a:tint val="75000"/>
                </a:prstClr>
              </a:solidFill>
            </a:endParaRPr>
          </a:p>
        </p:txBody>
      </p:sp>
    </p:spTree>
    <p:extLst>
      <p:ext uri="{BB962C8B-B14F-4D97-AF65-F5344CB8AC3E}">
        <p14:creationId xmlns:p14="http://schemas.microsoft.com/office/powerpoint/2010/main" val="289808794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628" y="466302"/>
            <a:ext cx="4011087" cy="1632056"/>
          </a:xfrm>
        </p:spPr>
        <p:txBody>
          <a:bodyPr anchor="b"/>
          <a:lstStyle>
            <a:lvl1pPr>
              <a:defRPr sz="3264"/>
            </a:lvl1pPr>
          </a:lstStyle>
          <a:p>
            <a:r>
              <a:rPr lang="en-US" smtClean="0"/>
              <a:t>Click to edit Master title style</a:t>
            </a:r>
            <a:endParaRPr lang="en-US"/>
          </a:p>
        </p:txBody>
      </p:sp>
      <p:sp>
        <p:nvSpPr>
          <p:cNvPr id="3" name="Picture Placeholder 2"/>
          <p:cNvSpPr>
            <a:spLocks noGrp="1"/>
          </p:cNvSpPr>
          <p:nvPr>
            <p:ph type="pic" idx="1"/>
          </p:nvPr>
        </p:nvSpPr>
        <p:spPr>
          <a:xfrm>
            <a:off x="5287122" y="1007083"/>
            <a:ext cx="6295965" cy="4970646"/>
          </a:xfrm>
        </p:spPr>
        <p:txBody>
          <a:bodyPr/>
          <a:lstStyle>
            <a:lvl1pPr marL="0" indent="0">
              <a:buNone/>
              <a:defRPr sz="3264"/>
            </a:lvl1pPr>
            <a:lvl2pPr marL="466298" indent="0">
              <a:buNone/>
              <a:defRPr sz="2856"/>
            </a:lvl2pPr>
            <a:lvl3pPr marL="932597" indent="0">
              <a:buNone/>
              <a:defRPr sz="2448"/>
            </a:lvl3pPr>
            <a:lvl4pPr marL="1398895" indent="0">
              <a:buNone/>
              <a:defRPr sz="2040"/>
            </a:lvl4pPr>
            <a:lvl5pPr marL="1865193" indent="0">
              <a:buNone/>
              <a:defRPr sz="2040"/>
            </a:lvl5pPr>
            <a:lvl6pPr marL="2331491" indent="0">
              <a:buNone/>
              <a:defRPr sz="2040"/>
            </a:lvl6pPr>
            <a:lvl7pPr marL="2797790" indent="0">
              <a:buNone/>
              <a:defRPr sz="2040"/>
            </a:lvl7pPr>
            <a:lvl8pPr marL="3264088" indent="0">
              <a:buNone/>
              <a:defRPr sz="2040"/>
            </a:lvl8pPr>
            <a:lvl9pPr marL="3730386" indent="0">
              <a:buNone/>
              <a:defRPr sz="2040"/>
            </a:lvl9pPr>
          </a:lstStyle>
          <a:p>
            <a:endParaRPr lang="en-US"/>
          </a:p>
        </p:txBody>
      </p:sp>
      <p:sp>
        <p:nvSpPr>
          <p:cNvPr id="4" name="Text Placeholder 3"/>
          <p:cNvSpPr>
            <a:spLocks noGrp="1"/>
          </p:cNvSpPr>
          <p:nvPr>
            <p:ph type="body" sz="half" idx="2"/>
          </p:nvPr>
        </p:nvSpPr>
        <p:spPr>
          <a:xfrm>
            <a:off x="856628" y="2098357"/>
            <a:ext cx="4011087" cy="3887467"/>
          </a:xfrm>
        </p:spPr>
        <p:txBody>
          <a:bodyPr/>
          <a:lstStyle>
            <a:lvl1pPr marL="0" indent="0">
              <a:buNone/>
              <a:defRPr sz="1632"/>
            </a:lvl1pPr>
            <a:lvl2pPr marL="466298" indent="0">
              <a:buNone/>
              <a:defRPr sz="1428"/>
            </a:lvl2pPr>
            <a:lvl3pPr marL="932597" indent="0">
              <a:buNone/>
              <a:defRPr sz="1224"/>
            </a:lvl3pPr>
            <a:lvl4pPr marL="1398895" indent="0">
              <a:buNone/>
              <a:defRPr sz="1020"/>
            </a:lvl4pPr>
            <a:lvl5pPr marL="1865193" indent="0">
              <a:buNone/>
              <a:defRPr sz="1020"/>
            </a:lvl5pPr>
            <a:lvl6pPr marL="2331491" indent="0">
              <a:buNone/>
              <a:defRPr sz="1020"/>
            </a:lvl6pPr>
            <a:lvl7pPr marL="2797790" indent="0">
              <a:buNone/>
              <a:defRPr sz="1020"/>
            </a:lvl7pPr>
            <a:lvl8pPr marL="3264088" indent="0">
              <a:buNone/>
              <a:defRPr sz="1020"/>
            </a:lvl8pPr>
            <a:lvl9pPr marL="3730386" indent="0">
              <a:buNone/>
              <a:defRPr sz="102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932597"/>
            <a:fld id="{5D16FB57-EC87-4B42-8130-9FB0FCB36151}" type="datetimeFigureOut">
              <a:rPr lang="en-US" smtClean="0">
                <a:solidFill>
                  <a:prstClr val="black">
                    <a:tint val="75000"/>
                  </a:prstClr>
                </a:solidFill>
              </a:rPr>
              <a:pPr defTabSz="932597"/>
              <a:t>12/4/2015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32597"/>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32597"/>
            <a:fld id="{1C07B8D5-5A8E-4CE5-998D-20820F6F357E}" type="slidenum">
              <a:rPr lang="en-US" smtClean="0">
                <a:solidFill>
                  <a:prstClr val="black">
                    <a:tint val="75000"/>
                  </a:prstClr>
                </a:solidFill>
              </a:rPr>
              <a:pPr defTabSz="932597"/>
              <a:t>‹#›</a:t>
            </a:fld>
            <a:endParaRPr lang="en-US">
              <a:solidFill>
                <a:prstClr val="black">
                  <a:tint val="75000"/>
                </a:prstClr>
              </a:solidFill>
            </a:endParaRPr>
          </a:p>
        </p:txBody>
      </p:sp>
    </p:spTree>
    <p:extLst>
      <p:ext uri="{BB962C8B-B14F-4D97-AF65-F5344CB8AC3E}">
        <p14:creationId xmlns:p14="http://schemas.microsoft.com/office/powerpoint/2010/main" val="199889882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32597"/>
            <a:fld id="{5D16FB57-EC87-4B42-8130-9FB0FCB36151}" type="datetimeFigureOut">
              <a:rPr lang="en-US" smtClean="0">
                <a:solidFill>
                  <a:prstClr val="black">
                    <a:tint val="75000"/>
                  </a:prstClr>
                </a:solidFill>
              </a:rPr>
              <a:pPr defTabSz="932597"/>
              <a:t>12/4/2015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32597"/>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32597"/>
            <a:fld id="{1C07B8D5-5A8E-4CE5-998D-20820F6F357E}" type="slidenum">
              <a:rPr lang="en-US" smtClean="0">
                <a:solidFill>
                  <a:prstClr val="black">
                    <a:tint val="75000"/>
                  </a:prstClr>
                </a:solidFill>
              </a:rPr>
              <a:pPr defTabSz="932597"/>
              <a:t>‹#›</a:t>
            </a:fld>
            <a:endParaRPr lang="en-US">
              <a:solidFill>
                <a:prstClr val="black">
                  <a:tint val="75000"/>
                </a:prstClr>
              </a:solidFill>
            </a:endParaRPr>
          </a:p>
        </p:txBody>
      </p:sp>
    </p:spTree>
    <p:extLst>
      <p:ext uri="{BB962C8B-B14F-4D97-AF65-F5344CB8AC3E}">
        <p14:creationId xmlns:p14="http://schemas.microsoft.com/office/powerpoint/2010/main" val="320511102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99852" y="372394"/>
            <a:ext cx="2681615" cy="59275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5008" y="372394"/>
            <a:ext cx="7889389" cy="59275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32597"/>
            <a:fld id="{5D16FB57-EC87-4B42-8130-9FB0FCB36151}" type="datetimeFigureOut">
              <a:rPr lang="en-US" smtClean="0">
                <a:solidFill>
                  <a:prstClr val="black">
                    <a:tint val="75000"/>
                  </a:prstClr>
                </a:solidFill>
              </a:rPr>
              <a:pPr defTabSz="932597"/>
              <a:t>12/4/2015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32597"/>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32597"/>
            <a:fld id="{1C07B8D5-5A8E-4CE5-998D-20820F6F357E}" type="slidenum">
              <a:rPr lang="en-US" smtClean="0">
                <a:solidFill>
                  <a:prstClr val="black">
                    <a:tint val="75000"/>
                  </a:prstClr>
                </a:solidFill>
              </a:rPr>
              <a:pPr defTabSz="932597"/>
              <a:t>‹#›</a:t>
            </a:fld>
            <a:endParaRPr lang="en-US">
              <a:solidFill>
                <a:prstClr val="black">
                  <a:tint val="75000"/>
                </a:prstClr>
              </a:solidFill>
            </a:endParaRPr>
          </a:p>
        </p:txBody>
      </p:sp>
    </p:spTree>
    <p:extLst>
      <p:ext uri="{BB962C8B-B14F-4D97-AF65-F5344CB8AC3E}">
        <p14:creationId xmlns:p14="http://schemas.microsoft.com/office/powerpoint/2010/main" val="3772885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image" Target="../media/image8.png"/><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image" Target="../media/image8.png"/><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3" Type="http://schemas.openxmlformats.org/officeDocument/2006/relationships/slideLayout" Target="../slideLayouts/slideLayout69.xml"/><Relationship Id="rId21" Type="http://schemas.openxmlformats.org/officeDocument/2006/relationships/theme" Target="../theme/theme4.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 Id="rId22"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slideLayout" Target="../slideLayouts/slideLayout104.xml"/><Relationship Id="rId26" Type="http://schemas.openxmlformats.org/officeDocument/2006/relationships/slideLayout" Target="../slideLayouts/slideLayout112.xml"/><Relationship Id="rId3" Type="http://schemas.openxmlformats.org/officeDocument/2006/relationships/slideLayout" Target="../slideLayouts/slideLayout89.xml"/><Relationship Id="rId21" Type="http://schemas.openxmlformats.org/officeDocument/2006/relationships/slideLayout" Target="../slideLayouts/slideLayout107.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5" Type="http://schemas.openxmlformats.org/officeDocument/2006/relationships/slideLayout" Target="../slideLayouts/slideLayout111.xml"/><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24" Type="http://schemas.openxmlformats.org/officeDocument/2006/relationships/slideLayout" Target="../slideLayouts/slideLayout110.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23" Type="http://schemas.openxmlformats.org/officeDocument/2006/relationships/slideLayout" Target="../slideLayouts/slideLayout109.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 Id="rId22" Type="http://schemas.openxmlformats.org/officeDocument/2006/relationships/slideLayout" Target="../slideLayouts/slideLayout108.xml"/><Relationship Id="rId27"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18" Type="http://schemas.openxmlformats.org/officeDocument/2006/relationships/slideLayout" Target="../slideLayouts/slideLayout130.xml"/><Relationship Id="rId26" Type="http://schemas.openxmlformats.org/officeDocument/2006/relationships/slideLayout" Target="../slideLayouts/slideLayout138.xml"/><Relationship Id="rId3" Type="http://schemas.openxmlformats.org/officeDocument/2006/relationships/slideLayout" Target="../slideLayouts/slideLayout115.xml"/><Relationship Id="rId21" Type="http://schemas.openxmlformats.org/officeDocument/2006/relationships/slideLayout" Target="../slideLayouts/slideLayout133.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slideLayout" Target="../slideLayouts/slideLayout129.xml"/><Relationship Id="rId25" Type="http://schemas.openxmlformats.org/officeDocument/2006/relationships/slideLayout" Target="../slideLayouts/slideLayout137.xml"/><Relationship Id="rId2" Type="http://schemas.openxmlformats.org/officeDocument/2006/relationships/slideLayout" Target="../slideLayouts/slideLayout114.xml"/><Relationship Id="rId16" Type="http://schemas.openxmlformats.org/officeDocument/2006/relationships/slideLayout" Target="../slideLayouts/slideLayout128.xml"/><Relationship Id="rId20" Type="http://schemas.openxmlformats.org/officeDocument/2006/relationships/slideLayout" Target="../slideLayouts/slideLayout132.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24" Type="http://schemas.openxmlformats.org/officeDocument/2006/relationships/slideLayout" Target="../slideLayouts/slideLayout136.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23" Type="http://schemas.openxmlformats.org/officeDocument/2006/relationships/slideLayout" Target="../slideLayouts/slideLayout135.xml"/><Relationship Id="rId10" Type="http://schemas.openxmlformats.org/officeDocument/2006/relationships/slideLayout" Target="../slideLayouts/slideLayout122.xml"/><Relationship Id="rId19" Type="http://schemas.openxmlformats.org/officeDocument/2006/relationships/slideLayout" Target="../slideLayouts/slideLayout131.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 Id="rId22" Type="http://schemas.openxmlformats.org/officeDocument/2006/relationships/slideLayout" Target="../slideLayouts/slideLayout134.xml"/><Relationship Id="rId27"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46.xml"/><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openxmlformats.org/officeDocument/2006/relationships/theme" Target="../theme/theme7.xml"/><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slideLayout" Target="../slideLayouts/slideLayout149.xml"/><Relationship Id="rId5" Type="http://schemas.openxmlformats.org/officeDocument/2006/relationships/slideLayout" Target="../slideLayouts/slideLayout143.xml"/><Relationship Id="rId10" Type="http://schemas.openxmlformats.org/officeDocument/2006/relationships/slideLayout" Target="../slideLayouts/slideLayout148.xml"/><Relationship Id="rId4" Type="http://schemas.openxmlformats.org/officeDocument/2006/relationships/slideLayout" Target="../slideLayouts/slideLayout142.xml"/><Relationship Id="rId9" Type="http://schemas.openxmlformats.org/officeDocument/2006/relationships/slideLayout" Target="../slideLayouts/slideLayout1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5"/>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2"/>
            <a:ext cx="11887198" cy="2092881"/>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29"/>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3588427678"/>
      </p:ext>
    </p:extLst>
  </p:cSld>
  <p:clrMap bg1="dk1" tx1="lt1" bg2="dk2" tx2="lt2" accent1="accent1" accent2="accent2" accent3="accent3" accent4="accent4" accent5="accent5" accent6="accent6" hlink="hlink" folHlink="folHlink"/>
  <p:sldLayoutIdLst>
    <p:sldLayoutId id="2147484269" r:id="rId1"/>
    <p:sldLayoutId id="2147484236" r:id="rId2"/>
    <p:sldLayoutId id="2147484240" r:id="rId3"/>
    <p:sldLayoutId id="2147484272" r:id="rId4"/>
    <p:sldLayoutId id="2147484241" r:id="rId5"/>
    <p:sldLayoutId id="2147484273" r:id="rId6"/>
    <p:sldLayoutId id="2147484244" r:id="rId7"/>
    <p:sldLayoutId id="2147484274" r:id="rId8"/>
    <p:sldLayoutId id="2147484245" r:id="rId9"/>
    <p:sldLayoutId id="2147484275" r:id="rId10"/>
    <p:sldLayoutId id="2147484247" r:id="rId11"/>
    <p:sldLayoutId id="2147484249" r:id="rId12"/>
    <p:sldLayoutId id="2147484250" r:id="rId13"/>
    <p:sldLayoutId id="2147484264" r:id="rId14"/>
    <p:sldLayoutId id="2147484251" r:id="rId15"/>
    <p:sldLayoutId id="2147484270" r:id="rId16"/>
    <p:sldLayoutId id="2147484252" r:id="rId17"/>
    <p:sldLayoutId id="2147484253" r:id="rId18"/>
    <p:sldLayoutId id="2147484254" r:id="rId19"/>
    <p:sldLayoutId id="2147484271" r:id="rId20"/>
    <p:sldLayoutId id="2147484257" r:id="rId21"/>
    <p:sldLayoutId id="2147484258" r:id="rId22"/>
    <p:sldLayoutId id="2147484259" r:id="rId23"/>
    <p:sldLayoutId id="2147484260" r:id="rId24"/>
    <p:sldLayoutId id="2147484261" r:id="rId25"/>
    <p:sldLayoutId id="2147484263" r:id="rId26"/>
    <p:sldLayoutId id="2147484276" r:id="rId27"/>
  </p:sldLayoutIdLst>
  <p:transition>
    <p:fade/>
  </p:transition>
  <p:timing>
    <p:tnLst>
      <p:par>
        <p:cTn id="1" dur="indefinite" restart="never" nodeType="tmRoot"/>
      </p:par>
    </p:tnLst>
  </p:timing>
  <p:txStyles>
    <p:titleStyle>
      <a:lvl1pPr algn="l" defTabSz="932667"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873" marR="0" indent="-342873" algn="l" defTabSz="9326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4000" kern="1200" spc="0" baseline="0">
          <a:gradFill>
            <a:gsLst>
              <a:gs pos="1250">
                <a:schemeClr val="tx1"/>
              </a:gs>
              <a:gs pos="100000">
                <a:schemeClr val="tx1"/>
              </a:gs>
            </a:gsLst>
            <a:lin ang="5400000" scaled="0"/>
          </a:gradFill>
          <a:latin typeface="+mj-lt"/>
          <a:ea typeface="+mn-ea"/>
          <a:cs typeface="+mn-cs"/>
        </a:defRPr>
      </a:lvl1pPr>
      <a:lvl2pPr marL="584154" marR="0" indent="-241281" algn="l" defTabSz="9326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800036" marR="0" indent="-228582" algn="l" defTabSz="9326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3pPr>
      <a:lvl4pPr marL="1028618" marR="0" indent="-228582" algn="l" defTabSz="9326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mn-cs"/>
        </a:defRPr>
      </a:lvl4pPr>
      <a:lvl5pPr marL="1257199" marR="0" indent="-228582" algn="l" defTabSz="9326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mn-cs"/>
        </a:defRPr>
      </a:lvl5pPr>
      <a:lvl6pPr marL="2564834" indent="-233167" algn="l" defTabSz="93266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170" indent="-233167" algn="l" defTabSz="93266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503" indent="-233167" algn="l" defTabSz="93266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838" indent="-233167" algn="l" defTabSz="93266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667" rtl="0" eaLnBrk="1" latinLnBrk="0" hangingPunct="1">
        <a:defRPr sz="1800" kern="1200">
          <a:solidFill>
            <a:schemeClr val="tx1"/>
          </a:solidFill>
          <a:latin typeface="+mn-lt"/>
          <a:ea typeface="+mn-ea"/>
          <a:cs typeface="+mn-cs"/>
        </a:defRPr>
      </a:lvl1pPr>
      <a:lvl2pPr marL="466334" algn="l" defTabSz="932667" rtl="0" eaLnBrk="1" latinLnBrk="0" hangingPunct="1">
        <a:defRPr sz="1800" kern="1200">
          <a:solidFill>
            <a:schemeClr val="tx1"/>
          </a:solidFill>
          <a:latin typeface="+mn-lt"/>
          <a:ea typeface="+mn-ea"/>
          <a:cs typeface="+mn-cs"/>
        </a:defRPr>
      </a:lvl2pPr>
      <a:lvl3pPr marL="932667" algn="l" defTabSz="932667" rtl="0" eaLnBrk="1" latinLnBrk="0" hangingPunct="1">
        <a:defRPr sz="1800" kern="1200">
          <a:solidFill>
            <a:schemeClr val="tx1"/>
          </a:solidFill>
          <a:latin typeface="+mn-lt"/>
          <a:ea typeface="+mn-ea"/>
          <a:cs typeface="+mn-cs"/>
        </a:defRPr>
      </a:lvl3pPr>
      <a:lvl4pPr marL="1399001" algn="l" defTabSz="932667" rtl="0" eaLnBrk="1" latinLnBrk="0" hangingPunct="1">
        <a:defRPr sz="1800" kern="1200">
          <a:solidFill>
            <a:schemeClr val="tx1"/>
          </a:solidFill>
          <a:latin typeface="+mn-lt"/>
          <a:ea typeface="+mn-ea"/>
          <a:cs typeface="+mn-cs"/>
        </a:defRPr>
      </a:lvl4pPr>
      <a:lvl5pPr marL="1865334" algn="l" defTabSz="932667" rtl="0" eaLnBrk="1" latinLnBrk="0" hangingPunct="1">
        <a:defRPr sz="1800" kern="1200">
          <a:solidFill>
            <a:schemeClr val="tx1"/>
          </a:solidFill>
          <a:latin typeface="+mn-lt"/>
          <a:ea typeface="+mn-ea"/>
          <a:cs typeface="+mn-cs"/>
        </a:defRPr>
      </a:lvl5pPr>
      <a:lvl6pPr marL="2331670" algn="l" defTabSz="932667" rtl="0" eaLnBrk="1" latinLnBrk="0" hangingPunct="1">
        <a:defRPr sz="1800" kern="1200">
          <a:solidFill>
            <a:schemeClr val="tx1"/>
          </a:solidFill>
          <a:latin typeface="+mn-lt"/>
          <a:ea typeface="+mn-ea"/>
          <a:cs typeface="+mn-cs"/>
        </a:defRPr>
      </a:lvl6pPr>
      <a:lvl7pPr marL="2798002" algn="l" defTabSz="932667" rtl="0" eaLnBrk="1" latinLnBrk="0" hangingPunct="1">
        <a:defRPr sz="1800" kern="1200">
          <a:solidFill>
            <a:schemeClr val="tx1"/>
          </a:solidFill>
          <a:latin typeface="+mn-lt"/>
          <a:ea typeface="+mn-ea"/>
          <a:cs typeface="+mn-cs"/>
        </a:defRPr>
      </a:lvl7pPr>
      <a:lvl8pPr marL="3264336" algn="l" defTabSz="932667" rtl="0" eaLnBrk="1" latinLnBrk="0" hangingPunct="1">
        <a:defRPr sz="1800" kern="1200">
          <a:solidFill>
            <a:schemeClr val="tx1"/>
          </a:solidFill>
          <a:latin typeface="+mn-lt"/>
          <a:ea typeface="+mn-ea"/>
          <a:cs typeface="+mn-cs"/>
        </a:defRPr>
      </a:lvl8pPr>
      <a:lvl9pPr marL="3730670" algn="l" defTabSz="932667"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userDrawn="1">
          <p15:clr>
            <a:srgbClr val="5ACBF0"/>
          </p15:clr>
        </p15:guide>
        <p15:guide id="2" pos="173" userDrawn="1">
          <p15:clr>
            <a:srgbClr val="5ACBF0"/>
          </p15:clr>
        </p15:guide>
        <p15:guide id="3" pos="749" userDrawn="1">
          <p15:clr>
            <a:srgbClr val="5ACBF0"/>
          </p15:clr>
        </p15:guide>
        <p15:guide id="4" pos="1325" userDrawn="1">
          <p15:clr>
            <a:srgbClr val="5ACBF0"/>
          </p15:clr>
        </p15:guide>
        <p15:guide id="5" pos="1901" userDrawn="1">
          <p15:clr>
            <a:srgbClr val="5ACBF0"/>
          </p15:clr>
        </p15:guide>
        <p15:guide id="6" pos="2477" userDrawn="1">
          <p15:clr>
            <a:srgbClr val="5ACBF0"/>
          </p15:clr>
        </p15:guide>
        <p15:guide id="7" pos="3053" userDrawn="1">
          <p15:clr>
            <a:srgbClr val="5ACBF0"/>
          </p15:clr>
        </p15:guide>
        <p15:guide id="8" pos="3629" userDrawn="1">
          <p15:clr>
            <a:srgbClr val="5ACBF0"/>
          </p15:clr>
        </p15:guide>
        <p15:guide id="9" pos="4205" userDrawn="1">
          <p15:clr>
            <a:srgbClr val="5ACBF0"/>
          </p15:clr>
        </p15:guide>
        <p15:guide id="10" pos="4781" userDrawn="1">
          <p15:clr>
            <a:srgbClr val="5ACBF0"/>
          </p15:clr>
        </p15:guide>
        <p15:guide id="11" pos="5357" userDrawn="1">
          <p15:clr>
            <a:srgbClr val="5ACBF0"/>
          </p15:clr>
        </p15:guide>
        <p15:guide id="12" pos="5933" userDrawn="1">
          <p15:clr>
            <a:srgbClr val="5ACBF0"/>
          </p15:clr>
        </p15:guide>
        <p15:guide id="13" pos="6509" userDrawn="1">
          <p15:clr>
            <a:srgbClr val="5ACBF0"/>
          </p15:clr>
        </p15:guide>
        <p15:guide id="14" pos="7085" userDrawn="1">
          <p15:clr>
            <a:srgbClr val="5ACBF0"/>
          </p15:clr>
        </p15:guide>
        <p15:guide id="15" pos="7661" userDrawn="1">
          <p15:clr>
            <a:srgbClr val="5ACBF0"/>
          </p15:clr>
        </p15:guide>
        <p15:guide id="16" pos="288" userDrawn="1">
          <p15:clr>
            <a:srgbClr val="C35EA4"/>
          </p15:clr>
        </p15:guide>
        <p15:guide id="17" pos="7546" userDrawn="1">
          <p15:clr>
            <a:srgbClr val="C35EA4"/>
          </p15:clr>
        </p15:guide>
        <p15:guide id="18" orient="horz" pos="763" userDrawn="1">
          <p15:clr>
            <a:srgbClr val="5ACBF0"/>
          </p15:clr>
        </p15:guide>
        <p15:guide id="19" orient="horz" pos="1339" userDrawn="1">
          <p15:clr>
            <a:srgbClr val="5ACBF0"/>
          </p15:clr>
        </p15:guide>
        <p15:guide id="20" orient="horz" pos="1915" userDrawn="1">
          <p15:clr>
            <a:srgbClr val="5ACBF0"/>
          </p15:clr>
        </p15:guide>
        <p15:guide id="21" orient="horz" pos="2491" userDrawn="1">
          <p15:clr>
            <a:srgbClr val="5ACBF0"/>
          </p15:clr>
        </p15:guide>
        <p15:guide id="22" orient="horz" pos="3067" userDrawn="1">
          <p15:clr>
            <a:srgbClr val="5ACBF0"/>
          </p15:clr>
        </p15:guide>
        <p15:guide id="23" orient="horz" pos="3643" userDrawn="1">
          <p15:clr>
            <a:srgbClr val="5ACBF0"/>
          </p15:clr>
        </p15:guide>
        <p15:guide id="24" orient="horz" pos="4219" userDrawn="1">
          <p15:clr>
            <a:srgbClr val="5ACBF0"/>
          </p15:clr>
        </p15:guide>
        <p15:guide id="25" orient="horz" pos="302" userDrawn="1">
          <p15:clr>
            <a:srgbClr val="C35EA4"/>
          </p15:clr>
        </p15:guide>
        <p15:guide id="26" orient="horz" pos="4104" userDrawn="1">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2163429833"/>
      </p:ext>
    </p:extLst>
  </p:cSld>
  <p:clrMap bg1="lt1" tx1="dk1" bg2="lt2" tx2="dk2" accent1="accent1" accent2="accent2" accent3="accent3" accent4="accent4" accent5="accent5" accent6="accent6" hlink="hlink" folHlink="folHlink"/>
  <p:sldLayoutIdLst>
    <p:sldLayoutId id="2147484278" r:id="rId1"/>
    <p:sldLayoutId id="2147484279" r:id="rId2"/>
    <p:sldLayoutId id="2147484280" r:id="rId3"/>
    <p:sldLayoutId id="2147484281" r:id="rId4"/>
    <p:sldLayoutId id="2147484282" r:id="rId5"/>
    <p:sldLayoutId id="2147484283" r:id="rId6"/>
    <p:sldLayoutId id="2147484284" r:id="rId7"/>
    <p:sldLayoutId id="2147484285" r:id="rId8"/>
    <p:sldLayoutId id="2147484286" r:id="rId9"/>
    <p:sldLayoutId id="2147484287" r:id="rId10"/>
    <p:sldLayoutId id="2147484288" r:id="rId11"/>
    <p:sldLayoutId id="2147484289" r:id="rId12"/>
    <p:sldLayoutId id="2147484290" r:id="rId13"/>
    <p:sldLayoutId id="2147484291" r:id="rId14"/>
    <p:sldLayoutId id="2147484292" r:id="rId15"/>
    <p:sldLayoutId id="2147484293" r:id="rId16"/>
    <p:sldLayoutId id="2147484294" r:id="rId17"/>
    <p:sldLayoutId id="2147484295" r:id="rId18"/>
    <p:sldLayoutId id="2147484296" r:id="rId19"/>
    <p:sldLayoutId id="2147484297" r:id="rId20"/>
    <p:sldLayoutId id="2147484299" r:id="rId21"/>
    <p:sldLayoutId id="2147484302" r:id="rId22"/>
    <p:sldLayoutId id="2147484303" r:id="rId23"/>
    <p:sldLayoutId id="2147484304" r:id="rId24"/>
    <p:sldLayoutId id="2147484305" r:id="rId25"/>
    <p:sldLayoutId id="2147484384" r:id="rId26"/>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1331890817"/>
      </p:ext>
    </p:extLst>
  </p:cSld>
  <p:clrMap bg1="dk1" tx1="lt1" bg2="dk2" tx2="lt2" accent1="accent1" accent2="accent2" accent3="accent3" accent4="accent4" accent5="accent5" accent6="accent6" hlink="hlink" folHlink="folHlink"/>
  <p:sldLayoutIdLst>
    <p:sldLayoutId id="2147484310" r:id="rId1"/>
    <p:sldLayoutId id="2147484311" r:id="rId2"/>
    <p:sldLayoutId id="2147484312" r:id="rId3"/>
    <p:sldLayoutId id="2147484313" r:id="rId4"/>
    <p:sldLayoutId id="2147484314" r:id="rId5"/>
    <p:sldLayoutId id="2147484315" r:id="rId6"/>
    <p:sldLayoutId id="2147484316" r:id="rId7"/>
    <p:sldLayoutId id="2147484317" r:id="rId8"/>
    <p:sldLayoutId id="2147484318" r:id="rId9"/>
    <p:sldLayoutId id="2147484319" r:id="rId10"/>
    <p:sldLayoutId id="2147484320" r:id="rId11"/>
    <p:sldLayoutId id="2147484321" r:id="rId12"/>
    <p:sldLayoutId id="2147484322" r:id="rId13"/>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22"/>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556803573"/>
      </p:ext>
    </p:extLst>
  </p:cSld>
  <p:clrMap bg1="lt1" tx1="dk1" bg2="lt2" tx2="dk2" accent1="accent1" accent2="accent2" accent3="accent3" accent4="accent4" accent5="accent5" accent6="accent6" hlink="hlink" folHlink="folHlink"/>
  <p:sldLayoutIdLst>
    <p:sldLayoutId id="2147484324" r:id="rId1"/>
    <p:sldLayoutId id="2147484325" r:id="rId2"/>
    <p:sldLayoutId id="2147484326" r:id="rId3"/>
    <p:sldLayoutId id="2147484327" r:id="rId4"/>
    <p:sldLayoutId id="2147484328" r:id="rId5"/>
    <p:sldLayoutId id="2147484329" r:id="rId6"/>
    <p:sldLayoutId id="2147484330" r:id="rId7"/>
    <p:sldLayoutId id="2147484331" r:id="rId8"/>
    <p:sldLayoutId id="2147484332" r:id="rId9"/>
    <p:sldLayoutId id="2147484333" r:id="rId10"/>
    <p:sldLayoutId id="2147484334" r:id="rId11"/>
    <p:sldLayoutId id="2147484335" r:id="rId12"/>
    <p:sldLayoutId id="2147484336" r:id="rId13"/>
    <p:sldLayoutId id="2147484337" r:id="rId14"/>
    <p:sldLayoutId id="2147484338" r:id="rId15"/>
    <p:sldLayoutId id="2147484339" r:id="rId16"/>
    <p:sldLayoutId id="2147484343" r:id="rId17"/>
    <p:sldLayoutId id="2147484344" r:id="rId18"/>
    <p:sldLayoutId id="2147484345" r:id="rId19"/>
    <p:sldLayoutId id="2147484346" r:id="rId20"/>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TextBox 4"/>
          <p:cNvSpPr txBox="1"/>
          <p:nvPr/>
        </p:nvSpPr>
        <p:spPr>
          <a:xfrm>
            <a:off x="11681669" y="6819142"/>
            <a:ext cx="233245" cy="86454"/>
          </a:xfrm>
          <a:prstGeom prst="rect">
            <a:avLst/>
          </a:prstGeom>
          <a:noFill/>
        </p:spPr>
        <p:txBody>
          <a:bodyPr wrap="square" lIns="0" tIns="0" rIns="0" bIns="0" rtlCol="0">
            <a:spAutoFit/>
          </a:bodyPr>
          <a:lstStyle/>
          <a:p>
            <a:pPr algn="ctr" defTabSz="932559">
              <a:lnSpc>
                <a:spcPct val="90000"/>
              </a:lnSpc>
            </a:pPr>
            <a:r>
              <a:rPr lang="en-US" sz="918" spc="-20" baseline="10000" dirty="0">
                <a:gradFill>
                  <a:gsLst>
                    <a:gs pos="0">
                      <a:srgbClr val="00188F"/>
                    </a:gs>
                    <a:gs pos="100000">
                      <a:srgbClr val="00188F"/>
                    </a:gs>
                  </a:gsLst>
                  <a:lin ang="5400000" scaled="0"/>
                </a:gradFill>
                <a:latin typeface="Segoe UI Light"/>
              </a:rPr>
              <a:t>||</a:t>
            </a:r>
          </a:p>
        </p:txBody>
      </p:sp>
      <p:sp>
        <p:nvSpPr>
          <p:cNvPr id="7" name="TextBox 6"/>
          <p:cNvSpPr txBox="1"/>
          <p:nvPr/>
        </p:nvSpPr>
        <p:spPr>
          <a:xfrm>
            <a:off x="11681669" y="6819142"/>
            <a:ext cx="233245" cy="86454"/>
          </a:xfrm>
          <a:prstGeom prst="rect">
            <a:avLst/>
          </a:prstGeom>
          <a:noFill/>
        </p:spPr>
        <p:txBody>
          <a:bodyPr wrap="square" lIns="0" tIns="0" rIns="0" bIns="0" rtlCol="0">
            <a:spAutoFit/>
          </a:bodyPr>
          <a:lstStyle/>
          <a:p>
            <a:pPr algn="ctr" defTabSz="932559">
              <a:lnSpc>
                <a:spcPct val="90000"/>
              </a:lnSpc>
            </a:pPr>
            <a:r>
              <a:rPr lang="en-US" sz="918" spc="-20" baseline="10000" dirty="0">
                <a:gradFill>
                  <a:gsLst>
                    <a:gs pos="0">
                      <a:srgbClr val="00188F"/>
                    </a:gs>
                    <a:gs pos="100000">
                      <a:srgbClr val="00188F"/>
                    </a:gs>
                  </a:gsLst>
                  <a:lin ang="5400000" scaled="0"/>
                </a:gradFill>
                <a:latin typeface="Segoe UI Light"/>
              </a:rPr>
              <a:t>||</a:t>
            </a:r>
          </a:p>
        </p:txBody>
      </p:sp>
      <p:sp>
        <p:nvSpPr>
          <p:cNvPr id="4" name="Slide Number Placeholder 3"/>
          <p:cNvSpPr>
            <a:spLocks noGrp="1"/>
          </p:cNvSpPr>
          <p:nvPr>
            <p:ph type="sldNum" sz="quarter" idx="4"/>
          </p:nvPr>
        </p:nvSpPr>
        <p:spPr>
          <a:xfrm>
            <a:off x="11739604" y="6673146"/>
            <a:ext cx="501211" cy="372394"/>
          </a:xfrm>
          <a:prstGeom prst="rect">
            <a:avLst/>
          </a:prstGeom>
        </p:spPr>
        <p:txBody>
          <a:bodyPr vert="horz" lIns="91440" tIns="45720" rIns="91440" bIns="45720" rtlCol="0" anchor="ctr"/>
          <a:lstStyle>
            <a:lvl1pPr algn="r">
              <a:defRPr sz="1224">
                <a:solidFill>
                  <a:schemeClr val="accent2"/>
                </a:solidFill>
              </a:defRPr>
            </a:lvl1pPr>
          </a:lstStyle>
          <a:p>
            <a:pPr defTabSz="932597"/>
            <a:fld id="{4CED8391-71CF-4FD3-A093-40D26DE2D47C}" type="slidenum">
              <a:rPr lang="en-US" smtClean="0">
                <a:solidFill>
                  <a:srgbClr val="00188F"/>
                </a:solidFill>
              </a:rPr>
              <a:pPr defTabSz="932597"/>
              <a:t>‹#›</a:t>
            </a:fld>
            <a:endParaRPr lang="en-US">
              <a:solidFill>
                <a:srgbClr val="00188F"/>
              </a:solidFill>
            </a:endParaRPr>
          </a:p>
        </p:txBody>
      </p:sp>
      <p:sp>
        <p:nvSpPr>
          <p:cNvPr id="6" name="Title Placeholder 5"/>
          <p:cNvSpPr>
            <a:spLocks noGrp="1"/>
          </p:cNvSpPr>
          <p:nvPr>
            <p:ph type="title"/>
          </p:nvPr>
        </p:nvSpPr>
        <p:spPr>
          <a:xfrm>
            <a:off x="392526" y="233151"/>
            <a:ext cx="11436757" cy="565027"/>
          </a:xfrm>
          <a:prstGeom prst="rect">
            <a:avLst/>
          </a:prstGeom>
        </p:spPr>
        <p:txBody>
          <a:bodyPr vert="horz" wrap="square" lIns="146304" tIns="0" rIns="146304" bIns="0" rtlCol="0" anchor="t">
            <a:spAutoFit/>
          </a:bodyPr>
          <a:lstStyle/>
          <a:p>
            <a:r>
              <a:rPr lang="en-US" smtClean="0"/>
              <a:t>Click to edit Master title style</a:t>
            </a:r>
            <a:endParaRPr lang="en-US" dirty="0"/>
          </a:p>
        </p:txBody>
      </p:sp>
      <p:sp>
        <p:nvSpPr>
          <p:cNvPr id="8" name="Text Placeholder 7"/>
          <p:cNvSpPr>
            <a:spLocks noGrp="1"/>
          </p:cNvSpPr>
          <p:nvPr>
            <p:ph type="body" idx="1"/>
          </p:nvPr>
        </p:nvSpPr>
        <p:spPr>
          <a:xfrm>
            <a:off x="392526" y="1204613"/>
            <a:ext cx="11436757" cy="1726993"/>
          </a:xfrm>
          <a:prstGeom prst="rect">
            <a:avLst/>
          </a:prstGeom>
        </p:spPr>
        <p:txBody>
          <a:bodyPr vert="horz" wrap="square" lIns="146304" tIns="45720" rIns="146304" bIns="4572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72017705"/>
      </p:ext>
    </p:extLst>
  </p:cSld>
  <p:clrMap bg1="lt1" tx1="dk1" bg2="lt2" tx2="dk2" accent1="accent1" accent2="accent2" accent3="accent3" accent4="accent4" accent5="accent5" accent6="accent6" hlink="hlink" folHlink="folHlink"/>
  <p:sldLayoutIdLst>
    <p:sldLayoutId id="2147484387" r:id="rId1"/>
    <p:sldLayoutId id="2147484388" r:id="rId2"/>
    <p:sldLayoutId id="2147484389" r:id="rId3"/>
    <p:sldLayoutId id="2147484390" r:id="rId4"/>
    <p:sldLayoutId id="2147484391" r:id="rId5"/>
    <p:sldLayoutId id="2147484392" r:id="rId6"/>
    <p:sldLayoutId id="2147484393" r:id="rId7"/>
    <p:sldLayoutId id="2147484394" r:id="rId8"/>
    <p:sldLayoutId id="2147484395" r:id="rId9"/>
    <p:sldLayoutId id="2147484396" r:id="rId10"/>
    <p:sldLayoutId id="2147484397" r:id="rId11"/>
    <p:sldLayoutId id="2147484398" r:id="rId12"/>
    <p:sldLayoutId id="2147484399" r:id="rId13"/>
    <p:sldLayoutId id="2147484400" r:id="rId14"/>
    <p:sldLayoutId id="2147484401" r:id="rId15"/>
    <p:sldLayoutId id="2147484402" r:id="rId16"/>
    <p:sldLayoutId id="2147484403" r:id="rId17"/>
    <p:sldLayoutId id="2147484404" r:id="rId18"/>
    <p:sldLayoutId id="2147484405" r:id="rId19"/>
    <p:sldLayoutId id="2147484406" r:id="rId20"/>
    <p:sldLayoutId id="2147484407" r:id="rId21"/>
    <p:sldLayoutId id="2147484408" r:id="rId22"/>
    <p:sldLayoutId id="2147484409" r:id="rId23"/>
    <p:sldLayoutId id="2147484410" r:id="rId24"/>
    <p:sldLayoutId id="2147484411" r:id="rId25"/>
    <p:sldLayoutId id="2147484412" r:id="rId26"/>
  </p:sldLayoutIdLst>
  <p:transition>
    <p:fade/>
  </p:transition>
  <p:timing>
    <p:tnLst>
      <p:par>
        <p:cTn id="1" dur="indefinite" restart="never" nodeType="tmRoot"/>
      </p:par>
    </p:tnLst>
  </p:timing>
  <p:txStyles>
    <p:titleStyle>
      <a:lvl1pPr algn="l" defTabSz="699699" rtl="0" eaLnBrk="1" latinLnBrk="0" hangingPunct="1">
        <a:lnSpc>
          <a:spcPct val="90000"/>
        </a:lnSpc>
        <a:spcBef>
          <a:spcPct val="0"/>
        </a:spcBef>
        <a:buNone/>
        <a:defRPr lang="en-US" sz="4080" b="0" kern="1200" cap="none" spc="-102"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p:titleStyle>
    <p:bodyStyle>
      <a:lvl1pPr marL="0" indent="0" algn="l" defTabSz="699699" rtl="0" eaLnBrk="1" latinLnBrk="0" hangingPunct="1">
        <a:lnSpc>
          <a:spcPct val="90000"/>
        </a:lnSpc>
        <a:spcBef>
          <a:spcPts val="1836"/>
        </a:spcBef>
        <a:buSzPct val="90000"/>
        <a:buFont typeface="Wingdings" pitchFamily="2" charset="2"/>
        <a:buNone/>
        <a:defRPr sz="3264" kern="4000" spc="-102" baseline="0">
          <a:solidFill>
            <a:schemeClr val="accent1"/>
          </a:solidFill>
          <a:latin typeface="+mj-lt"/>
          <a:ea typeface="+mn-ea"/>
          <a:cs typeface="+mn-cs"/>
        </a:defRPr>
      </a:lvl1pPr>
      <a:lvl2pPr marL="0" indent="0" algn="l" defTabSz="699699" rtl="0" eaLnBrk="1" latinLnBrk="0" hangingPunct="1">
        <a:lnSpc>
          <a:spcPct val="90000"/>
        </a:lnSpc>
        <a:spcBef>
          <a:spcPts val="102"/>
        </a:spcBef>
        <a:spcAft>
          <a:spcPts val="612"/>
        </a:spcAft>
        <a:buSzPct val="90000"/>
        <a:buFont typeface="Arial" pitchFamily="34" charset="0"/>
        <a:buNone/>
        <a:tabLst>
          <a:tab pos="482278" algn="l"/>
        </a:tabLst>
        <a:defRPr sz="2040" kern="4000" spc="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699699" rtl="0" eaLnBrk="1" latinLnBrk="0" hangingPunct="1">
        <a:lnSpc>
          <a:spcPct val="90000"/>
        </a:lnSpc>
        <a:spcBef>
          <a:spcPts val="0"/>
        </a:spcBef>
        <a:spcAft>
          <a:spcPts val="612"/>
        </a:spcAft>
        <a:buSzPct val="90000"/>
        <a:buFont typeface="Arial" pitchFamily="34" charset="0"/>
        <a:buNone/>
        <a:defRPr sz="1836" kern="4000" spc="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699699" rtl="0" eaLnBrk="1" latinLnBrk="0" hangingPunct="1">
        <a:lnSpc>
          <a:spcPct val="90000"/>
        </a:lnSpc>
        <a:spcBef>
          <a:spcPts val="0"/>
        </a:spcBef>
        <a:spcAft>
          <a:spcPts val="612"/>
        </a:spcAft>
        <a:buSzPct val="90000"/>
        <a:buFont typeface="Arial" pitchFamily="34" charset="0"/>
        <a:buNone/>
        <a:tabLst>
          <a:tab pos="699727" algn="l"/>
        </a:tabLst>
        <a:defRPr sz="1428" kern="4000" spc="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699699" rtl="0" eaLnBrk="1" latinLnBrk="0" hangingPunct="1">
        <a:lnSpc>
          <a:spcPct val="90000"/>
        </a:lnSpc>
        <a:spcBef>
          <a:spcPts val="0"/>
        </a:spcBef>
        <a:spcAft>
          <a:spcPts val="612"/>
        </a:spcAft>
        <a:buSzPct val="90000"/>
        <a:buFont typeface="Arial" pitchFamily="34" charset="0"/>
        <a:buNone/>
        <a:defRPr sz="1428" kern="4000" spc="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1924173" indent="-174925" algn="l" defTabSz="699699" rtl="0" eaLnBrk="1" latinLnBrk="0" hangingPunct="1">
        <a:spcBef>
          <a:spcPct val="20000"/>
        </a:spcBef>
        <a:buFont typeface="Arial" pitchFamily="34" charset="0"/>
        <a:buChar char="•"/>
        <a:defRPr sz="1530" kern="1200">
          <a:solidFill>
            <a:schemeClr val="tx1"/>
          </a:solidFill>
          <a:latin typeface="+mn-lt"/>
          <a:ea typeface="+mn-ea"/>
          <a:cs typeface="+mn-cs"/>
        </a:defRPr>
      </a:lvl6pPr>
      <a:lvl7pPr marL="2274022" indent="-174925" algn="l" defTabSz="699699" rtl="0" eaLnBrk="1" latinLnBrk="0" hangingPunct="1">
        <a:spcBef>
          <a:spcPct val="20000"/>
        </a:spcBef>
        <a:buFont typeface="Arial" pitchFamily="34" charset="0"/>
        <a:buChar char="•"/>
        <a:defRPr sz="1530" kern="1200">
          <a:solidFill>
            <a:schemeClr val="tx1"/>
          </a:solidFill>
          <a:latin typeface="+mn-lt"/>
          <a:ea typeface="+mn-ea"/>
          <a:cs typeface="+mn-cs"/>
        </a:defRPr>
      </a:lvl7pPr>
      <a:lvl8pPr marL="2623872" indent="-174925" algn="l" defTabSz="699699" rtl="0" eaLnBrk="1" latinLnBrk="0" hangingPunct="1">
        <a:spcBef>
          <a:spcPct val="20000"/>
        </a:spcBef>
        <a:buFont typeface="Arial" pitchFamily="34" charset="0"/>
        <a:buChar char="•"/>
        <a:defRPr sz="1530" kern="1200">
          <a:solidFill>
            <a:schemeClr val="tx1"/>
          </a:solidFill>
          <a:latin typeface="+mn-lt"/>
          <a:ea typeface="+mn-ea"/>
          <a:cs typeface="+mn-cs"/>
        </a:defRPr>
      </a:lvl8pPr>
      <a:lvl9pPr marL="2973722" indent="-174925" algn="l" defTabSz="699699" rtl="0" eaLnBrk="1" latinLnBrk="0" hangingPunct="1">
        <a:spcBef>
          <a:spcPct val="20000"/>
        </a:spcBef>
        <a:buFont typeface="Arial" pitchFamily="34" charset="0"/>
        <a:buChar char="•"/>
        <a:defRPr sz="1530" kern="1200">
          <a:solidFill>
            <a:schemeClr val="tx1"/>
          </a:solidFill>
          <a:latin typeface="+mn-lt"/>
          <a:ea typeface="+mn-ea"/>
          <a:cs typeface="+mn-cs"/>
        </a:defRPr>
      </a:lvl9pPr>
    </p:bodyStyle>
    <p:otherStyle>
      <a:defPPr>
        <a:defRPr lang="en-US"/>
      </a:defPPr>
      <a:lvl1pPr marL="0" algn="l" defTabSz="699699" rtl="0" eaLnBrk="1" latinLnBrk="0" hangingPunct="1">
        <a:defRPr sz="1428" kern="1200">
          <a:solidFill>
            <a:schemeClr val="tx1"/>
          </a:solidFill>
          <a:latin typeface="+mn-lt"/>
          <a:ea typeface="+mn-ea"/>
          <a:cs typeface="+mn-cs"/>
        </a:defRPr>
      </a:lvl1pPr>
      <a:lvl2pPr marL="349850" algn="l" defTabSz="699699" rtl="0" eaLnBrk="1" latinLnBrk="0" hangingPunct="1">
        <a:defRPr sz="1428" kern="1200">
          <a:solidFill>
            <a:schemeClr val="tx1"/>
          </a:solidFill>
          <a:latin typeface="+mn-lt"/>
          <a:ea typeface="+mn-ea"/>
          <a:cs typeface="+mn-cs"/>
        </a:defRPr>
      </a:lvl2pPr>
      <a:lvl3pPr marL="699699" algn="l" defTabSz="699699" rtl="0" eaLnBrk="1" latinLnBrk="0" hangingPunct="1">
        <a:defRPr sz="1428" kern="1200">
          <a:solidFill>
            <a:schemeClr val="tx1"/>
          </a:solidFill>
          <a:latin typeface="+mn-lt"/>
          <a:ea typeface="+mn-ea"/>
          <a:cs typeface="+mn-cs"/>
        </a:defRPr>
      </a:lvl3pPr>
      <a:lvl4pPr marL="1049548" algn="l" defTabSz="699699" rtl="0" eaLnBrk="1" latinLnBrk="0" hangingPunct="1">
        <a:defRPr sz="1428" kern="1200">
          <a:solidFill>
            <a:schemeClr val="tx1"/>
          </a:solidFill>
          <a:latin typeface="+mn-lt"/>
          <a:ea typeface="+mn-ea"/>
          <a:cs typeface="+mn-cs"/>
        </a:defRPr>
      </a:lvl4pPr>
      <a:lvl5pPr marL="1399399" algn="l" defTabSz="699699" rtl="0" eaLnBrk="1" latinLnBrk="0" hangingPunct="1">
        <a:defRPr sz="1428" kern="1200">
          <a:solidFill>
            <a:schemeClr val="tx1"/>
          </a:solidFill>
          <a:latin typeface="+mn-lt"/>
          <a:ea typeface="+mn-ea"/>
          <a:cs typeface="+mn-cs"/>
        </a:defRPr>
      </a:lvl5pPr>
      <a:lvl6pPr marL="1749249" algn="l" defTabSz="699699" rtl="0" eaLnBrk="1" latinLnBrk="0" hangingPunct="1">
        <a:defRPr sz="1428" kern="1200">
          <a:solidFill>
            <a:schemeClr val="tx1"/>
          </a:solidFill>
          <a:latin typeface="+mn-lt"/>
          <a:ea typeface="+mn-ea"/>
          <a:cs typeface="+mn-cs"/>
        </a:defRPr>
      </a:lvl6pPr>
      <a:lvl7pPr marL="2099097" algn="l" defTabSz="699699" rtl="0" eaLnBrk="1" latinLnBrk="0" hangingPunct="1">
        <a:defRPr sz="1428" kern="1200">
          <a:solidFill>
            <a:schemeClr val="tx1"/>
          </a:solidFill>
          <a:latin typeface="+mn-lt"/>
          <a:ea typeface="+mn-ea"/>
          <a:cs typeface="+mn-cs"/>
        </a:defRPr>
      </a:lvl7pPr>
      <a:lvl8pPr marL="2448947" algn="l" defTabSz="699699" rtl="0" eaLnBrk="1" latinLnBrk="0" hangingPunct="1">
        <a:defRPr sz="1428" kern="1200">
          <a:solidFill>
            <a:schemeClr val="tx1"/>
          </a:solidFill>
          <a:latin typeface="+mn-lt"/>
          <a:ea typeface="+mn-ea"/>
          <a:cs typeface="+mn-cs"/>
        </a:defRPr>
      </a:lvl8pPr>
      <a:lvl9pPr marL="2798797" algn="l" defTabSz="699699" rtl="0" eaLnBrk="1" latinLnBrk="0" hangingPunct="1">
        <a:defRPr sz="142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336">
          <p15:clr>
            <a:srgbClr val="F26B43"/>
          </p15:clr>
        </p15:guide>
        <p15:guide id="3" orient="horz" pos="744">
          <p15:clr>
            <a:srgbClr val="F26B43"/>
          </p15:clr>
        </p15:guide>
        <p15:guide id="4" pos="240">
          <p15:clr>
            <a:srgbClr val="F26B43"/>
          </p15:clr>
        </p15:guide>
        <p15:guide id="5" orient="horz" pos="742">
          <p15:clr>
            <a:srgbClr val="F26B43"/>
          </p15:clr>
        </p15:guide>
        <p15:guide id="6" orient="horz" pos="1008">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TextBox 4"/>
          <p:cNvSpPr txBox="1"/>
          <p:nvPr/>
        </p:nvSpPr>
        <p:spPr>
          <a:xfrm>
            <a:off x="11681669" y="6819142"/>
            <a:ext cx="233245" cy="86454"/>
          </a:xfrm>
          <a:prstGeom prst="rect">
            <a:avLst/>
          </a:prstGeom>
          <a:noFill/>
        </p:spPr>
        <p:txBody>
          <a:bodyPr wrap="square" lIns="0" tIns="0" rIns="0" bIns="0" rtlCol="0">
            <a:spAutoFit/>
          </a:bodyPr>
          <a:lstStyle/>
          <a:p>
            <a:pPr algn="ctr" defTabSz="932559">
              <a:lnSpc>
                <a:spcPct val="90000"/>
              </a:lnSpc>
            </a:pPr>
            <a:r>
              <a:rPr lang="en-US" sz="918" spc="-20" baseline="10000" dirty="0">
                <a:gradFill>
                  <a:gsLst>
                    <a:gs pos="0">
                      <a:srgbClr val="00188F"/>
                    </a:gs>
                    <a:gs pos="100000">
                      <a:srgbClr val="00188F"/>
                    </a:gs>
                  </a:gsLst>
                  <a:lin ang="5400000" scaled="0"/>
                </a:gradFill>
                <a:latin typeface="Segoe UI Light"/>
              </a:rPr>
              <a:t>||</a:t>
            </a:r>
          </a:p>
        </p:txBody>
      </p:sp>
      <p:sp>
        <p:nvSpPr>
          <p:cNvPr id="7" name="TextBox 6"/>
          <p:cNvSpPr txBox="1"/>
          <p:nvPr/>
        </p:nvSpPr>
        <p:spPr>
          <a:xfrm>
            <a:off x="11681669" y="6819142"/>
            <a:ext cx="233245" cy="86454"/>
          </a:xfrm>
          <a:prstGeom prst="rect">
            <a:avLst/>
          </a:prstGeom>
          <a:noFill/>
        </p:spPr>
        <p:txBody>
          <a:bodyPr wrap="square" lIns="0" tIns="0" rIns="0" bIns="0" rtlCol="0">
            <a:spAutoFit/>
          </a:bodyPr>
          <a:lstStyle/>
          <a:p>
            <a:pPr algn="ctr" defTabSz="932559">
              <a:lnSpc>
                <a:spcPct val="90000"/>
              </a:lnSpc>
            </a:pPr>
            <a:r>
              <a:rPr lang="en-US" sz="918" spc="-20" baseline="10000" dirty="0">
                <a:gradFill>
                  <a:gsLst>
                    <a:gs pos="0">
                      <a:srgbClr val="00188F"/>
                    </a:gs>
                    <a:gs pos="100000">
                      <a:srgbClr val="00188F"/>
                    </a:gs>
                  </a:gsLst>
                  <a:lin ang="5400000" scaled="0"/>
                </a:gradFill>
                <a:latin typeface="Segoe UI Light"/>
              </a:rPr>
              <a:t>||</a:t>
            </a:r>
          </a:p>
        </p:txBody>
      </p:sp>
      <p:sp>
        <p:nvSpPr>
          <p:cNvPr id="4" name="Slide Number Placeholder 3"/>
          <p:cNvSpPr>
            <a:spLocks noGrp="1"/>
          </p:cNvSpPr>
          <p:nvPr>
            <p:ph type="sldNum" sz="quarter" idx="4"/>
          </p:nvPr>
        </p:nvSpPr>
        <p:spPr>
          <a:xfrm>
            <a:off x="11739604" y="6673146"/>
            <a:ext cx="501211" cy="372394"/>
          </a:xfrm>
          <a:prstGeom prst="rect">
            <a:avLst/>
          </a:prstGeom>
        </p:spPr>
        <p:txBody>
          <a:bodyPr vert="horz" lIns="91440" tIns="45720" rIns="91440" bIns="45720" rtlCol="0" anchor="ctr"/>
          <a:lstStyle>
            <a:lvl1pPr algn="r">
              <a:defRPr sz="1224">
                <a:solidFill>
                  <a:schemeClr val="accent2"/>
                </a:solidFill>
              </a:defRPr>
            </a:lvl1pPr>
          </a:lstStyle>
          <a:p>
            <a:pPr defTabSz="932597"/>
            <a:fld id="{4CED8391-71CF-4FD3-A093-40D26DE2D47C}" type="slidenum">
              <a:rPr lang="en-US" smtClean="0">
                <a:solidFill>
                  <a:srgbClr val="00188F"/>
                </a:solidFill>
              </a:rPr>
              <a:pPr defTabSz="932597"/>
              <a:t>‹#›</a:t>
            </a:fld>
            <a:endParaRPr lang="en-US">
              <a:solidFill>
                <a:srgbClr val="00188F"/>
              </a:solidFill>
            </a:endParaRPr>
          </a:p>
        </p:txBody>
      </p:sp>
      <p:sp>
        <p:nvSpPr>
          <p:cNvPr id="6" name="Title Placeholder 5"/>
          <p:cNvSpPr>
            <a:spLocks noGrp="1"/>
          </p:cNvSpPr>
          <p:nvPr>
            <p:ph type="title"/>
          </p:nvPr>
        </p:nvSpPr>
        <p:spPr>
          <a:xfrm>
            <a:off x="392526" y="233151"/>
            <a:ext cx="11436757" cy="565027"/>
          </a:xfrm>
          <a:prstGeom prst="rect">
            <a:avLst/>
          </a:prstGeom>
        </p:spPr>
        <p:txBody>
          <a:bodyPr vert="horz" wrap="square" lIns="146304" tIns="0" rIns="146304" bIns="0" rtlCol="0" anchor="t">
            <a:spAutoFit/>
          </a:bodyPr>
          <a:lstStyle/>
          <a:p>
            <a:r>
              <a:rPr lang="en-US" smtClean="0"/>
              <a:t>Click to edit Master title style</a:t>
            </a:r>
            <a:endParaRPr lang="en-US" dirty="0"/>
          </a:p>
        </p:txBody>
      </p:sp>
      <p:sp>
        <p:nvSpPr>
          <p:cNvPr id="8" name="Text Placeholder 7"/>
          <p:cNvSpPr>
            <a:spLocks noGrp="1"/>
          </p:cNvSpPr>
          <p:nvPr>
            <p:ph type="body" idx="1"/>
          </p:nvPr>
        </p:nvSpPr>
        <p:spPr>
          <a:xfrm>
            <a:off x="392526" y="1204613"/>
            <a:ext cx="11436757" cy="1726993"/>
          </a:xfrm>
          <a:prstGeom prst="rect">
            <a:avLst/>
          </a:prstGeom>
        </p:spPr>
        <p:txBody>
          <a:bodyPr vert="horz" wrap="square" lIns="146304" tIns="45720" rIns="146304" bIns="4572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3341091"/>
      </p:ext>
    </p:extLst>
  </p:cSld>
  <p:clrMap bg1="lt1" tx1="dk1" bg2="lt2" tx2="dk2" accent1="accent1" accent2="accent2" accent3="accent3" accent4="accent4" accent5="accent5" accent6="accent6" hlink="hlink" folHlink="folHlink"/>
  <p:sldLayoutIdLst>
    <p:sldLayoutId id="2147484414" r:id="rId1"/>
    <p:sldLayoutId id="2147484415" r:id="rId2"/>
    <p:sldLayoutId id="2147484416" r:id="rId3"/>
    <p:sldLayoutId id="2147484417" r:id="rId4"/>
    <p:sldLayoutId id="2147484418" r:id="rId5"/>
    <p:sldLayoutId id="2147484419" r:id="rId6"/>
    <p:sldLayoutId id="2147484420" r:id="rId7"/>
    <p:sldLayoutId id="2147484421" r:id="rId8"/>
    <p:sldLayoutId id="2147484422" r:id="rId9"/>
    <p:sldLayoutId id="2147484423" r:id="rId10"/>
    <p:sldLayoutId id="2147484424" r:id="rId11"/>
    <p:sldLayoutId id="2147484425" r:id="rId12"/>
    <p:sldLayoutId id="2147484426" r:id="rId13"/>
    <p:sldLayoutId id="2147484427" r:id="rId14"/>
    <p:sldLayoutId id="2147484428" r:id="rId15"/>
    <p:sldLayoutId id="2147484429" r:id="rId16"/>
    <p:sldLayoutId id="2147484430" r:id="rId17"/>
    <p:sldLayoutId id="2147484431" r:id="rId18"/>
    <p:sldLayoutId id="2147484432" r:id="rId19"/>
    <p:sldLayoutId id="2147484433" r:id="rId20"/>
    <p:sldLayoutId id="2147484434" r:id="rId21"/>
    <p:sldLayoutId id="2147484435" r:id="rId22"/>
    <p:sldLayoutId id="2147484436" r:id="rId23"/>
    <p:sldLayoutId id="2147484437" r:id="rId24"/>
    <p:sldLayoutId id="2147484438" r:id="rId25"/>
    <p:sldLayoutId id="2147484439" r:id="rId26"/>
  </p:sldLayoutIdLst>
  <p:transition>
    <p:fade/>
  </p:transition>
  <p:timing>
    <p:tnLst>
      <p:par>
        <p:cTn id="1" dur="indefinite" restart="never" nodeType="tmRoot"/>
      </p:par>
    </p:tnLst>
  </p:timing>
  <p:txStyles>
    <p:titleStyle>
      <a:lvl1pPr algn="l" defTabSz="699699" rtl="0" eaLnBrk="1" latinLnBrk="0" hangingPunct="1">
        <a:lnSpc>
          <a:spcPct val="90000"/>
        </a:lnSpc>
        <a:spcBef>
          <a:spcPct val="0"/>
        </a:spcBef>
        <a:buNone/>
        <a:defRPr lang="en-US" sz="4080" b="0" kern="1200" cap="none" spc="-102"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p:titleStyle>
    <p:bodyStyle>
      <a:lvl1pPr marL="0" indent="0" algn="l" defTabSz="699699" rtl="0" eaLnBrk="1" latinLnBrk="0" hangingPunct="1">
        <a:lnSpc>
          <a:spcPct val="90000"/>
        </a:lnSpc>
        <a:spcBef>
          <a:spcPts val="1836"/>
        </a:spcBef>
        <a:buSzPct val="90000"/>
        <a:buFont typeface="Wingdings" pitchFamily="2" charset="2"/>
        <a:buNone/>
        <a:defRPr sz="3264" kern="4000" spc="-102" baseline="0">
          <a:solidFill>
            <a:schemeClr val="accent1"/>
          </a:solidFill>
          <a:latin typeface="+mj-lt"/>
          <a:ea typeface="+mn-ea"/>
          <a:cs typeface="+mn-cs"/>
        </a:defRPr>
      </a:lvl1pPr>
      <a:lvl2pPr marL="0" indent="0" algn="l" defTabSz="699699" rtl="0" eaLnBrk="1" latinLnBrk="0" hangingPunct="1">
        <a:lnSpc>
          <a:spcPct val="90000"/>
        </a:lnSpc>
        <a:spcBef>
          <a:spcPts val="102"/>
        </a:spcBef>
        <a:spcAft>
          <a:spcPts val="612"/>
        </a:spcAft>
        <a:buSzPct val="90000"/>
        <a:buFont typeface="Arial" pitchFamily="34" charset="0"/>
        <a:buNone/>
        <a:tabLst>
          <a:tab pos="482278" algn="l"/>
        </a:tabLst>
        <a:defRPr sz="2040" kern="4000" spc="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699699" rtl="0" eaLnBrk="1" latinLnBrk="0" hangingPunct="1">
        <a:lnSpc>
          <a:spcPct val="90000"/>
        </a:lnSpc>
        <a:spcBef>
          <a:spcPts val="0"/>
        </a:spcBef>
        <a:spcAft>
          <a:spcPts val="612"/>
        </a:spcAft>
        <a:buSzPct val="90000"/>
        <a:buFont typeface="Arial" pitchFamily="34" charset="0"/>
        <a:buNone/>
        <a:defRPr sz="1836" kern="4000" spc="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699699" rtl="0" eaLnBrk="1" latinLnBrk="0" hangingPunct="1">
        <a:lnSpc>
          <a:spcPct val="90000"/>
        </a:lnSpc>
        <a:spcBef>
          <a:spcPts val="0"/>
        </a:spcBef>
        <a:spcAft>
          <a:spcPts val="612"/>
        </a:spcAft>
        <a:buSzPct val="90000"/>
        <a:buFont typeface="Arial" pitchFamily="34" charset="0"/>
        <a:buNone/>
        <a:tabLst>
          <a:tab pos="699727" algn="l"/>
        </a:tabLst>
        <a:defRPr sz="1428" kern="4000" spc="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699699" rtl="0" eaLnBrk="1" latinLnBrk="0" hangingPunct="1">
        <a:lnSpc>
          <a:spcPct val="90000"/>
        </a:lnSpc>
        <a:spcBef>
          <a:spcPts val="0"/>
        </a:spcBef>
        <a:spcAft>
          <a:spcPts val="612"/>
        </a:spcAft>
        <a:buSzPct val="90000"/>
        <a:buFont typeface="Arial" pitchFamily="34" charset="0"/>
        <a:buNone/>
        <a:defRPr sz="1428" kern="4000" spc="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1924173" indent="-174925" algn="l" defTabSz="699699" rtl="0" eaLnBrk="1" latinLnBrk="0" hangingPunct="1">
        <a:spcBef>
          <a:spcPct val="20000"/>
        </a:spcBef>
        <a:buFont typeface="Arial" pitchFamily="34" charset="0"/>
        <a:buChar char="•"/>
        <a:defRPr sz="1530" kern="1200">
          <a:solidFill>
            <a:schemeClr val="tx1"/>
          </a:solidFill>
          <a:latin typeface="+mn-lt"/>
          <a:ea typeface="+mn-ea"/>
          <a:cs typeface="+mn-cs"/>
        </a:defRPr>
      </a:lvl6pPr>
      <a:lvl7pPr marL="2274022" indent="-174925" algn="l" defTabSz="699699" rtl="0" eaLnBrk="1" latinLnBrk="0" hangingPunct="1">
        <a:spcBef>
          <a:spcPct val="20000"/>
        </a:spcBef>
        <a:buFont typeface="Arial" pitchFamily="34" charset="0"/>
        <a:buChar char="•"/>
        <a:defRPr sz="1530" kern="1200">
          <a:solidFill>
            <a:schemeClr val="tx1"/>
          </a:solidFill>
          <a:latin typeface="+mn-lt"/>
          <a:ea typeface="+mn-ea"/>
          <a:cs typeface="+mn-cs"/>
        </a:defRPr>
      </a:lvl7pPr>
      <a:lvl8pPr marL="2623872" indent="-174925" algn="l" defTabSz="699699" rtl="0" eaLnBrk="1" latinLnBrk="0" hangingPunct="1">
        <a:spcBef>
          <a:spcPct val="20000"/>
        </a:spcBef>
        <a:buFont typeface="Arial" pitchFamily="34" charset="0"/>
        <a:buChar char="•"/>
        <a:defRPr sz="1530" kern="1200">
          <a:solidFill>
            <a:schemeClr val="tx1"/>
          </a:solidFill>
          <a:latin typeface="+mn-lt"/>
          <a:ea typeface="+mn-ea"/>
          <a:cs typeface="+mn-cs"/>
        </a:defRPr>
      </a:lvl8pPr>
      <a:lvl9pPr marL="2973722" indent="-174925" algn="l" defTabSz="699699" rtl="0" eaLnBrk="1" latinLnBrk="0" hangingPunct="1">
        <a:spcBef>
          <a:spcPct val="20000"/>
        </a:spcBef>
        <a:buFont typeface="Arial" pitchFamily="34" charset="0"/>
        <a:buChar char="•"/>
        <a:defRPr sz="1530" kern="1200">
          <a:solidFill>
            <a:schemeClr val="tx1"/>
          </a:solidFill>
          <a:latin typeface="+mn-lt"/>
          <a:ea typeface="+mn-ea"/>
          <a:cs typeface="+mn-cs"/>
        </a:defRPr>
      </a:lvl9pPr>
    </p:bodyStyle>
    <p:otherStyle>
      <a:defPPr>
        <a:defRPr lang="en-US"/>
      </a:defPPr>
      <a:lvl1pPr marL="0" algn="l" defTabSz="699699" rtl="0" eaLnBrk="1" latinLnBrk="0" hangingPunct="1">
        <a:defRPr sz="1428" kern="1200">
          <a:solidFill>
            <a:schemeClr val="tx1"/>
          </a:solidFill>
          <a:latin typeface="+mn-lt"/>
          <a:ea typeface="+mn-ea"/>
          <a:cs typeface="+mn-cs"/>
        </a:defRPr>
      </a:lvl1pPr>
      <a:lvl2pPr marL="349850" algn="l" defTabSz="699699" rtl="0" eaLnBrk="1" latinLnBrk="0" hangingPunct="1">
        <a:defRPr sz="1428" kern="1200">
          <a:solidFill>
            <a:schemeClr val="tx1"/>
          </a:solidFill>
          <a:latin typeface="+mn-lt"/>
          <a:ea typeface="+mn-ea"/>
          <a:cs typeface="+mn-cs"/>
        </a:defRPr>
      </a:lvl2pPr>
      <a:lvl3pPr marL="699699" algn="l" defTabSz="699699" rtl="0" eaLnBrk="1" latinLnBrk="0" hangingPunct="1">
        <a:defRPr sz="1428" kern="1200">
          <a:solidFill>
            <a:schemeClr val="tx1"/>
          </a:solidFill>
          <a:latin typeface="+mn-lt"/>
          <a:ea typeface="+mn-ea"/>
          <a:cs typeface="+mn-cs"/>
        </a:defRPr>
      </a:lvl3pPr>
      <a:lvl4pPr marL="1049548" algn="l" defTabSz="699699" rtl="0" eaLnBrk="1" latinLnBrk="0" hangingPunct="1">
        <a:defRPr sz="1428" kern="1200">
          <a:solidFill>
            <a:schemeClr val="tx1"/>
          </a:solidFill>
          <a:latin typeface="+mn-lt"/>
          <a:ea typeface="+mn-ea"/>
          <a:cs typeface="+mn-cs"/>
        </a:defRPr>
      </a:lvl4pPr>
      <a:lvl5pPr marL="1399399" algn="l" defTabSz="699699" rtl="0" eaLnBrk="1" latinLnBrk="0" hangingPunct="1">
        <a:defRPr sz="1428" kern="1200">
          <a:solidFill>
            <a:schemeClr val="tx1"/>
          </a:solidFill>
          <a:latin typeface="+mn-lt"/>
          <a:ea typeface="+mn-ea"/>
          <a:cs typeface="+mn-cs"/>
        </a:defRPr>
      </a:lvl5pPr>
      <a:lvl6pPr marL="1749249" algn="l" defTabSz="699699" rtl="0" eaLnBrk="1" latinLnBrk="0" hangingPunct="1">
        <a:defRPr sz="1428" kern="1200">
          <a:solidFill>
            <a:schemeClr val="tx1"/>
          </a:solidFill>
          <a:latin typeface="+mn-lt"/>
          <a:ea typeface="+mn-ea"/>
          <a:cs typeface="+mn-cs"/>
        </a:defRPr>
      </a:lvl6pPr>
      <a:lvl7pPr marL="2099097" algn="l" defTabSz="699699" rtl="0" eaLnBrk="1" latinLnBrk="0" hangingPunct="1">
        <a:defRPr sz="1428" kern="1200">
          <a:solidFill>
            <a:schemeClr val="tx1"/>
          </a:solidFill>
          <a:latin typeface="+mn-lt"/>
          <a:ea typeface="+mn-ea"/>
          <a:cs typeface="+mn-cs"/>
        </a:defRPr>
      </a:lvl7pPr>
      <a:lvl8pPr marL="2448947" algn="l" defTabSz="699699" rtl="0" eaLnBrk="1" latinLnBrk="0" hangingPunct="1">
        <a:defRPr sz="1428" kern="1200">
          <a:solidFill>
            <a:schemeClr val="tx1"/>
          </a:solidFill>
          <a:latin typeface="+mn-lt"/>
          <a:ea typeface="+mn-ea"/>
          <a:cs typeface="+mn-cs"/>
        </a:defRPr>
      </a:lvl8pPr>
      <a:lvl9pPr marL="2798797" algn="l" defTabSz="699699" rtl="0" eaLnBrk="1" latinLnBrk="0" hangingPunct="1">
        <a:defRPr sz="142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336">
          <p15:clr>
            <a:srgbClr val="F26B43"/>
          </p15:clr>
        </p15:guide>
        <p15:guide id="3" orient="horz" pos="744">
          <p15:clr>
            <a:srgbClr val="F26B43"/>
          </p15:clr>
        </p15:guide>
        <p15:guide id="4" pos="240">
          <p15:clr>
            <a:srgbClr val="F26B43"/>
          </p15:clr>
        </p15:guide>
        <p15:guide id="5" orient="horz" pos="742">
          <p15:clr>
            <a:srgbClr val="F26B43"/>
          </p15:clr>
        </p15:guide>
        <p15:guide id="6" orient="horz" pos="1008">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55008" y="372394"/>
            <a:ext cx="10726460" cy="1351952"/>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55008" y="1861968"/>
            <a:ext cx="10726460" cy="443796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55008" y="6482889"/>
            <a:ext cx="2798207" cy="372394"/>
          </a:xfrm>
          <a:prstGeom prst="rect">
            <a:avLst/>
          </a:prstGeom>
        </p:spPr>
        <p:txBody>
          <a:bodyPr vert="horz" lIns="91440" tIns="45720" rIns="91440" bIns="45720" rtlCol="0" anchor="ctr"/>
          <a:lstStyle>
            <a:lvl1pPr algn="l">
              <a:defRPr sz="1224">
                <a:solidFill>
                  <a:schemeClr val="tx1">
                    <a:tint val="75000"/>
                  </a:schemeClr>
                </a:solidFill>
              </a:defRPr>
            </a:lvl1pPr>
          </a:lstStyle>
          <a:p>
            <a:pPr defTabSz="932597"/>
            <a:fld id="{5D16FB57-EC87-4B42-8130-9FB0FCB36151}" type="datetimeFigureOut">
              <a:rPr lang="en-US" smtClean="0">
                <a:solidFill>
                  <a:prstClr val="black">
                    <a:tint val="75000"/>
                  </a:prstClr>
                </a:solidFill>
              </a:rPr>
              <a:pPr defTabSz="932597"/>
              <a:t>12/4/2015</a:t>
            </a:fld>
            <a:endParaRPr lang="en-US">
              <a:solidFill>
                <a:prstClr val="black">
                  <a:tint val="75000"/>
                </a:prstClr>
              </a:solidFill>
            </a:endParaRPr>
          </a:p>
        </p:txBody>
      </p:sp>
      <p:sp>
        <p:nvSpPr>
          <p:cNvPr id="5" name="Footer Placeholder 4"/>
          <p:cNvSpPr>
            <a:spLocks noGrp="1"/>
          </p:cNvSpPr>
          <p:nvPr>
            <p:ph type="ftr" sz="quarter" idx="3"/>
          </p:nvPr>
        </p:nvSpPr>
        <p:spPr>
          <a:xfrm>
            <a:off x="4119583" y="6482889"/>
            <a:ext cx="4197310" cy="372394"/>
          </a:xfrm>
          <a:prstGeom prst="rect">
            <a:avLst/>
          </a:prstGeom>
        </p:spPr>
        <p:txBody>
          <a:bodyPr vert="horz" lIns="91440" tIns="45720" rIns="91440" bIns="45720" rtlCol="0" anchor="ctr"/>
          <a:lstStyle>
            <a:lvl1pPr algn="ctr">
              <a:defRPr sz="1224">
                <a:solidFill>
                  <a:schemeClr val="tx1">
                    <a:tint val="75000"/>
                  </a:schemeClr>
                </a:solidFill>
              </a:defRPr>
            </a:lvl1pPr>
          </a:lstStyle>
          <a:p>
            <a:pPr defTabSz="932597"/>
            <a:endParaRPr lang="en-US">
              <a:solidFill>
                <a:prstClr val="black">
                  <a:tint val="75000"/>
                </a:prstClr>
              </a:solidFill>
            </a:endParaRPr>
          </a:p>
        </p:txBody>
      </p:sp>
      <p:sp>
        <p:nvSpPr>
          <p:cNvPr id="6" name="Slide Number Placeholder 5"/>
          <p:cNvSpPr>
            <a:spLocks noGrp="1"/>
          </p:cNvSpPr>
          <p:nvPr>
            <p:ph type="sldNum" sz="quarter" idx="4"/>
          </p:nvPr>
        </p:nvSpPr>
        <p:spPr>
          <a:xfrm>
            <a:off x="8783260" y="6482889"/>
            <a:ext cx="2798207" cy="372394"/>
          </a:xfrm>
          <a:prstGeom prst="rect">
            <a:avLst/>
          </a:prstGeom>
        </p:spPr>
        <p:txBody>
          <a:bodyPr vert="horz" lIns="91440" tIns="45720" rIns="91440" bIns="45720" rtlCol="0" anchor="ctr"/>
          <a:lstStyle>
            <a:lvl1pPr algn="r">
              <a:defRPr sz="1224">
                <a:solidFill>
                  <a:schemeClr val="tx1">
                    <a:tint val="75000"/>
                  </a:schemeClr>
                </a:solidFill>
              </a:defRPr>
            </a:lvl1pPr>
          </a:lstStyle>
          <a:p>
            <a:pPr defTabSz="932597"/>
            <a:fld id="{1C07B8D5-5A8E-4CE5-998D-20820F6F357E}" type="slidenum">
              <a:rPr lang="en-US" smtClean="0">
                <a:solidFill>
                  <a:prstClr val="black">
                    <a:tint val="75000"/>
                  </a:prstClr>
                </a:solidFill>
              </a:rPr>
              <a:pPr defTabSz="932597"/>
              <a:t>‹#›</a:t>
            </a:fld>
            <a:endParaRPr lang="en-US">
              <a:solidFill>
                <a:prstClr val="black">
                  <a:tint val="75000"/>
                </a:prstClr>
              </a:solidFill>
            </a:endParaRPr>
          </a:p>
        </p:txBody>
      </p:sp>
    </p:spTree>
    <p:extLst>
      <p:ext uri="{BB962C8B-B14F-4D97-AF65-F5344CB8AC3E}">
        <p14:creationId xmlns:p14="http://schemas.microsoft.com/office/powerpoint/2010/main" val="2700351657"/>
      </p:ext>
    </p:extLst>
  </p:cSld>
  <p:clrMap bg1="lt1" tx1="dk1" bg2="lt2" tx2="dk2" accent1="accent1" accent2="accent2" accent3="accent3" accent4="accent4" accent5="accent5" accent6="accent6" hlink="hlink" folHlink="folHlink"/>
  <p:sldLayoutIdLst>
    <p:sldLayoutId id="2147484441" r:id="rId1"/>
    <p:sldLayoutId id="2147484442" r:id="rId2"/>
    <p:sldLayoutId id="2147484443" r:id="rId3"/>
    <p:sldLayoutId id="2147484444" r:id="rId4"/>
    <p:sldLayoutId id="2147484445" r:id="rId5"/>
    <p:sldLayoutId id="2147484446" r:id="rId6"/>
    <p:sldLayoutId id="2147484447" r:id="rId7"/>
    <p:sldLayoutId id="2147484448" r:id="rId8"/>
    <p:sldLayoutId id="2147484449" r:id="rId9"/>
    <p:sldLayoutId id="2147484450" r:id="rId10"/>
    <p:sldLayoutId id="2147484451" r:id="rId11"/>
  </p:sldLayoutIdLst>
  <p:txStyles>
    <p:titleStyle>
      <a:lvl1pPr algn="l" defTabSz="932597" rtl="0" eaLnBrk="1" latinLnBrk="0" hangingPunct="1">
        <a:lnSpc>
          <a:spcPct val="90000"/>
        </a:lnSpc>
        <a:spcBef>
          <a:spcPct val="0"/>
        </a:spcBef>
        <a:buNone/>
        <a:defRPr sz="4488" kern="1200">
          <a:solidFill>
            <a:schemeClr val="tx1"/>
          </a:solidFill>
          <a:latin typeface="+mj-lt"/>
          <a:ea typeface="+mj-ea"/>
          <a:cs typeface="+mj-cs"/>
        </a:defRPr>
      </a:lvl1pPr>
    </p:titleStyle>
    <p:bodyStyle>
      <a:lvl1pPr marL="233149" indent="-233149" algn="l" defTabSz="932597" rtl="0" eaLnBrk="1" latinLnBrk="0" hangingPunct="1">
        <a:lnSpc>
          <a:spcPct val="90000"/>
        </a:lnSpc>
        <a:spcBef>
          <a:spcPts val="1020"/>
        </a:spcBef>
        <a:buFont typeface="Arial" panose="020B0604020202020204" pitchFamily="34" charset="0"/>
        <a:buChar char="•"/>
        <a:defRPr sz="2856" kern="1200">
          <a:solidFill>
            <a:schemeClr val="tx1"/>
          </a:solidFill>
          <a:latin typeface="+mn-lt"/>
          <a:ea typeface="+mn-ea"/>
          <a:cs typeface="+mn-cs"/>
        </a:defRPr>
      </a:lvl1pPr>
      <a:lvl2pPr marL="699447" indent="-233149" algn="l" defTabSz="932597" rtl="0" eaLnBrk="1" latinLnBrk="0" hangingPunct="1">
        <a:lnSpc>
          <a:spcPct val="90000"/>
        </a:lnSpc>
        <a:spcBef>
          <a:spcPts val="510"/>
        </a:spcBef>
        <a:buFont typeface="Arial" panose="020B0604020202020204" pitchFamily="34" charset="0"/>
        <a:buChar char="•"/>
        <a:defRPr sz="2448" kern="1200">
          <a:solidFill>
            <a:schemeClr val="tx1"/>
          </a:solidFill>
          <a:latin typeface="+mn-lt"/>
          <a:ea typeface="+mn-ea"/>
          <a:cs typeface="+mn-cs"/>
        </a:defRPr>
      </a:lvl2pPr>
      <a:lvl3pPr marL="1165746" indent="-233149" algn="l" defTabSz="932597" rtl="0" eaLnBrk="1" latinLnBrk="0" hangingPunct="1">
        <a:lnSpc>
          <a:spcPct val="90000"/>
        </a:lnSpc>
        <a:spcBef>
          <a:spcPts val="510"/>
        </a:spcBef>
        <a:buFont typeface="Arial" panose="020B0604020202020204" pitchFamily="34" charset="0"/>
        <a:buChar char="•"/>
        <a:defRPr sz="2040" kern="1200">
          <a:solidFill>
            <a:schemeClr val="tx1"/>
          </a:solidFill>
          <a:latin typeface="+mn-lt"/>
          <a:ea typeface="+mn-ea"/>
          <a:cs typeface="+mn-cs"/>
        </a:defRPr>
      </a:lvl3pPr>
      <a:lvl4pPr marL="1632044" indent="-233149" algn="l" defTabSz="932597" rtl="0" eaLnBrk="1" latinLnBrk="0" hangingPunct="1">
        <a:lnSpc>
          <a:spcPct val="90000"/>
        </a:lnSpc>
        <a:spcBef>
          <a:spcPts val="510"/>
        </a:spcBef>
        <a:buFont typeface="Arial" panose="020B0604020202020204" pitchFamily="34" charset="0"/>
        <a:buChar char="•"/>
        <a:defRPr sz="1836" kern="1200">
          <a:solidFill>
            <a:schemeClr val="tx1"/>
          </a:solidFill>
          <a:latin typeface="+mn-lt"/>
          <a:ea typeface="+mn-ea"/>
          <a:cs typeface="+mn-cs"/>
        </a:defRPr>
      </a:lvl4pPr>
      <a:lvl5pPr marL="2098342" indent="-233149" algn="l" defTabSz="932597" rtl="0" eaLnBrk="1" latinLnBrk="0" hangingPunct="1">
        <a:lnSpc>
          <a:spcPct val="90000"/>
        </a:lnSpc>
        <a:spcBef>
          <a:spcPts val="510"/>
        </a:spcBef>
        <a:buFont typeface="Arial" panose="020B0604020202020204" pitchFamily="34" charset="0"/>
        <a:buChar char="•"/>
        <a:defRPr sz="1836" kern="1200">
          <a:solidFill>
            <a:schemeClr val="tx1"/>
          </a:solidFill>
          <a:latin typeface="+mn-lt"/>
          <a:ea typeface="+mn-ea"/>
          <a:cs typeface="+mn-cs"/>
        </a:defRPr>
      </a:lvl5pPr>
      <a:lvl6pPr marL="2564641" indent="-233149" algn="l" defTabSz="932597" rtl="0" eaLnBrk="1" latinLnBrk="0" hangingPunct="1">
        <a:lnSpc>
          <a:spcPct val="90000"/>
        </a:lnSpc>
        <a:spcBef>
          <a:spcPts val="510"/>
        </a:spcBef>
        <a:buFont typeface="Arial" panose="020B0604020202020204" pitchFamily="34" charset="0"/>
        <a:buChar char="•"/>
        <a:defRPr sz="1836" kern="1200">
          <a:solidFill>
            <a:schemeClr val="tx1"/>
          </a:solidFill>
          <a:latin typeface="+mn-lt"/>
          <a:ea typeface="+mn-ea"/>
          <a:cs typeface="+mn-cs"/>
        </a:defRPr>
      </a:lvl6pPr>
      <a:lvl7pPr marL="3030939" indent="-233149" algn="l" defTabSz="932597" rtl="0" eaLnBrk="1" latinLnBrk="0" hangingPunct="1">
        <a:lnSpc>
          <a:spcPct val="90000"/>
        </a:lnSpc>
        <a:spcBef>
          <a:spcPts val="510"/>
        </a:spcBef>
        <a:buFont typeface="Arial" panose="020B0604020202020204" pitchFamily="34" charset="0"/>
        <a:buChar char="•"/>
        <a:defRPr sz="1836" kern="1200">
          <a:solidFill>
            <a:schemeClr val="tx1"/>
          </a:solidFill>
          <a:latin typeface="+mn-lt"/>
          <a:ea typeface="+mn-ea"/>
          <a:cs typeface="+mn-cs"/>
        </a:defRPr>
      </a:lvl7pPr>
      <a:lvl8pPr marL="3497237" indent="-233149" algn="l" defTabSz="932597" rtl="0" eaLnBrk="1" latinLnBrk="0" hangingPunct="1">
        <a:lnSpc>
          <a:spcPct val="90000"/>
        </a:lnSpc>
        <a:spcBef>
          <a:spcPts val="510"/>
        </a:spcBef>
        <a:buFont typeface="Arial" panose="020B0604020202020204" pitchFamily="34" charset="0"/>
        <a:buChar char="•"/>
        <a:defRPr sz="1836" kern="1200">
          <a:solidFill>
            <a:schemeClr val="tx1"/>
          </a:solidFill>
          <a:latin typeface="+mn-lt"/>
          <a:ea typeface="+mn-ea"/>
          <a:cs typeface="+mn-cs"/>
        </a:defRPr>
      </a:lvl8pPr>
      <a:lvl9pPr marL="3963535" indent="-233149" algn="l" defTabSz="932597" rtl="0" eaLnBrk="1" latinLnBrk="0" hangingPunct="1">
        <a:lnSpc>
          <a:spcPct val="90000"/>
        </a:lnSpc>
        <a:spcBef>
          <a:spcPts val="510"/>
        </a:spcBef>
        <a:buFont typeface="Arial" panose="020B0604020202020204" pitchFamily="34" charset="0"/>
        <a:buChar char="•"/>
        <a:defRPr sz="1836" kern="1200">
          <a:solidFill>
            <a:schemeClr val="tx1"/>
          </a:solidFill>
          <a:latin typeface="+mn-lt"/>
          <a:ea typeface="+mn-ea"/>
          <a:cs typeface="+mn-cs"/>
        </a:defRPr>
      </a:lvl9pPr>
    </p:bodyStyle>
    <p:otherStyle>
      <a:defPPr>
        <a:defRPr lang="en-US"/>
      </a:defPPr>
      <a:lvl1pPr marL="0" algn="l" defTabSz="932597" rtl="0" eaLnBrk="1" latinLnBrk="0" hangingPunct="1">
        <a:defRPr sz="1836" kern="1200">
          <a:solidFill>
            <a:schemeClr val="tx1"/>
          </a:solidFill>
          <a:latin typeface="+mn-lt"/>
          <a:ea typeface="+mn-ea"/>
          <a:cs typeface="+mn-cs"/>
        </a:defRPr>
      </a:lvl1pPr>
      <a:lvl2pPr marL="466298" algn="l" defTabSz="932597" rtl="0" eaLnBrk="1" latinLnBrk="0" hangingPunct="1">
        <a:defRPr sz="1836" kern="1200">
          <a:solidFill>
            <a:schemeClr val="tx1"/>
          </a:solidFill>
          <a:latin typeface="+mn-lt"/>
          <a:ea typeface="+mn-ea"/>
          <a:cs typeface="+mn-cs"/>
        </a:defRPr>
      </a:lvl2pPr>
      <a:lvl3pPr marL="932597" algn="l" defTabSz="932597" rtl="0" eaLnBrk="1" latinLnBrk="0" hangingPunct="1">
        <a:defRPr sz="1836" kern="1200">
          <a:solidFill>
            <a:schemeClr val="tx1"/>
          </a:solidFill>
          <a:latin typeface="+mn-lt"/>
          <a:ea typeface="+mn-ea"/>
          <a:cs typeface="+mn-cs"/>
        </a:defRPr>
      </a:lvl3pPr>
      <a:lvl4pPr marL="1398895" algn="l" defTabSz="932597" rtl="0" eaLnBrk="1" latinLnBrk="0" hangingPunct="1">
        <a:defRPr sz="1836" kern="1200">
          <a:solidFill>
            <a:schemeClr val="tx1"/>
          </a:solidFill>
          <a:latin typeface="+mn-lt"/>
          <a:ea typeface="+mn-ea"/>
          <a:cs typeface="+mn-cs"/>
        </a:defRPr>
      </a:lvl4pPr>
      <a:lvl5pPr marL="1865193" algn="l" defTabSz="932597" rtl="0" eaLnBrk="1" latinLnBrk="0" hangingPunct="1">
        <a:defRPr sz="1836" kern="1200">
          <a:solidFill>
            <a:schemeClr val="tx1"/>
          </a:solidFill>
          <a:latin typeface="+mn-lt"/>
          <a:ea typeface="+mn-ea"/>
          <a:cs typeface="+mn-cs"/>
        </a:defRPr>
      </a:lvl5pPr>
      <a:lvl6pPr marL="2331491" algn="l" defTabSz="932597" rtl="0" eaLnBrk="1" latinLnBrk="0" hangingPunct="1">
        <a:defRPr sz="1836" kern="1200">
          <a:solidFill>
            <a:schemeClr val="tx1"/>
          </a:solidFill>
          <a:latin typeface="+mn-lt"/>
          <a:ea typeface="+mn-ea"/>
          <a:cs typeface="+mn-cs"/>
        </a:defRPr>
      </a:lvl6pPr>
      <a:lvl7pPr marL="2797790" algn="l" defTabSz="932597" rtl="0" eaLnBrk="1" latinLnBrk="0" hangingPunct="1">
        <a:defRPr sz="1836" kern="1200">
          <a:solidFill>
            <a:schemeClr val="tx1"/>
          </a:solidFill>
          <a:latin typeface="+mn-lt"/>
          <a:ea typeface="+mn-ea"/>
          <a:cs typeface="+mn-cs"/>
        </a:defRPr>
      </a:lvl7pPr>
      <a:lvl8pPr marL="3264088" algn="l" defTabSz="932597" rtl="0" eaLnBrk="1" latinLnBrk="0" hangingPunct="1">
        <a:defRPr sz="1836" kern="1200">
          <a:solidFill>
            <a:schemeClr val="tx1"/>
          </a:solidFill>
          <a:latin typeface="+mn-lt"/>
          <a:ea typeface="+mn-ea"/>
          <a:cs typeface="+mn-cs"/>
        </a:defRPr>
      </a:lvl8pPr>
      <a:lvl9pPr marL="3730386" algn="l" defTabSz="932597" rtl="0" eaLnBrk="1" latinLnBrk="0" hangingPunct="1">
        <a:defRPr sz="183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4.xml"/></Relationships>
</file>

<file path=ppt/slides/_rels/slide4.xml.rels><?xml version="1.0" encoding="UTF-8" standalone="yes"?>
<Relationships xmlns="http://schemas.openxmlformats.org/package/2006/relationships"><Relationship Id="rId3" Type="http://schemas.openxmlformats.org/officeDocument/2006/relationships/image" Target="../media/image17.emf"/><Relationship Id="rId7"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94.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6.xml.rels><?xml version="1.0" encoding="UTF-8" standalone="yes"?>
<Relationships xmlns="http://schemas.openxmlformats.org/package/2006/relationships"><Relationship Id="rId26" Type="http://schemas.openxmlformats.org/officeDocument/2006/relationships/image" Target="../media/image46.png"/><Relationship Id="rId21" Type="http://schemas.openxmlformats.org/officeDocument/2006/relationships/image" Target="../media/image41.jpeg"/><Relationship Id="rId42" Type="http://schemas.openxmlformats.org/officeDocument/2006/relationships/image" Target="../media/image61.png"/><Relationship Id="rId47" Type="http://schemas.openxmlformats.org/officeDocument/2006/relationships/image" Target="../media/image66.png"/><Relationship Id="rId63" Type="http://schemas.openxmlformats.org/officeDocument/2006/relationships/image" Target="../media/image81.png"/><Relationship Id="rId68" Type="http://schemas.openxmlformats.org/officeDocument/2006/relationships/image" Target="../media/image86.png"/><Relationship Id="rId84" Type="http://schemas.openxmlformats.org/officeDocument/2006/relationships/image" Target="../media/image101.jpeg"/><Relationship Id="rId89" Type="http://schemas.openxmlformats.org/officeDocument/2006/relationships/image" Target="../media/image106.png"/><Relationship Id="rId2" Type="http://schemas.openxmlformats.org/officeDocument/2006/relationships/image" Target="../media/image22.jpeg"/><Relationship Id="rId16" Type="http://schemas.openxmlformats.org/officeDocument/2006/relationships/image" Target="../media/image36.jpeg"/><Relationship Id="rId29" Type="http://schemas.openxmlformats.org/officeDocument/2006/relationships/image" Target="../media/image49.jpeg"/><Relationship Id="rId107" Type="http://schemas.openxmlformats.org/officeDocument/2006/relationships/image" Target="../media/image122.jpeg"/><Relationship Id="rId11" Type="http://schemas.openxmlformats.org/officeDocument/2006/relationships/image" Target="../media/image31.jpg"/><Relationship Id="rId24" Type="http://schemas.openxmlformats.org/officeDocument/2006/relationships/image" Target="../media/image44.png"/><Relationship Id="rId32" Type="http://schemas.openxmlformats.org/officeDocument/2006/relationships/image" Target="../media/image52.png"/><Relationship Id="rId37" Type="http://schemas.openxmlformats.org/officeDocument/2006/relationships/image" Target="../media/image56.png"/><Relationship Id="rId40" Type="http://schemas.openxmlformats.org/officeDocument/2006/relationships/image" Target="../media/image59.png"/><Relationship Id="rId45" Type="http://schemas.openxmlformats.org/officeDocument/2006/relationships/image" Target="../media/image64.png"/><Relationship Id="rId53" Type="http://schemas.openxmlformats.org/officeDocument/2006/relationships/image" Target="../media/image72.jpeg"/><Relationship Id="rId58" Type="http://schemas.openxmlformats.org/officeDocument/2006/relationships/image" Target="../media/image76.png"/><Relationship Id="rId66" Type="http://schemas.openxmlformats.org/officeDocument/2006/relationships/image" Target="../media/image84.jpeg"/><Relationship Id="rId74" Type="http://schemas.openxmlformats.org/officeDocument/2006/relationships/image" Target="../media/image92.png"/><Relationship Id="rId79" Type="http://schemas.openxmlformats.org/officeDocument/2006/relationships/image" Target="../media/image96.png"/><Relationship Id="rId87" Type="http://schemas.openxmlformats.org/officeDocument/2006/relationships/image" Target="../media/image104.jpeg"/><Relationship Id="rId102" Type="http://schemas.openxmlformats.org/officeDocument/2006/relationships/image" Target="../media/image117.jpeg"/><Relationship Id="rId5" Type="http://schemas.openxmlformats.org/officeDocument/2006/relationships/image" Target="../media/image25.jpeg"/><Relationship Id="rId61" Type="http://schemas.openxmlformats.org/officeDocument/2006/relationships/image" Target="../media/image79.png"/><Relationship Id="rId82" Type="http://schemas.openxmlformats.org/officeDocument/2006/relationships/image" Target="../media/image99.png"/><Relationship Id="rId90" Type="http://schemas.openxmlformats.org/officeDocument/2006/relationships/image" Target="../media/image107.png"/><Relationship Id="rId95" Type="http://schemas.openxmlformats.org/officeDocument/2006/relationships/image" Target="../media/image111.png"/><Relationship Id="rId19" Type="http://schemas.openxmlformats.org/officeDocument/2006/relationships/image" Target="../media/image39.jpeg"/><Relationship Id="rId14" Type="http://schemas.openxmlformats.org/officeDocument/2006/relationships/image" Target="../media/image34.jpeg"/><Relationship Id="rId22" Type="http://schemas.openxmlformats.org/officeDocument/2006/relationships/image" Target="../media/image42.png"/><Relationship Id="rId27" Type="http://schemas.openxmlformats.org/officeDocument/2006/relationships/image" Target="../media/image47.jpeg"/><Relationship Id="rId30" Type="http://schemas.openxmlformats.org/officeDocument/2006/relationships/image" Target="../media/image50.jpeg"/><Relationship Id="rId35" Type="http://schemas.openxmlformats.org/officeDocument/2006/relationships/image" Target="../media/image54.png"/><Relationship Id="rId43" Type="http://schemas.openxmlformats.org/officeDocument/2006/relationships/image" Target="../media/image62.jpeg"/><Relationship Id="rId48" Type="http://schemas.openxmlformats.org/officeDocument/2006/relationships/image" Target="../media/image67.png"/><Relationship Id="rId56" Type="http://schemas.microsoft.com/office/2007/relationships/hdphoto" Target="../media/hdphoto2.wdp"/><Relationship Id="rId64" Type="http://schemas.openxmlformats.org/officeDocument/2006/relationships/image" Target="../media/image82.jpeg"/><Relationship Id="rId69" Type="http://schemas.openxmlformats.org/officeDocument/2006/relationships/image" Target="../media/image87.jpg"/><Relationship Id="rId77" Type="http://schemas.microsoft.com/office/2007/relationships/hdphoto" Target="../media/hdphoto3.wdp"/><Relationship Id="rId100" Type="http://schemas.openxmlformats.org/officeDocument/2006/relationships/image" Target="../media/image115.png"/><Relationship Id="rId105" Type="http://schemas.openxmlformats.org/officeDocument/2006/relationships/image" Target="../media/image120.jpeg"/><Relationship Id="rId8" Type="http://schemas.openxmlformats.org/officeDocument/2006/relationships/image" Target="../media/image28.png"/><Relationship Id="rId51" Type="http://schemas.openxmlformats.org/officeDocument/2006/relationships/image" Target="../media/image70.png"/><Relationship Id="rId72" Type="http://schemas.openxmlformats.org/officeDocument/2006/relationships/image" Target="../media/image90.png"/><Relationship Id="rId80" Type="http://schemas.openxmlformats.org/officeDocument/2006/relationships/image" Target="../media/image97.jpeg"/><Relationship Id="rId85" Type="http://schemas.openxmlformats.org/officeDocument/2006/relationships/image" Target="../media/image102.jpeg"/><Relationship Id="rId93" Type="http://schemas.openxmlformats.org/officeDocument/2006/relationships/image" Target="../media/image109.jpeg"/><Relationship Id="rId98" Type="http://schemas.microsoft.com/office/2007/relationships/hdphoto" Target="../media/hdphoto5.wdp"/><Relationship Id="rId3" Type="http://schemas.openxmlformats.org/officeDocument/2006/relationships/image" Target="../media/image23.jpeg"/><Relationship Id="rId12" Type="http://schemas.openxmlformats.org/officeDocument/2006/relationships/image" Target="../media/image32.jpeg"/><Relationship Id="rId17" Type="http://schemas.openxmlformats.org/officeDocument/2006/relationships/image" Target="../media/image37.jpeg"/><Relationship Id="rId25" Type="http://schemas.openxmlformats.org/officeDocument/2006/relationships/image" Target="../media/image45.png"/><Relationship Id="rId33" Type="http://schemas.microsoft.com/office/2007/relationships/hdphoto" Target="../media/hdphoto1.wdp"/><Relationship Id="rId38" Type="http://schemas.openxmlformats.org/officeDocument/2006/relationships/image" Target="../media/image57.jpeg"/><Relationship Id="rId46" Type="http://schemas.openxmlformats.org/officeDocument/2006/relationships/image" Target="../media/image65.jpeg"/><Relationship Id="rId59" Type="http://schemas.openxmlformats.org/officeDocument/2006/relationships/image" Target="../media/image77.jpeg"/><Relationship Id="rId67" Type="http://schemas.openxmlformats.org/officeDocument/2006/relationships/image" Target="../media/image85.jpeg"/><Relationship Id="rId103" Type="http://schemas.openxmlformats.org/officeDocument/2006/relationships/image" Target="../media/image118.png"/><Relationship Id="rId108" Type="http://schemas.openxmlformats.org/officeDocument/2006/relationships/image" Target="../media/image123.jpeg"/><Relationship Id="rId20" Type="http://schemas.openxmlformats.org/officeDocument/2006/relationships/image" Target="../media/image40.jpeg"/><Relationship Id="rId41" Type="http://schemas.openxmlformats.org/officeDocument/2006/relationships/image" Target="../media/image60.jpeg"/><Relationship Id="rId54" Type="http://schemas.openxmlformats.org/officeDocument/2006/relationships/image" Target="../media/image73.jpeg"/><Relationship Id="rId62" Type="http://schemas.openxmlformats.org/officeDocument/2006/relationships/image" Target="../media/image80.png"/><Relationship Id="rId70" Type="http://schemas.openxmlformats.org/officeDocument/2006/relationships/image" Target="../media/image88.jpeg"/><Relationship Id="rId75" Type="http://schemas.openxmlformats.org/officeDocument/2006/relationships/image" Target="../media/image93.jpeg"/><Relationship Id="rId83" Type="http://schemas.openxmlformats.org/officeDocument/2006/relationships/image" Target="../media/image100.png"/><Relationship Id="rId88" Type="http://schemas.openxmlformats.org/officeDocument/2006/relationships/image" Target="../media/image105.png"/><Relationship Id="rId91" Type="http://schemas.openxmlformats.org/officeDocument/2006/relationships/image" Target="../media/image108.png"/><Relationship Id="rId96" Type="http://schemas.openxmlformats.org/officeDocument/2006/relationships/image" Target="../media/image112.png"/><Relationship Id="rId1" Type="http://schemas.openxmlformats.org/officeDocument/2006/relationships/slideLayout" Target="../slideLayouts/slideLayout94.xml"/><Relationship Id="rId6" Type="http://schemas.openxmlformats.org/officeDocument/2006/relationships/image" Target="../media/image26.jpeg"/><Relationship Id="rId15" Type="http://schemas.openxmlformats.org/officeDocument/2006/relationships/image" Target="../media/image35.png"/><Relationship Id="rId23" Type="http://schemas.openxmlformats.org/officeDocument/2006/relationships/image" Target="../media/image43.png"/><Relationship Id="rId28" Type="http://schemas.openxmlformats.org/officeDocument/2006/relationships/image" Target="../media/image48.png"/><Relationship Id="rId36" Type="http://schemas.openxmlformats.org/officeDocument/2006/relationships/image" Target="../media/image55.png"/><Relationship Id="rId49" Type="http://schemas.openxmlformats.org/officeDocument/2006/relationships/image" Target="../media/image68.png"/><Relationship Id="rId57" Type="http://schemas.openxmlformats.org/officeDocument/2006/relationships/image" Target="../media/image75.png"/><Relationship Id="rId106" Type="http://schemas.openxmlformats.org/officeDocument/2006/relationships/image" Target="../media/image121.png"/><Relationship Id="rId10" Type="http://schemas.openxmlformats.org/officeDocument/2006/relationships/image" Target="../media/image30.jpeg"/><Relationship Id="rId31" Type="http://schemas.openxmlformats.org/officeDocument/2006/relationships/image" Target="../media/image51.jpeg"/><Relationship Id="rId44" Type="http://schemas.openxmlformats.org/officeDocument/2006/relationships/image" Target="../media/image63.jpeg"/><Relationship Id="rId52" Type="http://schemas.openxmlformats.org/officeDocument/2006/relationships/image" Target="../media/image71.jpeg"/><Relationship Id="rId60" Type="http://schemas.openxmlformats.org/officeDocument/2006/relationships/image" Target="../media/image78.png"/><Relationship Id="rId65" Type="http://schemas.openxmlformats.org/officeDocument/2006/relationships/image" Target="../media/image83.png"/><Relationship Id="rId73" Type="http://schemas.openxmlformats.org/officeDocument/2006/relationships/image" Target="../media/image91.jpeg"/><Relationship Id="rId78" Type="http://schemas.openxmlformats.org/officeDocument/2006/relationships/image" Target="../media/image95.png"/><Relationship Id="rId81" Type="http://schemas.openxmlformats.org/officeDocument/2006/relationships/image" Target="../media/image98.jpeg"/><Relationship Id="rId86" Type="http://schemas.openxmlformats.org/officeDocument/2006/relationships/image" Target="../media/image103.png"/><Relationship Id="rId94" Type="http://schemas.openxmlformats.org/officeDocument/2006/relationships/image" Target="../media/image110.jpeg"/><Relationship Id="rId99" Type="http://schemas.openxmlformats.org/officeDocument/2006/relationships/image" Target="../media/image114.jpeg"/><Relationship Id="rId101" Type="http://schemas.openxmlformats.org/officeDocument/2006/relationships/image" Target="../media/image116.png"/><Relationship Id="rId4" Type="http://schemas.openxmlformats.org/officeDocument/2006/relationships/image" Target="../media/image24.jpeg"/><Relationship Id="rId9" Type="http://schemas.openxmlformats.org/officeDocument/2006/relationships/image" Target="../media/image29.png"/><Relationship Id="rId13" Type="http://schemas.openxmlformats.org/officeDocument/2006/relationships/image" Target="../media/image33.png"/><Relationship Id="rId18" Type="http://schemas.openxmlformats.org/officeDocument/2006/relationships/image" Target="../media/image38.jpeg"/><Relationship Id="rId39" Type="http://schemas.openxmlformats.org/officeDocument/2006/relationships/image" Target="../media/image58.png"/><Relationship Id="rId109" Type="http://schemas.openxmlformats.org/officeDocument/2006/relationships/image" Target="../media/image124.jpeg"/><Relationship Id="rId34" Type="http://schemas.openxmlformats.org/officeDocument/2006/relationships/image" Target="../media/image53.png"/><Relationship Id="rId50" Type="http://schemas.openxmlformats.org/officeDocument/2006/relationships/image" Target="../media/image69.jpeg"/><Relationship Id="rId55" Type="http://schemas.openxmlformats.org/officeDocument/2006/relationships/image" Target="../media/image74.png"/><Relationship Id="rId76" Type="http://schemas.openxmlformats.org/officeDocument/2006/relationships/image" Target="../media/image94.png"/><Relationship Id="rId97" Type="http://schemas.openxmlformats.org/officeDocument/2006/relationships/image" Target="../media/image113.png"/><Relationship Id="rId104" Type="http://schemas.openxmlformats.org/officeDocument/2006/relationships/image" Target="../media/image119.jpeg"/><Relationship Id="rId7" Type="http://schemas.openxmlformats.org/officeDocument/2006/relationships/image" Target="../media/image27.png"/><Relationship Id="rId71" Type="http://schemas.openxmlformats.org/officeDocument/2006/relationships/image" Target="../media/image89.png"/><Relationship Id="rId92" Type="http://schemas.microsoft.com/office/2007/relationships/hdphoto" Target="../media/hdphoto4.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16.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slideLayout" Target="../slideLayouts/slideLayout8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s>
</file>

<file path=ppt/slides/_rels/slide17.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slideLayout" Target="../slideLayouts/slideLayout8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s>
</file>

<file path=ppt/slides/_rels/slide18.xml.rels><?xml version="1.0" encoding="UTF-8" standalone="yes"?>
<Relationships xmlns="http://schemas.openxmlformats.org/package/2006/relationships"><Relationship Id="rId3" Type="http://schemas.openxmlformats.org/officeDocument/2006/relationships/tags" Target="../tags/tag19.xml"/><Relationship Id="rId7" Type="http://schemas.openxmlformats.org/officeDocument/2006/relationships/slideLayout" Target="../slideLayouts/slideLayout8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40.xml"/><Relationship Id="rId1" Type="http://schemas.openxmlformats.org/officeDocument/2006/relationships/themeOverride" Target="../theme/themeOverrid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txBox="1">
            <a:spLocks/>
          </p:cNvSpPr>
          <p:nvPr/>
        </p:nvSpPr>
        <p:spPr>
          <a:xfrm>
            <a:off x="274637" y="2125662"/>
            <a:ext cx="10972680" cy="1828786"/>
          </a:xfrm>
          <a:prstGeom prst="rect">
            <a:avLst/>
          </a:prstGeom>
          <a:noFill/>
        </p:spPr>
        <p:txBody>
          <a:bodyPr vert="horz" wrap="square" lIns="146304" tIns="91440" rIns="146304" bIns="91440" rtlCol="0" anchor="t" anchorCtr="0">
            <a:noAutofit/>
          </a:bodyPr>
          <a:lstStyle>
            <a:lvl1pPr algn="l" defTabSz="932667" rtl="0" eaLnBrk="1" latinLnBrk="0" hangingPunct="1">
              <a:lnSpc>
                <a:spcPct val="90000"/>
              </a:lnSpc>
              <a:spcBef>
                <a:spcPct val="0"/>
              </a:spcBef>
              <a:buNone/>
              <a:defRPr lang="en-US" sz="5399" b="0" kern="1200" cap="none" spc="-100" baseline="0">
                <a:ln w="3175">
                  <a:noFill/>
                </a:ln>
                <a:gradFill>
                  <a:gsLst>
                    <a:gs pos="99115">
                      <a:schemeClr val="tx1"/>
                    </a:gs>
                    <a:gs pos="79000">
                      <a:schemeClr val="tx1"/>
                    </a:gs>
                  </a:gsLst>
                  <a:lin ang="5400000" scaled="0"/>
                </a:gradFill>
                <a:effectLst/>
                <a:latin typeface="+mj-lt"/>
                <a:ea typeface="+mn-ea"/>
                <a:cs typeface="Segoe UI" pitchFamily="34" charset="0"/>
              </a:defRPr>
            </a:lvl1pPr>
          </a:lstStyle>
          <a:p>
            <a:pPr marL="0" marR="0" lvl="0" indent="0" algn="l" defTabSz="932667" rtl="0" eaLnBrk="1" fontAlgn="auto" latinLnBrk="0" hangingPunct="1">
              <a:lnSpc>
                <a:spcPct val="90000"/>
              </a:lnSpc>
              <a:spcBef>
                <a:spcPct val="0"/>
              </a:spcBef>
              <a:spcAft>
                <a:spcPts val="0"/>
              </a:spcAft>
              <a:buClrTx/>
              <a:buSzTx/>
              <a:buFontTx/>
              <a:buNone/>
              <a:tabLst/>
              <a:defRPr/>
            </a:pPr>
            <a:r>
              <a:rPr kumimoji="0" lang="en-US" sz="5399" b="0" i="0" u="none" strike="noStrike" kern="1200" cap="none" spc="-100" normalizeH="0" baseline="0" noProof="0" dirty="0" smtClean="0">
                <a:ln w="3175">
                  <a:noFill/>
                </a:ln>
                <a:solidFill>
                  <a:schemeClr val="tx1"/>
                </a:solidFill>
                <a:effectLst/>
                <a:uLnTx/>
                <a:uFillTx/>
                <a:latin typeface="Segoe UI Light"/>
                <a:ea typeface="+mn-ea"/>
                <a:cs typeface="Segoe UI" pitchFamily="34" charset="0"/>
              </a:rPr>
              <a:t>IoT Slam</a:t>
            </a:r>
            <a:endParaRPr kumimoji="0" lang="en-US" sz="5399" b="0" i="0" u="none" strike="noStrike" kern="1200" cap="none" spc="-100" normalizeH="0" baseline="0" noProof="0" dirty="0">
              <a:ln w="3175">
                <a:noFill/>
              </a:ln>
              <a:solidFill>
                <a:schemeClr val="tx1"/>
              </a:solidFill>
              <a:effectLst/>
              <a:uLnTx/>
              <a:uFillTx/>
              <a:latin typeface="Segoe UI Light"/>
              <a:ea typeface="+mn-ea"/>
              <a:cs typeface="Segoe UI" pitchFamily="34" charset="0"/>
            </a:endParaRPr>
          </a:p>
        </p:txBody>
      </p:sp>
      <p:sp>
        <p:nvSpPr>
          <p:cNvPr id="10" name="Text Placeholder 4"/>
          <p:cNvSpPr txBox="1">
            <a:spLocks/>
          </p:cNvSpPr>
          <p:nvPr/>
        </p:nvSpPr>
        <p:spPr>
          <a:xfrm>
            <a:off x="240599" y="4487862"/>
            <a:ext cx="7315137" cy="1828007"/>
          </a:xfrm>
          <a:prstGeom prst="rect">
            <a:avLst/>
          </a:prstGeom>
          <a:noFill/>
        </p:spPr>
        <p:txBody>
          <a:bodyPr vert="horz" wrap="square" lIns="146304" tIns="109728" rIns="146304" bIns="109728" rtlCol="0">
            <a:noAutofit/>
          </a:bodyPr>
          <a:lstStyle>
            <a:lvl1pPr marL="0" marR="0" indent="0" algn="l" defTabSz="932667" rtl="0" eaLnBrk="1" fontAlgn="auto" latinLnBrk="0" hangingPunct="1">
              <a:lnSpc>
                <a:spcPct val="90000"/>
              </a:lnSpc>
              <a:spcBef>
                <a:spcPts val="0"/>
              </a:spcBef>
              <a:spcAft>
                <a:spcPts val="0"/>
              </a:spcAft>
              <a:buClr>
                <a:schemeClr val="tx1"/>
              </a:buClr>
              <a:buSzPct val="90000"/>
              <a:buFont typeface="Wingdings" panose="05000000000000000000" pitchFamily="2" charset="2"/>
              <a:buNone/>
              <a:tabLst/>
              <a:defRPr sz="3200" kern="1200" spc="0" baseline="0">
                <a:gradFill>
                  <a:gsLst>
                    <a:gs pos="99115">
                      <a:schemeClr val="tx1"/>
                    </a:gs>
                    <a:gs pos="79000">
                      <a:schemeClr val="tx1"/>
                    </a:gs>
                  </a:gsLst>
                  <a:lin ang="5400000" scaled="0"/>
                </a:gradFill>
                <a:latin typeface="+mj-lt"/>
                <a:ea typeface="+mn-ea"/>
                <a:cs typeface="+mn-cs"/>
              </a:defRPr>
            </a:lvl1pPr>
            <a:lvl2pPr marL="584154" marR="0" indent="-241281" algn="l" defTabSz="9326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800036" marR="0" indent="-228582" algn="l" defTabSz="9326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3pPr>
            <a:lvl4pPr marL="1028618" marR="0" indent="-228582" algn="l" defTabSz="9326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mn-cs"/>
              </a:defRPr>
            </a:lvl4pPr>
            <a:lvl5pPr marL="1257199" marR="0" indent="-228582" algn="l" defTabSz="93266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mn-cs"/>
              </a:defRPr>
            </a:lvl5pPr>
            <a:lvl6pPr marL="2564834" indent="-233167" algn="l" defTabSz="93266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170" indent="-233167" algn="l" defTabSz="93266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503" indent="-233167" algn="l" defTabSz="93266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838" indent="-233167" algn="l" defTabSz="93266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667" rtl="0" eaLnBrk="1" fontAlgn="auto" latinLnBrk="0" hangingPunct="1">
              <a:lnSpc>
                <a:spcPct val="90000"/>
              </a:lnSpc>
              <a:spcBef>
                <a:spcPts val="0"/>
              </a:spcBef>
              <a:spcAft>
                <a:spcPts val="0"/>
              </a:spcAft>
              <a:buClr>
                <a:srgbClr val="000000"/>
              </a:buClr>
              <a:buSzPct val="90000"/>
              <a:buFont typeface="Wingdings" panose="05000000000000000000" pitchFamily="2" charset="2"/>
              <a:buNone/>
              <a:tabLst/>
              <a:defRPr/>
            </a:pPr>
            <a:r>
              <a:rPr kumimoji="0" lang="en-US" sz="3200" b="0" i="0" u="none" strike="noStrike" kern="1200" cap="none" spc="0" normalizeH="0" baseline="0" noProof="0" dirty="0" smtClean="0">
                <a:ln>
                  <a:noFill/>
                </a:ln>
                <a:solidFill>
                  <a:schemeClr val="tx1"/>
                </a:solidFill>
                <a:effectLst/>
                <a:uLnTx/>
                <a:uFillTx/>
                <a:latin typeface="Segoe UI Light"/>
                <a:ea typeface="+mn-ea"/>
                <a:cs typeface="+mn-cs"/>
              </a:rPr>
              <a:t>Sam George</a:t>
            </a:r>
          </a:p>
          <a:p>
            <a:pPr marL="0" marR="0" lvl="0" indent="0" algn="l" defTabSz="932667" rtl="0" eaLnBrk="1" fontAlgn="auto" latinLnBrk="0" hangingPunct="1">
              <a:lnSpc>
                <a:spcPct val="90000"/>
              </a:lnSpc>
              <a:spcBef>
                <a:spcPts val="0"/>
              </a:spcBef>
              <a:spcAft>
                <a:spcPts val="0"/>
              </a:spcAft>
              <a:buClr>
                <a:srgbClr val="000000"/>
              </a:buClr>
              <a:buSzPct val="90000"/>
              <a:buFont typeface="Wingdings" panose="05000000000000000000" pitchFamily="2" charset="2"/>
              <a:buNone/>
              <a:tabLst/>
              <a:defRPr/>
            </a:pPr>
            <a:r>
              <a:rPr kumimoji="0" lang="en-US" sz="3200" b="0" i="0" u="none" strike="noStrike" kern="1200" cap="none" spc="0" normalizeH="0" baseline="0" noProof="0" dirty="0" smtClean="0">
                <a:ln>
                  <a:noFill/>
                </a:ln>
                <a:solidFill>
                  <a:schemeClr val="tx1"/>
                </a:solidFill>
                <a:effectLst/>
                <a:uLnTx/>
                <a:uFillTx/>
                <a:latin typeface="Segoe UI Light"/>
                <a:ea typeface="+mn-ea"/>
                <a:cs typeface="+mn-cs"/>
              </a:rPr>
              <a:t>Director Azure IoT</a:t>
            </a:r>
            <a:endParaRPr kumimoji="0" lang="en-US" sz="3200" b="0" i="0" u="none" strike="noStrike" kern="1200" cap="none" spc="0" normalizeH="0" baseline="0" noProof="0" dirty="0">
              <a:ln>
                <a:noFill/>
              </a:ln>
              <a:solidFill>
                <a:schemeClr val="tx1"/>
              </a:solidFill>
              <a:effectLst/>
              <a:uLnTx/>
              <a:uFillTx/>
              <a:latin typeface="Segoe UI Light"/>
              <a:ea typeface="+mn-ea"/>
              <a:cs typeface="+mn-cs"/>
            </a:endParaRPr>
          </a:p>
        </p:txBody>
      </p:sp>
    </p:spTree>
    <p:extLst>
      <p:ext uri="{BB962C8B-B14F-4D97-AF65-F5344CB8AC3E}">
        <p14:creationId xmlns:p14="http://schemas.microsoft.com/office/powerpoint/2010/main" val="1462410527"/>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8637" y="3116262"/>
            <a:ext cx="8458200" cy="565027"/>
          </a:xfrm>
        </p:spPr>
        <p:txBody>
          <a:bodyPr/>
          <a:lstStyle/>
          <a:p>
            <a:pPr algn="ctr"/>
            <a:r>
              <a:rPr lang="en-US" dirty="0" smtClean="0"/>
              <a:t>Internet of Things</a:t>
            </a:r>
            <a:endParaRPr lang="en-US" dirty="0"/>
          </a:p>
        </p:txBody>
      </p:sp>
    </p:spTree>
    <p:extLst>
      <p:ext uri="{BB962C8B-B14F-4D97-AF65-F5344CB8AC3E}">
        <p14:creationId xmlns:p14="http://schemas.microsoft.com/office/powerpoint/2010/main" val="274890862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9" y="295274"/>
            <a:ext cx="11889564" cy="917575"/>
          </a:xfrm>
        </p:spPr>
        <p:txBody>
          <a:bodyPr/>
          <a:lstStyle/>
          <a:p>
            <a:r>
              <a:rPr lang="en-US" dirty="0" smtClean="0"/>
              <a:t>IoT</a:t>
            </a:r>
            <a:r>
              <a:rPr lang="en-US" dirty="0"/>
              <a:t> </a:t>
            </a:r>
            <a:r>
              <a:rPr lang="en-US" dirty="0" smtClean="0"/>
              <a:t>is an Inflection Point</a:t>
            </a:r>
            <a:endParaRPr lang="en-IN" dirty="0"/>
          </a:p>
        </p:txBody>
      </p:sp>
      <p:sp>
        <p:nvSpPr>
          <p:cNvPr id="4" name="Rectangle 3"/>
          <p:cNvSpPr>
            <a:spLocks/>
          </p:cNvSpPr>
          <p:nvPr/>
        </p:nvSpPr>
        <p:spPr bwMode="auto">
          <a:xfrm>
            <a:off x="503237" y="2125662"/>
            <a:ext cx="2286000" cy="2743200"/>
          </a:xfrm>
          <a:prstGeom prst="rect">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7121" tIns="91414" rIns="91414" bIns="46623" numCol="1" rtlCol="0" anchor="b" anchorCtr="0" compatLnSpc="1">
            <a:prstTxWarp prst="textNoShape">
              <a:avLst/>
            </a:prstTxWarp>
          </a:bodyPr>
          <a:lstStyle/>
          <a:p>
            <a:pPr algn="ctr" defTabSz="932543">
              <a:lnSpc>
                <a:spcPct val="90000"/>
              </a:lnSpc>
            </a:pPr>
            <a:r>
              <a:rPr lang="en-US" sz="2400" spc="-50" dirty="0">
                <a:solidFill>
                  <a:prstClr val="white"/>
                </a:solidFill>
                <a:latin typeface="Segoe UI Light"/>
              </a:rPr>
              <a:t>Hardware </a:t>
            </a:r>
            <a:endParaRPr lang="en-US" sz="2400" spc="-50" dirty="0" smtClean="0">
              <a:solidFill>
                <a:prstClr val="white"/>
              </a:solidFill>
              <a:latin typeface="Segoe UI Light"/>
            </a:endParaRPr>
          </a:p>
          <a:p>
            <a:pPr algn="ctr" defTabSz="932543">
              <a:lnSpc>
                <a:spcPct val="90000"/>
              </a:lnSpc>
            </a:pPr>
            <a:r>
              <a:rPr lang="en-US" sz="2400" spc="-50" dirty="0" smtClean="0">
                <a:solidFill>
                  <a:prstClr val="white"/>
                </a:solidFill>
                <a:latin typeface="Segoe UI Light"/>
              </a:rPr>
              <a:t>is </a:t>
            </a:r>
            <a:r>
              <a:rPr lang="en-US" sz="2400" spc="-50" dirty="0">
                <a:solidFill>
                  <a:prstClr val="white"/>
                </a:solidFill>
                <a:latin typeface="Segoe UI Light"/>
              </a:rPr>
              <a:t>cheap</a:t>
            </a:r>
          </a:p>
        </p:txBody>
      </p:sp>
      <p:sp>
        <p:nvSpPr>
          <p:cNvPr id="5" name="Rectangle 4"/>
          <p:cNvSpPr>
            <a:spLocks/>
          </p:cNvSpPr>
          <p:nvPr/>
        </p:nvSpPr>
        <p:spPr bwMode="auto">
          <a:xfrm>
            <a:off x="2775502" y="2125662"/>
            <a:ext cx="2286000" cy="2743200"/>
          </a:xfrm>
          <a:prstGeom prst="rect">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7121" tIns="91414" rIns="91414" bIns="46623" numCol="1" rtlCol="0" anchor="b" anchorCtr="0" compatLnSpc="1">
            <a:prstTxWarp prst="textNoShape">
              <a:avLst/>
            </a:prstTxWarp>
          </a:bodyPr>
          <a:lstStyle/>
          <a:p>
            <a:pPr algn="ctr" defTabSz="932543">
              <a:lnSpc>
                <a:spcPct val="90000"/>
              </a:lnSpc>
            </a:pPr>
            <a:r>
              <a:rPr lang="en-US" sz="2400" spc="-50" dirty="0">
                <a:solidFill>
                  <a:prstClr val="white"/>
                </a:solidFill>
                <a:latin typeface="Segoe UI Light"/>
              </a:rPr>
              <a:t>Connectivity </a:t>
            </a:r>
            <a:endParaRPr lang="en-US" sz="2400" spc="-50" dirty="0" smtClean="0">
              <a:solidFill>
                <a:prstClr val="white"/>
              </a:solidFill>
              <a:latin typeface="Segoe UI Light"/>
            </a:endParaRPr>
          </a:p>
          <a:p>
            <a:pPr algn="ctr" defTabSz="932543">
              <a:lnSpc>
                <a:spcPct val="90000"/>
              </a:lnSpc>
            </a:pPr>
            <a:r>
              <a:rPr lang="en-US" sz="2400" spc="-50" dirty="0" smtClean="0">
                <a:solidFill>
                  <a:prstClr val="white"/>
                </a:solidFill>
                <a:latin typeface="Segoe UI Light"/>
              </a:rPr>
              <a:t>is </a:t>
            </a:r>
            <a:r>
              <a:rPr lang="en-US" sz="2400" spc="-50" dirty="0">
                <a:solidFill>
                  <a:prstClr val="white"/>
                </a:solidFill>
                <a:latin typeface="Segoe UI Light"/>
              </a:rPr>
              <a:t>pervasive</a:t>
            </a:r>
          </a:p>
        </p:txBody>
      </p:sp>
      <p:sp>
        <p:nvSpPr>
          <p:cNvPr id="6" name="Rectangle 5"/>
          <p:cNvSpPr>
            <a:spLocks/>
          </p:cNvSpPr>
          <p:nvPr/>
        </p:nvSpPr>
        <p:spPr bwMode="auto">
          <a:xfrm>
            <a:off x="5047767" y="2125662"/>
            <a:ext cx="2286000" cy="2743200"/>
          </a:xfrm>
          <a:prstGeom prst="rect">
            <a:avLst/>
          </a:prstGeom>
          <a:solidFill>
            <a:schemeClr val="accent3">
              <a:lumMod val="5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7121" tIns="91414" rIns="91414" bIns="46623" numCol="1" rtlCol="0" anchor="b" anchorCtr="0" compatLnSpc="1">
            <a:prstTxWarp prst="textNoShape">
              <a:avLst/>
            </a:prstTxWarp>
          </a:bodyPr>
          <a:lstStyle/>
          <a:p>
            <a:pPr algn="ctr" defTabSz="932543">
              <a:lnSpc>
                <a:spcPct val="90000"/>
              </a:lnSpc>
            </a:pPr>
            <a:r>
              <a:rPr lang="en-US" sz="2400" spc="-50" dirty="0">
                <a:solidFill>
                  <a:prstClr val="white"/>
                </a:solidFill>
                <a:latin typeface="Segoe UI Light"/>
              </a:rPr>
              <a:t>Development </a:t>
            </a:r>
            <a:endParaRPr lang="en-US" sz="2400" spc="-50" dirty="0" smtClean="0">
              <a:solidFill>
                <a:prstClr val="white"/>
              </a:solidFill>
              <a:latin typeface="Segoe UI Light"/>
            </a:endParaRPr>
          </a:p>
          <a:p>
            <a:pPr algn="ctr" defTabSz="932543">
              <a:lnSpc>
                <a:spcPct val="90000"/>
              </a:lnSpc>
            </a:pPr>
            <a:r>
              <a:rPr lang="en-US" sz="2400" spc="-50" dirty="0" smtClean="0">
                <a:solidFill>
                  <a:prstClr val="white"/>
                </a:solidFill>
                <a:latin typeface="Segoe UI Light"/>
              </a:rPr>
              <a:t>is easier</a:t>
            </a:r>
            <a:endParaRPr lang="en-US" sz="2400" spc="-50" dirty="0">
              <a:solidFill>
                <a:prstClr val="white"/>
              </a:solidFill>
              <a:latin typeface="Segoe UI Light"/>
            </a:endParaRPr>
          </a:p>
        </p:txBody>
      </p:sp>
      <p:sp>
        <p:nvSpPr>
          <p:cNvPr id="7" name="Rectangle 6"/>
          <p:cNvSpPr>
            <a:spLocks/>
          </p:cNvSpPr>
          <p:nvPr/>
        </p:nvSpPr>
        <p:spPr bwMode="auto">
          <a:xfrm>
            <a:off x="9571037" y="2125662"/>
            <a:ext cx="2286000" cy="2743200"/>
          </a:xfrm>
          <a:prstGeom prst="rect">
            <a:avLst/>
          </a:prstGeom>
          <a:solidFill>
            <a:schemeClr val="accent6"/>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7121" tIns="91414" rIns="91414" bIns="46623" numCol="1" rtlCol="0" anchor="b" anchorCtr="0" compatLnSpc="1">
            <a:prstTxWarp prst="textNoShape">
              <a:avLst/>
            </a:prstTxWarp>
          </a:bodyPr>
          <a:lstStyle/>
          <a:p>
            <a:pPr algn="ctr" defTabSz="932543">
              <a:lnSpc>
                <a:spcPct val="90000"/>
              </a:lnSpc>
            </a:pPr>
            <a:r>
              <a:rPr lang="en-US" sz="2400" spc="-50" dirty="0">
                <a:solidFill>
                  <a:prstClr val="white"/>
                </a:solidFill>
                <a:latin typeface="Segoe UI Light"/>
              </a:rPr>
              <a:t>Huge benefits </a:t>
            </a:r>
          </a:p>
          <a:p>
            <a:pPr algn="ctr" defTabSz="932543">
              <a:lnSpc>
                <a:spcPct val="90000"/>
              </a:lnSpc>
            </a:pPr>
            <a:r>
              <a:rPr lang="en-US" sz="2400" spc="-50" dirty="0">
                <a:solidFill>
                  <a:prstClr val="white"/>
                </a:solidFill>
                <a:latin typeface="Segoe UI Light"/>
              </a:rPr>
              <a:t>fuel </a:t>
            </a:r>
            <a:r>
              <a:rPr lang="en-US" sz="2400" spc="-50" dirty="0" smtClean="0">
                <a:solidFill>
                  <a:prstClr val="white"/>
                </a:solidFill>
                <a:latin typeface="Segoe UI Light"/>
              </a:rPr>
              <a:t>demands</a:t>
            </a:r>
            <a:endParaRPr lang="en-US" sz="2400" spc="-50" dirty="0">
              <a:solidFill>
                <a:prstClr val="white"/>
              </a:solidFill>
              <a:latin typeface="Segoe UI Light"/>
            </a:endParaRPr>
          </a:p>
        </p:txBody>
      </p:sp>
      <p:sp>
        <p:nvSpPr>
          <p:cNvPr id="8" name="Rectangle 7"/>
          <p:cNvSpPr>
            <a:spLocks/>
          </p:cNvSpPr>
          <p:nvPr/>
        </p:nvSpPr>
        <p:spPr bwMode="auto">
          <a:xfrm>
            <a:off x="7332821" y="2125662"/>
            <a:ext cx="2286000" cy="2743200"/>
          </a:xfrm>
          <a:prstGeom prst="rect">
            <a:avLst/>
          </a:prstGeom>
          <a:solidFill>
            <a:schemeClr val="accent5"/>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7121" tIns="91414" rIns="91414" bIns="46623" numCol="1" rtlCol="0" anchor="b" anchorCtr="0" compatLnSpc="1">
            <a:prstTxWarp prst="textNoShape">
              <a:avLst/>
            </a:prstTxWarp>
          </a:bodyPr>
          <a:lstStyle/>
          <a:p>
            <a:pPr algn="ctr" defTabSz="932543">
              <a:lnSpc>
                <a:spcPct val="90000"/>
              </a:lnSpc>
            </a:pPr>
            <a:r>
              <a:rPr lang="en-US" sz="2400" spc="-50">
                <a:solidFill>
                  <a:prstClr val="white"/>
                </a:solidFill>
                <a:latin typeface="Segoe UI Light"/>
              </a:rPr>
              <a:t>New Innovative Scenarios</a:t>
            </a:r>
            <a:endParaRPr lang="en-US" sz="2400" spc="-50" dirty="0">
              <a:solidFill>
                <a:prstClr val="white"/>
              </a:solidFill>
              <a:latin typeface="Segoe UI Light"/>
            </a:endParaRPr>
          </a:p>
        </p:txBody>
      </p:sp>
      <p:sp>
        <p:nvSpPr>
          <p:cNvPr id="9" name="Donut 305"/>
          <p:cNvSpPr>
            <a:spLocks noChangeAspect="1"/>
          </p:cNvSpPr>
          <p:nvPr/>
        </p:nvSpPr>
        <p:spPr bwMode="auto">
          <a:xfrm>
            <a:off x="2990863" y="2433265"/>
            <a:ext cx="1695312" cy="1074103"/>
          </a:xfrm>
          <a:custGeom>
            <a:avLst/>
            <a:gdLst/>
            <a:ahLst/>
            <a:cxnLst/>
            <a:rect l="l" t="t" r="r" b="b"/>
            <a:pathLst>
              <a:path w="14304566" h="9062981">
                <a:moveTo>
                  <a:pt x="8670498" y="2652923"/>
                </a:moveTo>
                <a:cubicBezTo>
                  <a:pt x="9175507" y="2652923"/>
                  <a:pt x="9584898" y="3062314"/>
                  <a:pt x="9584898" y="3567323"/>
                </a:cubicBezTo>
                <a:cubicBezTo>
                  <a:pt x="9584898" y="4072332"/>
                  <a:pt x="9175507" y="4481723"/>
                  <a:pt x="8670498" y="4481723"/>
                </a:cubicBezTo>
                <a:cubicBezTo>
                  <a:pt x="8501378" y="4481723"/>
                  <a:pt x="8342981" y="4435811"/>
                  <a:pt x="8207589" y="4354926"/>
                </a:cubicBezTo>
                <a:lnTo>
                  <a:pt x="6626750" y="6132018"/>
                </a:lnTo>
                <a:cubicBezTo>
                  <a:pt x="6652031" y="6215011"/>
                  <a:pt x="6665384" y="6303098"/>
                  <a:pt x="6665384" y="6394304"/>
                </a:cubicBezTo>
                <a:cubicBezTo>
                  <a:pt x="6665384" y="6899313"/>
                  <a:pt x="6255993" y="7308704"/>
                  <a:pt x="5750984" y="7308704"/>
                </a:cubicBezTo>
                <a:cubicBezTo>
                  <a:pt x="5245975" y="7308704"/>
                  <a:pt x="4836584" y="6899313"/>
                  <a:pt x="4836584" y="6394304"/>
                </a:cubicBezTo>
                <a:cubicBezTo>
                  <a:pt x="4836584" y="6331269"/>
                  <a:pt x="4842962" y="6269723"/>
                  <a:pt x="4855122" y="6210279"/>
                </a:cubicBezTo>
                <a:lnTo>
                  <a:pt x="2501860" y="4794006"/>
                </a:lnTo>
                <a:cubicBezTo>
                  <a:pt x="2361632" y="4942836"/>
                  <a:pt x="2171420" y="5043486"/>
                  <a:pt x="1958053" y="5069721"/>
                </a:cubicBezTo>
                <a:lnTo>
                  <a:pt x="1382054" y="7363861"/>
                </a:lnTo>
                <a:cubicBezTo>
                  <a:pt x="1649831" y="7522578"/>
                  <a:pt x="1828800" y="7814679"/>
                  <a:pt x="1828800" y="8148581"/>
                </a:cubicBezTo>
                <a:cubicBezTo>
                  <a:pt x="1828800" y="8653590"/>
                  <a:pt x="1419409" y="9062981"/>
                  <a:pt x="914400" y="9062981"/>
                </a:cubicBezTo>
                <a:cubicBezTo>
                  <a:pt x="409391" y="9062981"/>
                  <a:pt x="0" y="8653590"/>
                  <a:pt x="0" y="8148581"/>
                </a:cubicBezTo>
                <a:cubicBezTo>
                  <a:pt x="0" y="7665360"/>
                  <a:pt x="374828" y="7269684"/>
                  <a:pt x="849668" y="7237450"/>
                </a:cubicBezTo>
                <a:lnTo>
                  <a:pt x="1418156" y="4973225"/>
                </a:lnTo>
                <a:cubicBezTo>
                  <a:pt x="1126475" y="4820838"/>
                  <a:pt x="927673" y="4515354"/>
                  <a:pt x="927673" y="4163436"/>
                </a:cubicBezTo>
                <a:cubicBezTo>
                  <a:pt x="927673" y="3658427"/>
                  <a:pt x="1337064" y="3249036"/>
                  <a:pt x="1842073" y="3249036"/>
                </a:cubicBezTo>
                <a:cubicBezTo>
                  <a:pt x="2347082" y="3249036"/>
                  <a:pt x="2756473" y="3658427"/>
                  <a:pt x="2756473" y="4163436"/>
                </a:cubicBezTo>
                <a:cubicBezTo>
                  <a:pt x="2756473" y="4210496"/>
                  <a:pt x="2752918" y="4256726"/>
                  <a:pt x="2744920" y="4301698"/>
                </a:cubicBezTo>
                <a:lnTo>
                  <a:pt x="5122633" y="5732687"/>
                </a:lnTo>
                <a:cubicBezTo>
                  <a:pt x="5285259" y="5575494"/>
                  <a:pt x="5506958" y="5479904"/>
                  <a:pt x="5750984" y="5479904"/>
                </a:cubicBezTo>
                <a:cubicBezTo>
                  <a:pt x="5960050" y="5479904"/>
                  <a:pt x="6152728" y="5550067"/>
                  <a:pt x="6304562" y="5670994"/>
                </a:cubicBezTo>
                <a:lnTo>
                  <a:pt x="7838965" y="3946103"/>
                </a:lnTo>
                <a:cubicBezTo>
                  <a:pt x="7785462" y="3830964"/>
                  <a:pt x="7756098" y="3702573"/>
                  <a:pt x="7756098" y="3567323"/>
                </a:cubicBezTo>
                <a:cubicBezTo>
                  <a:pt x="7756098" y="3062314"/>
                  <a:pt x="8165489" y="2652923"/>
                  <a:pt x="8670498" y="2652923"/>
                </a:cubicBezTo>
                <a:close/>
                <a:moveTo>
                  <a:pt x="9615161" y="2601056"/>
                </a:moveTo>
                <a:lnTo>
                  <a:pt x="9875510" y="3082288"/>
                </a:lnTo>
                <a:lnTo>
                  <a:pt x="9662680" y="3197429"/>
                </a:lnTo>
                <a:lnTo>
                  <a:pt x="9402332" y="2716198"/>
                </a:lnTo>
                <a:close/>
                <a:moveTo>
                  <a:pt x="10346150" y="2231354"/>
                </a:moveTo>
                <a:lnTo>
                  <a:pt x="10606499" y="2712586"/>
                </a:lnTo>
                <a:lnTo>
                  <a:pt x="10232176" y="2915096"/>
                </a:lnTo>
                <a:lnTo>
                  <a:pt x="9971827" y="2433864"/>
                </a:lnTo>
                <a:close/>
                <a:moveTo>
                  <a:pt x="11150437" y="1784309"/>
                </a:moveTo>
                <a:lnTo>
                  <a:pt x="11410786" y="2265541"/>
                </a:lnTo>
                <a:lnTo>
                  <a:pt x="10981100" y="2498003"/>
                </a:lnTo>
                <a:lnTo>
                  <a:pt x="10720751" y="2016771"/>
                </a:lnTo>
                <a:close/>
                <a:moveTo>
                  <a:pt x="11906021" y="1412476"/>
                </a:moveTo>
                <a:lnTo>
                  <a:pt x="12166370" y="1893708"/>
                </a:lnTo>
                <a:lnTo>
                  <a:pt x="11689215" y="2151851"/>
                </a:lnTo>
                <a:lnTo>
                  <a:pt x="11428867" y="1670619"/>
                </a:lnTo>
                <a:close/>
                <a:moveTo>
                  <a:pt x="13207286" y="548640"/>
                </a:moveTo>
                <a:cubicBezTo>
                  <a:pt x="12904280" y="548640"/>
                  <a:pt x="12658646" y="794274"/>
                  <a:pt x="12658646" y="1097280"/>
                </a:cubicBezTo>
                <a:cubicBezTo>
                  <a:pt x="12658646" y="1400286"/>
                  <a:pt x="12904280" y="1645920"/>
                  <a:pt x="13207286" y="1645920"/>
                </a:cubicBezTo>
                <a:cubicBezTo>
                  <a:pt x="13510292" y="1645920"/>
                  <a:pt x="13755926" y="1400286"/>
                  <a:pt x="13755926" y="1097280"/>
                </a:cubicBezTo>
                <a:cubicBezTo>
                  <a:pt x="13755926" y="794274"/>
                  <a:pt x="13510292" y="548640"/>
                  <a:pt x="13207286" y="548640"/>
                </a:cubicBezTo>
                <a:close/>
                <a:moveTo>
                  <a:pt x="13207286" y="0"/>
                </a:moveTo>
                <a:cubicBezTo>
                  <a:pt x="13813297" y="0"/>
                  <a:pt x="14304566" y="491269"/>
                  <a:pt x="14304566" y="1097280"/>
                </a:cubicBezTo>
                <a:cubicBezTo>
                  <a:pt x="14304566" y="1703291"/>
                  <a:pt x="13813297" y="2194560"/>
                  <a:pt x="13207286" y="2194560"/>
                </a:cubicBezTo>
                <a:cubicBezTo>
                  <a:pt x="12601275" y="2194560"/>
                  <a:pt x="12110006" y="1703291"/>
                  <a:pt x="12110006" y="1097280"/>
                </a:cubicBezTo>
                <a:cubicBezTo>
                  <a:pt x="12110006" y="491269"/>
                  <a:pt x="12601275" y="0"/>
                  <a:pt x="13207286" y="0"/>
                </a:cubicBez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z="1600" spc="-5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0" name="Freeform 9"/>
          <p:cNvSpPr>
            <a:spLocks noChangeAspect="1"/>
          </p:cNvSpPr>
          <p:nvPr/>
        </p:nvSpPr>
        <p:spPr bwMode="auto">
          <a:xfrm>
            <a:off x="10172823" y="2433265"/>
            <a:ext cx="1265175" cy="865734"/>
          </a:xfrm>
          <a:custGeom>
            <a:avLst/>
            <a:gdLst>
              <a:gd name="connsiteX0" fmla="*/ 1329613 w 6424245"/>
              <a:gd name="connsiteY0" fmla="*/ 2742987 h 4395983"/>
              <a:gd name="connsiteX1" fmla="*/ 978237 w 6424245"/>
              <a:gd name="connsiteY1" fmla="*/ 2929812 h 4395983"/>
              <a:gd name="connsiteX2" fmla="*/ 968047 w 6424245"/>
              <a:gd name="connsiteY2" fmla="*/ 2948585 h 4395983"/>
              <a:gd name="connsiteX3" fmla="*/ 1339725 w 6424245"/>
              <a:gd name="connsiteY3" fmla="*/ 3156740 h 4395983"/>
              <a:gd name="connsiteX4" fmla="*/ 959729 w 6424245"/>
              <a:gd name="connsiteY4" fmla="*/ 3369555 h 4395983"/>
              <a:gd name="connsiteX5" fmla="*/ 978237 w 6424245"/>
              <a:gd name="connsiteY5" fmla="*/ 3403654 h 4395983"/>
              <a:gd name="connsiteX6" fmla="*/ 1329613 w 6424245"/>
              <a:gd name="connsiteY6" fmla="*/ 3590479 h 4395983"/>
              <a:gd name="connsiteX7" fmla="*/ 1753361 w 6424245"/>
              <a:gd name="connsiteY7" fmla="*/ 3166733 h 4395983"/>
              <a:gd name="connsiteX8" fmla="*/ 1329613 w 6424245"/>
              <a:gd name="connsiteY8" fmla="*/ 2742987 h 4395983"/>
              <a:gd name="connsiteX9" fmla="*/ 1329613 w 6424245"/>
              <a:gd name="connsiteY9" fmla="*/ 2630820 h 4395983"/>
              <a:gd name="connsiteX10" fmla="*/ 1865527 w 6424245"/>
              <a:gd name="connsiteY10" fmla="*/ 3166733 h 4395983"/>
              <a:gd name="connsiteX11" fmla="*/ 1329613 w 6424245"/>
              <a:gd name="connsiteY11" fmla="*/ 3702646 h 4395983"/>
              <a:gd name="connsiteX12" fmla="*/ 793701 w 6424245"/>
              <a:gd name="connsiteY12" fmla="*/ 3166733 h 4395983"/>
              <a:gd name="connsiteX13" fmla="*/ 1329613 w 6424245"/>
              <a:gd name="connsiteY13" fmla="*/ 2630820 h 4395983"/>
              <a:gd name="connsiteX14" fmla="*/ 967611 w 6424245"/>
              <a:gd name="connsiteY14" fmla="*/ 2032726 h 4395983"/>
              <a:gd name="connsiteX15" fmla="*/ 2865681 w 6424245"/>
              <a:gd name="connsiteY15" fmla="*/ 2032726 h 4395983"/>
              <a:gd name="connsiteX16" fmla="*/ 2961235 w 6424245"/>
              <a:gd name="connsiteY16" fmla="*/ 2105638 h 4395983"/>
              <a:gd name="connsiteX17" fmla="*/ 2961235 w 6424245"/>
              <a:gd name="connsiteY17" fmla="*/ 2125081 h 4395983"/>
              <a:gd name="connsiteX18" fmla="*/ 2865681 w 6424245"/>
              <a:gd name="connsiteY18" fmla="*/ 2197992 h 4395983"/>
              <a:gd name="connsiteX19" fmla="*/ 967611 w 6424245"/>
              <a:gd name="connsiteY19" fmla="*/ 2197992 h 4395983"/>
              <a:gd name="connsiteX20" fmla="*/ 876399 w 6424245"/>
              <a:gd name="connsiteY20" fmla="*/ 2125081 h 4395983"/>
              <a:gd name="connsiteX21" fmla="*/ 876399 w 6424245"/>
              <a:gd name="connsiteY21" fmla="*/ 2105638 h 4395983"/>
              <a:gd name="connsiteX22" fmla="*/ 967611 w 6424245"/>
              <a:gd name="connsiteY22" fmla="*/ 2032726 h 4395983"/>
              <a:gd name="connsiteX23" fmla="*/ 640908 w 6424245"/>
              <a:gd name="connsiteY23" fmla="*/ 2032726 h 4395983"/>
              <a:gd name="connsiteX24" fmla="*/ 726109 w 6424245"/>
              <a:gd name="connsiteY24" fmla="*/ 2115359 h 4395983"/>
              <a:gd name="connsiteX25" fmla="*/ 640908 w 6424245"/>
              <a:gd name="connsiteY25" fmla="*/ 2197992 h 4395983"/>
              <a:gd name="connsiteX26" fmla="*/ 555708 w 6424245"/>
              <a:gd name="connsiteY26" fmla="*/ 2115359 h 4395983"/>
              <a:gd name="connsiteX27" fmla="*/ 640908 w 6424245"/>
              <a:gd name="connsiteY27" fmla="*/ 2032726 h 4395983"/>
              <a:gd name="connsiteX28" fmla="*/ 640908 w 6424245"/>
              <a:gd name="connsiteY28" fmla="*/ 1703220 h 4395983"/>
              <a:gd name="connsiteX29" fmla="*/ 726109 w 6424245"/>
              <a:gd name="connsiteY29" fmla="*/ 1785340 h 4395983"/>
              <a:gd name="connsiteX30" fmla="*/ 640908 w 6424245"/>
              <a:gd name="connsiteY30" fmla="*/ 1867460 h 4395983"/>
              <a:gd name="connsiteX31" fmla="*/ 555708 w 6424245"/>
              <a:gd name="connsiteY31" fmla="*/ 1785340 h 4395983"/>
              <a:gd name="connsiteX32" fmla="*/ 640908 w 6424245"/>
              <a:gd name="connsiteY32" fmla="*/ 1703220 h 4395983"/>
              <a:gd name="connsiteX33" fmla="*/ 967597 w 6424245"/>
              <a:gd name="connsiteY33" fmla="*/ 1703220 h 4395983"/>
              <a:gd name="connsiteX34" fmla="*/ 2639561 w 6424245"/>
              <a:gd name="connsiteY34" fmla="*/ 1703220 h 4395983"/>
              <a:gd name="connsiteX35" fmla="*/ 2735101 w 6424245"/>
              <a:gd name="connsiteY35" fmla="*/ 1775679 h 4395983"/>
              <a:gd name="connsiteX36" fmla="*/ 2735101 w 6424245"/>
              <a:gd name="connsiteY36" fmla="*/ 1795001 h 4395983"/>
              <a:gd name="connsiteX37" fmla="*/ 2639561 w 6424245"/>
              <a:gd name="connsiteY37" fmla="*/ 1867460 h 4395983"/>
              <a:gd name="connsiteX38" fmla="*/ 967597 w 6424245"/>
              <a:gd name="connsiteY38" fmla="*/ 1867460 h 4395983"/>
              <a:gd name="connsiteX39" fmla="*/ 876399 w 6424245"/>
              <a:gd name="connsiteY39" fmla="*/ 1795001 h 4395983"/>
              <a:gd name="connsiteX40" fmla="*/ 876399 w 6424245"/>
              <a:gd name="connsiteY40" fmla="*/ 1775679 h 4395983"/>
              <a:gd name="connsiteX41" fmla="*/ 967597 w 6424245"/>
              <a:gd name="connsiteY41" fmla="*/ 1703220 h 4395983"/>
              <a:gd name="connsiteX42" fmla="*/ 4146801 w 6424245"/>
              <a:gd name="connsiteY42" fmla="*/ 1627224 h 4395983"/>
              <a:gd name="connsiteX43" fmla="*/ 4184153 w 6424245"/>
              <a:gd name="connsiteY43" fmla="*/ 1627224 h 4395983"/>
              <a:gd name="connsiteX44" fmla="*/ 4338895 w 6424245"/>
              <a:gd name="connsiteY44" fmla="*/ 1720478 h 4395983"/>
              <a:gd name="connsiteX45" fmla="*/ 4338895 w 6424245"/>
              <a:gd name="connsiteY45" fmla="*/ 3510076 h 4395983"/>
              <a:gd name="connsiteX46" fmla="*/ 4659051 w 6424245"/>
              <a:gd name="connsiteY46" fmla="*/ 3510076 h 4395983"/>
              <a:gd name="connsiteX47" fmla="*/ 4659051 w 6424245"/>
              <a:gd name="connsiteY47" fmla="*/ 2568650 h 4395983"/>
              <a:gd name="connsiteX48" fmla="*/ 4829801 w 6424245"/>
              <a:gd name="connsiteY48" fmla="*/ 2497599 h 4395983"/>
              <a:gd name="connsiteX49" fmla="*/ 4867153 w 6424245"/>
              <a:gd name="connsiteY49" fmla="*/ 2497599 h 4395983"/>
              <a:gd name="connsiteX50" fmla="*/ 5043239 w 6424245"/>
              <a:gd name="connsiteY50" fmla="*/ 2568650 h 4395983"/>
              <a:gd name="connsiteX51" fmla="*/ 5043239 w 6424245"/>
              <a:gd name="connsiteY51" fmla="*/ 3510076 h 4395983"/>
              <a:gd name="connsiteX52" fmla="*/ 5363395 w 6424245"/>
              <a:gd name="connsiteY52" fmla="*/ 3510076 h 4395983"/>
              <a:gd name="connsiteX53" fmla="*/ 5363395 w 6424245"/>
              <a:gd name="connsiteY53" fmla="*/ 2151225 h 4395983"/>
              <a:gd name="connsiteX54" fmla="*/ 5507465 w 6424245"/>
              <a:gd name="connsiteY54" fmla="*/ 2053530 h 4395983"/>
              <a:gd name="connsiteX55" fmla="*/ 5544817 w 6424245"/>
              <a:gd name="connsiteY55" fmla="*/ 2053530 h 4395983"/>
              <a:gd name="connsiteX56" fmla="*/ 5704895 w 6424245"/>
              <a:gd name="connsiteY56" fmla="*/ 2151225 h 4395983"/>
              <a:gd name="connsiteX57" fmla="*/ 5704895 w 6424245"/>
              <a:gd name="connsiteY57" fmla="*/ 3510076 h 4395983"/>
              <a:gd name="connsiteX58" fmla="*/ 5843629 w 6424245"/>
              <a:gd name="connsiteY58" fmla="*/ 3510076 h 4395983"/>
              <a:gd name="connsiteX59" fmla="*/ 5902325 w 6424245"/>
              <a:gd name="connsiteY59" fmla="*/ 3572245 h 4395983"/>
              <a:gd name="connsiteX60" fmla="*/ 5843629 w 6424245"/>
              <a:gd name="connsiteY60" fmla="*/ 3634415 h 4395983"/>
              <a:gd name="connsiteX61" fmla="*/ 3159655 w 6424245"/>
              <a:gd name="connsiteY61" fmla="*/ 3634415 h 4395983"/>
              <a:gd name="connsiteX62" fmla="*/ 3100959 w 6424245"/>
              <a:gd name="connsiteY62" fmla="*/ 3572245 h 4395983"/>
              <a:gd name="connsiteX63" fmla="*/ 3159655 w 6424245"/>
              <a:gd name="connsiteY63" fmla="*/ 3510076 h 4395983"/>
              <a:gd name="connsiteX64" fmla="*/ 3335741 w 6424245"/>
              <a:gd name="connsiteY64" fmla="*/ 3510076 h 4395983"/>
              <a:gd name="connsiteX65" fmla="*/ 3335741 w 6424245"/>
              <a:gd name="connsiteY65" fmla="*/ 2883939 h 4395983"/>
              <a:gd name="connsiteX66" fmla="*/ 3469139 w 6424245"/>
              <a:gd name="connsiteY66" fmla="*/ 2799566 h 4395983"/>
              <a:gd name="connsiteX67" fmla="*/ 3506489 w 6424245"/>
              <a:gd name="connsiteY67" fmla="*/ 2799566 h 4395983"/>
              <a:gd name="connsiteX68" fmla="*/ 3655897 w 6424245"/>
              <a:gd name="connsiteY68" fmla="*/ 2883939 h 4395983"/>
              <a:gd name="connsiteX69" fmla="*/ 3655897 w 6424245"/>
              <a:gd name="connsiteY69" fmla="*/ 3510076 h 4395983"/>
              <a:gd name="connsiteX70" fmla="*/ 3997395 w 6424245"/>
              <a:gd name="connsiteY70" fmla="*/ 3510076 h 4395983"/>
              <a:gd name="connsiteX71" fmla="*/ 3997395 w 6424245"/>
              <a:gd name="connsiteY71" fmla="*/ 1720478 h 4395983"/>
              <a:gd name="connsiteX72" fmla="*/ 4146801 w 6424245"/>
              <a:gd name="connsiteY72" fmla="*/ 1627224 h 4395983"/>
              <a:gd name="connsiteX73" fmla="*/ 967641 w 6424245"/>
              <a:gd name="connsiteY73" fmla="*/ 1372687 h 4395983"/>
              <a:gd name="connsiteX74" fmla="*/ 3005373 w 6424245"/>
              <a:gd name="connsiteY74" fmla="*/ 1372687 h 4395983"/>
              <a:gd name="connsiteX75" fmla="*/ 3100959 w 6424245"/>
              <a:gd name="connsiteY75" fmla="*/ 1445598 h 4395983"/>
              <a:gd name="connsiteX76" fmla="*/ 3100959 w 6424245"/>
              <a:gd name="connsiteY76" fmla="*/ 1465041 h 4395983"/>
              <a:gd name="connsiteX77" fmla="*/ 3005373 w 6424245"/>
              <a:gd name="connsiteY77" fmla="*/ 1537953 h 4395983"/>
              <a:gd name="connsiteX78" fmla="*/ 967641 w 6424245"/>
              <a:gd name="connsiteY78" fmla="*/ 1537953 h 4395983"/>
              <a:gd name="connsiteX79" fmla="*/ 876399 w 6424245"/>
              <a:gd name="connsiteY79" fmla="*/ 1465041 h 4395983"/>
              <a:gd name="connsiteX80" fmla="*/ 876399 w 6424245"/>
              <a:gd name="connsiteY80" fmla="*/ 1445598 h 4395983"/>
              <a:gd name="connsiteX81" fmla="*/ 967641 w 6424245"/>
              <a:gd name="connsiteY81" fmla="*/ 1372687 h 4395983"/>
              <a:gd name="connsiteX82" fmla="*/ 640908 w 6424245"/>
              <a:gd name="connsiteY82" fmla="*/ 1372687 h 4395983"/>
              <a:gd name="connsiteX83" fmla="*/ 726109 w 6424245"/>
              <a:gd name="connsiteY83" fmla="*/ 1455320 h 4395983"/>
              <a:gd name="connsiteX84" fmla="*/ 640908 w 6424245"/>
              <a:gd name="connsiteY84" fmla="*/ 1537953 h 4395983"/>
              <a:gd name="connsiteX85" fmla="*/ 555708 w 6424245"/>
              <a:gd name="connsiteY85" fmla="*/ 1455320 h 4395983"/>
              <a:gd name="connsiteX86" fmla="*/ 640908 w 6424245"/>
              <a:gd name="connsiteY86" fmla="*/ 1372687 h 4395983"/>
              <a:gd name="connsiteX87" fmla="*/ 967591 w 6424245"/>
              <a:gd name="connsiteY87" fmla="*/ 1043181 h 4395983"/>
              <a:gd name="connsiteX88" fmla="*/ 2952109 w 6424245"/>
              <a:gd name="connsiteY88" fmla="*/ 1043181 h 4395983"/>
              <a:gd name="connsiteX89" fmla="*/ 3047643 w 6424245"/>
              <a:gd name="connsiteY89" fmla="*/ 1116092 h 4395983"/>
              <a:gd name="connsiteX90" fmla="*/ 3047643 w 6424245"/>
              <a:gd name="connsiteY90" fmla="*/ 1135535 h 4395983"/>
              <a:gd name="connsiteX91" fmla="*/ 2952109 w 6424245"/>
              <a:gd name="connsiteY91" fmla="*/ 1208447 h 4395983"/>
              <a:gd name="connsiteX92" fmla="*/ 967591 w 6424245"/>
              <a:gd name="connsiteY92" fmla="*/ 1208447 h 4395983"/>
              <a:gd name="connsiteX93" fmla="*/ 876399 w 6424245"/>
              <a:gd name="connsiteY93" fmla="*/ 1135535 h 4395983"/>
              <a:gd name="connsiteX94" fmla="*/ 876399 w 6424245"/>
              <a:gd name="connsiteY94" fmla="*/ 1116092 h 4395983"/>
              <a:gd name="connsiteX95" fmla="*/ 967591 w 6424245"/>
              <a:gd name="connsiteY95" fmla="*/ 1043181 h 4395983"/>
              <a:gd name="connsiteX96" fmla="*/ 640908 w 6424245"/>
              <a:gd name="connsiteY96" fmla="*/ 1043181 h 4395983"/>
              <a:gd name="connsiteX97" fmla="*/ 726109 w 6424245"/>
              <a:gd name="connsiteY97" fmla="*/ 1125814 h 4395983"/>
              <a:gd name="connsiteX98" fmla="*/ 640908 w 6424245"/>
              <a:gd name="connsiteY98" fmla="*/ 1208447 h 4395983"/>
              <a:gd name="connsiteX99" fmla="*/ 555708 w 6424245"/>
              <a:gd name="connsiteY99" fmla="*/ 1125814 h 4395983"/>
              <a:gd name="connsiteX100" fmla="*/ 640908 w 6424245"/>
              <a:gd name="connsiteY100" fmla="*/ 1043181 h 4395983"/>
              <a:gd name="connsiteX101" fmla="*/ 324140 w 6424245"/>
              <a:gd name="connsiteY101" fmla="*/ 703848 h 4395983"/>
              <a:gd name="connsiteX102" fmla="*/ 324140 w 6424245"/>
              <a:gd name="connsiteY102" fmla="*/ 4113425 h 4395983"/>
              <a:gd name="connsiteX103" fmla="*/ 6100105 w 6424245"/>
              <a:gd name="connsiteY103" fmla="*/ 4113425 h 4395983"/>
              <a:gd name="connsiteX104" fmla="*/ 6100105 w 6424245"/>
              <a:gd name="connsiteY104" fmla="*/ 703848 h 4395983"/>
              <a:gd name="connsiteX105" fmla="*/ 193423 w 6424245"/>
              <a:gd name="connsiteY105" fmla="*/ 0 h 4395983"/>
              <a:gd name="connsiteX106" fmla="*/ 6230823 w 6424245"/>
              <a:gd name="connsiteY106" fmla="*/ 0 h 4395983"/>
              <a:gd name="connsiteX107" fmla="*/ 6424245 w 6424245"/>
              <a:gd name="connsiteY107" fmla="*/ 193423 h 4395983"/>
              <a:gd name="connsiteX108" fmla="*/ 6424245 w 6424245"/>
              <a:gd name="connsiteY108" fmla="*/ 4202560 h 4395983"/>
              <a:gd name="connsiteX109" fmla="*/ 6230823 w 6424245"/>
              <a:gd name="connsiteY109" fmla="*/ 4395983 h 4395983"/>
              <a:gd name="connsiteX110" fmla="*/ 193423 w 6424245"/>
              <a:gd name="connsiteY110" fmla="*/ 4395983 h 4395983"/>
              <a:gd name="connsiteX111" fmla="*/ 0 w 6424245"/>
              <a:gd name="connsiteY111" fmla="*/ 4202560 h 4395983"/>
              <a:gd name="connsiteX112" fmla="*/ 0 w 6424245"/>
              <a:gd name="connsiteY112" fmla="*/ 193423 h 4395983"/>
              <a:gd name="connsiteX113" fmla="*/ 193423 w 6424245"/>
              <a:gd name="connsiteY113" fmla="*/ 0 h 439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6424245" h="4395983">
                <a:moveTo>
                  <a:pt x="1329613" y="2742987"/>
                </a:moveTo>
                <a:cubicBezTo>
                  <a:pt x="1183347" y="2742987"/>
                  <a:pt x="1054387" y="2817095"/>
                  <a:pt x="978237" y="2929812"/>
                </a:cubicBezTo>
                <a:lnTo>
                  <a:pt x="968047" y="2948585"/>
                </a:lnTo>
                <a:lnTo>
                  <a:pt x="1339725" y="3156740"/>
                </a:lnTo>
                <a:lnTo>
                  <a:pt x="959729" y="3369555"/>
                </a:lnTo>
                <a:lnTo>
                  <a:pt x="978237" y="3403654"/>
                </a:lnTo>
                <a:cubicBezTo>
                  <a:pt x="1054387" y="3516371"/>
                  <a:pt x="1183347" y="3590479"/>
                  <a:pt x="1329613" y="3590479"/>
                </a:cubicBezTo>
                <a:cubicBezTo>
                  <a:pt x="1563643" y="3590479"/>
                  <a:pt x="1753361" y="3400762"/>
                  <a:pt x="1753361" y="3166733"/>
                </a:cubicBezTo>
                <a:cubicBezTo>
                  <a:pt x="1753361" y="2932704"/>
                  <a:pt x="1563643" y="2742987"/>
                  <a:pt x="1329613" y="2742987"/>
                </a:cubicBezTo>
                <a:close/>
                <a:moveTo>
                  <a:pt x="1329613" y="2630820"/>
                </a:moveTo>
                <a:cubicBezTo>
                  <a:pt x="1625591" y="2630820"/>
                  <a:pt x="1865527" y="2870756"/>
                  <a:pt x="1865527" y="3166733"/>
                </a:cubicBezTo>
                <a:cubicBezTo>
                  <a:pt x="1865527" y="3462710"/>
                  <a:pt x="1625591" y="3702646"/>
                  <a:pt x="1329613" y="3702646"/>
                </a:cubicBezTo>
                <a:cubicBezTo>
                  <a:pt x="1033637" y="3702646"/>
                  <a:pt x="793701" y="3462710"/>
                  <a:pt x="793701" y="3166733"/>
                </a:cubicBezTo>
                <a:cubicBezTo>
                  <a:pt x="793701" y="2870756"/>
                  <a:pt x="1033637" y="2630820"/>
                  <a:pt x="1329613" y="2630820"/>
                </a:cubicBezTo>
                <a:close/>
                <a:moveTo>
                  <a:pt x="967611" y="2032726"/>
                </a:moveTo>
                <a:cubicBezTo>
                  <a:pt x="967611" y="2032726"/>
                  <a:pt x="967611" y="2032726"/>
                  <a:pt x="2865681" y="2032726"/>
                </a:cubicBezTo>
                <a:cubicBezTo>
                  <a:pt x="2917801" y="2032726"/>
                  <a:pt x="2961235" y="2066751"/>
                  <a:pt x="2961235" y="2105638"/>
                </a:cubicBezTo>
                <a:cubicBezTo>
                  <a:pt x="2961235" y="2105638"/>
                  <a:pt x="2961235" y="2105638"/>
                  <a:pt x="2961235" y="2125081"/>
                </a:cubicBezTo>
                <a:cubicBezTo>
                  <a:pt x="2961235" y="2163967"/>
                  <a:pt x="2917801" y="2197992"/>
                  <a:pt x="2865681" y="2197992"/>
                </a:cubicBezTo>
                <a:cubicBezTo>
                  <a:pt x="2865681" y="2197992"/>
                  <a:pt x="2865681" y="2197992"/>
                  <a:pt x="967611" y="2197992"/>
                </a:cubicBezTo>
                <a:cubicBezTo>
                  <a:pt x="915489" y="2197992"/>
                  <a:pt x="876399" y="2163967"/>
                  <a:pt x="876399" y="2125081"/>
                </a:cubicBezTo>
                <a:cubicBezTo>
                  <a:pt x="876399" y="2125081"/>
                  <a:pt x="876399" y="2125081"/>
                  <a:pt x="876399" y="2105638"/>
                </a:cubicBezTo>
                <a:cubicBezTo>
                  <a:pt x="876399" y="2066751"/>
                  <a:pt x="915489" y="2032726"/>
                  <a:pt x="967611" y="2032726"/>
                </a:cubicBezTo>
                <a:close/>
                <a:moveTo>
                  <a:pt x="640908" y="2032726"/>
                </a:moveTo>
                <a:cubicBezTo>
                  <a:pt x="687963" y="2032726"/>
                  <a:pt x="726109" y="2069722"/>
                  <a:pt x="726109" y="2115359"/>
                </a:cubicBezTo>
                <a:cubicBezTo>
                  <a:pt x="726109" y="2160996"/>
                  <a:pt x="687963" y="2197992"/>
                  <a:pt x="640908" y="2197992"/>
                </a:cubicBezTo>
                <a:cubicBezTo>
                  <a:pt x="593853" y="2197992"/>
                  <a:pt x="555708" y="2160996"/>
                  <a:pt x="555708" y="2115359"/>
                </a:cubicBezTo>
                <a:cubicBezTo>
                  <a:pt x="555708" y="2069722"/>
                  <a:pt x="593853" y="2032726"/>
                  <a:pt x="640908" y="2032726"/>
                </a:cubicBezTo>
                <a:close/>
                <a:moveTo>
                  <a:pt x="640908" y="1703220"/>
                </a:moveTo>
                <a:cubicBezTo>
                  <a:pt x="687963" y="1703220"/>
                  <a:pt x="726109" y="1739986"/>
                  <a:pt x="726109" y="1785340"/>
                </a:cubicBezTo>
                <a:cubicBezTo>
                  <a:pt x="726109" y="1830694"/>
                  <a:pt x="687963" y="1867460"/>
                  <a:pt x="640908" y="1867460"/>
                </a:cubicBezTo>
                <a:cubicBezTo>
                  <a:pt x="593853" y="1867460"/>
                  <a:pt x="555708" y="1830694"/>
                  <a:pt x="555708" y="1785340"/>
                </a:cubicBezTo>
                <a:cubicBezTo>
                  <a:pt x="555708" y="1739986"/>
                  <a:pt x="593853" y="1703220"/>
                  <a:pt x="640908" y="1703220"/>
                </a:cubicBezTo>
                <a:close/>
                <a:moveTo>
                  <a:pt x="967597" y="1703220"/>
                </a:moveTo>
                <a:cubicBezTo>
                  <a:pt x="967597" y="1703220"/>
                  <a:pt x="967597" y="1703220"/>
                  <a:pt x="2639561" y="1703220"/>
                </a:cubicBezTo>
                <a:cubicBezTo>
                  <a:pt x="2691673" y="1703220"/>
                  <a:pt x="2735101" y="1737034"/>
                  <a:pt x="2735101" y="1775679"/>
                </a:cubicBezTo>
                <a:cubicBezTo>
                  <a:pt x="2735101" y="1775679"/>
                  <a:pt x="2735101" y="1775679"/>
                  <a:pt x="2735101" y="1795001"/>
                </a:cubicBezTo>
                <a:cubicBezTo>
                  <a:pt x="2735101" y="1833646"/>
                  <a:pt x="2691673" y="1867460"/>
                  <a:pt x="2639561" y="1867460"/>
                </a:cubicBezTo>
                <a:cubicBezTo>
                  <a:pt x="2639561" y="1867460"/>
                  <a:pt x="2639561" y="1867460"/>
                  <a:pt x="967597" y="1867460"/>
                </a:cubicBezTo>
                <a:cubicBezTo>
                  <a:pt x="915483" y="1867460"/>
                  <a:pt x="876399" y="1833646"/>
                  <a:pt x="876399" y="1795001"/>
                </a:cubicBezTo>
                <a:cubicBezTo>
                  <a:pt x="876399" y="1795001"/>
                  <a:pt x="876399" y="1795001"/>
                  <a:pt x="876399" y="1775679"/>
                </a:cubicBezTo>
                <a:cubicBezTo>
                  <a:pt x="876399" y="1737034"/>
                  <a:pt x="915483" y="1703220"/>
                  <a:pt x="967597" y="1703220"/>
                </a:cubicBezTo>
                <a:close/>
                <a:moveTo>
                  <a:pt x="4146801" y="1627224"/>
                </a:moveTo>
                <a:cubicBezTo>
                  <a:pt x="4146801" y="1627224"/>
                  <a:pt x="4146801" y="1627224"/>
                  <a:pt x="4184153" y="1627224"/>
                </a:cubicBezTo>
                <a:cubicBezTo>
                  <a:pt x="4269529" y="1627224"/>
                  <a:pt x="4338895" y="1671631"/>
                  <a:pt x="4338895" y="1720478"/>
                </a:cubicBezTo>
                <a:cubicBezTo>
                  <a:pt x="4338895" y="1720478"/>
                  <a:pt x="4338895" y="1720478"/>
                  <a:pt x="4338895" y="3510076"/>
                </a:cubicBezTo>
                <a:cubicBezTo>
                  <a:pt x="4338895" y="3510076"/>
                  <a:pt x="4338895" y="3510076"/>
                  <a:pt x="4659051" y="3510076"/>
                </a:cubicBezTo>
                <a:cubicBezTo>
                  <a:pt x="4659051" y="3510076"/>
                  <a:pt x="4659051" y="3510076"/>
                  <a:pt x="4659051" y="2568650"/>
                </a:cubicBezTo>
                <a:cubicBezTo>
                  <a:pt x="4659051" y="2519802"/>
                  <a:pt x="4744427" y="2497599"/>
                  <a:pt x="4829801" y="2497599"/>
                </a:cubicBezTo>
                <a:cubicBezTo>
                  <a:pt x="4829801" y="2497599"/>
                  <a:pt x="4829801" y="2497599"/>
                  <a:pt x="4867153" y="2497599"/>
                </a:cubicBezTo>
                <a:cubicBezTo>
                  <a:pt x="4947191" y="2497599"/>
                  <a:pt x="5043239" y="2519802"/>
                  <a:pt x="5043239" y="2568650"/>
                </a:cubicBezTo>
                <a:cubicBezTo>
                  <a:pt x="5043239" y="2568650"/>
                  <a:pt x="5043239" y="2568650"/>
                  <a:pt x="5043239" y="3510076"/>
                </a:cubicBezTo>
                <a:cubicBezTo>
                  <a:pt x="5043239" y="3510076"/>
                  <a:pt x="5043239" y="3510076"/>
                  <a:pt x="5363395" y="3510076"/>
                </a:cubicBezTo>
                <a:cubicBezTo>
                  <a:pt x="5363395" y="3510076"/>
                  <a:pt x="5363395" y="3510076"/>
                  <a:pt x="5363395" y="2151225"/>
                </a:cubicBezTo>
                <a:cubicBezTo>
                  <a:pt x="5363395" y="2102378"/>
                  <a:pt x="5422089" y="2053530"/>
                  <a:pt x="5507465" y="2053530"/>
                </a:cubicBezTo>
                <a:cubicBezTo>
                  <a:pt x="5507465" y="2053530"/>
                  <a:pt x="5507465" y="2053530"/>
                  <a:pt x="5544817" y="2053530"/>
                </a:cubicBezTo>
                <a:cubicBezTo>
                  <a:pt x="5630191" y="2053530"/>
                  <a:pt x="5704895" y="2102378"/>
                  <a:pt x="5704895" y="2151225"/>
                </a:cubicBezTo>
                <a:cubicBezTo>
                  <a:pt x="5704895" y="2151225"/>
                  <a:pt x="5704895" y="2151225"/>
                  <a:pt x="5704895" y="3510076"/>
                </a:cubicBezTo>
                <a:cubicBezTo>
                  <a:pt x="5704895" y="3510076"/>
                  <a:pt x="5704895" y="3510076"/>
                  <a:pt x="5843629" y="3510076"/>
                </a:cubicBezTo>
                <a:cubicBezTo>
                  <a:pt x="5875645" y="3510076"/>
                  <a:pt x="5902325" y="3541161"/>
                  <a:pt x="5902325" y="3572245"/>
                </a:cubicBezTo>
                <a:cubicBezTo>
                  <a:pt x="5902325" y="3603330"/>
                  <a:pt x="5875645" y="3634415"/>
                  <a:pt x="5843629" y="3634415"/>
                </a:cubicBezTo>
                <a:cubicBezTo>
                  <a:pt x="5843629" y="3634415"/>
                  <a:pt x="5843629" y="3634415"/>
                  <a:pt x="3159655" y="3634415"/>
                </a:cubicBezTo>
                <a:cubicBezTo>
                  <a:pt x="3127639" y="3634415"/>
                  <a:pt x="3100959" y="3603330"/>
                  <a:pt x="3100959" y="3572245"/>
                </a:cubicBezTo>
                <a:cubicBezTo>
                  <a:pt x="3100959" y="3541161"/>
                  <a:pt x="3127639" y="3510076"/>
                  <a:pt x="3159655" y="3510076"/>
                </a:cubicBezTo>
                <a:cubicBezTo>
                  <a:pt x="3159655" y="3510076"/>
                  <a:pt x="3159655" y="3510076"/>
                  <a:pt x="3335741" y="3510076"/>
                </a:cubicBezTo>
                <a:cubicBezTo>
                  <a:pt x="3335741" y="3510076"/>
                  <a:pt x="3335741" y="3510076"/>
                  <a:pt x="3335741" y="2883939"/>
                </a:cubicBezTo>
                <a:cubicBezTo>
                  <a:pt x="3335741" y="2835091"/>
                  <a:pt x="3383763" y="2799566"/>
                  <a:pt x="3469139" y="2799566"/>
                </a:cubicBezTo>
                <a:cubicBezTo>
                  <a:pt x="3469139" y="2799566"/>
                  <a:pt x="3469139" y="2799566"/>
                  <a:pt x="3506489" y="2799566"/>
                </a:cubicBezTo>
                <a:cubicBezTo>
                  <a:pt x="3586529" y="2799566"/>
                  <a:pt x="3655897" y="2835091"/>
                  <a:pt x="3655897" y="2883939"/>
                </a:cubicBezTo>
                <a:cubicBezTo>
                  <a:pt x="3655897" y="2883939"/>
                  <a:pt x="3655897" y="2883939"/>
                  <a:pt x="3655897" y="3510076"/>
                </a:cubicBezTo>
                <a:cubicBezTo>
                  <a:pt x="3655897" y="3510076"/>
                  <a:pt x="3655897" y="3510076"/>
                  <a:pt x="3997395" y="3510076"/>
                </a:cubicBezTo>
                <a:cubicBezTo>
                  <a:pt x="3997395" y="3510076"/>
                  <a:pt x="3997395" y="3510076"/>
                  <a:pt x="3997395" y="1720478"/>
                </a:cubicBezTo>
                <a:cubicBezTo>
                  <a:pt x="3997395" y="1671631"/>
                  <a:pt x="4066763" y="1627224"/>
                  <a:pt x="4146801" y="1627224"/>
                </a:cubicBezTo>
                <a:close/>
                <a:moveTo>
                  <a:pt x="967641" y="1372687"/>
                </a:moveTo>
                <a:cubicBezTo>
                  <a:pt x="967641" y="1372687"/>
                  <a:pt x="967641" y="1372687"/>
                  <a:pt x="3005373" y="1372687"/>
                </a:cubicBezTo>
                <a:cubicBezTo>
                  <a:pt x="3057511" y="1372687"/>
                  <a:pt x="3100959" y="1406712"/>
                  <a:pt x="3100959" y="1445598"/>
                </a:cubicBezTo>
                <a:cubicBezTo>
                  <a:pt x="3100959" y="1445598"/>
                  <a:pt x="3100959" y="1445598"/>
                  <a:pt x="3100959" y="1465041"/>
                </a:cubicBezTo>
                <a:cubicBezTo>
                  <a:pt x="3100959" y="1503928"/>
                  <a:pt x="3057511" y="1537953"/>
                  <a:pt x="3005373" y="1537953"/>
                </a:cubicBezTo>
                <a:cubicBezTo>
                  <a:pt x="3005373" y="1537953"/>
                  <a:pt x="3005373" y="1537953"/>
                  <a:pt x="967641" y="1537953"/>
                </a:cubicBezTo>
                <a:cubicBezTo>
                  <a:pt x="915503" y="1537953"/>
                  <a:pt x="876399" y="1503928"/>
                  <a:pt x="876399" y="1465041"/>
                </a:cubicBezTo>
                <a:cubicBezTo>
                  <a:pt x="876399" y="1465041"/>
                  <a:pt x="876399" y="1465041"/>
                  <a:pt x="876399" y="1445598"/>
                </a:cubicBezTo>
                <a:cubicBezTo>
                  <a:pt x="876399" y="1406712"/>
                  <a:pt x="915503" y="1372687"/>
                  <a:pt x="967641" y="1372687"/>
                </a:cubicBezTo>
                <a:close/>
                <a:moveTo>
                  <a:pt x="640908" y="1372687"/>
                </a:moveTo>
                <a:cubicBezTo>
                  <a:pt x="687963" y="1372687"/>
                  <a:pt x="726109" y="1409683"/>
                  <a:pt x="726109" y="1455320"/>
                </a:cubicBezTo>
                <a:cubicBezTo>
                  <a:pt x="726109" y="1500957"/>
                  <a:pt x="687963" y="1537953"/>
                  <a:pt x="640908" y="1537953"/>
                </a:cubicBezTo>
                <a:cubicBezTo>
                  <a:pt x="593853" y="1537953"/>
                  <a:pt x="555708" y="1500957"/>
                  <a:pt x="555708" y="1455320"/>
                </a:cubicBezTo>
                <a:cubicBezTo>
                  <a:pt x="555708" y="1409683"/>
                  <a:pt x="593853" y="1372687"/>
                  <a:pt x="640908" y="1372687"/>
                </a:cubicBezTo>
                <a:close/>
                <a:moveTo>
                  <a:pt x="967591" y="1043181"/>
                </a:moveTo>
                <a:cubicBezTo>
                  <a:pt x="967591" y="1043181"/>
                  <a:pt x="967591" y="1043181"/>
                  <a:pt x="2952109" y="1043181"/>
                </a:cubicBezTo>
                <a:cubicBezTo>
                  <a:pt x="3004217" y="1043181"/>
                  <a:pt x="3047643" y="1077206"/>
                  <a:pt x="3047643" y="1116092"/>
                </a:cubicBezTo>
                <a:cubicBezTo>
                  <a:pt x="3047643" y="1116092"/>
                  <a:pt x="3047643" y="1116092"/>
                  <a:pt x="3047643" y="1135535"/>
                </a:cubicBezTo>
                <a:cubicBezTo>
                  <a:pt x="3047643" y="1174422"/>
                  <a:pt x="3004217" y="1208447"/>
                  <a:pt x="2952109" y="1208447"/>
                </a:cubicBezTo>
                <a:cubicBezTo>
                  <a:pt x="2952109" y="1208447"/>
                  <a:pt x="2952109" y="1208447"/>
                  <a:pt x="967591" y="1208447"/>
                </a:cubicBezTo>
                <a:cubicBezTo>
                  <a:pt x="915481" y="1208447"/>
                  <a:pt x="876399" y="1174422"/>
                  <a:pt x="876399" y="1135535"/>
                </a:cubicBezTo>
                <a:cubicBezTo>
                  <a:pt x="876399" y="1135535"/>
                  <a:pt x="876399" y="1135535"/>
                  <a:pt x="876399" y="1116092"/>
                </a:cubicBezTo>
                <a:cubicBezTo>
                  <a:pt x="876399" y="1077206"/>
                  <a:pt x="915481" y="1043181"/>
                  <a:pt x="967591" y="1043181"/>
                </a:cubicBezTo>
                <a:close/>
                <a:moveTo>
                  <a:pt x="640908" y="1043181"/>
                </a:moveTo>
                <a:cubicBezTo>
                  <a:pt x="687963" y="1043181"/>
                  <a:pt x="726109" y="1080177"/>
                  <a:pt x="726109" y="1125814"/>
                </a:cubicBezTo>
                <a:cubicBezTo>
                  <a:pt x="726109" y="1171451"/>
                  <a:pt x="687963" y="1208447"/>
                  <a:pt x="640908" y="1208447"/>
                </a:cubicBezTo>
                <a:cubicBezTo>
                  <a:pt x="593853" y="1208447"/>
                  <a:pt x="555708" y="1171451"/>
                  <a:pt x="555708" y="1125814"/>
                </a:cubicBezTo>
                <a:cubicBezTo>
                  <a:pt x="555708" y="1080177"/>
                  <a:pt x="593853" y="1043181"/>
                  <a:pt x="640908" y="1043181"/>
                </a:cubicBezTo>
                <a:close/>
                <a:moveTo>
                  <a:pt x="324140" y="703848"/>
                </a:moveTo>
                <a:lnTo>
                  <a:pt x="324140" y="4113425"/>
                </a:lnTo>
                <a:lnTo>
                  <a:pt x="6100105" y="4113425"/>
                </a:lnTo>
                <a:lnTo>
                  <a:pt x="6100105" y="703848"/>
                </a:lnTo>
                <a:close/>
                <a:moveTo>
                  <a:pt x="193423" y="0"/>
                </a:moveTo>
                <a:lnTo>
                  <a:pt x="6230823" y="0"/>
                </a:lnTo>
                <a:cubicBezTo>
                  <a:pt x="6337649" y="0"/>
                  <a:pt x="6424245" y="86598"/>
                  <a:pt x="6424245" y="193423"/>
                </a:cubicBezTo>
                <a:lnTo>
                  <a:pt x="6424245" y="4202560"/>
                </a:lnTo>
                <a:cubicBezTo>
                  <a:pt x="6424245" y="4309385"/>
                  <a:pt x="6337649" y="4395983"/>
                  <a:pt x="6230823" y="4395983"/>
                </a:cubicBezTo>
                <a:lnTo>
                  <a:pt x="193423" y="4395983"/>
                </a:lnTo>
                <a:cubicBezTo>
                  <a:pt x="86598" y="4395983"/>
                  <a:pt x="0" y="4309385"/>
                  <a:pt x="0" y="4202560"/>
                </a:cubicBezTo>
                <a:lnTo>
                  <a:pt x="0" y="193423"/>
                </a:lnTo>
                <a:cubicBezTo>
                  <a:pt x="0" y="86598"/>
                  <a:pt x="86598" y="0"/>
                  <a:pt x="193423" y="0"/>
                </a:cubicBez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z="1600" spc="-5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1" name="Freeform 362"/>
          <p:cNvSpPr>
            <a:spLocks noChangeAspect="1"/>
          </p:cNvSpPr>
          <p:nvPr/>
        </p:nvSpPr>
        <p:spPr bwMode="auto">
          <a:xfrm rot="19207886">
            <a:off x="5944280" y="2275863"/>
            <a:ext cx="665187" cy="1188720"/>
          </a:xfrm>
          <a:custGeom>
            <a:avLst/>
            <a:gdLst/>
            <a:ahLst/>
            <a:cxnLst/>
            <a:rect l="l" t="t" r="r" b="b"/>
            <a:pathLst>
              <a:path w="2319649" h="4146395">
                <a:moveTo>
                  <a:pt x="721347" y="1393541"/>
                </a:moveTo>
                <a:lnTo>
                  <a:pt x="1004577" y="1630094"/>
                </a:lnTo>
                <a:lnTo>
                  <a:pt x="783124" y="1895244"/>
                </a:lnTo>
                <a:lnTo>
                  <a:pt x="499894" y="1658691"/>
                </a:lnTo>
                <a:close/>
                <a:moveTo>
                  <a:pt x="221453" y="976031"/>
                </a:moveTo>
                <a:lnTo>
                  <a:pt x="504683" y="1212584"/>
                </a:lnTo>
                <a:lnTo>
                  <a:pt x="283230" y="1477734"/>
                </a:lnTo>
                <a:lnTo>
                  <a:pt x="0" y="1241181"/>
                </a:lnTo>
                <a:close/>
                <a:moveTo>
                  <a:pt x="1119716" y="916564"/>
                </a:moveTo>
                <a:lnTo>
                  <a:pt x="1402946" y="1153118"/>
                </a:lnTo>
                <a:lnTo>
                  <a:pt x="1181493" y="1418268"/>
                </a:lnTo>
                <a:lnTo>
                  <a:pt x="898263" y="1181715"/>
                </a:lnTo>
                <a:close/>
                <a:moveTo>
                  <a:pt x="619823" y="499054"/>
                </a:moveTo>
                <a:lnTo>
                  <a:pt x="903053" y="735607"/>
                </a:lnTo>
                <a:lnTo>
                  <a:pt x="681600" y="1000757"/>
                </a:lnTo>
                <a:lnTo>
                  <a:pt x="398370" y="764204"/>
                </a:lnTo>
                <a:close/>
                <a:moveTo>
                  <a:pt x="1788219" y="1414996"/>
                </a:moveTo>
                <a:lnTo>
                  <a:pt x="1827007" y="1456492"/>
                </a:lnTo>
                <a:lnTo>
                  <a:pt x="1848826" y="1510192"/>
                </a:lnTo>
                <a:lnTo>
                  <a:pt x="1853674" y="1566334"/>
                </a:lnTo>
                <a:lnTo>
                  <a:pt x="1843977" y="1620034"/>
                </a:lnTo>
                <a:lnTo>
                  <a:pt x="1817310" y="1671294"/>
                </a:lnTo>
                <a:lnTo>
                  <a:pt x="1371242" y="2230266"/>
                </a:lnTo>
                <a:lnTo>
                  <a:pt x="1412455" y="2191212"/>
                </a:lnTo>
                <a:lnTo>
                  <a:pt x="1465789" y="2166802"/>
                </a:lnTo>
                <a:lnTo>
                  <a:pt x="1519123" y="2161920"/>
                </a:lnTo>
                <a:lnTo>
                  <a:pt x="1574882" y="2171684"/>
                </a:lnTo>
                <a:lnTo>
                  <a:pt x="1625792" y="2200975"/>
                </a:lnTo>
                <a:lnTo>
                  <a:pt x="1664580" y="2244912"/>
                </a:lnTo>
                <a:lnTo>
                  <a:pt x="1688823" y="2296171"/>
                </a:lnTo>
                <a:lnTo>
                  <a:pt x="1693672" y="2349872"/>
                </a:lnTo>
                <a:lnTo>
                  <a:pt x="1679126" y="2406013"/>
                </a:lnTo>
                <a:lnTo>
                  <a:pt x="1650035" y="2454832"/>
                </a:lnTo>
                <a:lnTo>
                  <a:pt x="1613670" y="2506091"/>
                </a:lnTo>
                <a:lnTo>
                  <a:pt x="1664580" y="2476800"/>
                </a:lnTo>
                <a:lnTo>
                  <a:pt x="1727611" y="2467036"/>
                </a:lnTo>
                <a:lnTo>
                  <a:pt x="1783370" y="2476800"/>
                </a:lnTo>
                <a:lnTo>
                  <a:pt x="1839128" y="2506091"/>
                </a:lnTo>
                <a:lnTo>
                  <a:pt x="1877917" y="2550028"/>
                </a:lnTo>
                <a:lnTo>
                  <a:pt x="1902160" y="2601288"/>
                </a:lnTo>
                <a:lnTo>
                  <a:pt x="1907008" y="2654988"/>
                </a:lnTo>
                <a:lnTo>
                  <a:pt x="1897311" y="2711129"/>
                </a:lnTo>
                <a:lnTo>
                  <a:pt x="1868220" y="2759948"/>
                </a:lnTo>
                <a:lnTo>
                  <a:pt x="1797916" y="2850262"/>
                </a:lnTo>
                <a:lnTo>
                  <a:pt x="1848825" y="2820971"/>
                </a:lnTo>
                <a:lnTo>
                  <a:pt x="1907008" y="2811207"/>
                </a:lnTo>
                <a:lnTo>
                  <a:pt x="1967616" y="2820971"/>
                </a:lnTo>
                <a:lnTo>
                  <a:pt x="2020950" y="2850262"/>
                </a:lnTo>
                <a:lnTo>
                  <a:pt x="2057314" y="2891758"/>
                </a:lnTo>
                <a:lnTo>
                  <a:pt x="2081557" y="2945459"/>
                </a:lnTo>
                <a:lnTo>
                  <a:pt x="2086406" y="3001600"/>
                </a:lnTo>
                <a:lnTo>
                  <a:pt x="2076708" y="3055300"/>
                </a:lnTo>
                <a:lnTo>
                  <a:pt x="2050041" y="3106560"/>
                </a:lnTo>
                <a:lnTo>
                  <a:pt x="1380939" y="3941357"/>
                </a:lnTo>
                <a:lnTo>
                  <a:pt x="1351848" y="3975530"/>
                </a:lnTo>
                <a:lnTo>
                  <a:pt x="1313059" y="4017026"/>
                </a:lnTo>
                <a:lnTo>
                  <a:pt x="1271846" y="4060963"/>
                </a:lnTo>
                <a:lnTo>
                  <a:pt x="1218512" y="4097577"/>
                </a:lnTo>
                <a:lnTo>
                  <a:pt x="1167602" y="4126868"/>
                </a:lnTo>
                <a:lnTo>
                  <a:pt x="1109420" y="4146395"/>
                </a:lnTo>
                <a:lnTo>
                  <a:pt x="1058510" y="4141514"/>
                </a:lnTo>
                <a:lnTo>
                  <a:pt x="1010024" y="4117104"/>
                </a:lnTo>
                <a:lnTo>
                  <a:pt x="973660" y="4090254"/>
                </a:lnTo>
                <a:lnTo>
                  <a:pt x="915477" y="4046317"/>
                </a:lnTo>
                <a:lnTo>
                  <a:pt x="850022" y="3990176"/>
                </a:lnTo>
                <a:lnTo>
                  <a:pt x="777293" y="3931593"/>
                </a:lnTo>
                <a:lnTo>
                  <a:pt x="697292" y="3865688"/>
                </a:lnTo>
                <a:lnTo>
                  <a:pt x="612442" y="3797343"/>
                </a:lnTo>
                <a:lnTo>
                  <a:pt x="532440" y="3731438"/>
                </a:lnTo>
                <a:lnTo>
                  <a:pt x="450015" y="3670415"/>
                </a:lnTo>
                <a:lnTo>
                  <a:pt x="379710" y="3611832"/>
                </a:lnTo>
                <a:lnTo>
                  <a:pt x="319104" y="3560573"/>
                </a:lnTo>
                <a:lnTo>
                  <a:pt x="270618" y="3521518"/>
                </a:lnTo>
                <a:lnTo>
                  <a:pt x="236678" y="3497108"/>
                </a:lnTo>
                <a:lnTo>
                  <a:pt x="190617" y="3445849"/>
                </a:lnTo>
                <a:lnTo>
                  <a:pt x="161525" y="3392148"/>
                </a:lnTo>
                <a:lnTo>
                  <a:pt x="151828" y="3336007"/>
                </a:lnTo>
                <a:lnTo>
                  <a:pt x="151828" y="3277425"/>
                </a:lnTo>
                <a:lnTo>
                  <a:pt x="156677" y="3221284"/>
                </a:lnTo>
                <a:lnTo>
                  <a:pt x="319104" y="2110661"/>
                </a:lnTo>
                <a:lnTo>
                  <a:pt x="333649" y="2052078"/>
                </a:lnTo>
                <a:lnTo>
                  <a:pt x="365165" y="2005701"/>
                </a:lnTo>
                <a:lnTo>
                  <a:pt x="413651" y="1976410"/>
                </a:lnTo>
                <a:lnTo>
                  <a:pt x="464561" y="1956882"/>
                </a:lnTo>
                <a:lnTo>
                  <a:pt x="522743" y="1956882"/>
                </a:lnTo>
                <a:lnTo>
                  <a:pt x="578502" y="1971528"/>
                </a:lnTo>
                <a:lnTo>
                  <a:pt x="622139" y="2005701"/>
                </a:lnTo>
                <a:lnTo>
                  <a:pt x="656079" y="2052078"/>
                </a:lnTo>
                <a:lnTo>
                  <a:pt x="673049" y="2105779"/>
                </a:lnTo>
                <a:lnTo>
                  <a:pt x="673049" y="2161921"/>
                </a:lnTo>
                <a:lnTo>
                  <a:pt x="612442" y="2601288"/>
                </a:lnTo>
                <a:lnTo>
                  <a:pt x="1531245" y="1441846"/>
                </a:lnTo>
                <a:lnTo>
                  <a:pt x="1574882" y="1405232"/>
                </a:lnTo>
                <a:lnTo>
                  <a:pt x="1625792" y="1380823"/>
                </a:lnTo>
                <a:lnTo>
                  <a:pt x="1683974" y="1375941"/>
                </a:lnTo>
                <a:lnTo>
                  <a:pt x="1734885" y="1385705"/>
                </a:lnTo>
                <a:close/>
                <a:moveTo>
                  <a:pt x="2036419" y="835021"/>
                </a:moveTo>
                <a:lnTo>
                  <a:pt x="2319649" y="1071574"/>
                </a:lnTo>
                <a:lnTo>
                  <a:pt x="2098196" y="1336724"/>
                </a:lnTo>
                <a:lnTo>
                  <a:pt x="1814966" y="1100171"/>
                </a:lnTo>
                <a:close/>
                <a:moveTo>
                  <a:pt x="1536525" y="417510"/>
                </a:moveTo>
                <a:lnTo>
                  <a:pt x="1819755" y="654063"/>
                </a:lnTo>
                <a:lnTo>
                  <a:pt x="1598302" y="919214"/>
                </a:lnTo>
                <a:lnTo>
                  <a:pt x="1315073" y="682661"/>
                </a:lnTo>
                <a:close/>
                <a:moveTo>
                  <a:pt x="1036632" y="0"/>
                </a:moveTo>
                <a:lnTo>
                  <a:pt x="1319862" y="236553"/>
                </a:lnTo>
                <a:lnTo>
                  <a:pt x="1098409" y="501703"/>
                </a:lnTo>
                <a:lnTo>
                  <a:pt x="815179" y="26515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600" dirty="0">
              <a:solidFill>
                <a:srgbClr val="404040"/>
              </a:solidFill>
            </a:endParaRPr>
          </a:p>
        </p:txBody>
      </p:sp>
      <p:grpSp>
        <p:nvGrpSpPr>
          <p:cNvPr id="3" name="Group 2"/>
          <p:cNvGrpSpPr/>
          <p:nvPr/>
        </p:nvGrpSpPr>
        <p:grpSpPr>
          <a:xfrm>
            <a:off x="797384" y="2724839"/>
            <a:ext cx="1591814" cy="492981"/>
            <a:chOff x="2549163" y="1542688"/>
            <a:chExt cx="2388735" cy="739785"/>
          </a:xfrm>
          <a:solidFill>
            <a:schemeClr val="bg1"/>
          </a:solidFill>
        </p:grpSpPr>
        <p:sp>
          <p:nvSpPr>
            <p:cNvPr id="12" name="Round Same Side Corner Rectangle 11"/>
            <p:cNvSpPr/>
            <p:nvPr/>
          </p:nvSpPr>
          <p:spPr>
            <a:xfrm>
              <a:off x="3040048" y="1542688"/>
              <a:ext cx="998085" cy="721233"/>
            </a:xfrm>
            <a:custGeom>
              <a:avLst/>
              <a:gdLst/>
              <a:ahLst/>
              <a:cxnLst/>
              <a:rect l="l" t="t" r="r" b="b"/>
              <a:pathLst>
                <a:path w="997825" h="721233">
                  <a:moveTo>
                    <a:pt x="386303" y="632863"/>
                  </a:moveTo>
                  <a:lnTo>
                    <a:pt x="361994" y="673949"/>
                  </a:lnTo>
                  <a:lnTo>
                    <a:pt x="635830" y="673949"/>
                  </a:lnTo>
                  <a:lnTo>
                    <a:pt x="611521" y="632863"/>
                  </a:lnTo>
                  <a:close/>
                  <a:moveTo>
                    <a:pt x="74549" y="554146"/>
                  </a:moveTo>
                  <a:lnTo>
                    <a:pt x="923276" y="554146"/>
                  </a:lnTo>
                  <a:lnTo>
                    <a:pt x="997825" y="680147"/>
                  </a:lnTo>
                  <a:lnTo>
                    <a:pt x="997380" y="680147"/>
                  </a:lnTo>
                  <a:lnTo>
                    <a:pt x="997380" y="721233"/>
                  </a:lnTo>
                  <a:lnTo>
                    <a:pt x="443" y="721233"/>
                  </a:lnTo>
                  <a:lnTo>
                    <a:pt x="443" y="680147"/>
                  </a:lnTo>
                  <a:lnTo>
                    <a:pt x="0" y="680147"/>
                  </a:lnTo>
                  <a:close/>
                  <a:moveTo>
                    <a:pt x="107888" y="28997"/>
                  </a:moveTo>
                  <a:lnTo>
                    <a:pt x="107888" y="517611"/>
                  </a:lnTo>
                  <a:lnTo>
                    <a:pt x="889938" y="517611"/>
                  </a:lnTo>
                  <a:lnTo>
                    <a:pt x="889938" y="28997"/>
                  </a:lnTo>
                  <a:close/>
                  <a:moveTo>
                    <a:pt x="102530" y="0"/>
                  </a:moveTo>
                  <a:lnTo>
                    <a:pt x="895294" y="0"/>
                  </a:lnTo>
                  <a:cubicBezTo>
                    <a:pt x="909799" y="0"/>
                    <a:pt x="921556" y="11760"/>
                    <a:pt x="921556" y="26269"/>
                  </a:cubicBezTo>
                  <a:lnTo>
                    <a:pt x="921556" y="541850"/>
                  </a:lnTo>
                  <a:lnTo>
                    <a:pt x="76268" y="541850"/>
                  </a:lnTo>
                  <a:lnTo>
                    <a:pt x="76268" y="26269"/>
                  </a:lnTo>
                  <a:cubicBezTo>
                    <a:pt x="76268" y="11760"/>
                    <a:pt x="88025" y="0"/>
                    <a:pt x="102530" y="0"/>
                  </a:cubicBezTo>
                  <a:close/>
                </a:path>
              </a:pathLst>
            </a:custGeom>
            <a:grpFill/>
            <a:ln w="25400" cap="flat" cmpd="sng" algn="ctr">
              <a:noFill/>
              <a:prstDash val="solid"/>
            </a:ln>
            <a:effectLst/>
          </p:spPr>
          <p:txBody>
            <a:bodyPr rtlCol="0" anchor="ctr"/>
            <a:lstStyle/>
            <a:p>
              <a:pPr algn="ctr" defTabSz="914400">
                <a:defRPr/>
              </a:pPr>
              <a:endParaRPr lang="en-US" sz="1600" kern="0" dirty="0">
                <a:solidFill>
                  <a:srgbClr val="B4A0FF"/>
                </a:solidFill>
                <a:latin typeface="Segoe"/>
              </a:endParaRPr>
            </a:p>
          </p:txBody>
        </p:sp>
        <p:sp>
          <p:nvSpPr>
            <p:cNvPr id="13" name="Rounded Rectangle 223"/>
            <p:cNvSpPr/>
            <p:nvPr/>
          </p:nvSpPr>
          <p:spPr bwMode="auto">
            <a:xfrm>
              <a:off x="2549163" y="1634121"/>
              <a:ext cx="368617" cy="648352"/>
            </a:xfrm>
            <a:custGeom>
              <a:avLst/>
              <a:gdLst/>
              <a:ahLst/>
              <a:cxnLst/>
              <a:rect l="l" t="t" r="r" b="b"/>
              <a:pathLst>
                <a:path w="3657600" h="6434945">
                  <a:moveTo>
                    <a:pt x="1828801" y="5761924"/>
                  </a:moveTo>
                  <a:cubicBezTo>
                    <a:pt x="1694209" y="5761924"/>
                    <a:pt x="1585101" y="5871032"/>
                    <a:pt x="1585101" y="6005624"/>
                  </a:cubicBezTo>
                  <a:cubicBezTo>
                    <a:pt x="1585101" y="6140216"/>
                    <a:pt x="1694209" y="6249324"/>
                    <a:pt x="1828801" y="6249324"/>
                  </a:cubicBezTo>
                  <a:cubicBezTo>
                    <a:pt x="1963393" y="6249324"/>
                    <a:pt x="2072501" y="6140216"/>
                    <a:pt x="2072501" y="6005624"/>
                  </a:cubicBezTo>
                  <a:cubicBezTo>
                    <a:pt x="2072501" y="5871032"/>
                    <a:pt x="1963393" y="5761924"/>
                    <a:pt x="1828801" y="5761924"/>
                  </a:cubicBezTo>
                  <a:close/>
                  <a:moveTo>
                    <a:pt x="367260" y="607233"/>
                  </a:moveTo>
                  <a:lnTo>
                    <a:pt x="367260" y="5543030"/>
                  </a:lnTo>
                  <a:lnTo>
                    <a:pt x="3290341" y="5543030"/>
                  </a:lnTo>
                  <a:lnTo>
                    <a:pt x="3290341" y="607233"/>
                  </a:lnTo>
                  <a:close/>
                  <a:moveTo>
                    <a:pt x="1097280" y="257182"/>
                  </a:moveTo>
                  <a:cubicBezTo>
                    <a:pt x="1072030" y="257182"/>
                    <a:pt x="1051560" y="277652"/>
                    <a:pt x="1051560" y="302902"/>
                  </a:cubicBezTo>
                  <a:cubicBezTo>
                    <a:pt x="1051560" y="328152"/>
                    <a:pt x="1072030" y="348622"/>
                    <a:pt x="1097280" y="348622"/>
                  </a:cubicBezTo>
                  <a:lnTo>
                    <a:pt x="2560320" y="348622"/>
                  </a:lnTo>
                  <a:cubicBezTo>
                    <a:pt x="2585570" y="348622"/>
                    <a:pt x="2606040" y="328152"/>
                    <a:pt x="2606040" y="302902"/>
                  </a:cubicBezTo>
                  <a:cubicBezTo>
                    <a:pt x="2606040" y="277652"/>
                    <a:pt x="2585570" y="257182"/>
                    <a:pt x="2560320" y="257182"/>
                  </a:cubicBezTo>
                  <a:close/>
                  <a:moveTo>
                    <a:pt x="609612" y="0"/>
                  </a:moveTo>
                  <a:lnTo>
                    <a:pt x="3047988" y="0"/>
                  </a:lnTo>
                  <a:cubicBezTo>
                    <a:pt x="3384667" y="0"/>
                    <a:pt x="3657600" y="272933"/>
                    <a:pt x="3657600" y="609612"/>
                  </a:cubicBezTo>
                  <a:lnTo>
                    <a:pt x="3657600" y="5825333"/>
                  </a:lnTo>
                  <a:cubicBezTo>
                    <a:pt x="3657600" y="6162012"/>
                    <a:pt x="3384667" y="6434945"/>
                    <a:pt x="3047988" y="6434945"/>
                  </a:cubicBezTo>
                  <a:lnTo>
                    <a:pt x="609612" y="6434945"/>
                  </a:lnTo>
                  <a:cubicBezTo>
                    <a:pt x="272933" y="6434945"/>
                    <a:pt x="0" y="6162012"/>
                    <a:pt x="0" y="5825333"/>
                  </a:cubicBezTo>
                  <a:lnTo>
                    <a:pt x="0" y="609612"/>
                  </a:lnTo>
                  <a:cubicBezTo>
                    <a:pt x="0" y="272933"/>
                    <a:pt x="272933" y="0"/>
                    <a:pt x="609612"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z="1600" spc="-5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14" name="Rounded Rectangle 6"/>
            <p:cNvSpPr/>
            <p:nvPr/>
          </p:nvSpPr>
          <p:spPr bwMode="auto">
            <a:xfrm rot="16200000">
              <a:off x="4222719" y="1520282"/>
              <a:ext cx="591629" cy="838729"/>
            </a:xfrm>
            <a:custGeom>
              <a:avLst/>
              <a:gdLst/>
              <a:ahLst/>
              <a:cxnLst/>
              <a:rect l="l" t="t" r="r" b="b"/>
              <a:pathLst>
                <a:path w="3286897" h="4658497">
                  <a:moveTo>
                    <a:pt x="1600200" y="4382531"/>
                  </a:moveTo>
                  <a:cubicBezTo>
                    <a:pt x="1600200" y="4367744"/>
                    <a:pt x="1588213" y="4355757"/>
                    <a:pt x="1573426" y="4355757"/>
                  </a:cubicBezTo>
                  <a:lnTo>
                    <a:pt x="811428" y="4355757"/>
                  </a:lnTo>
                  <a:cubicBezTo>
                    <a:pt x="796641" y="4355757"/>
                    <a:pt x="784654" y="4367744"/>
                    <a:pt x="784654" y="4382531"/>
                  </a:cubicBezTo>
                  <a:lnTo>
                    <a:pt x="784654" y="4489621"/>
                  </a:lnTo>
                  <a:cubicBezTo>
                    <a:pt x="784654" y="4504408"/>
                    <a:pt x="796641" y="4516395"/>
                    <a:pt x="811428" y="4516395"/>
                  </a:cubicBezTo>
                  <a:lnTo>
                    <a:pt x="1573426" y="4516395"/>
                  </a:lnTo>
                  <a:cubicBezTo>
                    <a:pt x="1588213" y="4516395"/>
                    <a:pt x="1600200" y="4504408"/>
                    <a:pt x="1600200" y="4489621"/>
                  </a:cubicBezTo>
                  <a:close/>
                  <a:moveTo>
                    <a:pt x="2502243" y="4382531"/>
                  </a:moveTo>
                  <a:cubicBezTo>
                    <a:pt x="2502243" y="4367744"/>
                    <a:pt x="2490256" y="4355757"/>
                    <a:pt x="2475469" y="4355757"/>
                  </a:cubicBezTo>
                  <a:lnTo>
                    <a:pt x="1713471" y="4355757"/>
                  </a:lnTo>
                  <a:cubicBezTo>
                    <a:pt x="1698684" y="4355757"/>
                    <a:pt x="1686697" y="4367744"/>
                    <a:pt x="1686697" y="4382531"/>
                  </a:cubicBezTo>
                  <a:lnTo>
                    <a:pt x="1686697" y="4489621"/>
                  </a:lnTo>
                  <a:cubicBezTo>
                    <a:pt x="1686697" y="4504408"/>
                    <a:pt x="1698684" y="4516395"/>
                    <a:pt x="1713471" y="4516395"/>
                  </a:cubicBezTo>
                  <a:lnTo>
                    <a:pt x="2475469" y="4516395"/>
                  </a:lnTo>
                  <a:cubicBezTo>
                    <a:pt x="2490256" y="4516395"/>
                    <a:pt x="2502243" y="4504408"/>
                    <a:pt x="2502243" y="4489621"/>
                  </a:cubicBezTo>
                  <a:close/>
                  <a:moveTo>
                    <a:pt x="3021231" y="480896"/>
                  </a:moveTo>
                  <a:cubicBezTo>
                    <a:pt x="3021231" y="375524"/>
                    <a:pt x="2935811" y="290104"/>
                    <a:pt x="2830439" y="290104"/>
                  </a:cubicBezTo>
                  <a:lnTo>
                    <a:pt x="444108" y="290104"/>
                  </a:lnTo>
                  <a:cubicBezTo>
                    <a:pt x="338736" y="290104"/>
                    <a:pt x="253316" y="375524"/>
                    <a:pt x="253316" y="480896"/>
                  </a:cubicBezTo>
                  <a:lnTo>
                    <a:pt x="253316" y="4029043"/>
                  </a:lnTo>
                  <a:cubicBezTo>
                    <a:pt x="253316" y="4134415"/>
                    <a:pt x="338736" y="4219835"/>
                    <a:pt x="444108" y="4219835"/>
                  </a:cubicBezTo>
                  <a:lnTo>
                    <a:pt x="2830439" y="4219835"/>
                  </a:lnTo>
                  <a:cubicBezTo>
                    <a:pt x="2935811" y="4219835"/>
                    <a:pt x="3021231" y="4134415"/>
                    <a:pt x="3021231" y="4029043"/>
                  </a:cubicBezTo>
                  <a:close/>
                  <a:moveTo>
                    <a:pt x="3286897" y="226566"/>
                  </a:moveTo>
                  <a:lnTo>
                    <a:pt x="3286897" y="4431931"/>
                  </a:lnTo>
                  <a:cubicBezTo>
                    <a:pt x="3286897" y="4557060"/>
                    <a:pt x="3185460" y="4658497"/>
                    <a:pt x="3060331" y="4658497"/>
                  </a:cubicBezTo>
                  <a:lnTo>
                    <a:pt x="226566" y="4658497"/>
                  </a:lnTo>
                  <a:cubicBezTo>
                    <a:pt x="101437" y="4658497"/>
                    <a:pt x="0" y="4557060"/>
                    <a:pt x="0" y="4431931"/>
                  </a:cubicBezTo>
                  <a:lnTo>
                    <a:pt x="0" y="226566"/>
                  </a:lnTo>
                  <a:cubicBezTo>
                    <a:pt x="0" y="101437"/>
                    <a:pt x="101437" y="0"/>
                    <a:pt x="226566" y="0"/>
                  </a:cubicBezTo>
                  <a:lnTo>
                    <a:pt x="3060331" y="0"/>
                  </a:lnTo>
                  <a:cubicBezTo>
                    <a:pt x="3185460" y="0"/>
                    <a:pt x="3286897" y="101437"/>
                    <a:pt x="3286897" y="226566"/>
                  </a:cubicBezTo>
                  <a:close/>
                </a:path>
              </a:pathLst>
            </a:custGeom>
            <a:grp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822953"/>
              <a:endParaRPr lang="en-US" spc="-135" dirty="0">
                <a:gradFill>
                  <a:gsLst>
                    <a:gs pos="0">
                      <a:srgbClr val="FFFFFF"/>
                    </a:gs>
                    <a:gs pos="100000">
                      <a:srgbClr val="FFFFFF"/>
                    </a:gs>
                  </a:gsLst>
                  <a:lin ang="5400000" scaled="0"/>
                </a:gradFill>
                <a:latin typeface="Segoe Light" pitchFamily="34" charset="0"/>
              </a:endParaRPr>
            </a:p>
          </p:txBody>
        </p:sp>
      </p:grpSp>
      <p:grpSp>
        <p:nvGrpSpPr>
          <p:cNvPr id="15" name="Group 14"/>
          <p:cNvGrpSpPr>
            <a:grpSpLocks noChangeAspect="1"/>
          </p:cNvGrpSpPr>
          <p:nvPr/>
        </p:nvGrpSpPr>
        <p:grpSpPr>
          <a:xfrm>
            <a:off x="8027936" y="2355964"/>
            <a:ext cx="848931" cy="1133627"/>
            <a:chOff x="10036997" y="2439550"/>
            <a:chExt cx="436467" cy="582841"/>
          </a:xfrm>
          <a:solidFill>
            <a:schemeClr val="bg1"/>
          </a:solidFill>
        </p:grpSpPr>
        <p:sp>
          <p:nvSpPr>
            <p:cNvPr id="16" name="Freeform 15"/>
            <p:cNvSpPr>
              <a:spLocks noChangeAspect="1"/>
            </p:cNvSpPr>
            <p:nvPr/>
          </p:nvSpPr>
          <p:spPr bwMode="auto">
            <a:xfrm rot="16200000">
              <a:off x="9963810" y="2512737"/>
              <a:ext cx="582841" cy="436467"/>
            </a:xfrm>
            <a:custGeom>
              <a:avLst/>
              <a:gdLst>
                <a:gd name="connsiteX0" fmla="*/ 221728 w 582841"/>
                <a:gd name="connsiteY0" fmla="*/ 360901 h 436467"/>
                <a:gd name="connsiteX1" fmla="*/ 208302 w 582841"/>
                <a:gd name="connsiteY1" fmla="*/ 347475 h 436467"/>
                <a:gd name="connsiteX2" fmla="*/ 64527 w 582841"/>
                <a:gd name="connsiteY2" fmla="*/ 347475 h 436467"/>
                <a:gd name="connsiteX3" fmla="*/ 51101 w 582841"/>
                <a:gd name="connsiteY3" fmla="*/ 360901 h 436467"/>
                <a:gd name="connsiteX4" fmla="*/ 51101 w 582841"/>
                <a:gd name="connsiteY4" fmla="*/ 379768 h 436467"/>
                <a:gd name="connsiteX5" fmla="*/ 64527 w 582841"/>
                <a:gd name="connsiteY5" fmla="*/ 393194 h 436467"/>
                <a:gd name="connsiteX6" fmla="*/ 208302 w 582841"/>
                <a:gd name="connsiteY6" fmla="*/ 393194 h 436467"/>
                <a:gd name="connsiteX7" fmla="*/ 221728 w 582841"/>
                <a:gd name="connsiteY7" fmla="*/ 379768 h 436467"/>
                <a:gd name="connsiteX8" fmla="*/ 447470 w 582841"/>
                <a:gd name="connsiteY8" fmla="*/ 370334 h 436467"/>
                <a:gd name="connsiteX9" fmla="*/ 424610 w 582841"/>
                <a:gd name="connsiteY9" fmla="*/ 347474 h 436467"/>
                <a:gd name="connsiteX10" fmla="*/ 401750 w 582841"/>
                <a:gd name="connsiteY10" fmla="*/ 370334 h 436467"/>
                <a:gd name="connsiteX11" fmla="*/ 424610 w 582841"/>
                <a:gd name="connsiteY11" fmla="*/ 393194 h 436467"/>
                <a:gd name="connsiteX12" fmla="*/ 447470 w 582841"/>
                <a:gd name="connsiteY12" fmla="*/ 370334 h 436467"/>
                <a:gd name="connsiteX13" fmla="*/ 525714 w 582841"/>
                <a:gd name="connsiteY13" fmla="*/ 370334 h 436467"/>
                <a:gd name="connsiteX14" fmla="*/ 502854 w 582841"/>
                <a:gd name="connsiteY14" fmla="*/ 347474 h 436467"/>
                <a:gd name="connsiteX15" fmla="*/ 479994 w 582841"/>
                <a:gd name="connsiteY15" fmla="*/ 370334 h 436467"/>
                <a:gd name="connsiteX16" fmla="*/ 502854 w 582841"/>
                <a:gd name="connsiteY16" fmla="*/ 393194 h 436467"/>
                <a:gd name="connsiteX17" fmla="*/ 525714 w 582841"/>
                <a:gd name="connsiteY17" fmla="*/ 370334 h 436467"/>
                <a:gd name="connsiteX18" fmla="*/ 549490 w 582841"/>
                <a:gd name="connsiteY18" fmla="*/ 38944 h 436467"/>
                <a:gd name="connsiteX19" fmla="*/ 33350 w 582841"/>
                <a:gd name="connsiteY19" fmla="*/ 38944 h 436467"/>
                <a:gd name="connsiteX20" fmla="*/ 33350 w 582841"/>
                <a:gd name="connsiteY20" fmla="*/ 313754 h 436467"/>
                <a:gd name="connsiteX21" fmla="*/ 549490 w 582841"/>
                <a:gd name="connsiteY21" fmla="*/ 313754 h 436467"/>
                <a:gd name="connsiteX22" fmla="*/ 582841 w 582841"/>
                <a:gd name="connsiteY22" fmla="*/ 39441 h 436467"/>
                <a:gd name="connsiteX23" fmla="*/ 582841 w 582841"/>
                <a:gd name="connsiteY23" fmla="*/ 397028 h 436467"/>
                <a:gd name="connsiteX24" fmla="*/ 543402 w 582841"/>
                <a:gd name="connsiteY24" fmla="*/ 436467 h 436467"/>
                <a:gd name="connsiteX25" fmla="*/ 39439 w 582841"/>
                <a:gd name="connsiteY25" fmla="*/ 436467 h 436467"/>
                <a:gd name="connsiteX26" fmla="*/ 0 w 582841"/>
                <a:gd name="connsiteY26" fmla="*/ 397028 h 436467"/>
                <a:gd name="connsiteX27" fmla="*/ 0 w 582841"/>
                <a:gd name="connsiteY27" fmla="*/ 39441 h 436467"/>
                <a:gd name="connsiteX28" fmla="*/ 39439 w 582841"/>
                <a:gd name="connsiteY28" fmla="*/ 0 h 436467"/>
                <a:gd name="connsiteX29" fmla="*/ 543402 w 582841"/>
                <a:gd name="connsiteY29" fmla="*/ 0 h 436467"/>
                <a:gd name="connsiteX30" fmla="*/ 582841 w 582841"/>
                <a:gd name="connsiteY30" fmla="*/ 39441 h 43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2841" h="436467">
                  <a:moveTo>
                    <a:pt x="221728" y="360901"/>
                  </a:moveTo>
                  <a:cubicBezTo>
                    <a:pt x="221728" y="353486"/>
                    <a:pt x="215717" y="347475"/>
                    <a:pt x="208302" y="347475"/>
                  </a:cubicBezTo>
                  <a:lnTo>
                    <a:pt x="64527" y="347475"/>
                  </a:lnTo>
                  <a:cubicBezTo>
                    <a:pt x="57112" y="347475"/>
                    <a:pt x="51101" y="353486"/>
                    <a:pt x="51101" y="360901"/>
                  </a:cubicBezTo>
                  <a:lnTo>
                    <a:pt x="51101" y="379768"/>
                  </a:lnTo>
                  <a:cubicBezTo>
                    <a:pt x="51101" y="387183"/>
                    <a:pt x="57112" y="393194"/>
                    <a:pt x="64527" y="393194"/>
                  </a:cubicBezTo>
                  <a:lnTo>
                    <a:pt x="208302" y="393194"/>
                  </a:lnTo>
                  <a:cubicBezTo>
                    <a:pt x="215717" y="393194"/>
                    <a:pt x="221728" y="387183"/>
                    <a:pt x="221728" y="379768"/>
                  </a:cubicBezTo>
                  <a:close/>
                  <a:moveTo>
                    <a:pt x="447470" y="370334"/>
                  </a:moveTo>
                  <a:cubicBezTo>
                    <a:pt x="447470" y="357709"/>
                    <a:pt x="437235" y="347474"/>
                    <a:pt x="424610" y="347474"/>
                  </a:cubicBezTo>
                  <a:cubicBezTo>
                    <a:pt x="411985" y="347474"/>
                    <a:pt x="401750" y="357709"/>
                    <a:pt x="401750" y="370334"/>
                  </a:cubicBezTo>
                  <a:cubicBezTo>
                    <a:pt x="401750" y="382959"/>
                    <a:pt x="411985" y="393194"/>
                    <a:pt x="424610" y="393194"/>
                  </a:cubicBezTo>
                  <a:cubicBezTo>
                    <a:pt x="437235" y="393194"/>
                    <a:pt x="447470" y="382959"/>
                    <a:pt x="447470" y="370334"/>
                  </a:cubicBezTo>
                  <a:close/>
                  <a:moveTo>
                    <a:pt x="525714" y="370334"/>
                  </a:moveTo>
                  <a:cubicBezTo>
                    <a:pt x="525714" y="357709"/>
                    <a:pt x="515479" y="347474"/>
                    <a:pt x="502854" y="347474"/>
                  </a:cubicBezTo>
                  <a:cubicBezTo>
                    <a:pt x="490229" y="347474"/>
                    <a:pt x="479994" y="357709"/>
                    <a:pt x="479994" y="370334"/>
                  </a:cubicBezTo>
                  <a:cubicBezTo>
                    <a:pt x="479994" y="382959"/>
                    <a:pt x="490229" y="393194"/>
                    <a:pt x="502854" y="393194"/>
                  </a:cubicBezTo>
                  <a:cubicBezTo>
                    <a:pt x="515479" y="393194"/>
                    <a:pt x="525714" y="382959"/>
                    <a:pt x="525714" y="370334"/>
                  </a:cubicBezTo>
                  <a:close/>
                  <a:moveTo>
                    <a:pt x="549490" y="38944"/>
                  </a:moveTo>
                  <a:lnTo>
                    <a:pt x="33350" y="38944"/>
                  </a:lnTo>
                  <a:lnTo>
                    <a:pt x="33350" y="313754"/>
                  </a:lnTo>
                  <a:lnTo>
                    <a:pt x="549490" y="313754"/>
                  </a:lnTo>
                  <a:close/>
                  <a:moveTo>
                    <a:pt x="582841" y="39441"/>
                  </a:moveTo>
                  <a:lnTo>
                    <a:pt x="582841" y="397028"/>
                  </a:lnTo>
                  <a:cubicBezTo>
                    <a:pt x="582841" y="418810"/>
                    <a:pt x="565184" y="436467"/>
                    <a:pt x="543402" y="436467"/>
                  </a:cubicBezTo>
                  <a:lnTo>
                    <a:pt x="39439" y="436467"/>
                  </a:lnTo>
                  <a:cubicBezTo>
                    <a:pt x="17658" y="436467"/>
                    <a:pt x="0" y="418810"/>
                    <a:pt x="0" y="397028"/>
                  </a:cubicBezTo>
                  <a:lnTo>
                    <a:pt x="0" y="39441"/>
                  </a:lnTo>
                  <a:cubicBezTo>
                    <a:pt x="0" y="17659"/>
                    <a:pt x="17658" y="0"/>
                    <a:pt x="39439" y="0"/>
                  </a:cubicBezTo>
                  <a:lnTo>
                    <a:pt x="543402" y="0"/>
                  </a:lnTo>
                  <a:cubicBezTo>
                    <a:pt x="565184" y="0"/>
                    <a:pt x="582841" y="17659"/>
                    <a:pt x="582841" y="39441"/>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z="1600" spc="-50" dirty="0" smtClean="0">
                <a:gradFill>
                  <a:gsLst>
                    <a:gs pos="0">
                      <a:srgbClr val="FFFFFF"/>
                    </a:gs>
                    <a:gs pos="100000">
                      <a:srgbClr val="FFFFFF"/>
                    </a:gs>
                  </a:gsLst>
                  <a:lin ang="5400000" scaled="0"/>
                </a:gradFill>
                <a:ea typeface="Segoe UI" pitchFamily="34" charset="0"/>
                <a:cs typeface="Segoe UI" pitchFamily="34" charset="0"/>
              </a:endParaRPr>
            </a:p>
          </p:txBody>
        </p:sp>
        <p:grpSp>
          <p:nvGrpSpPr>
            <p:cNvPr id="17" name="Group 16"/>
            <p:cNvGrpSpPr/>
            <p:nvPr/>
          </p:nvGrpSpPr>
          <p:grpSpPr>
            <a:xfrm>
              <a:off x="10093777" y="2484194"/>
              <a:ext cx="242663" cy="458557"/>
              <a:chOff x="9906038" y="2563229"/>
              <a:chExt cx="203686" cy="384903"/>
            </a:xfrm>
            <a:grpFill/>
          </p:grpSpPr>
          <p:grpSp>
            <p:nvGrpSpPr>
              <p:cNvPr id="18" name="Group 17"/>
              <p:cNvGrpSpPr/>
              <p:nvPr/>
            </p:nvGrpSpPr>
            <p:grpSpPr>
              <a:xfrm>
                <a:off x="10025141" y="2807959"/>
                <a:ext cx="84583" cy="51677"/>
                <a:chOff x="10495146" y="2518585"/>
                <a:chExt cx="329564" cy="201352"/>
              </a:xfrm>
              <a:grpFill/>
            </p:grpSpPr>
            <p:sp>
              <p:nvSpPr>
                <p:cNvPr id="44" name="Freeform 86"/>
                <p:cNvSpPr>
                  <a:spLocks/>
                </p:cNvSpPr>
                <p:nvPr/>
              </p:nvSpPr>
              <p:spPr bwMode="gray">
                <a:xfrm>
                  <a:off x="10532691" y="2589305"/>
                  <a:ext cx="54611" cy="102220"/>
                </a:xfrm>
                <a:custGeom>
                  <a:avLst/>
                  <a:gdLst>
                    <a:gd name="T0" fmla="*/ 0 w 61"/>
                    <a:gd name="T1" fmla="*/ 139 h 140"/>
                    <a:gd name="T2" fmla="*/ 1 w 61"/>
                    <a:gd name="T3" fmla="*/ 140 h 140"/>
                    <a:gd name="T4" fmla="*/ 61 w 61"/>
                    <a:gd name="T5" fmla="*/ 56 h 140"/>
                    <a:gd name="T6" fmla="*/ 35 w 61"/>
                    <a:gd name="T7" fmla="*/ 0 h 140"/>
                    <a:gd name="T8" fmla="*/ 0 w 61"/>
                    <a:gd name="T9" fmla="*/ 139 h 140"/>
                  </a:gdLst>
                  <a:ahLst/>
                  <a:cxnLst>
                    <a:cxn ang="0">
                      <a:pos x="T0" y="T1"/>
                    </a:cxn>
                    <a:cxn ang="0">
                      <a:pos x="T2" y="T3"/>
                    </a:cxn>
                    <a:cxn ang="0">
                      <a:pos x="T4" y="T5"/>
                    </a:cxn>
                    <a:cxn ang="0">
                      <a:pos x="T6" y="T7"/>
                    </a:cxn>
                    <a:cxn ang="0">
                      <a:pos x="T8" y="T9"/>
                    </a:cxn>
                  </a:cxnLst>
                  <a:rect l="0" t="0" r="r" b="b"/>
                  <a:pathLst>
                    <a:path w="61" h="140">
                      <a:moveTo>
                        <a:pt x="0" y="139"/>
                      </a:moveTo>
                      <a:cubicBezTo>
                        <a:pt x="0" y="139"/>
                        <a:pt x="1" y="139"/>
                        <a:pt x="1" y="140"/>
                      </a:cubicBezTo>
                      <a:cubicBezTo>
                        <a:pt x="61" y="56"/>
                        <a:pt x="61" y="56"/>
                        <a:pt x="61" y="56"/>
                      </a:cubicBezTo>
                      <a:cubicBezTo>
                        <a:pt x="35" y="0"/>
                        <a:pt x="35" y="0"/>
                        <a:pt x="35" y="0"/>
                      </a:cubicBezTo>
                      <a:lnTo>
                        <a:pt x="0" y="1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solidFill>
                      <a:srgbClr val="404040"/>
                    </a:solidFill>
                  </a:endParaRPr>
                </a:p>
              </p:txBody>
            </p:sp>
            <p:sp>
              <p:nvSpPr>
                <p:cNvPr id="45" name="Freeform 87"/>
                <p:cNvSpPr>
                  <a:spLocks/>
                </p:cNvSpPr>
                <p:nvPr/>
              </p:nvSpPr>
              <p:spPr bwMode="gray">
                <a:xfrm>
                  <a:off x="10595267" y="2619879"/>
                  <a:ext cx="30719" cy="43852"/>
                </a:xfrm>
                <a:custGeom>
                  <a:avLst/>
                  <a:gdLst>
                    <a:gd name="T0" fmla="*/ 0 w 81"/>
                    <a:gd name="T1" fmla="*/ 33 h 142"/>
                    <a:gd name="T2" fmla="*/ 50 w 81"/>
                    <a:gd name="T3" fmla="*/ 142 h 142"/>
                    <a:gd name="T4" fmla="*/ 81 w 81"/>
                    <a:gd name="T5" fmla="*/ 78 h 142"/>
                    <a:gd name="T6" fmla="*/ 24 w 81"/>
                    <a:gd name="T7" fmla="*/ 0 h 142"/>
                    <a:gd name="T8" fmla="*/ 0 w 81"/>
                    <a:gd name="T9" fmla="*/ 33 h 142"/>
                  </a:gdLst>
                  <a:ahLst/>
                  <a:cxnLst>
                    <a:cxn ang="0">
                      <a:pos x="T0" y="T1"/>
                    </a:cxn>
                    <a:cxn ang="0">
                      <a:pos x="T2" y="T3"/>
                    </a:cxn>
                    <a:cxn ang="0">
                      <a:pos x="T4" y="T5"/>
                    </a:cxn>
                    <a:cxn ang="0">
                      <a:pos x="T6" y="T7"/>
                    </a:cxn>
                    <a:cxn ang="0">
                      <a:pos x="T8" y="T9"/>
                    </a:cxn>
                  </a:cxnLst>
                  <a:rect l="0" t="0" r="r" b="b"/>
                  <a:pathLst>
                    <a:path w="81" h="142">
                      <a:moveTo>
                        <a:pt x="0" y="33"/>
                      </a:moveTo>
                      <a:lnTo>
                        <a:pt x="50" y="142"/>
                      </a:lnTo>
                      <a:lnTo>
                        <a:pt x="81" y="78"/>
                      </a:lnTo>
                      <a:lnTo>
                        <a:pt x="24" y="0"/>
                      </a:ln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solidFill>
                      <a:srgbClr val="404040"/>
                    </a:solidFill>
                  </a:endParaRPr>
                </a:p>
              </p:txBody>
            </p:sp>
            <p:sp>
              <p:nvSpPr>
                <p:cNvPr id="46" name="Freeform 88"/>
                <p:cNvSpPr>
                  <a:spLocks noEditPoints="1"/>
                </p:cNvSpPr>
                <p:nvPr/>
              </p:nvSpPr>
              <p:spPr bwMode="gray">
                <a:xfrm>
                  <a:off x="10495146" y="2518585"/>
                  <a:ext cx="329564" cy="201352"/>
                </a:xfrm>
                <a:custGeom>
                  <a:avLst/>
                  <a:gdLst>
                    <a:gd name="T0" fmla="*/ 360 w 368"/>
                    <a:gd name="T1" fmla="*/ 0 h 276"/>
                    <a:gd name="T2" fmla="*/ 8 w 368"/>
                    <a:gd name="T3" fmla="*/ 0 h 276"/>
                    <a:gd name="T4" fmla="*/ 0 w 368"/>
                    <a:gd name="T5" fmla="*/ 8 h 276"/>
                    <a:gd name="T6" fmla="*/ 0 w 368"/>
                    <a:gd name="T7" fmla="*/ 268 h 276"/>
                    <a:gd name="T8" fmla="*/ 8 w 368"/>
                    <a:gd name="T9" fmla="*/ 276 h 276"/>
                    <a:gd name="T10" fmla="*/ 360 w 368"/>
                    <a:gd name="T11" fmla="*/ 276 h 276"/>
                    <a:gd name="T12" fmla="*/ 368 w 368"/>
                    <a:gd name="T13" fmla="*/ 268 h 276"/>
                    <a:gd name="T14" fmla="*/ 368 w 368"/>
                    <a:gd name="T15" fmla="*/ 8 h 276"/>
                    <a:gd name="T16" fmla="*/ 360 w 368"/>
                    <a:gd name="T17" fmla="*/ 0 h 276"/>
                    <a:gd name="T18" fmla="*/ 323 w 368"/>
                    <a:gd name="T19" fmla="*/ 159 h 276"/>
                    <a:gd name="T20" fmla="*/ 318 w 368"/>
                    <a:gd name="T21" fmla="*/ 158 h 276"/>
                    <a:gd name="T22" fmla="*/ 274 w 368"/>
                    <a:gd name="T23" fmla="*/ 204 h 276"/>
                    <a:gd name="T24" fmla="*/ 247 w 368"/>
                    <a:gd name="T25" fmla="*/ 169 h 276"/>
                    <a:gd name="T26" fmla="*/ 173 w 368"/>
                    <a:gd name="T27" fmla="*/ 210 h 276"/>
                    <a:gd name="T28" fmla="*/ 151 w 368"/>
                    <a:gd name="T29" fmla="*/ 180 h 276"/>
                    <a:gd name="T30" fmla="*/ 133 w 368"/>
                    <a:gd name="T31" fmla="*/ 218 h 276"/>
                    <a:gd name="T32" fmla="*/ 107 w 368"/>
                    <a:gd name="T33" fmla="*/ 161 h 276"/>
                    <a:gd name="T34" fmla="*/ 47 w 368"/>
                    <a:gd name="T35" fmla="*/ 245 h 276"/>
                    <a:gd name="T36" fmla="*/ 47 w 368"/>
                    <a:gd name="T37" fmla="*/ 246 h 276"/>
                    <a:gd name="T38" fmla="*/ 35 w 368"/>
                    <a:gd name="T39" fmla="*/ 259 h 276"/>
                    <a:gd name="T40" fmla="*/ 22 w 368"/>
                    <a:gd name="T41" fmla="*/ 246 h 276"/>
                    <a:gd name="T42" fmla="*/ 34 w 368"/>
                    <a:gd name="T43" fmla="*/ 233 h 276"/>
                    <a:gd name="T44" fmla="*/ 75 w 368"/>
                    <a:gd name="T45" fmla="*/ 73 h 276"/>
                    <a:gd name="T46" fmla="*/ 108 w 368"/>
                    <a:gd name="T47" fmla="*/ 145 h 276"/>
                    <a:gd name="T48" fmla="*/ 122 w 368"/>
                    <a:gd name="T49" fmla="*/ 125 h 276"/>
                    <a:gd name="T50" fmla="*/ 150 w 368"/>
                    <a:gd name="T51" fmla="*/ 164 h 276"/>
                    <a:gd name="T52" fmla="*/ 188 w 368"/>
                    <a:gd name="T53" fmla="*/ 86 h 276"/>
                    <a:gd name="T54" fmla="*/ 247 w 368"/>
                    <a:gd name="T55" fmla="*/ 106 h 276"/>
                    <a:gd name="T56" fmla="*/ 299 w 368"/>
                    <a:gd name="T57" fmla="*/ 41 h 276"/>
                    <a:gd name="T58" fmla="*/ 298 w 368"/>
                    <a:gd name="T59" fmla="*/ 34 h 276"/>
                    <a:gd name="T60" fmla="*/ 310 w 368"/>
                    <a:gd name="T61" fmla="*/ 22 h 276"/>
                    <a:gd name="T62" fmla="*/ 323 w 368"/>
                    <a:gd name="T63" fmla="*/ 34 h 276"/>
                    <a:gd name="T64" fmla="*/ 310 w 368"/>
                    <a:gd name="T65" fmla="*/ 47 h 276"/>
                    <a:gd name="T66" fmla="*/ 305 w 368"/>
                    <a:gd name="T67" fmla="*/ 46 h 276"/>
                    <a:gd name="T68" fmla="*/ 250 w 368"/>
                    <a:gd name="T69" fmla="*/ 116 h 276"/>
                    <a:gd name="T70" fmla="*/ 192 w 368"/>
                    <a:gd name="T71" fmla="*/ 96 h 276"/>
                    <a:gd name="T72" fmla="*/ 155 w 368"/>
                    <a:gd name="T73" fmla="*/ 172 h 276"/>
                    <a:gd name="T74" fmla="*/ 175 w 368"/>
                    <a:gd name="T75" fmla="*/ 200 h 276"/>
                    <a:gd name="T76" fmla="*/ 249 w 368"/>
                    <a:gd name="T77" fmla="*/ 159 h 276"/>
                    <a:gd name="T78" fmla="*/ 274 w 368"/>
                    <a:gd name="T79" fmla="*/ 191 h 276"/>
                    <a:gd name="T80" fmla="*/ 312 w 368"/>
                    <a:gd name="T81" fmla="*/ 153 h 276"/>
                    <a:gd name="T82" fmla="*/ 311 w 368"/>
                    <a:gd name="T83" fmla="*/ 147 h 276"/>
                    <a:gd name="T84" fmla="*/ 323 w 368"/>
                    <a:gd name="T85" fmla="*/ 134 h 276"/>
                    <a:gd name="T86" fmla="*/ 336 w 368"/>
                    <a:gd name="T87" fmla="*/ 147 h 276"/>
                    <a:gd name="T88" fmla="*/ 323 w 368"/>
                    <a:gd name="T89" fmla="*/ 159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276">
                      <a:moveTo>
                        <a:pt x="360" y="0"/>
                      </a:moveTo>
                      <a:cubicBezTo>
                        <a:pt x="8" y="0"/>
                        <a:pt x="8" y="0"/>
                        <a:pt x="8" y="0"/>
                      </a:cubicBezTo>
                      <a:cubicBezTo>
                        <a:pt x="4" y="0"/>
                        <a:pt x="0" y="4"/>
                        <a:pt x="0" y="8"/>
                      </a:cubicBezTo>
                      <a:cubicBezTo>
                        <a:pt x="0" y="268"/>
                        <a:pt x="0" y="268"/>
                        <a:pt x="0" y="268"/>
                      </a:cubicBezTo>
                      <a:cubicBezTo>
                        <a:pt x="0" y="272"/>
                        <a:pt x="4" y="276"/>
                        <a:pt x="8" y="276"/>
                      </a:cubicBezTo>
                      <a:cubicBezTo>
                        <a:pt x="360" y="276"/>
                        <a:pt x="360" y="276"/>
                        <a:pt x="360" y="276"/>
                      </a:cubicBezTo>
                      <a:cubicBezTo>
                        <a:pt x="364" y="276"/>
                        <a:pt x="368" y="272"/>
                        <a:pt x="368" y="268"/>
                      </a:cubicBezTo>
                      <a:cubicBezTo>
                        <a:pt x="368" y="8"/>
                        <a:pt x="368" y="8"/>
                        <a:pt x="368" y="8"/>
                      </a:cubicBezTo>
                      <a:cubicBezTo>
                        <a:pt x="368" y="4"/>
                        <a:pt x="364" y="0"/>
                        <a:pt x="360" y="0"/>
                      </a:cubicBezTo>
                      <a:close/>
                      <a:moveTo>
                        <a:pt x="323" y="159"/>
                      </a:moveTo>
                      <a:cubicBezTo>
                        <a:pt x="322" y="159"/>
                        <a:pt x="320" y="159"/>
                        <a:pt x="318" y="158"/>
                      </a:cubicBezTo>
                      <a:cubicBezTo>
                        <a:pt x="274" y="204"/>
                        <a:pt x="274" y="204"/>
                        <a:pt x="274" y="204"/>
                      </a:cubicBezTo>
                      <a:cubicBezTo>
                        <a:pt x="247" y="169"/>
                        <a:pt x="247" y="169"/>
                        <a:pt x="247" y="169"/>
                      </a:cubicBezTo>
                      <a:cubicBezTo>
                        <a:pt x="173" y="210"/>
                        <a:pt x="173" y="210"/>
                        <a:pt x="173" y="210"/>
                      </a:cubicBezTo>
                      <a:cubicBezTo>
                        <a:pt x="151" y="180"/>
                        <a:pt x="151" y="180"/>
                        <a:pt x="151" y="180"/>
                      </a:cubicBezTo>
                      <a:cubicBezTo>
                        <a:pt x="133" y="218"/>
                        <a:pt x="133" y="218"/>
                        <a:pt x="133" y="218"/>
                      </a:cubicBezTo>
                      <a:cubicBezTo>
                        <a:pt x="107" y="161"/>
                        <a:pt x="107" y="161"/>
                        <a:pt x="107" y="161"/>
                      </a:cubicBezTo>
                      <a:cubicBezTo>
                        <a:pt x="47" y="245"/>
                        <a:pt x="47" y="245"/>
                        <a:pt x="47" y="245"/>
                      </a:cubicBezTo>
                      <a:cubicBezTo>
                        <a:pt x="47" y="245"/>
                        <a:pt x="47" y="246"/>
                        <a:pt x="47" y="246"/>
                      </a:cubicBezTo>
                      <a:cubicBezTo>
                        <a:pt x="47" y="253"/>
                        <a:pt x="42" y="259"/>
                        <a:pt x="35" y="259"/>
                      </a:cubicBezTo>
                      <a:cubicBezTo>
                        <a:pt x="28" y="259"/>
                        <a:pt x="22" y="253"/>
                        <a:pt x="22" y="246"/>
                      </a:cubicBezTo>
                      <a:cubicBezTo>
                        <a:pt x="22" y="239"/>
                        <a:pt x="27" y="234"/>
                        <a:pt x="34" y="233"/>
                      </a:cubicBezTo>
                      <a:cubicBezTo>
                        <a:pt x="75" y="73"/>
                        <a:pt x="75" y="73"/>
                        <a:pt x="75" y="73"/>
                      </a:cubicBezTo>
                      <a:cubicBezTo>
                        <a:pt x="108" y="145"/>
                        <a:pt x="108" y="145"/>
                        <a:pt x="108" y="145"/>
                      </a:cubicBezTo>
                      <a:cubicBezTo>
                        <a:pt x="122" y="125"/>
                        <a:pt x="122" y="125"/>
                        <a:pt x="122" y="125"/>
                      </a:cubicBezTo>
                      <a:cubicBezTo>
                        <a:pt x="150" y="164"/>
                        <a:pt x="150" y="164"/>
                        <a:pt x="150" y="164"/>
                      </a:cubicBezTo>
                      <a:cubicBezTo>
                        <a:pt x="188" y="86"/>
                        <a:pt x="188" y="86"/>
                        <a:pt x="188" y="86"/>
                      </a:cubicBezTo>
                      <a:cubicBezTo>
                        <a:pt x="247" y="106"/>
                        <a:pt x="247" y="106"/>
                        <a:pt x="247" y="106"/>
                      </a:cubicBezTo>
                      <a:cubicBezTo>
                        <a:pt x="299" y="41"/>
                        <a:pt x="299" y="41"/>
                        <a:pt x="299" y="41"/>
                      </a:cubicBezTo>
                      <a:cubicBezTo>
                        <a:pt x="298" y="39"/>
                        <a:pt x="298" y="37"/>
                        <a:pt x="298" y="34"/>
                      </a:cubicBezTo>
                      <a:cubicBezTo>
                        <a:pt x="298" y="27"/>
                        <a:pt x="303" y="22"/>
                        <a:pt x="310" y="22"/>
                      </a:cubicBezTo>
                      <a:cubicBezTo>
                        <a:pt x="317" y="22"/>
                        <a:pt x="323" y="27"/>
                        <a:pt x="323" y="34"/>
                      </a:cubicBezTo>
                      <a:cubicBezTo>
                        <a:pt x="323" y="41"/>
                        <a:pt x="317" y="47"/>
                        <a:pt x="310" y="47"/>
                      </a:cubicBezTo>
                      <a:cubicBezTo>
                        <a:pt x="309" y="47"/>
                        <a:pt x="307" y="46"/>
                        <a:pt x="305" y="46"/>
                      </a:cubicBezTo>
                      <a:cubicBezTo>
                        <a:pt x="250" y="116"/>
                        <a:pt x="250" y="116"/>
                        <a:pt x="250" y="116"/>
                      </a:cubicBezTo>
                      <a:cubicBezTo>
                        <a:pt x="192" y="96"/>
                        <a:pt x="192" y="96"/>
                        <a:pt x="192" y="96"/>
                      </a:cubicBezTo>
                      <a:cubicBezTo>
                        <a:pt x="155" y="172"/>
                        <a:pt x="155" y="172"/>
                        <a:pt x="155" y="172"/>
                      </a:cubicBezTo>
                      <a:cubicBezTo>
                        <a:pt x="175" y="200"/>
                        <a:pt x="175" y="200"/>
                        <a:pt x="175" y="200"/>
                      </a:cubicBezTo>
                      <a:cubicBezTo>
                        <a:pt x="249" y="159"/>
                        <a:pt x="249" y="159"/>
                        <a:pt x="249" y="159"/>
                      </a:cubicBezTo>
                      <a:cubicBezTo>
                        <a:pt x="274" y="191"/>
                        <a:pt x="274" y="191"/>
                        <a:pt x="274" y="191"/>
                      </a:cubicBezTo>
                      <a:cubicBezTo>
                        <a:pt x="312" y="153"/>
                        <a:pt x="312" y="153"/>
                        <a:pt x="312" y="153"/>
                      </a:cubicBezTo>
                      <a:cubicBezTo>
                        <a:pt x="311" y="151"/>
                        <a:pt x="311" y="149"/>
                        <a:pt x="311" y="147"/>
                      </a:cubicBezTo>
                      <a:cubicBezTo>
                        <a:pt x="311" y="140"/>
                        <a:pt x="316" y="134"/>
                        <a:pt x="323" y="134"/>
                      </a:cubicBezTo>
                      <a:cubicBezTo>
                        <a:pt x="330" y="134"/>
                        <a:pt x="336" y="140"/>
                        <a:pt x="336" y="147"/>
                      </a:cubicBezTo>
                      <a:cubicBezTo>
                        <a:pt x="336" y="154"/>
                        <a:pt x="330" y="159"/>
                        <a:pt x="323"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solidFill>
                      <a:srgbClr val="404040"/>
                    </a:solidFill>
                  </a:endParaRPr>
                </a:p>
              </p:txBody>
            </p:sp>
          </p:grpSp>
          <p:sp>
            <p:nvSpPr>
              <p:cNvPr id="19" name="Freeform 18"/>
              <p:cNvSpPr>
                <a:spLocks/>
              </p:cNvSpPr>
              <p:nvPr/>
            </p:nvSpPr>
            <p:spPr bwMode="gray">
              <a:xfrm>
                <a:off x="9910246" y="2902413"/>
                <a:ext cx="199478" cy="45719"/>
              </a:xfrm>
              <a:custGeom>
                <a:avLst/>
                <a:gdLst>
                  <a:gd name="connsiteX0" fmla="*/ 4475 w 146768"/>
                  <a:gd name="connsiteY0" fmla="*/ 87705 h 96352"/>
                  <a:gd name="connsiteX1" fmla="*/ 142293 w 146768"/>
                  <a:gd name="connsiteY1" fmla="*/ 87705 h 96352"/>
                  <a:gd name="connsiteX2" fmla="*/ 146768 w 146768"/>
                  <a:gd name="connsiteY2" fmla="*/ 91308 h 96352"/>
                  <a:gd name="connsiteX3" fmla="*/ 146768 w 146768"/>
                  <a:gd name="connsiteY3" fmla="*/ 92749 h 96352"/>
                  <a:gd name="connsiteX4" fmla="*/ 142293 w 146768"/>
                  <a:gd name="connsiteY4" fmla="*/ 96352 h 96352"/>
                  <a:gd name="connsiteX5" fmla="*/ 4475 w 146768"/>
                  <a:gd name="connsiteY5" fmla="*/ 96352 h 96352"/>
                  <a:gd name="connsiteX6" fmla="*/ 0 w 146768"/>
                  <a:gd name="connsiteY6" fmla="*/ 92749 h 96352"/>
                  <a:gd name="connsiteX7" fmla="*/ 0 w 146768"/>
                  <a:gd name="connsiteY7" fmla="*/ 91308 h 96352"/>
                  <a:gd name="connsiteX8" fmla="*/ 4475 w 146768"/>
                  <a:gd name="connsiteY8" fmla="*/ 87705 h 96352"/>
                  <a:gd name="connsiteX9" fmla="*/ 4475 w 146768"/>
                  <a:gd name="connsiteY9" fmla="*/ 58367 h 96352"/>
                  <a:gd name="connsiteX10" fmla="*/ 142293 w 146768"/>
                  <a:gd name="connsiteY10" fmla="*/ 58367 h 96352"/>
                  <a:gd name="connsiteX11" fmla="*/ 146768 w 146768"/>
                  <a:gd name="connsiteY11" fmla="*/ 62099 h 96352"/>
                  <a:gd name="connsiteX12" fmla="*/ 146768 w 146768"/>
                  <a:gd name="connsiteY12" fmla="*/ 63591 h 96352"/>
                  <a:gd name="connsiteX13" fmla="*/ 142293 w 146768"/>
                  <a:gd name="connsiteY13" fmla="*/ 67323 h 96352"/>
                  <a:gd name="connsiteX14" fmla="*/ 4475 w 146768"/>
                  <a:gd name="connsiteY14" fmla="*/ 67323 h 96352"/>
                  <a:gd name="connsiteX15" fmla="*/ 0 w 146768"/>
                  <a:gd name="connsiteY15" fmla="*/ 63591 h 96352"/>
                  <a:gd name="connsiteX16" fmla="*/ 0 w 146768"/>
                  <a:gd name="connsiteY16" fmla="*/ 62099 h 96352"/>
                  <a:gd name="connsiteX17" fmla="*/ 4475 w 146768"/>
                  <a:gd name="connsiteY17" fmla="*/ 58367 h 96352"/>
                  <a:gd name="connsiteX18" fmla="*/ 4475 w 146768"/>
                  <a:gd name="connsiteY18" fmla="*/ 29338 h 96352"/>
                  <a:gd name="connsiteX19" fmla="*/ 142293 w 146768"/>
                  <a:gd name="connsiteY19" fmla="*/ 29338 h 96352"/>
                  <a:gd name="connsiteX20" fmla="*/ 146768 w 146768"/>
                  <a:gd name="connsiteY20" fmla="*/ 32941 h 96352"/>
                  <a:gd name="connsiteX21" fmla="*/ 146768 w 146768"/>
                  <a:gd name="connsiteY21" fmla="*/ 34382 h 96352"/>
                  <a:gd name="connsiteX22" fmla="*/ 142293 w 146768"/>
                  <a:gd name="connsiteY22" fmla="*/ 37985 h 96352"/>
                  <a:gd name="connsiteX23" fmla="*/ 4475 w 146768"/>
                  <a:gd name="connsiteY23" fmla="*/ 37985 h 96352"/>
                  <a:gd name="connsiteX24" fmla="*/ 0 w 146768"/>
                  <a:gd name="connsiteY24" fmla="*/ 34382 h 96352"/>
                  <a:gd name="connsiteX25" fmla="*/ 0 w 146768"/>
                  <a:gd name="connsiteY25" fmla="*/ 32941 h 96352"/>
                  <a:gd name="connsiteX26" fmla="*/ 4475 w 146768"/>
                  <a:gd name="connsiteY26" fmla="*/ 29338 h 96352"/>
                  <a:gd name="connsiteX27" fmla="*/ 4475 w 146768"/>
                  <a:gd name="connsiteY27" fmla="*/ 0 h 96352"/>
                  <a:gd name="connsiteX28" fmla="*/ 142293 w 146768"/>
                  <a:gd name="connsiteY28" fmla="*/ 0 h 96352"/>
                  <a:gd name="connsiteX29" fmla="*/ 146768 w 146768"/>
                  <a:gd name="connsiteY29" fmla="*/ 3732 h 96352"/>
                  <a:gd name="connsiteX30" fmla="*/ 146768 w 146768"/>
                  <a:gd name="connsiteY30" fmla="*/ 5224 h 96352"/>
                  <a:gd name="connsiteX31" fmla="*/ 142293 w 146768"/>
                  <a:gd name="connsiteY31" fmla="*/ 8956 h 96352"/>
                  <a:gd name="connsiteX32" fmla="*/ 4475 w 146768"/>
                  <a:gd name="connsiteY32" fmla="*/ 8956 h 96352"/>
                  <a:gd name="connsiteX33" fmla="*/ 0 w 146768"/>
                  <a:gd name="connsiteY33" fmla="*/ 5224 h 96352"/>
                  <a:gd name="connsiteX34" fmla="*/ 0 w 146768"/>
                  <a:gd name="connsiteY34" fmla="*/ 3732 h 96352"/>
                  <a:gd name="connsiteX35" fmla="*/ 4475 w 146768"/>
                  <a:gd name="connsiteY35" fmla="*/ 0 h 9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6768" h="96352">
                    <a:moveTo>
                      <a:pt x="4475" y="87705"/>
                    </a:moveTo>
                    <a:cubicBezTo>
                      <a:pt x="4475" y="87705"/>
                      <a:pt x="4475" y="87705"/>
                      <a:pt x="142293" y="87705"/>
                    </a:cubicBezTo>
                    <a:cubicBezTo>
                      <a:pt x="144978" y="87705"/>
                      <a:pt x="146768" y="89146"/>
                      <a:pt x="146768" y="91308"/>
                    </a:cubicBezTo>
                    <a:cubicBezTo>
                      <a:pt x="146768" y="91308"/>
                      <a:pt x="146768" y="91308"/>
                      <a:pt x="146768" y="92749"/>
                    </a:cubicBezTo>
                    <a:cubicBezTo>
                      <a:pt x="146768" y="94911"/>
                      <a:pt x="144978" y="96352"/>
                      <a:pt x="142293" y="96352"/>
                    </a:cubicBezTo>
                    <a:cubicBezTo>
                      <a:pt x="142293" y="96352"/>
                      <a:pt x="142293" y="96352"/>
                      <a:pt x="4475" y="96352"/>
                    </a:cubicBezTo>
                    <a:cubicBezTo>
                      <a:pt x="1790" y="96352"/>
                      <a:pt x="0" y="94911"/>
                      <a:pt x="0" y="92749"/>
                    </a:cubicBezTo>
                    <a:cubicBezTo>
                      <a:pt x="0" y="92749"/>
                      <a:pt x="0" y="92749"/>
                      <a:pt x="0" y="91308"/>
                    </a:cubicBezTo>
                    <a:cubicBezTo>
                      <a:pt x="0" y="89146"/>
                      <a:pt x="1790" y="87705"/>
                      <a:pt x="4475" y="87705"/>
                    </a:cubicBezTo>
                    <a:close/>
                    <a:moveTo>
                      <a:pt x="4475" y="58367"/>
                    </a:moveTo>
                    <a:cubicBezTo>
                      <a:pt x="4475" y="58367"/>
                      <a:pt x="4475" y="58367"/>
                      <a:pt x="142293" y="58367"/>
                    </a:cubicBezTo>
                    <a:cubicBezTo>
                      <a:pt x="144978" y="58367"/>
                      <a:pt x="146768" y="59860"/>
                      <a:pt x="146768" y="62099"/>
                    </a:cubicBezTo>
                    <a:cubicBezTo>
                      <a:pt x="146768" y="62099"/>
                      <a:pt x="146768" y="62099"/>
                      <a:pt x="146768" y="63591"/>
                    </a:cubicBezTo>
                    <a:cubicBezTo>
                      <a:pt x="146768" y="65830"/>
                      <a:pt x="144978" y="67323"/>
                      <a:pt x="142293" y="67323"/>
                    </a:cubicBezTo>
                    <a:cubicBezTo>
                      <a:pt x="142293" y="67323"/>
                      <a:pt x="142293" y="67323"/>
                      <a:pt x="4475" y="67323"/>
                    </a:cubicBezTo>
                    <a:cubicBezTo>
                      <a:pt x="1790" y="67323"/>
                      <a:pt x="0" y="65830"/>
                      <a:pt x="0" y="63591"/>
                    </a:cubicBezTo>
                    <a:cubicBezTo>
                      <a:pt x="0" y="63591"/>
                      <a:pt x="0" y="63591"/>
                      <a:pt x="0" y="62099"/>
                    </a:cubicBezTo>
                    <a:cubicBezTo>
                      <a:pt x="0" y="59860"/>
                      <a:pt x="1790" y="58367"/>
                      <a:pt x="4475" y="58367"/>
                    </a:cubicBezTo>
                    <a:close/>
                    <a:moveTo>
                      <a:pt x="4475" y="29338"/>
                    </a:moveTo>
                    <a:cubicBezTo>
                      <a:pt x="4475" y="29338"/>
                      <a:pt x="4475" y="29338"/>
                      <a:pt x="142293" y="29338"/>
                    </a:cubicBezTo>
                    <a:cubicBezTo>
                      <a:pt x="144978" y="29338"/>
                      <a:pt x="146768" y="30779"/>
                      <a:pt x="146768" y="32941"/>
                    </a:cubicBezTo>
                    <a:cubicBezTo>
                      <a:pt x="146768" y="32941"/>
                      <a:pt x="146768" y="32941"/>
                      <a:pt x="146768" y="34382"/>
                    </a:cubicBezTo>
                    <a:cubicBezTo>
                      <a:pt x="146768" y="36544"/>
                      <a:pt x="144978" y="37985"/>
                      <a:pt x="142293" y="37985"/>
                    </a:cubicBezTo>
                    <a:cubicBezTo>
                      <a:pt x="142293" y="37985"/>
                      <a:pt x="142293" y="37985"/>
                      <a:pt x="4475" y="37985"/>
                    </a:cubicBezTo>
                    <a:cubicBezTo>
                      <a:pt x="1790" y="37985"/>
                      <a:pt x="0" y="36544"/>
                      <a:pt x="0" y="34382"/>
                    </a:cubicBezTo>
                    <a:cubicBezTo>
                      <a:pt x="0" y="34382"/>
                      <a:pt x="0" y="34382"/>
                      <a:pt x="0" y="32941"/>
                    </a:cubicBezTo>
                    <a:cubicBezTo>
                      <a:pt x="0" y="30779"/>
                      <a:pt x="1790" y="29338"/>
                      <a:pt x="4475" y="29338"/>
                    </a:cubicBezTo>
                    <a:close/>
                    <a:moveTo>
                      <a:pt x="4475" y="0"/>
                    </a:moveTo>
                    <a:cubicBezTo>
                      <a:pt x="4475" y="0"/>
                      <a:pt x="4475" y="0"/>
                      <a:pt x="142293" y="0"/>
                    </a:cubicBezTo>
                    <a:cubicBezTo>
                      <a:pt x="144978" y="0"/>
                      <a:pt x="146768" y="1493"/>
                      <a:pt x="146768" y="3732"/>
                    </a:cubicBezTo>
                    <a:cubicBezTo>
                      <a:pt x="146768" y="3732"/>
                      <a:pt x="146768" y="3732"/>
                      <a:pt x="146768" y="5224"/>
                    </a:cubicBezTo>
                    <a:cubicBezTo>
                      <a:pt x="146768" y="7463"/>
                      <a:pt x="144978" y="8956"/>
                      <a:pt x="142293" y="8956"/>
                    </a:cubicBezTo>
                    <a:cubicBezTo>
                      <a:pt x="142293" y="8956"/>
                      <a:pt x="142293" y="8956"/>
                      <a:pt x="4475" y="8956"/>
                    </a:cubicBezTo>
                    <a:cubicBezTo>
                      <a:pt x="1790" y="8956"/>
                      <a:pt x="0" y="7463"/>
                      <a:pt x="0" y="5224"/>
                    </a:cubicBezTo>
                    <a:cubicBezTo>
                      <a:pt x="0" y="5224"/>
                      <a:pt x="0" y="5224"/>
                      <a:pt x="0" y="3732"/>
                    </a:cubicBezTo>
                    <a:cubicBezTo>
                      <a:pt x="0" y="1493"/>
                      <a:pt x="1790" y="0"/>
                      <a:pt x="44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sz="1600" dirty="0">
                  <a:solidFill>
                    <a:srgbClr val="404040"/>
                  </a:solidFill>
                </a:endParaRPr>
              </a:p>
            </p:txBody>
          </p:sp>
          <p:sp>
            <p:nvSpPr>
              <p:cNvPr id="20" name="LOAD METER"/>
              <p:cNvSpPr>
                <a:spLocks noChangeAspect="1"/>
              </p:cNvSpPr>
              <p:nvPr/>
            </p:nvSpPr>
            <p:spPr bwMode="auto">
              <a:xfrm rot="1919497">
                <a:off x="9958928" y="2563229"/>
                <a:ext cx="107627" cy="91440"/>
              </a:xfrm>
              <a:custGeom>
                <a:avLst/>
                <a:gdLst/>
                <a:ahLst/>
                <a:cxnLst/>
                <a:rect l="l" t="t" r="r" b="b"/>
                <a:pathLst>
                  <a:path w="666666" h="566397">
                    <a:moveTo>
                      <a:pt x="499355" y="154452"/>
                    </a:moveTo>
                    <a:cubicBezTo>
                      <a:pt x="512204" y="146426"/>
                      <a:pt x="529128" y="150336"/>
                      <a:pt x="537154" y="163185"/>
                    </a:cubicBezTo>
                    <a:cubicBezTo>
                      <a:pt x="545181" y="176034"/>
                      <a:pt x="541271" y="192958"/>
                      <a:pt x="528422" y="200984"/>
                    </a:cubicBezTo>
                    <a:cubicBezTo>
                      <a:pt x="515573" y="209010"/>
                      <a:pt x="498649" y="205101"/>
                      <a:pt x="490623" y="192252"/>
                    </a:cubicBezTo>
                    <a:cubicBezTo>
                      <a:pt x="482596" y="179402"/>
                      <a:pt x="486506" y="162479"/>
                      <a:pt x="499355" y="154452"/>
                    </a:cubicBezTo>
                    <a:close/>
                    <a:moveTo>
                      <a:pt x="104430" y="401148"/>
                    </a:moveTo>
                    <a:cubicBezTo>
                      <a:pt x="117279" y="393122"/>
                      <a:pt x="134203" y="397032"/>
                      <a:pt x="142230" y="409881"/>
                    </a:cubicBezTo>
                    <a:cubicBezTo>
                      <a:pt x="150256" y="422730"/>
                      <a:pt x="146346" y="439654"/>
                      <a:pt x="133497" y="447680"/>
                    </a:cubicBezTo>
                    <a:cubicBezTo>
                      <a:pt x="120648" y="455706"/>
                      <a:pt x="103724" y="451797"/>
                      <a:pt x="95698" y="438948"/>
                    </a:cubicBezTo>
                    <a:cubicBezTo>
                      <a:pt x="87672" y="426098"/>
                      <a:pt x="91581" y="409175"/>
                      <a:pt x="104430" y="401148"/>
                    </a:cubicBezTo>
                    <a:close/>
                    <a:moveTo>
                      <a:pt x="304648" y="273694"/>
                    </a:moveTo>
                    <a:cubicBezTo>
                      <a:pt x="295011" y="279714"/>
                      <a:pt x="292079" y="292406"/>
                      <a:pt x="298099" y="302043"/>
                    </a:cubicBezTo>
                    <a:cubicBezTo>
                      <a:pt x="304119" y="311681"/>
                      <a:pt x="316811" y="314613"/>
                      <a:pt x="326448" y="308593"/>
                    </a:cubicBezTo>
                    <a:cubicBezTo>
                      <a:pt x="336085" y="302573"/>
                      <a:pt x="339017" y="289881"/>
                      <a:pt x="332997" y="280243"/>
                    </a:cubicBezTo>
                    <a:cubicBezTo>
                      <a:pt x="326977" y="270606"/>
                      <a:pt x="314285" y="267674"/>
                      <a:pt x="304648" y="273694"/>
                    </a:cubicBezTo>
                    <a:close/>
                    <a:moveTo>
                      <a:pt x="420983" y="105074"/>
                    </a:moveTo>
                    <a:cubicBezTo>
                      <a:pt x="433832" y="97048"/>
                      <a:pt x="450756" y="100958"/>
                      <a:pt x="458782" y="113807"/>
                    </a:cubicBezTo>
                    <a:cubicBezTo>
                      <a:pt x="466809" y="126656"/>
                      <a:pt x="462899" y="143579"/>
                      <a:pt x="450050" y="151606"/>
                    </a:cubicBezTo>
                    <a:cubicBezTo>
                      <a:pt x="437201" y="159632"/>
                      <a:pt x="420277" y="155723"/>
                      <a:pt x="412251" y="142873"/>
                    </a:cubicBezTo>
                    <a:cubicBezTo>
                      <a:pt x="404224" y="130024"/>
                      <a:pt x="408134" y="113101"/>
                      <a:pt x="420983" y="105074"/>
                    </a:cubicBezTo>
                    <a:close/>
                    <a:moveTo>
                      <a:pt x="100638" y="305183"/>
                    </a:moveTo>
                    <a:cubicBezTo>
                      <a:pt x="113487" y="297156"/>
                      <a:pt x="130411" y="301066"/>
                      <a:pt x="138437" y="313915"/>
                    </a:cubicBezTo>
                    <a:cubicBezTo>
                      <a:pt x="146464" y="326764"/>
                      <a:pt x="142554" y="343688"/>
                      <a:pt x="129705" y="351714"/>
                    </a:cubicBezTo>
                    <a:cubicBezTo>
                      <a:pt x="116856" y="359741"/>
                      <a:pt x="99932" y="355831"/>
                      <a:pt x="91906" y="342982"/>
                    </a:cubicBezTo>
                    <a:cubicBezTo>
                      <a:pt x="83879" y="330133"/>
                      <a:pt x="87789" y="313209"/>
                      <a:pt x="100638" y="305183"/>
                    </a:cubicBezTo>
                    <a:close/>
                    <a:moveTo>
                      <a:pt x="345385" y="87609"/>
                    </a:moveTo>
                    <a:cubicBezTo>
                      <a:pt x="358234" y="79583"/>
                      <a:pt x="375157" y="83493"/>
                      <a:pt x="383184" y="96342"/>
                    </a:cubicBezTo>
                    <a:cubicBezTo>
                      <a:pt x="391210" y="109191"/>
                      <a:pt x="387301" y="126115"/>
                      <a:pt x="374451" y="134141"/>
                    </a:cubicBezTo>
                    <a:cubicBezTo>
                      <a:pt x="361602" y="142167"/>
                      <a:pt x="344679" y="138258"/>
                      <a:pt x="336652" y="125409"/>
                    </a:cubicBezTo>
                    <a:cubicBezTo>
                      <a:pt x="328626" y="112559"/>
                      <a:pt x="332536" y="95636"/>
                      <a:pt x="345385" y="87609"/>
                    </a:cubicBezTo>
                    <a:close/>
                    <a:moveTo>
                      <a:pt x="128334" y="223194"/>
                    </a:moveTo>
                    <a:cubicBezTo>
                      <a:pt x="141183" y="215167"/>
                      <a:pt x="158107" y="219077"/>
                      <a:pt x="166133" y="231926"/>
                    </a:cubicBezTo>
                    <a:cubicBezTo>
                      <a:pt x="174160" y="244775"/>
                      <a:pt x="170250" y="261699"/>
                      <a:pt x="157401" y="269725"/>
                    </a:cubicBezTo>
                    <a:cubicBezTo>
                      <a:pt x="144552" y="277752"/>
                      <a:pt x="127628" y="273842"/>
                      <a:pt x="119602" y="260993"/>
                    </a:cubicBezTo>
                    <a:cubicBezTo>
                      <a:pt x="111575" y="248144"/>
                      <a:pt x="115485" y="231220"/>
                      <a:pt x="128334" y="223194"/>
                    </a:cubicBezTo>
                    <a:close/>
                    <a:moveTo>
                      <a:pt x="315846" y="102677"/>
                    </a:moveTo>
                    <a:lnTo>
                      <a:pt x="347802" y="267457"/>
                    </a:lnTo>
                    <a:cubicBezTo>
                      <a:pt x="349319" y="267611"/>
                      <a:pt x="349897" y="268463"/>
                      <a:pt x="350447" y="269343"/>
                    </a:cubicBezTo>
                    <a:cubicBezTo>
                      <a:pt x="362486" y="288617"/>
                      <a:pt x="356622" y="314003"/>
                      <a:pt x="337348" y="326042"/>
                    </a:cubicBezTo>
                    <a:cubicBezTo>
                      <a:pt x="318074" y="338082"/>
                      <a:pt x="292689" y="332217"/>
                      <a:pt x="280649" y="312943"/>
                    </a:cubicBezTo>
                    <a:cubicBezTo>
                      <a:pt x="271227" y="297860"/>
                      <a:pt x="272770" y="279034"/>
                      <a:pt x="285572" y="267704"/>
                    </a:cubicBezTo>
                    <a:lnTo>
                      <a:pt x="283842" y="267704"/>
                    </a:lnTo>
                    <a:close/>
                    <a:moveTo>
                      <a:pt x="256314" y="104408"/>
                    </a:moveTo>
                    <a:cubicBezTo>
                      <a:pt x="269163" y="96382"/>
                      <a:pt x="286087" y="100291"/>
                      <a:pt x="294113" y="113140"/>
                    </a:cubicBezTo>
                    <a:cubicBezTo>
                      <a:pt x="302139" y="125990"/>
                      <a:pt x="298230" y="142913"/>
                      <a:pt x="285381" y="150940"/>
                    </a:cubicBezTo>
                    <a:cubicBezTo>
                      <a:pt x="272532" y="158966"/>
                      <a:pt x="255608" y="155056"/>
                      <a:pt x="247582" y="142207"/>
                    </a:cubicBezTo>
                    <a:cubicBezTo>
                      <a:pt x="239555" y="129358"/>
                      <a:pt x="243465" y="112434"/>
                      <a:pt x="256314" y="104408"/>
                    </a:cubicBezTo>
                    <a:close/>
                    <a:moveTo>
                      <a:pt x="180603" y="151702"/>
                    </a:moveTo>
                    <a:cubicBezTo>
                      <a:pt x="193452" y="143676"/>
                      <a:pt x="210375" y="147586"/>
                      <a:pt x="218402" y="160435"/>
                    </a:cubicBezTo>
                    <a:cubicBezTo>
                      <a:pt x="226428" y="173284"/>
                      <a:pt x="222518" y="190207"/>
                      <a:pt x="209669" y="198234"/>
                    </a:cubicBezTo>
                    <a:cubicBezTo>
                      <a:pt x="196820" y="206260"/>
                      <a:pt x="179897" y="202350"/>
                      <a:pt x="171870" y="189501"/>
                    </a:cubicBezTo>
                    <a:cubicBezTo>
                      <a:pt x="163844" y="176652"/>
                      <a:pt x="167754" y="159729"/>
                      <a:pt x="180603" y="151702"/>
                    </a:cubicBezTo>
                    <a:close/>
                    <a:moveTo>
                      <a:pt x="204036" y="106110"/>
                    </a:moveTo>
                    <a:cubicBezTo>
                      <a:pt x="164350" y="130285"/>
                      <a:pt x="130119" y="163452"/>
                      <a:pt x="105017" y="203370"/>
                    </a:cubicBezTo>
                    <a:cubicBezTo>
                      <a:pt x="49531" y="291609"/>
                      <a:pt x="47279" y="398957"/>
                      <a:pt x="99170" y="482030"/>
                    </a:cubicBezTo>
                    <a:lnTo>
                      <a:pt x="581185" y="180932"/>
                    </a:lnTo>
                    <a:cubicBezTo>
                      <a:pt x="531441" y="99451"/>
                      <a:pt x="437250" y="54244"/>
                      <a:pt x="335777" y="62796"/>
                    </a:cubicBezTo>
                    <a:cubicBezTo>
                      <a:pt x="288861" y="66749"/>
                      <a:pt x="243722" y="81934"/>
                      <a:pt x="204036" y="106110"/>
                    </a:cubicBezTo>
                    <a:close/>
                    <a:moveTo>
                      <a:pt x="171961" y="53285"/>
                    </a:moveTo>
                    <a:cubicBezTo>
                      <a:pt x="220848" y="23522"/>
                      <a:pt x="276630" y="5126"/>
                      <a:pt x="334669" y="922"/>
                    </a:cubicBezTo>
                    <a:cubicBezTo>
                      <a:pt x="457870" y="-8002"/>
                      <a:pt x="572360" y="48305"/>
                      <a:pt x="633439" y="148290"/>
                    </a:cubicBezTo>
                    <a:lnTo>
                      <a:pt x="634418" y="147679"/>
                    </a:lnTo>
                    <a:lnTo>
                      <a:pt x="666666" y="199304"/>
                    </a:lnTo>
                    <a:lnTo>
                      <a:pt x="79003" y="566397"/>
                    </a:lnTo>
                    <a:lnTo>
                      <a:pt x="46756" y="514773"/>
                    </a:lnTo>
                    <a:lnTo>
                      <a:pt x="46755" y="514772"/>
                    </a:lnTo>
                    <a:cubicBezTo>
                      <a:pt x="-16950" y="412788"/>
                      <a:pt x="-15459" y="281656"/>
                      <a:pt x="50631" y="173852"/>
                    </a:cubicBezTo>
                    <a:cubicBezTo>
                      <a:pt x="81085" y="124181"/>
                      <a:pt x="123074" y="83049"/>
                      <a:pt x="171961" y="53285"/>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z="1600" spc="-50" dirty="0" smtClean="0">
                  <a:gradFill>
                    <a:gsLst>
                      <a:gs pos="0">
                        <a:srgbClr val="FFFFFF"/>
                      </a:gs>
                      <a:gs pos="100000">
                        <a:srgbClr val="FFFFFF"/>
                      </a:gs>
                    </a:gsLst>
                    <a:lin ang="5400000" scaled="0"/>
                  </a:gradFill>
                  <a:ea typeface="Segoe UI" pitchFamily="34" charset="0"/>
                  <a:cs typeface="Segoe UI" pitchFamily="34" charset="0"/>
                </a:endParaRPr>
              </a:p>
            </p:txBody>
          </p:sp>
          <p:grpSp>
            <p:nvGrpSpPr>
              <p:cNvPr id="21" name="Group 20"/>
              <p:cNvGrpSpPr/>
              <p:nvPr/>
            </p:nvGrpSpPr>
            <p:grpSpPr>
              <a:xfrm>
                <a:off x="9907172" y="2794022"/>
                <a:ext cx="89907" cy="78744"/>
                <a:chOff x="4225429" y="1222164"/>
                <a:chExt cx="1460899" cy="1221232"/>
              </a:xfrm>
              <a:grpFill/>
            </p:grpSpPr>
            <p:sp>
              <p:nvSpPr>
                <p:cNvPr id="27" name="Rounded Rectangle 26"/>
                <p:cNvSpPr/>
                <p:nvPr/>
              </p:nvSpPr>
              <p:spPr bwMode="auto">
                <a:xfrm flipH="1">
                  <a:off x="4320679" y="2160270"/>
                  <a:ext cx="845820" cy="266700"/>
                </a:xfrm>
                <a:prstGeom prst="roundRect">
                  <a:avLst/>
                </a:prstGeom>
                <a:grpFill/>
                <a:ln w="3175">
                  <a:solidFill>
                    <a:srgbClr val="F2F2F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16" tIns="45708" rIns="45708" bIns="91416" numCol="1" spcCol="0" rtlCol="0" fromWordArt="0" anchor="b"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825" fontAlgn="base">
                    <a:spcBef>
                      <a:spcPct val="0"/>
                    </a:spcBef>
                    <a:spcAft>
                      <a:spcPct val="0"/>
                    </a:spcAft>
                  </a:pPr>
                  <a:endParaRPr lang="en-US" sz="1600" spc="-50" dirty="0">
                    <a:gradFill>
                      <a:gsLst>
                        <a:gs pos="0">
                          <a:srgbClr val="FFFFFF"/>
                        </a:gs>
                        <a:gs pos="100000">
                          <a:srgbClr val="FFFFFF"/>
                        </a:gs>
                      </a:gsLst>
                      <a:lin ang="5400000" scaled="0"/>
                    </a:gradFill>
                    <a:ea typeface="Segoe UI" pitchFamily="34" charset="0"/>
                    <a:cs typeface="Segoe UI" pitchFamily="34" charset="0"/>
                  </a:endParaRPr>
                </a:p>
              </p:txBody>
            </p:sp>
            <p:sp>
              <p:nvSpPr>
                <p:cNvPr id="28" name="Rectangle 27"/>
                <p:cNvSpPr/>
                <p:nvPr/>
              </p:nvSpPr>
              <p:spPr bwMode="auto">
                <a:xfrm rot="19233811" flipH="1">
                  <a:off x="4650722" y="2027618"/>
                  <a:ext cx="180975" cy="229107"/>
                </a:xfrm>
                <a:prstGeom prst="rect">
                  <a:avLst/>
                </a:prstGeom>
                <a:grpFill/>
                <a:ln w="3175">
                  <a:solidFill>
                    <a:srgbClr val="F2F2F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16" tIns="45708" rIns="45708" bIns="91416" numCol="1" spcCol="0" rtlCol="0" fromWordArt="0" anchor="b"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825" fontAlgn="base">
                    <a:spcBef>
                      <a:spcPct val="0"/>
                    </a:spcBef>
                    <a:spcAft>
                      <a:spcPct val="0"/>
                    </a:spcAft>
                  </a:pPr>
                  <a:endParaRPr lang="en-US" sz="1600" spc="-50" dirty="0">
                    <a:gradFill>
                      <a:gsLst>
                        <a:gs pos="0">
                          <a:srgbClr val="FFFFFF"/>
                        </a:gs>
                        <a:gs pos="100000">
                          <a:srgbClr val="FFFFFF"/>
                        </a:gs>
                      </a:gsLst>
                      <a:lin ang="5400000" scaled="0"/>
                    </a:gradFill>
                    <a:ea typeface="Segoe UI" pitchFamily="34" charset="0"/>
                    <a:cs typeface="Segoe UI" pitchFamily="34" charset="0"/>
                  </a:endParaRPr>
                </a:p>
              </p:txBody>
            </p:sp>
            <p:sp>
              <p:nvSpPr>
                <p:cNvPr id="29" name="Rectangle 21"/>
                <p:cNvSpPr/>
                <p:nvPr/>
              </p:nvSpPr>
              <p:spPr bwMode="auto">
                <a:xfrm rot="1663182" flipH="1">
                  <a:off x="4643040" y="1334313"/>
                  <a:ext cx="193060" cy="512062"/>
                </a:xfrm>
                <a:custGeom>
                  <a:avLst/>
                  <a:gdLst>
                    <a:gd name="connsiteX0" fmla="*/ 0 w 158225"/>
                    <a:gd name="connsiteY0" fmla="*/ 0 h 494769"/>
                    <a:gd name="connsiteX1" fmla="*/ 158225 w 158225"/>
                    <a:gd name="connsiteY1" fmla="*/ 0 h 494769"/>
                    <a:gd name="connsiteX2" fmla="*/ 158225 w 158225"/>
                    <a:gd name="connsiteY2" fmla="*/ 494769 h 494769"/>
                    <a:gd name="connsiteX3" fmla="*/ 0 w 158225"/>
                    <a:gd name="connsiteY3" fmla="*/ 494769 h 494769"/>
                    <a:gd name="connsiteX4" fmla="*/ 0 w 158225"/>
                    <a:gd name="connsiteY4" fmla="*/ 0 h 494769"/>
                    <a:gd name="connsiteX0" fmla="*/ 22401 w 158225"/>
                    <a:gd name="connsiteY0" fmla="*/ 0 h 496448"/>
                    <a:gd name="connsiteX1" fmla="*/ 158225 w 158225"/>
                    <a:gd name="connsiteY1" fmla="*/ 1679 h 496448"/>
                    <a:gd name="connsiteX2" fmla="*/ 158225 w 158225"/>
                    <a:gd name="connsiteY2" fmla="*/ 496448 h 496448"/>
                    <a:gd name="connsiteX3" fmla="*/ 0 w 158225"/>
                    <a:gd name="connsiteY3" fmla="*/ 496448 h 496448"/>
                    <a:gd name="connsiteX4" fmla="*/ 22401 w 158225"/>
                    <a:gd name="connsiteY4" fmla="*/ 0 h 496448"/>
                    <a:gd name="connsiteX0" fmla="*/ 22401 w 193060"/>
                    <a:gd name="connsiteY0" fmla="*/ 0 h 512062"/>
                    <a:gd name="connsiteX1" fmla="*/ 158225 w 193060"/>
                    <a:gd name="connsiteY1" fmla="*/ 1679 h 512062"/>
                    <a:gd name="connsiteX2" fmla="*/ 193060 w 193060"/>
                    <a:gd name="connsiteY2" fmla="*/ 512062 h 512062"/>
                    <a:gd name="connsiteX3" fmla="*/ 0 w 193060"/>
                    <a:gd name="connsiteY3" fmla="*/ 496448 h 512062"/>
                    <a:gd name="connsiteX4" fmla="*/ 22401 w 193060"/>
                    <a:gd name="connsiteY4" fmla="*/ 0 h 512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060" h="512062">
                      <a:moveTo>
                        <a:pt x="22401" y="0"/>
                      </a:moveTo>
                      <a:lnTo>
                        <a:pt x="158225" y="1679"/>
                      </a:lnTo>
                      <a:lnTo>
                        <a:pt x="193060" y="512062"/>
                      </a:lnTo>
                      <a:lnTo>
                        <a:pt x="0" y="496448"/>
                      </a:lnTo>
                      <a:lnTo>
                        <a:pt x="22401" y="0"/>
                      </a:lnTo>
                      <a:close/>
                    </a:path>
                  </a:pathLst>
                </a:custGeom>
                <a:grpFill/>
                <a:ln w="3175">
                  <a:solidFill>
                    <a:srgbClr val="F2F2F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16" tIns="45708" rIns="45708" bIns="91416" numCol="1" spcCol="0" rtlCol="0" fromWordArt="0" anchor="b"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825" fontAlgn="base">
                    <a:spcBef>
                      <a:spcPct val="0"/>
                    </a:spcBef>
                    <a:spcAft>
                      <a:spcPct val="0"/>
                    </a:spcAft>
                  </a:pPr>
                  <a:endParaRPr lang="en-US" sz="1600" spc="-50" dirty="0">
                    <a:gradFill>
                      <a:gsLst>
                        <a:gs pos="0">
                          <a:srgbClr val="FFFFFF"/>
                        </a:gs>
                        <a:gs pos="100000">
                          <a:srgbClr val="FFFFFF"/>
                        </a:gs>
                      </a:gsLst>
                      <a:lin ang="5400000" scaled="0"/>
                    </a:gradFill>
                    <a:ea typeface="Segoe UI" pitchFamily="34" charset="0"/>
                    <a:cs typeface="Segoe UI" pitchFamily="34" charset="0"/>
                  </a:endParaRPr>
                </a:p>
              </p:txBody>
            </p:sp>
            <p:sp>
              <p:nvSpPr>
                <p:cNvPr id="30" name="Rectangle 29"/>
                <p:cNvSpPr/>
                <p:nvPr/>
              </p:nvSpPr>
              <p:spPr bwMode="auto">
                <a:xfrm rot="6300000" flipH="1">
                  <a:off x="5129668" y="1183759"/>
                  <a:ext cx="146572" cy="500932"/>
                </a:xfrm>
                <a:custGeom>
                  <a:avLst/>
                  <a:gdLst>
                    <a:gd name="connsiteX0" fmla="*/ 0 w 123571"/>
                    <a:gd name="connsiteY0" fmla="*/ 0 h 494769"/>
                    <a:gd name="connsiteX1" fmla="*/ 123571 w 123571"/>
                    <a:gd name="connsiteY1" fmla="*/ 0 h 494769"/>
                    <a:gd name="connsiteX2" fmla="*/ 123571 w 123571"/>
                    <a:gd name="connsiteY2" fmla="*/ 494769 h 494769"/>
                    <a:gd name="connsiteX3" fmla="*/ 0 w 123571"/>
                    <a:gd name="connsiteY3" fmla="*/ 494769 h 494769"/>
                    <a:gd name="connsiteX4" fmla="*/ 0 w 123571"/>
                    <a:gd name="connsiteY4" fmla="*/ 0 h 494769"/>
                    <a:gd name="connsiteX0" fmla="*/ 0 w 146572"/>
                    <a:gd name="connsiteY0" fmla="*/ 0 h 500932"/>
                    <a:gd name="connsiteX1" fmla="*/ 123571 w 146572"/>
                    <a:gd name="connsiteY1" fmla="*/ 0 h 500932"/>
                    <a:gd name="connsiteX2" fmla="*/ 146572 w 146572"/>
                    <a:gd name="connsiteY2" fmla="*/ 500932 h 500932"/>
                    <a:gd name="connsiteX3" fmla="*/ 0 w 146572"/>
                    <a:gd name="connsiteY3" fmla="*/ 494769 h 500932"/>
                    <a:gd name="connsiteX4" fmla="*/ 0 w 146572"/>
                    <a:gd name="connsiteY4" fmla="*/ 0 h 500932"/>
                    <a:gd name="connsiteX0" fmla="*/ 23002 w 146572"/>
                    <a:gd name="connsiteY0" fmla="*/ 6163 h 500932"/>
                    <a:gd name="connsiteX1" fmla="*/ 123571 w 146572"/>
                    <a:gd name="connsiteY1" fmla="*/ 0 h 500932"/>
                    <a:gd name="connsiteX2" fmla="*/ 146572 w 146572"/>
                    <a:gd name="connsiteY2" fmla="*/ 500932 h 500932"/>
                    <a:gd name="connsiteX3" fmla="*/ 0 w 146572"/>
                    <a:gd name="connsiteY3" fmla="*/ 494769 h 500932"/>
                    <a:gd name="connsiteX4" fmla="*/ 23002 w 146572"/>
                    <a:gd name="connsiteY4" fmla="*/ 6163 h 500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72" h="500932">
                      <a:moveTo>
                        <a:pt x="23002" y="6163"/>
                      </a:moveTo>
                      <a:lnTo>
                        <a:pt x="123571" y="0"/>
                      </a:lnTo>
                      <a:lnTo>
                        <a:pt x="146572" y="500932"/>
                      </a:lnTo>
                      <a:lnTo>
                        <a:pt x="0" y="494769"/>
                      </a:lnTo>
                      <a:lnTo>
                        <a:pt x="23002" y="6163"/>
                      </a:lnTo>
                      <a:close/>
                    </a:path>
                  </a:pathLst>
                </a:custGeom>
                <a:grpFill/>
                <a:ln w="3175">
                  <a:solidFill>
                    <a:srgbClr val="F2F2F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16" tIns="45708" rIns="45708" bIns="91416" numCol="1" spcCol="0" rtlCol="0" fromWordArt="0" anchor="b"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825" fontAlgn="base">
                    <a:spcBef>
                      <a:spcPct val="0"/>
                    </a:spcBef>
                    <a:spcAft>
                      <a:spcPct val="0"/>
                    </a:spcAft>
                  </a:pPr>
                  <a:endParaRPr lang="en-US" sz="1600" spc="-50" dirty="0">
                    <a:gradFill>
                      <a:gsLst>
                        <a:gs pos="0">
                          <a:srgbClr val="FFFFFF"/>
                        </a:gs>
                        <a:gs pos="100000">
                          <a:srgbClr val="FFFFFF"/>
                        </a:gs>
                      </a:gsLst>
                      <a:lin ang="5400000" scaled="0"/>
                    </a:gradFill>
                    <a:ea typeface="Segoe UI" pitchFamily="34" charset="0"/>
                    <a:cs typeface="Segoe UI" pitchFamily="34" charset="0"/>
                  </a:endParaRPr>
                </a:p>
              </p:txBody>
            </p:sp>
            <p:sp>
              <p:nvSpPr>
                <p:cNvPr id="31" name="Rounded Rectangle 30"/>
                <p:cNvSpPr/>
                <p:nvPr/>
              </p:nvSpPr>
              <p:spPr bwMode="auto">
                <a:xfrm flipH="1">
                  <a:off x="4225429" y="2293620"/>
                  <a:ext cx="1036320" cy="149776"/>
                </a:xfrm>
                <a:prstGeom prst="roundRect">
                  <a:avLst/>
                </a:prstGeom>
                <a:grpFill/>
                <a:ln w="3175">
                  <a:solidFill>
                    <a:srgbClr val="F2F2F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16" tIns="45708" rIns="45708" bIns="91416" numCol="1" spcCol="0" rtlCol="0" fromWordArt="0" anchor="b"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825" fontAlgn="base">
                    <a:spcBef>
                      <a:spcPct val="0"/>
                    </a:spcBef>
                    <a:spcAft>
                      <a:spcPct val="0"/>
                    </a:spcAft>
                  </a:pPr>
                  <a:endParaRPr lang="en-US" sz="1600" spc="-50" dirty="0">
                    <a:gradFill>
                      <a:gsLst>
                        <a:gs pos="0">
                          <a:srgbClr val="FFFFFF"/>
                        </a:gs>
                        <a:gs pos="100000">
                          <a:srgbClr val="FFFFFF"/>
                        </a:gs>
                      </a:gsLst>
                      <a:lin ang="5400000" scaled="0"/>
                    </a:gradFill>
                    <a:ea typeface="Segoe UI" pitchFamily="34" charset="0"/>
                    <a:cs typeface="Segoe UI" pitchFamily="34" charset="0"/>
                  </a:endParaRPr>
                </a:p>
              </p:txBody>
            </p:sp>
            <p:sp>
              <p:nvSpPr>
                <p:cNvPr id="32" name="Oval 31"/>
                <p:cNvSpPr/>
                <p:nvPr/>
              </p:nvSpPr>
              <p:spPr bwMode="auto">
                <a:xfrm flipH="1">
                  <a:off x="4394974" y="1762559"/>
                  <a:ext cx="352209" cy="352210"/>
                </a:xfrm>
                <a:prstGeom prst="ellipse">
                  <a:avLst/>
                </a:prstGeom>
                <a:grpFill/>
                <a:ln w="3175">
                  <a:solidFill>
                    <a:srgbClr val="F2F2F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16" tIns="45708" rIns="45708" bIns="91416" numCol="1" spcCol="0" rtlCol="0" fromWordArt="0" anchor="b"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825" fontAlgn="base">
                    <a:spcBef>
                      <a:spcPct val="0"/>
                    </a:spcBef>
                    <a:spcAft>
                      <a:spcPct val="0"/>
                    </a:spcAft>
                  </a:pPr>
                  <a:endParaRPr lang="en-US" sz="1600" spc="-50" dirty="0">
                    <a:gradFill>
                      <a:gsLst>
                        <a:gs pos="0">
                          <a:srgbClr val="FFFFFF"/>
                        </a:gs>
                        <a:gs pos="100000">
                          <a:srgbClr val="FFFFFF"/>
                        </a:gs>
                      </a:gsLst>
                      <a:lin ang="5400000" scaled="0"/>
                    </a:gradFill>
                    <a:ea typeface="Segoe UI" pitchFamily="34" charset="0"/>
                    <a:cs typeface="Segoe UI" pitchFamily="34" charset="0"/>
                  </a:endParaRPr>
                </a:p>
              </p:txBody>
            </p:sp>
            <p:sp>
              <p:nvSpPr>
                <p:cNvPr id="33" name="Oval 32"/>
                <p:cNvSpPr/>
                <p:nvPr/>
              </p:nvSpPr>
              <p:spPr bwMode="auto">
                <a:xfrm flipH="1">
                  <a:off x="4758229" y="1222164"/>
                  <a:ext cx="256032" cy="256033"/>
                </a:xfrm>
                <a:prstGeom prst="ellipse">
                  <a:avLst/>
                </a:prstGeom>
                <a:grpFill/>
                <a:ln w="3175">
                  <a:solidFill>
                    <a:srgbClr val="F2F2F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16" tIns="45708" rIns="45708" bIns="91416" numCol="1" spcCol="0" rtlCol="0" fromWordArt="0" anchor="b"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825" fontAlgn="base">
                    <a:spcBef>
                      <a:spcPct val="0"/>
                    </a:spcBef>
                    <a:spcAft>
                      <a:spcPct val="0"/>
                    </a:spcAft>
                  </a:pPr>
                  <a:endParaRPr lang="en-US" sz="1600"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34" name="Group 33"/>
                <p:cNvGrpSpPr/>
                <p:nvPr/>
              </p:nvGrpSpPr>
              <p:grpSpPr>
                <a:xfrm rot="20781386">
                  <a:off x="5409524" y="1586085"/>
                  <a:ext cx="276804" cy="467545"/>
                  <a:chOff x="6199773" y="1569838"/>
                  <a:chExt cx="276804" cy="467545"/>
                </a:xfrm>
                <a:grpFill/>
              </p:grpSpPr>
              <p:sp>
                <p:nvSpPr>
                  <p:cNvPr id="36" name="Rectangle 35"/>
                  <p:cNvSpPr/>
                  <p:nvPr/>
                </p:nvSpPr>
                <p:spPr bwMode="auto">
                  <a:xfrm rot="10800000" flipH="1">
                    <a:off x="6289818" y="1569838"/>
                    <a:ext cx="96717" cy="173784"/>
                  </a:xfrm>
                  <a:prstGeom prst="rect">
                    <a:avLst/>
                  </a:prstGeom>
                  <a:grpFill/>
                  <a:ln w="3175">
                    <a:solidFill>
                      <a:srgbClr val="F2F2F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16" tIns="45708" rIns="45708" bIns="91416" numCol="1" spcCol="0" rtlCol="0" fromWordArt="0" anchor="b"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825" fontAlgn="base">
                      <a:spcBef>
                        <a:spcPct val="0"/>
                      </a:spcBef>
                      <a:spcAft>
                        <a:spcPct val="0"/>
                      </a:spcAft>
                    </a:pPr>
                    <a:endParaRPr lang="en-US" sz="1600" spc="-50" dirty="0">
                      <a:gradFill>
                        <a:gsLst>
                          <a:gs pos="0">
                            <a:srgbClr val="FFFFFF"/>
                          </a:gs>
                          <a:gs pos="100000">
                            <a:srgbClr val="FFFFFF"/>
                          </a:gs>
                        </a:gsLst>
                        <a:lin ang="5400000" scaled="0"/>
                      </a:gradFill>
                      <a:ea typeface="Segoe UI" pitchFamily="34" charset="0"/>
                      <a:cs typeface="Segoe UI" pitchFamily="34" charset="0"/>
                    </a:endParaRPr>
                  </a:p>
                </p:txBody>
              </p:sp>
              <p:sp>
                <p:nvSpPr>
                  <p:cNvPr id="37" name="Oval 36"/>
                  <p:cNvSpPr/>
                  <p:nvPr/>
                </p:nvSpPr>
                <p:spPr bwMode="auto">
                  <a:xfrm rot="10737439" flipH="1">
                    <a:off x="6282702" y="1724048"/>
                    <a:ext cx="110946" cy="110946"/>
                  </a:xfrm>
                  <a:prstGeom prst="ellipse">
                    <a:avLst/>
                  </a:prstGeom>
                  <a:grpFill/>
                  <a:ln w="3175">
                    <a:solidFill>
                      <a:srgbClr val="F2F2F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16" tIns="45708" rIns="45708" bIns="91416" numCol="1" spcCol="0" rtlCol="0" fromWordArt="0" anchor="b"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825" fontAlgn="base">
                      <a:spcBef>
                        <a:spcPct val="0"/>
                      </a:spcBef>
                      <a:spcAft>
                        <a:spcPct val="0"/>
                      </a:spcAft>
                    </a:pPr>
                    <a:endParaRPr lang="en-US" sz="1600"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38" name="Group 37"/>
                  <p:cNvGrpSpPr/>
                  <p:nvPr/>
                </p:nvGrpSpPr>
                <p:grpSpPr>
                  <a:xfrm>
                    <a:off x="6199773" y="1764545"/>
                    <a:ext cx="99173" cy="272838"/>
                    <a:chOff x="5426382" y="1788525"/>
                    <a:chExt cx="99173" cy="272838"/>
                  </a:xfrm>
                  <a:grpFill/>
                </p:grpSpPr>
                <p:sp>
                  <p:nvSpPr>
                    <p:cNvPr id="42" name="Rectangle 41"/>
                    <p:cNvSpPr/>
                    <p:nvPr/>
                  </p:nvSpPr>
                  <p:spPr bwMode="auto">
                    <a:xfrm rot="13260000" flipH="1">
                      <a:off x="5464045" y="1788525"/>
                      <a:ext cx="45719" cy="137160"/>
                    </a:xfrm>
                    <a:prstGeom prst="rect">
                      <a:avLst/>
                    </a:prstGeom>
                    <a:grpFill/>
                    <a:ln w="3175">
                      <a:solidFill>
                        <a:srgbClr val="F2F2F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16" tIns="45708" rIns="45708" bIns="91416" numCol="1" spcCol="0" rtlCol="0" fromWordArt="0" anchor="b"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825" fontAlgn="base">
                        <a:spcBef>
                          <a:spcPct val="0"/>
                        </a:spcBef>
                        <a:spcAft>
                          <a:spcPct val="0"/>
                        </a:spcAft>
                      </a:pPr>
                      <a:endParaRPr lang="en-US" sz="1600" spc="-50" dirty="0">
                        <a:gradFill>
                          <a:gsLst>
                            <a:gs pos="0">
                              <a:srgbClr val="FFFFFF"/>
                            </a:gs>
                            <a:gs pos="100000">
                              <a:srgbClr val="FFFFFF"/>
                            </a:gs>
                          </a:gsLst>
                          <a:lin ang="5400000" scaled="0"/>
                        </a:gradFill>
                        <a:ea typeface="Segoe UI" pitchFamily="34" charset="0"/>
                        <a:cs typeface="Segoe UI" pitchFamily="34" charset="0"/>
                      </a:endParaRPr>
                    </a:p>
                  </p:txBody>
                </p:sp>
                <p:sp>
                  <p:nvSpPr>
                    <p:cNvPr id="43" name="Diagonal Stripe 42"/>
                    <p:cNvSpPr/>
                    <p:nvPr/>
                  </p:nvSpPr>
                  <p:spPr bwMode="auto">
                    <a:xfrm rot="19432650">
                      <a:off x="5426382" y="1878483"/>
                      <a:ext cx="99173" cy="182880"/>
                    </a:xfrm>
                    <a:prstGeom prst="diagStripe">
                      <a:avLst/>
                    </a:prstGeom>
                    <a:grpFill/>
                    <a:ln w="3175">
                      <a:solidFill>
                        <a:srgbClr val="F2F2F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16" tIns="45708" rIns="45708" bIns="91416" numCol="1" spcCol="0" rtlCol="0" fromWordArt="0" anchor="b"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825" fontAlgn="base">
                        <a:spcBef>
                          <a:spcPct val="0"/>
                        </a:spcBef>
                        <a:spcAft>
                          <a:spcPct val="0"/>
                        </a:spcAft>
                      </a:pPr>
                      <a:endParaRPr lang="en-US" sz="1600" spc="-50" dirty="0">
                        <a:gradFill>
                          <a:gsLst>
                            <a:gs pos="0">
                              <a:srgbClr val="FFFFFF"/>
                            </a:gs>
                            <a:gs pos="100000">
                              <a:srgbClr val="FFFFFF"/>
                            </a:gs>
                          </a:gsLst>
                          <a:lin ang="5400000" scaled="0"/>
                        </a:gradFill>
                        <a:ea typeface="Segoe UI" pitchFamily="34" charset="0"/>
                        <a:cs typeface="Segoe UI" pitchFamily="34" charset="0"/>
                      </a:endParaRPr>
                    </a:p>
                  </p:txBody>
                </p:sp>
              </p:grpSp>
              <p:grpSp>
                <p:nvGrpSpPr>
                  <p:cNvPr id="39" name="Group 38"/>
                  <p:cNvGrpSpPr/>
                  <p:nvPr/>
                </p:nvGrpSpPr>
                <p:grpSpPr>
                  <a:xfrm flipH="1">
                    <a:off x="6377404" y="1764545"/>
                    <a:ext cx="99173" cy="272838"/>
                    <a:chOff x="5426382" y="1788525"/>
                    <a:chExt cx="99173" cy="272838"/>
                  </a:xfrm>
                  <a:grpFill/>
                </p:grpSpPr>
                <p:sp>
                  <p:nvSpPr>
                    <p:cNvPr id="40" name="Rectangle 39"/>
                    <p:cNvSpPr/>
                    <p:nvPr/>
                  </p:nvSpPr>
                  <p:spPr bwMode="auto">
                    <a:xfrm rot="13260000" flipH="1">
                      <a:off x="5464045" y="1788525"/>
                      <a:ext cx="45719" cy="137160"/>
                    </a:xfrm>
                    <a:prstGeom prst="rect">
                      <a:avLst/>
                    </a:prstGeom>
                    <a:grpFill/>
                    <a:ln w="3175">
                      <a:solidFill>
                        <a:srgbClr val="F2F2F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16" tIns="45708" rIns="45708" bIns="91416" numCol="1" spcCol="0" rtlCol="0" fromWordArt="0" anchor="b"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825" fontAlgn="base">
                        <a:spcBef>
                          <a:spcPct val="0"/>
                        </a:spcBef>
                        <a:spcAft>
                          <a:spcPct val="0"/>
                        </a:spcAft>
                      </a:pPr>
                      <a:endParaRPr lang="en-US" sz="1600" spc="-50" dirty="0">
                        <a:gradFill>
                          <a:gsLst>
                            <a:gs pos="0">
                              <a:srgbClr val="FFFFFF"/>
                            </a:gs>
                            <a:gs pos="100000">
                              <a:srgbClr val="FFFFFF"/>
                            </a:gs>
                          </a:gsLst>
                          <a:lin ang="5400000" scaled="0"/>
                        </a:gradFill>
                        <a:ea typeface="Segoe UI" pitchFamily="34" charset="0"/>
                        <a:cs typeface="Segoe UI" pitchFamily="34" charset="0"/>
                      </a:endParaRPr>
                    </a:p>
                  </p:txBody>
                </p:sp>
                <p:sp>
                  <p:nvSpPr>
                    <p:cNvPr id="41" name="Diagonal Stripe 40"/>
                    <p:cNvSpPr/>
                    <p:nvPr/>
                  </p:nvSpPr>
                  <p:spPr bwMode="auto">
                    <a:xfrm rot="19432650">
                      <a:off x="5426382" y="1878483"/>
                      <a:ext cx="99173" cy="182880"/>
                    </a:xfrm>
                    <a:prstGeom prst="diagStripe">
                      <a:avLst/>
                    </a:prstGeom>
                    <a:grpFill/>
                    <a:ln w="3175">
                      <a:solidFill>
                        <a:srgbClr val="F2F2F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16" tIns="45708" rIns="45708" bIns="91416" numCol="1" spcCol="0" rtlCol="0" fromWordArt="0" anchor="b"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825" fontAlgn="base">
                        <a:spcBef>
                          <a:spcPct val="0"/>
                        </a:spcBef>
                        <a:spcAft>
                          <a:spcPct val="0"/>
                        </a:spcAft>
                      </a:pPr>
                      <a:endParaRPr lang="en-US" sz="1600" spc="-50" dirty="0">
                        <a:gradFill>
                          <a:gsLst>
                            <a:gs pos="0">
                              <a:srgbClr val="FFFFFF"/>
                            </a:gs>
                            <a:gs pos="100000">
                              <a:srgbClr val="FFFFFF"/>
                            </a:gs>
                          </a:gsLst>
                          <a:lin ang="5400000" scaled="0"/>
                        </a:gradFill>
                        <a:ea typeface="Segoe UI" pitchFamily="34" charset="0"/>
                        <a:cs typeface="Segoe UI" pitchFamily="34" charset="0"/>
                      </a:endParaRPr>
                    </a:p>
                  </p:txBody>
                </p:sp>
              </p:grpSp>
            </p:grpSp>
            <p:sp>
              <p:nvSpPr>
                <p:cNvPr id="35" name="Oval 34"/>
                <p:cNvSpPr/>
                <p:nvPr/>
              </p:nvSpPr>
              <p:spPr bwMode="auto">
                <a:xfrm flipH="1">
                  <a:off x="5372628" y="1436546"/>
                  <a:ext cx="192023" cy="192024"/>
                </a:xfrm>
                <a:prstGeom prst="ellipse">
                  <a:avLst/>
                </a:prstGeom>
                <a:grpFill/>
                <a:ln w="3175">
                  <a:solidFill>
                    <a:srgbClr val="F2F2F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16" tIns="45708" rIns="45708" bIns="91416" numCol="1" spcCol="0" rtlCol="0" fromWordArt="0" anchor="b"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825" fontAlgn="base">
                    <a:spcBef>
                      <a:spcPct val="0"/>
                    </a:spcBef>
                    <a:spcAft>
                      <a:spcPct val="0"/>
                    </a:spcAft>
                  </a:pPr>
                  <a:endParaRPr lang="en-US" sz="1600" spc="-50" dirty="0">
                    <a:gradFill>
                      <a:gsLst>
                        <a:gs pos="0">
                          <a:srgbClr val="FFFFFF"/>
                        </a:gs>
                        <a:gs pos="100000">
                          <a:srgbClr val="FFFFFF"/>
                        </a:gs>
                      </a:gsLst>
                      <a:lin ang="5400000" scaled="0"/>
                    </a:gradFill>
                    <a:ea typeface="Segoe UI" pitchFamily="34" charset="0"/>
                    <a:cs typeface="Segoe UI" pitchFamily="34" charset="0"/>
                  </a:endParaRPr>
                </a:p>
              </p:txBody>
            </p:sp>
          </p:grpSp>
          <p:sp>
            <p:nvSpPr>
              <p:cNvPr id="22" name="VEHICLE TRACKING"/>
              <p:cNvSpPr/>
              <p:nvPr/>
            </p:nvSpPr>
            <p:spPr bwMode="auto">
              <a:xfrm>
                <a:off x="9906038" y="2665908"/>
                <a:ext cx="114660" cy="90822"/>
              </a:xfrm>
              <a:custGeom>
                <a:avLst/>
                <a:gdLst/>
                <a:ahLst/>
                <a:cxnLst/>
                <a:rect l="l" t="t" r="r" b="b"/>
                <a:pathLst>
                  <a:path w="779174" h="582906">
                    <a:moveTo>
                      <a:pt x="640768" y="456982"/>
                    </a:moveTo>
                    <a:lnTo>
                      <a:pt x="711568" y="456982"/>
                    </a:lnTo>
                    <a:cubicBezTo>
                      <a:pt x="726718" y="456982"/>
                      <a:pt x="739000" y="469264"/>
                      <a:pt x="739000" y="484414"/>
                    </a:cubicBezTo>
                    <a:cubicBezTo>
                      <a:pt x="739000" y="499564"/>
                      <a:pt x="726718" y="511846"/>
                      <a:pt x="711568" y="511846"/>
                    </a:cubicBezTo>
                    <a:lnTo>
                      <a:pt x="640768" y="511846"/>
                    </a:lnTo>
                    <a:cubicBezTo>
                      <a:pt x="625618" y="511846"/>
                      <a:pt x="613336" y="499564"/>
                      <a:pt x="613336" y="484414"/>
                    </a:cubicBezTo>
                    <a:cubicBezTo>
                      <a:pt x="613336" y="469264"/>
                      <a:pt x="625618" y="456982"/>
                      <a:pt x="640768" y="456982"/>
                    </a:cubicBezTo>
                    <a:close/>
                    <a:moveTo>
                      <a:pt x="440533" y="392281"/>
                    </a:moveTo>
                    <a:cubicBezTo>
                      <a:pt x="423466" y="392281"/>
                      <a:pt x="409629" y="405409"/>
                      <a:pt x="409629" y="421602"/>
                    </a:cubicBezTo>
                    <a:cubicBezTo>
                      <a:pt x="409629" y="437795"/>
                      <a:pt x="423466" y="450923"/>
                      <a:pt x="440533" y="450923"/>
                    </a:cubicBezTo>
                    <a:cubicBezTo>
                      <a:pt x="457600" y="450923"/>
                      <a:pt x="471435" y="437795"/>
                      <a:pt x="471435" y="421602"/>
                    </a:cubicBezTo>
                    <a:cubicBezTo>
                      <a:pt x="471435" y="405409"/>
                      <a:pt x="457600" y="392281"/>
                      <a:pt x="440533" y="392281"/>
                    </a:cubicBezTo>
                    <a:close/>
                    <a:moveTo>
                      <a:pt x="74716" y="392281"/>
                    </a:moveTo>
                    <a:cubicBezTo>
                      <a:pt x="57649" y="392281"/>
                      <a:pt x="43813" y="405409"/>
                      <a:pt x="43813" y="421602"/>
                    </a:cubicBezTo>
                    <a:cubicBezTo>
                      <a:pt x="43813" y="437795"/>
                      <a:pt x="57649" y="450923"/>
                      <a:pt x="74716" y="450923"/>
                    </a:cubicBezTo>
                    <a:cubicBezTo>
                      <a:pt x="91783" y="450923"/>
                      <a:pt x="105619" y="437795"/>
                      <a:pt x="105619" y="421602"/>
                    </a:cubicBezTo>
                    <a:cubicBezTo>
                      <a:pt x="105619" y="405409"/>
                      <a:pt x="91783" y="392281"/>
                      <a:pt x="74716" y="392281"/>
                    </a:cubicBezTo>
                    <a:close/>
                    <a:moveTo>
                      <a:pt x="680516" y="320756"/>
                    </a:moveTo>
                    <a:cubicBezTo>
                      <a:pt x="655266" y="320756"/>
                      <a:pt x="634796" y="341226"/>
                      <a:pt x="634796" y="366476"/>
                    </a:cubicBezTo>
                    <a:cubicBezTo>
                      <a:pt x="634796" y="391726"/>
                      <a:pt x="655266" y="412196"/>
                      <a:pt x="680516" y="412196"/>
                    </a:cubicBezTo>
                    <a:cubicBezTo>
                      <a:pt x="705766" y="412196"/>
                      <a:pt x="726236" y="391726"/>
                      <a:pt x="726236" y="366476"/>
                    </a:cubicBezTo>
                    <a:cubicBezTo>
                      <a:pt x="726236" y="341226"/>
                      <a:pt x="705766" y="320756"/>
                      <a:pt x="680516" y="320756"/>
                    </a:cubicBezTo>
                    <a:close/>
                    <a:moveTo>
                      <a:pt x="133583" y="194372"/>
                    </a:moveTo>
                    <a:cubicBezTo>
                      <a:pt x="123760" y="195437"/>
                      <a:pt x="107202" y="197301"/>
                      <a:pt x="99063" y="219136"/>
                    </a:cubicBezTo>
                    <a:lnTo>
                      <a:pt x="60670" y="331331"/>
                    </a:lnTo>
                    <a:lnTo>
                      <a:pt x="454632" y="331331"/>
                    </a:lnTo>
                    <a:lnTo>
                      <a:pt x="458839" y="332137"/>
                    </a:lnTo>
                    <a:lnTo>
                      <a:pt x="418166" y="220734"/>
                    </a:lnTo>
                    <a:cubicBezTo>
                      <a:pt x="410307" y="203958"/>
                      <a:pt x="408343" y="195171"/>
                      <a:pt x="379436" y="194372"/>
                    </a:cubicBezTo>
                    <a:close/>
                    <a:moveTo>
                      <a:pt x="136109" y="172004"/>
                    </a:moveTo>
                    <a:lnTo>
                      <a:pt x="384488" y="172004"/>
                    </a:lnTo>
                    <a:cubicBezTo>
                      <a:pt x="419008" y="175200"/>
                      <a:pt x="423218" y="191975"/>
                      <a:pt x="432479" y="207952"/>
                    </a:cubicBezTo>
                    <a:lnTo>
                      <a:pt x="489525" y="343266"/>
                    </a:lnTo>
                    <a:cubicBezTo>
                      <a:pt x="504729" y="352772"/>
                      <a:pt x="514176" y="369253"/>
                      <a:pt x="514176" y="387826"/>
                    </a:cubicBezTo>
                    <a:lnTo>
                      <a:pt x="514176" y="450205"/>
                    </a:lnTo>
                    <a:cubicBezTo>
                      <a:pt x="514176" y="476177"/>
                      <a:pt x="495706" y="498055"/>
                      <a:pt x="470268" y="503705"/>
                    </a:cubicBezTo>
                    <a:lnTo>
                      <a:pt x="470268" y="559252"/>
                    </a:lnTo>
                    <a:cubicBezTo>
                      <a:pt x="470268" y="572315"/>
                      <a:pt x="459107" y="582906"/>
                      <a:pt x="445338" y="582906"/>
                    </a:cubicBezTo>
                    <a:lnTo>
                      <a:pt x="417811" y="582906"/>
                    </a:lnTo>
                    <a:cubicBezTo>
                      <a:pt x="404043" y="582906"/>
                      <a:pt x="392881" y="572315"/>
                      <a:pt x="392881" y="559252"/>
                    </a:cubicBezTo>
                    <a:lnTo>
                      <a:pt x="392881" y="506700"/>
                    </a:lnTo>
                    <a:lnTo>
                      <a:pt x="124415" y="506700"/>
                    </a:lnTo>
                    <a:lnTo>
                      <a:pt x="124415" y="559253"/>
                    </a:lnTo>
                    <a:cubicBezTo>
                      <a:pt x="124415" y="572316"/>
                      <a:pt x="113253" y="582906"/>
                      <a:pt x="99485" y="582906"/>
                    </a:cubicBezTo>
                    <a:lnTo>
                      <a:pt x="71958" y="582906"/>
                    </a:lnTo>
                    <a:cubicBezTo>
                      <a:pt x="58189" y="582906"/>
                      <a:pt x="47028" y="572316"/>
                      <a:pt x="47028" y="559253"/>
                    </a:cubicBezTo>
                    <a:lnTo>
                      <a:pt x="47028" y="504302"/>
                    </a:lnTo>
                    <a:cubicBezTo>
                      <a:pt x="20025" y="499853"/>
                      <a:pt x="0" y="477248"/>
                      <a:pt x="0" y="450205"/>
                    </a:cubicBezTo>
                    <a:lnTo>
                      <a:pt x="0" y="387826"/>
                    </a:lnTo>
                    <a:cubicBezTo>
                      <a:pt x="0" y="368466"/>
                      <a:pt x="10264" y="351380"/>
                      <a:pt x="26534" y="342061"/>
                    </a:cubicBezTo>
                    <a:lnTo>
                      <a:pt x="85592" y="202360"/>
                    </a:lnTo>
                    <a:cubicBezTo>
                      <a:pt x="97379" y="186650"/>
                      <a:pt x="106640" y="173335"/>
                      <a:pt x="136109" y="172004"/>
                    </a:cubicBezTo>
                    <a:close/>
                    <a:moveTo>
                      <a:pt x="344827" y="0"/>
                    </a:moveTo>
                    <a:lnTo>
                      <a:pt x="748300" y="0"/>
                    </a:lnTo>
                    <a:cubicBezTo>
                      <a:pt x="759814" y="0"/>
                      <a:pt x="769148" y="9334"/>
                      <a:pt x="769148" y="20848"/>
                    </a:cubicBezTo>
                    <a:lnTo>
                      <a:pt x="769148" y="268862"/>
                    </a:lnTo>
                    <a:cubicBezTo>
                      <a:pt x="774898" y="269223"/>
                      <a:pt x="779174" y="274149"/>
                      <a:pt x="779174" y="280073"/>
                    </a:cubicBezTo>
                    <a:lnTo>
                      <a:pt x="779174" y="443168"/>
                    </a:lnTo>
                    <a:cubicBezTo>
                      <a:pt x="779174" y="449823"/>
                      <a:pt x="773779" y="455218"/>
                      <a:pt x="767124" y="455218"/>
                    </a:cubicBezTo>
                    <a:lnTo>
                      <a:pt x="523551" y="455218"/>
                    </a:lnTo>
                    <a:cubicBezTo>
                      <a:pt x="522461" y="437854"/>
                      <a:pt x="521167" y="424811"/>
                      <a:pt x="521167" y="369749"/>
                    </a:cubicBezTo>
                    <a:cubicBezTo>
                      <a:pt x="518187" y="352715"/>
                      <a:pt x="510532" y="348310"/>
                      <a:pt x="497199" y="338488"/>
                    </a:cubicBezTo>
                    <a:cubicBezTo>
                      <a:pt x="484856" y="310893"/>
                      <a:pt x="474350" y="284477"/>
                      <a:pt x="464289" y="260833"/>
                    </a:cubicBezTo>
                    <a:lnTo>
                      <a:pt x="710995" y="260833"/>
                    </a:lnTo>
                    <a:lnTo>
                      <a:pt x="693825" y="115562"/>
                    </a:lnTo>
                    <a:lnTo>
                      <a:pt x="384033" y="115562"/>
                    </a:lnTo>
                    <a:lnTo>
                      <a:pt x="379179" y="156629"/>
                    </a:lnTo>
                    <a:lnTo>
                      <a:pt x="323979" y="156629"/>
                    </a:lnTo>
                    <a:lnTo>
                      <a:pt x="323979" y="20848"/>
                    </a:lnTo>
                    <a:cubicBezTo>
                      <a:pt x="323979" y="9334"/>
                      <a:pt x="333313" y="0"/>
                      <a:pt x="344827"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z="1600" spc="-50" dirty="0" smtClean="0">
                  <a:gradFill>
                    <a:gsLst>
                      <a:gs pos="0">
                        <a:srgbClr val="FFFFFF"/>
                      </a:gs>
                      <a:gs pos="100000">
                        <a:srgbClr val="FFFFFF"/>
                      </a:gs>
                    </a:gsLst>
                    <a:lin ang="5400000" scaled="0"/>
                  </a:gradFill>
                  <a:ea typeface="Segoe UI" pitchFamily="34" charset="0"/>
                  <a:cs typeface="Segoe UI" pitchFamily="34" charset="0"/>
                </a:endParaRPr>
              </a:p>
            </p:txBody>
          </p:sp>
          <p:grpSp>
            <p:nvGrpSpPr>
              <p:cNvPr id="23" name="Group 22"/>
              <p:cNvGrpSpPr/>
              <p:nvPr/>
            </p:nvGrpSpPr>
            <p:grpSpPr>
              <a:xfrm>
                <a:off x="10025141" y="2670640"/>
                <a:ext cx="84583" cy="51677"/>
                <a:chOff x="10495146" y="2518585"/>
                <a:chExt cx="329564" cy="201352"/>
              </a:xfrm>
              <a:grpFill/>
            </p:grpSpPr>
            <p:sp>
              <p:nvSpPr>
                <p:cNvPr id="24" name="Freeform 86"/>
                <p:cNvSpPr>
                  <a:spLocks/>
                </p:cNvSpPr>
                <p:nvPr/>
              </p:nvSpPr>
              <p:spPr bwMode="gray">
                <a:xfrm>
                  <a:off x="10532691" y="2589305"/>
                  <a:ext cx="54611" cy="102220"/>
                </a:xfrm>
                <a:custGeom>
                  <a:avLst/>
                  <a:gdLst>
                    <a:gd name="T0" fmla="*/ 0 w 61"/>
                    <a:gd name="T1" fmla="*/ 139 h 140"/>
                    <a:gd name="T2" fmla="*/ 1 w 61"/>
                    <a:gd name="T3" fmla="*/ 140 h 140"/>
                    <a:gd name="T4" fmla="*/ 61 w 61"/>
                    <a:gd name="T5" fmla="*/ 56 h 140"/>
                    <a:gd name="T6" fmla="*/ 35 w 61"/>
                    <a:gd name="T7" fmla="*/ 0 h 140"/>
                    <a:gd name="T8" fmla="*/ 0 w 61"/>
                    <a:gd name="T9" fmla="*/ 139 h 140"/>
                  </a:gdLst>
                  <a:ahLst/>
                  <a:cxnLst>
                    <a:cxn ang="0">
                      <a:pos x="T0" y="T1"/>
                    </a:cxn>
                    <a:cxn ang="0">
                      <a:pos x="T2" y="T3"/>
                    </a:cxn>
                    <a:cxn ang="0">
                      <a:pos x="T4" y="T5"/>
                    </a:cxn>
                    <a:cxn ang="0">
                      <a:pos x="T6" y="T7"/>
                    </a:cxn>
                    <a:cxn ang="0">
                      <a:pos x="T8" y="T9"/>
                    </a:cxn>
                  </a:cxnLst>
                  <a:rect l="0" t="0" r="r" b="b"/>
                  <a:pathLst>
                    <a:path w="61" h="140">
                      <a:moveTo>
                        <a:pt x="0" y="139"/>
                      </a:moveTo>
                      <a:cubicBezTo>
                        <a:pt x="0" y="139"/>
                        <a:pt x="1" y="139"/>
                        <a:pt x="1" y="140"/>
                      </a:cubicBezTo>
                      <a:cubicBezTo>
                        <a:pt x="61" y="56"/>
                        <a:pt x="61" y="56"/>
                        <a:pt x="61" y="56"/>
                      </a:cubicBezTo>
                      <a:cubicBezTo>
                        <a:pt x="35" y="0"/>
                        <a:pt x="35" y="0"/>
                        <a:pt x="35" y="0"/>
                      </a:cubicBezTo>
                      <a:lnTo>
                        <a:pt x="0" y="1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solidFill>
                      <a:srgbClr val="404040"/>
                    </a:solidFill>
                  </a:endParaRPr>
                </a:p>
              </p:txBody>
            </p:sp>
            <p:sp>
              <p:nvSpPr>
                <p:cNvPr id="25" name="Freeform 87"/>
                <p:cNvSpPr>
                  <a:spLocks/>
                </p:cNvSpPr>
                <p:nvPr/>
              </p:nvSpPr>
              <p:spPr bwMode="gray">
                <a:xfrm>
                  <a:off x="10595267" y="2619879"/>
                  <a:ext cx="30719" cy="43852"/>
                </a:xfrm>
                <a:custGeom>
                  <a:avLst/>
                  <a:gdLst>
                    <a:gd name="T0" fmla="*/ 0 w 81"/>
                    <a:gd name="T1" fmla="*/ 33 h 142"/>
                    <a:gd name="T2" fmla="*/ 50 w 81"/>
                    <a:gd name="T3" fmla="*/ 142 h 142"/>
                    <a:gd name="T4" fmla="*/ 81 w 81"/>
                    <a:gd name="T5" fmla="*/ 78 h 142"/>
                    <a:gd name="T6" fmla="*/ 24 w 81"/>
                    <a:gd name="T7" fmla="*/ 0 h 142"/>
                    <a:gd name="T8" fmla="*/ 0 w 81"/>
                    <a:gd name="T9" fmla="*/ 33 h 142"/>
                  </a:gdLst>
                  <a:ahLst/>
                  <a:cxnLst>
                    <a:cxn ang="0">
                      <a:pos x="T0" y="T1"/>
                    </a:cxn>
                    <a:cxn ang="0">
                      <a:pos x="T2" y="T3"/>
                    </a:cxn>
                    <a:cxn ang="0">
                      <a:pos x="T4" y="T5"/>
                    </a:cxn>
                    <a:cxn ang="0">
                      <a:pos x="T6" y="T7"/>
                    </a:cxn>
                    <a:cxn ang="0">
                      <a:pos x="T8" y="T9"/>
                    </a:cxn>
                  </a:cxnLst>
                  <a:rect l="0" t="0" r="r" b="b"/>
                  <a:pathLst>
                    <a:path w="81" h="142">
                      <a:moveTo>
                        <a:pt x="0" y="33"/>
                      </a:moveTo>
                      <a:lnTo>
                        <a:pt x="50" y="142"/>
                      </a:lnTo>
                      <a:lnTo>
                        <a:pt x="81" y="78"/>
                      </a:lnTo>
                      <a:lnTo>
                        <a:pt x="24" y="0"/>
                      </a:ln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solidFill>
                      <a:srgbClr val="404040"/>
                    </a:solidFill>
                  </a:endParaRPr>
                </a:p>
              </p:txBody>
            </p:sp>
            <p:sp>
              <p:nvSpPr>
                <p:cNvPr id="26" name="Freeform 88"/>
                <p:cNvSpPr>
                  <a:spLocks noEditPoints="1"/>
                </p:cNvSpPr>
                <p:nvPr/>
              </p:nvSpPr>
              <p:spPr bwMode="gray">
                <a:xfrm>
                  <a:off x="10495146" y="2518585"/>
                  <a:ext cx="329564" cy="201352"/>
                </a:xfrm>
                <a:custGeom>
                  <a:avLst/>
                  <a:gdLst>
                    <a:gd name="T0" fmla="*/ 360 w 368"/>
                    <a:gd name="T1" fmla="*/ 0 h 276"/>
                    <a:gd name="T2" fmla="*/ 8 w 368"/>
                    <a:gd name="T3" fmla="*/ 0 h 276"/>
                    <a:gd name="T4" fmla="*/ 0 w 368"/>
                    <a:gd name="T5" fmla="*/ 8 h 276"/>
                    <a:gd name="T6" fmla="*/ 0 w 368"/>
                    <a:gd name="T7" fmla="*/ 268 h 276"/>
                    <a:gd name="T8" fmla="*/ 8 w 368"/>
                    <a:gd name="T9" fmla="*/ 276 h 276"/>
                    <a:gd name="T10" fmla="*/ 360 w 368"/>
                    <a:gd name="T11" fmla="*/ 276 h 276"/>
                    <a:gd name="T12" fmla="*/ 368 w 368"/>
                    <a:gd name="T13" fmla="*/ 268 h 276"/>
                    <a:gd name="T14" fmla="*/ 368 w 368"/>
                    <a:gd name="T15" fmla="*/ 8 h 276"/>
                    <a:gd name="T16" fmla="*/ 360 w 368"/>
                    <a:gd name="T17" fmla="*/ 0 h 276"/>
                    <a:gd name="T18" fmla="*/ 323 w 368"/>
                    <a:gd name="T19" fmla="*/ 159 h 276"/>
                    <a:gd name="T20" fmla="*/ 318 w 368"/>
                    <a:gd name="T21" fmla="*/ 158 h 276"/>
                    <a:gd name="T22" fmla="*/ 274 w 368"/>
                    <a:gd name="T23" fmla="*/ 204 h 276"/>
                    <a:gd name="T24" fmla="*/ 247 w 368"/>
                    <a:gd name="T25" fmla="*/ 169 h 276"/>
                    <a:gd name="T26" fmla="*/ 173 w 368"/>
                    <a:gd name="T27" fmla="*/ 210 h 276"/>
                    <a:gd name="T28" fmla="*/ 151 w 368"/>
                    <a:gd name="T29" fmla="*/ 180 h 276"/>
                    <a:gd name="T30" fmla="*/ 133 w 368"/>
                    <a:gd name="T31" fmla="*/ 218 h 276"/>
                    <a:gd name="T32" fmla="*/ 107 w 368"/>
                    <a:gd name="T33" fmla="*/ 161 h 276"/>
                    <a:gd name="T34" fmla="*/ 47 w 368"/>
                    <a:gd name="T35" fmla="*/ 245 h 276"/>
                    <a:gd name="T36" fmla="*/ 47 w 368"/>
                    <a:gd name="T37" fmla="*/ 246 h 276"/>
                    <a:gd name="T38" fmla="*/ 35 w 368"/>
                    <a:gd name="T39" fmla="*/ 259 h 276"/>
                    <a:gd name="T40" fmla="*/ 22 w 368"/>
                    <a:gd name="T41" fmla="*/ 246 h 276"/>
                    <a:gd name="T42" fmla="*/ 34 w 368"/>
                    <a:gd name="T43" fmla="*/ 233 h 276"/>
                    <a:gd name="T44" fmla="*/ 75 w 368"/>
                    <a:gd name="T45" fmla="*/ 73 h 276"/>
                    <a:gd name="T46" fmla="*/ 108 w 368"/>
                    <a:gd name="T47" fmla="*/ 145 h 276"/>
                    <a:gd name="T48" fmla="*/ 122 w 368"/>
                    <a:gd name="T49" fmla="*/ 125 h 276"/>
                    <a:gd name="T50" fmla="*/ 150 w 368"/>
                    <a:gd name="T51" fmla="*/ 164 h 276"/>
                    <a:gd name="T52" fmla="*/ 188 w 368"/>
                    <a:gd name="T53" fmla="*/ 86 h 276"/>
                    <a:gd name="T54" fmla="*/ 247 w 368"/>
                    <a:gd name="T55" fmla="*/ 106 h 276"/>
                    <a:gd name="T56" fmla="*/ 299 w 368"/>
                    <a:gd name="T57" fmla="*/ 41 h 276"/>
                    <a:gd name="T58" fmla="*/ 298 w 368"/>
                    <a:gd name="T59" fmla="*/ 34 h 276"/>
                    <a:gd name="T60" fmla="*/ 310 w 368"/>
                    <a:gd name="T61" fmla="*/ 22 h 276"/>
                    <a:gd name="T62" fmla="*/ 323 w 368"/>
                    <a:gd name="T63" fmla="*/ 34 h 276"/>
                    <a:gd name="T64" fmla="*/ 310 w 368"/>
                    <a:gd name="T65" fmla="*/ 47 h 276"/>
                    <a:gd name="T66" fmla="*/ 305 w 368"/>
                    <a:gd name="T67" fmla="*/ 46 h 276"/>
                    <a:gd name="T68" fmla="*/ 250 w 368"/>
                    <a:gd name="T69" fmla="*/ 116 h 276"/>
                    <a:gd name="T70" fmla="*/ 192 w 368"/>
                    <a:gd name="T71" fmla="*/ 96 h 276"/>
                    <a:gd name="T72" fmla="*/ 155 w 368"/>
                    <a:gd name="T73" fmla="*/ 172 h 276"/>
                    <a:gd name="T74" fmla="*/ 175 w 368"/>
                    <a:gd name="T75" fmla="*/ 200 h 276"/>
                    <a:gd name="T76" fmla="*/ 249 w 368"/>
                    <a:gd name="T77" fmla="*/ 159 h 276"/>
                    <a:gd name="T78" fmla="*/ 274 w 368"/>
                    <a:gd name="T79" fmla="*/ 191 h 276"/>
                    <a:gd name="T80" fmla="*/ 312 w 368"/>
                    <a:gd name="T81" fmla="*/ 153 h 276"/>
                    <a:gd name="T82" fmla="*/ 311 w 368"/>
                    <a:gd name="T83" fmla="*/ 147 h 276"/>
                    <a:gd name="T84" fmla="*/ 323 w 368"/>
                    <a:gd name="T85" fmla="*/ 134 h 276"/>
                    <a:gd name="T86" fmla="*/ 336 w 368"/>
                    <a:gd name="T87" fmla="*/ 147 h 276"/>
                    <a:gd name="T88" fmla="*/ 323 w 368"/>
                    <a:gd name="T89" fmla="*/ 159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276">
                      <a:moveTo>
                        <a:pt x="360" y="0"/>
                      </a:moveTo>
                      <a:cubicBezTo>
                        <a:pt x="8" y="0"/>
                        <a:pt x="8" y="0"/>
                        <a:pt x="8" y="0"/>
                      </a:cubicBezTo>
                      <a:cubicBezTo>
                        <a:pt x="4" y="0"/>
                        <a:pt x="0" y="4"/>
                        <a:pt x="0" y="8"/>
                      </a:cubicBezTo>
                      <a:cubicBezTo>
                        <a:pt x="0" y="268"/>
                        <a:pt x="0" y="268"/>
                        <a:pt x="0" y="268"/>
                      </a:cubicBezTo>
                      <a:cubicBezTo>
                        <a:pt x="0" y="272"/>
                        <a:pt x="4" y="276"/>
                        <a:pt x="8" y="276"/>
                      </a:cubicBezTo>
                      <a:cubicBezTo>
                        <a:pt x="360" y="276"/>
                        <a:pt x="360" y="276"/>
                        <a:pt x="360" y="276"/>
                      </a:cubicBezTo>
                      <a:cubicBezTo>
                        <a:pt x="364" y="276"/>
                        <a:pt x="368" y="272"/>
                        <a:pt x="368" y="268"/>
                      </a:cubicBezTo>
                      <a:cubicBezTo>
                        <a:pt x="368" y="8"/>
                        <a:pt x="368" y="8"/>
                        <a:pt x="368" y="8"/>
                      </a:cubicBezTo>
                      <a:cubicBezTo>
                        <a:pt x="368" y="4"/>
                        <a:pt x="364" y="0"/>
                        <a:pt x="360" y="0"/>
                      </a:cubicBezTo>
                      <a:close/>
                      <a:moveTo>
                        <a:pt x="323" y="159"/>
                      </a:moveTo>
                      <a:cubicBezTo>
                        <a:pt x="322" y="159"/>
                        <a:pt x="320" y="159"/>
                        <a:pt x="318" y="158"/>
                      </a:cubicBezTo>
                      <a:cubicBezTo>
                        <a:pt x="274" y="204"/>
                        <a:pt x="274" y="204"/>
                        <a:pt x="274" y="204"/>
                      </a:cubicBezTo>
                      <a:cubicBezTo>
                        <a:pt x="247" y="169"/>
                        <a:pt x="247" y="169"/>
                        <a:pt x="247" y="169"/>
                      </a:cubicBezTo>
                      <a:cubicBezTo>
                        <a:pt x="173" y="210"/>
                        <a:pt x="173" y="210"/>
                        <a:pt x="173" y="210"/>
                      </a:cubicBezTo>
                      <a:cubicBezTo>
                        <a:pt x="151" y="180"/>
                        <a:pt x="151" y="180"/>
                        <a:pt x="151" y="180"/>
                      </a:cubicBezTo>
                      <a:cubicBezTo>
                        <a:pt x="133" y="218"/>
                        <a:pt x="133" y="218"/>
                        <a:pt x="133" y="218"/>
                      </a:cubicBezTo>
                      <a:cubicBezTo>
                        <a:pt x="107" y="161"/>
                        <a:pt x="107" y="161"/>
                        <a:pt x="107" y="161"/>
                      </a:cubicBezTo>
                      <a:cubicBezTo>
                        <a:pt x="47" y="245"/>
                        <a:pt x="47" y="245"/>
                        <a:pt x="47" y="245"/>
                      </a:cubicBezTo>
                      <a:cubicBezTo>
                        <a:pt x="47" y="245"/>
                        <a:pt x="47" y="246"/>
                        <a:pt x="47" y="246"/>
                      </a:cubicBezTo>
                      <a:cubicBezTo>
                        <a:pt x="47" y="253"/>
                        <a:pt x="42" y="259"/>
                        <a:pt x="35" y="259"/>
                      </a:cubicBezTo>
                      <a:cubicBezTo>
                        <a:pt x="28" y="259"/>
                        <a:pt x="22" y="253"/>
                        <a:pt x="22" y="246"/>
                      </a:cubicBezTo>
                      <a:cubicBezTo>
                        <a:pt x="22" y="239"/>
                        <a:pt x="27" y="234"/>
                        <a:pt x="34" y="233"/>
                      </a:cubicBezTo>
                      <a:cubicBezTo>
                        <a:pt x="75" y="73"/>
                        <a:pt x="75" y="73"/>
                        <a:pt x="75" y="73"/>
                      </a:cubicBezTo>
                      <a:cubicBezTo>
                        <a:pt x="108" y="145"/>
                        <a:pt x="108" y="145"/>
                        <a:pt x="108" y="145"/>
                      </a:cubicBezTo>
                      <a:cubicBezTo>
                        <a:pt x="122" y="125"/>
                        <a:pt x="122" y="125"/>
                        <a:pt x="122" y="125"/>
                      </a:cubicBezTo>
                      <a:cubicBezTo>
                        <a:pt x="150" y="164"/>
                        <a:pt x="150" y="164"/>
                        <a:pt x="150" y="164"/>
                      </a:cubicBezTo>
                      <a:cubicBezTo>
                        <a:pt x="188" y="86"/>
                        <a:pt x="188" y="86"/>
                        <a:pt x="188" y="86"/>
                      </a:cubicBezTo>
                      <a:cubicBezTo>
                        <a:pt x="247" y="106"/>
                        <a:pt x="247" y="106"/>
                        <a:pt x="247" y="106"/>
                      </a:cubicBezTo>
                      <a:cubicBezTo>
                        <a:pt x="299" y="41"/>
                        <a:pt x="299" y="41"/>
                        <a:pt x="299" y="41"/>
                      </a:cubicBezTo>
                      <a:cubicBezTo>
                        <a:pt x="298" y="39"/>
                        <a:pt x="298" y="37"/>
                        <a:pt x="298" y="34"/>
                      </a:cubicBezTo>
                      <a:cubicBezTo>
                        <a:pt x="298" y="27"/>
                        <a:pt x="303" y="22"/>
                        <a:pt x="310" y="22"/>
                      </a:cubicBezTo>
                      <a:cubicBezTo>
                        <a:pt x="317" y="22"/>
                        <a:pt x="323" y="27"/>
                        <a:pt x="323" y="34"/>
                      </a:cubicBezTo>
                      <a:cubicBezTo>
                        <a:pt x="323" y="41"/>
                        <a:pt x="317" y="47"/>
                        <a:pt x="310" y="47"/>
                      </a:cubicBezTo>
                      <a:cubicBezTo>
                        <a:pt x="309" y="47"/>
                        <a:pt x="307" y="46"/>
                        <a:pt x="305" y="46"/>
                      </a:cubicBezTo>
                      <a:cubicBezTo>
                        <a:pt x="250" y="116"/>
                        <a:pt x="250" y="116"/>
                        <a:pt x="250" y="116"/>
                      </a:cubicBezTo>
                      <a:cubicBezTo>
                        <a:pt x="192" y="96"/>
                        <a:pt x="192" y="96"/>
                        <a:pt x="192" y="96"/>
                      </a:cubicBezTo>
                      <a:cubicBezTo>
                        <a:pt x="155" y="172"/>
                        <a:pt x="155" y="172"/>
                        <a:pt x="155" y="172"/>
                      </a:cubicBezTo>
                      <a:cubicBezTo>
                        <a:pt x="175" y="200"/>
                        <a:pt x="175" y="200"/>
                        <a:pt x="175" y="200"/>
                      </a:cubicBezTo>
                      <a:cubicBezTo>
                        <a:pt x="249" y="159"/>
                        <a:pt x="249" y="159"/>
                        <a:pt x="249" y="159"/>
                      </a:cubicBezTo>
                      <a:cubicBezTo>
                        <a:pt x="274" y="191"/>
                        <a:pt x="274" y="191"/>
                        <a:pt x="274" y="191"/>
                      </a:cubicBezTo>
                      <a:cubicBezTo>
                        <a:pt x="312" y="153"/>
                        <a:pt x="312" y="153"/>
                        <a:pt x="312" y="153"/>
                      </a:cubicBezTo>
                      <a:cubicBezTo>
                        <a:pt x="311" y="151"/>
                        <a:pt x="311" y="149"/>
                        <a:pt x="311" y="147"/>
                      </a:cubicBezTo>
                      <a:cubicBezTo>
                        <a:pt x="311" y="140"/>
                        <a:pt x="316" y="134"/>
                        <a:pt x="323" y="134"/>
                      </a:cubicBezTo>
                      <a:cubicBezTo>
                        <a:pt x="330" y="134"/>
                        <a:pt x="336" y="140"/>
                        <a:pt x="336" y="147"/>
                      </a:cubicBezTo>
                      <a:cubicBezTo>
                        <a:pt x="336" y="154"/>
                        <a:pt x="330" y="159"/>
                        <a:pt x="323"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solidFill>
                      <a:srgbClr val="404040"/>
                    </a:solidFill>
                  </a:endParaRPr>
                </a:p>
              </p:txBody>
            </p:sp>
          </p:grpSp>
        </p:grpSp>
      </p:grpSp>
    </p:spTree>
    <p:extLst>
      <p:ext uri="{BB962C8B-B14F-4D97-AF65-F5344CB8AC3E}">
        <p14:creationId xmlns:p14="http://schemas.microsoft.com/office/powerpoint/2010/main" val="41914663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ppt_x"/>
                                          </p:val>
                                        </p:tav>
                                        <p:tav tm="100000">
                                          <p:val>
                                            <p:strVal val="#ppt_x"/>
                                          </p:val>
                                        </p:tav>
                                      </p:tavLst>
                                    </p:anim>
                                    <p:anim calcmode="lin" valueType="num">
                                      <p:cBhvr additive="base">
                                        <p:cTn id="8" dur="1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ppt_x"/>
                                          </p:val>
                                        </p:tav>
                                        <p:tav tm="100000">
                                          <p:val>
                                            <p:strVal val="#ppt_x"/>
                                          </p:val>
                                        </p:tav>
                                      </p:tavLst>
                                    </p:anim>
                                    <p:anim calcmode="lin" valueType="num">
                                      <p:cBhvr additive="base">
                                        <p:cTn id="12" dur="1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500" fill="hold"/>
                                        <p:tgtEl>
                                          <p:spTgt spid="6"/>
                                        </p:tgtEl>
                                        <p:attrNameLst>
                                          <p:attrName>ppt_x</p:attrName>
                                        </p:attrNameLst>
                                      </p:cBhvr>
                                      <p:tavLst>
                                        <p:tav tm="0">
                                          <p:val>
                                            <p:strVal val="#ppt_x"/>
                                          </p:val>
                                        </p:tav>
                                        <p:tav tm="100000">
                                          <p:val>
                                            <p:strVal val="#ppt_x"/>
                                          </p:val>
                                        </p:tav>
                                      </p:tavLst>
                                    </p:anim>
                                    <p:anim calcmode="lin" valueType="num">
                                      <p:cBhvr additive="base">
                                        <p:cTn id="16" dur="1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75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500" fill="hold"/>
                                        <p:tgtEl>
                                          <p:spTgt spid="8"/>
                                        </p:tgtEl>
                                        <p:attrNameLst>
                                          <p:attrName>ppt_x</p:attrName>
                                        </p:attrNameLst>
                                      </p:cBhvr>
                                      <p:tavLst>
                                        <p:tav tm="0">
                                          <p:val>
                                            <p:strVal val="#ppt_x"/>
                                          </p:val>
                                        </p:tav>
                                        <p:tav tm="100000">
                                          <p:val>
                                            <p:strVal val="#ppt_x"/>
                                          </p:val>
                                        </p:tav>
                                      </p:tavLst>
                                    </p:anim>
                                    <p:anim calcmode="lin" valueType="num">
                                      <p:cBhvr additive="base">
                                        <p:cTn id="20" dur="1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1500" fill="hold"/>
                                        <p:tgtEl>
                                          <p:spTgt spid="7"/>
                                        </p:tgtEl>
                                        <p:attrNameLst>
                                          <p:attrName>ppt_x</p:attrName>
                                        </p:attrNameLst>
                                      </p:cBhvr>
                                      <p:tavLst>
                                        <p:tav tm="0">
                                          <p:val>
                                            <p:strVal val="#ppt_x"/>
                                          </p:val>
                                        </p:tav>
                                        <p:tav tm="100000">
                                          <p:val>
                                            <p:strVal val="#ppt_x"/>
                                          </p:val>
                                        </p:tav>
                                      </p:tavLst>
                                    </p:anim>
                                    <p:anim calcmode="lin" valueType="num">
                                      <p:cBhvr additive="base">
                                        <p:cTn id="24" dur="1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054" y="2626053"/>
            <a:ext cx="3286607" cy="2282987"/>
          </a:xfrm>
          <a:prstGeom prst="rect">
            <a:avLst/>
          </a:prstGeom>
        </p:spPr>
      </p:pic>
      <p:sp>
        <p:nvSpPr>
          <p:cNvPr id="13" name="TextBox 12"/>
          <p:cNvSpPr txBox="1"/>
          <p:nvPr/>
        </p:nvSpPr>
        <p:spPr>
          <a:xfrm>
            <a:off x="102297" y="4954993"/>
            <a:ext cx="266201" cy="160091"/>
          </a:xfrm>
          <a:prstGeom prst="rect">
            <a:avLst/>
          </a:prstGeom>
          <a:noFill/>
          <a:ln>
            <a:noFill/>
            <a:headEnd type="none" w="med" len="med"/>
            <a:tailEnd type="none" w="med" len="med"/>
          </a:ln>
        </p:spPr>
        <p:txBody>
          <a:bodyPr wrap="squar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1970</a:t>
            </a:r>
          </a:p>
        </p:txBody>
      </p:sp>
      <p:sp>
        <p:nvSpPr>
          <p:cNvPr id="14" name="TextBox 13"/>
          <p:cNvSpPr txBox="1"/>
          <p:nvPr/>
        </p:nvSpPr>
        <p:spPr>
          <a:xfrm>
            <a:off x="894387" y="4954993"/>
            <a:ext cx="266201" cy="160091"/>
          </a:xfrm>
          <a:prstGeom prst="rect">
            <a:avLst/>
          </a:prstGeom>
          <a:noFill/>
          <a:ln>
            <a:noFill/>
            <a:headEnd type="none" w="med" len="med"/>
            <a:tailEnd type="none" w="med" len="med"/>
          </a:ln>
        </p:spPr>
        <p:txBody>
          <a:bodyPr wrap="squar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1980</a:t>
            </a:r>
          </a:p>
        </p:txBody>
      </p:sp>
      <p:sp>
        <p:nvSpPr>
          <p:cNvPr id="15" name="TextBox 14"/>
          <p:cNvSpPr txBox="1"/>
          <p:nvPr/>
        </p:nvSpPr>
        <p:spPr>
          <a:xfrm>
            <a:off x="1686478" y="4954993"/>
            <a:ext cx="266201" cy="160091"/>
          </a:xfrm>
          <a:prstGeom prst="rect">
            <a:avLst/>
          </a:prstGeom>
          <a:noFill/>
          <a:ln>
            <a:noFill/>
            <a:headEnd type="none" w="med" len="med"/>
            <a:tailEnd type="none" w="med" len="med"/>
          </a:ln>
        </p:spPr>
        <p:txBody>
          <a:bodyPr wrap="squar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1990</a:t>
            </a:r>
          </a:p>
        </p:txBody>
      </p:sp>
      <p:sp>
        <p:nvSpPr>
          <p:cNvPr id="16" name="TextBox 15"/>
          <p:cNvSpPr txBox="1"/>
          <p:nvPr/>
        </p:nvSpPr>
        <p:spPr>
          <a:xfrm>
            <a:off x="2478568" y="4954993"/>
            <a:ext cx="266201" cy="160091"/>
          </a:xfrm>
          <a:prstGeom prst="rect">
            <a:avLst/>
          </a:prstGeom>
          <a:noFill/>
          <a:ln>
            <a:noFill/>
            <a:headEnd type="none" w="med" len="med"/>
            <a:tailEnd type="none" w="med" len="med"/>
          </a:ln>
        </p:spPr>
        <p:txBody>
          <a:bodyPr wrap="squar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2000</a:t>
            </a:r>
          </a:p>
        </p:txBody>
      </p:sp>
      <p:sp>
        <p:nvSpPr>
          <p:cNvPr id="17" name="TextBox 16"/>
          <p:cNvSpPr txBox="1"/>
          <p:nvPr/>
        </p:nvSpPr>
        <p:spPr>
          <a:xfrm>
            <a:off x="3270659" y="4954993"/>
            <a:ext cx="266201" cy="160091"/>
          </a:xfrm>
          <a:prstGeom prst="rect">
            <a:avLst/>
          </a:prstGeom>
          <a:noFill/>
          <a:ln>
            <a:noFill/>
            <a:headEnd type="none" w="med" len="med"/>
            <a:tailEnd type="none" w="med" len="med"/>
          </a:ln>
        </p:spPr>
        <p:txBody>
          <a:bodyPr wrap="squar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2010</a:t>
            </a:r>
          </a:p>
        </p:txBody>
      </p:sp>
      <p:sp>
        <p:nvSpPr>
          <p:cNvPr id="18" name="TextBox 17"/>
          <p:cNvSpPr txBox="1"/>
          <p:nvPr/>
        </p:nvSpPr>
        <p:spPr>
          <a:xfrm>
            <a:off x="3531852" y="2760660"/>
            <a:ext cx="808171" cy="160091"/>
          </a:xfrm>
          <a:prstGeom prst="rect">
            <a:avLst/>
          </a:prstGeom>
          <a:noFill/>
          <a:ln>
            <a:noFill/>
            <a:headEnd type="none" w="med" len="med"/>
            <a:tailEnd type="none" w="med" len="med"/>
          </a:ln>
        </p:spPr>
        <p:txBody>
          <a:bodyPr wrap="non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10,000,000,000</a:t>
            </a:r>
          </a:p>
        </p:txBody>
      </p:sp>
      <p:sp>
        <p:nvSpPr>
          <p:cNvPr id="19" name="TextBox 18"/>
          <p:cNvSpPr txBox="1"/>
          <p:nvPr/>
        </p:nvSpPr>
        <p:spPr>
          <a:xfrm>
            <a:off x="3531852" y="3017404"/>
            <a:ext cx="741336" cy="160091"/>
          </a:xfrm>
          <a:prstGeom prst="rect">
            <a:avLst/>
          </a:prstGeom>
          <a:noFill/>
          <a:ln>
            <a:noFill/>
            <a:headEnd type="none" w="med" len="med"/>
            <a:tailEnd type="none" w="med" len="med"/>
          </a:ln>
        </p:spPr>
        <p:txBody>
          <a:bodyPr wrap="non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1,000,000,000</a:t>
            </a:r>
          </a:p>
        </p:txBody>
      </p:sp>
      <p:sp>
        <p:nvSpPr>
          <p:cNvPr id="20" name="TextBox 19"/>
          <p:cNvSpPr txBox="1"/>
          <p:nvPr/>
        </p:nvSpPr>
        <p:spPr>
          <a:xfrm>
            <a:off x="3531852" y="3297569"/>
            <a:ext cx="650173" cy="160091"/>
          </a:xfrm>
          <a:prstGeom prst="rect">
            <a:avLst/>
          </a:prstGeom>
          <a:noFill/>
          <a:ln>
            <a:noFill/>
            <a:headEnd type="none" w="med" len="med"/>
            <a:tailEnd type="none" w="med" len="med"/>
          </a:ln>
        </p:spPr>
        <p:txBody>
          <a:bodyPr wrap="non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100,000,000</a:t>
            </a:r>
          </a:p>
        </p:txBody>
      </p:sp>
      <p:sp>
        <p:nvSpPr>
          <p:cNvPr id="21" name="TextBox 20"/>
          <p:cNvSpPr txBox="1"/>
          <p:nvPr/>
        </p:nvSpPr>
        <p:spPr>
          <a:xfrm>
            <a:off x="3532605" y="3579763"/>
            <a:ext cx="583337" cy="160091"/>
          </a:xfrm>
          <a:prstGeom prst="rect">
            <a:avLst/>
          </a:prstGeom>
          <a:noFill/>
          <a:ln>
            <a:noFill/>
            <a:headEnd type="none" w="med" len="med"/>
            <a:tailEnd type="none" w="med" len="med"/>
          </a:ln>
        </p:spPr>
        <p:txBody>
          <a:bodyPr wrap="non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10,000,000</a:t>
            </a:r>
          </a:p>
        </p:txBody>
      </p:sp>
      <p:sp>
        <p:nvSpPr>
          <p:cNvPr id="22" name="TextBox 21"/>
          <p:cNvSpPr txBox="1"/>
          <p:nvPr/>
        </p:nvSpPr>
        <p:spPr>
          <a:xfrm>
            <a:off x="3531852" y="3860549"/>
            <a:ext cx="516503" cy="160091"/>
          </a:xfrm>
          <a:prstGeom prst="rect">
            <a:avLst/>
          </a:prstGeom>
          <a:noFill/>
          <a:ln>
            <a:noFill/>
            <a:headEnd type="none" w="med" len="med"/>
            <a:tailEnd type="none" w="med" len="med"/>
          </a:ln>
        </p:spPr>
        <p:txBody>
          <a:bodyPr wrap="non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1,000,000</a:t>
            </a:r>
          </a:p>
        </p:txBody>
      </p:sp>
      <p:sp>
        <p:nvSpPr>
          <p:cNvPr id="23" name="TextBox 22"/>
          <p:cNvSpPr txBox="1"/>
          <p:nvPr/>
        </p:nvSpPr>
        <p:spPr>
          <a:xfrm>
            <a:off x="3531180" y="4139808"/>
            <a:ext cx="425339" cy="160091"/>
          </a:xfrm>
          <a:prstGeom prst="rect">
            <a:avLst/>
          </a:prstGeom>
          <a:noFill/>
          <a:ln>
            <a:noFill/>
            <a:headEnd type="none" w="med" len="med"/>
            <a:tailEnd type="none" w="med" len="med"/>
          </a:ln>
        </p:spPr>
        <p:txBody>
          <a:bodyPr wrap="non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100,000</a:t>
            </a:r>
          </a:p>
        </p:txBody>
      </p:sp>
      <p:sp>
        <p:nvSpPr>
          <p:cNvPr id="24" name="TextBox 23"/>
          <p:cNvSpPr txBox="1"/>
          <p:nvPr/>
        </p:nvSpPr>
        <p:spPr>
          <a:xfrm>
            <a:off x="3531180" y="4416440"/>
            <a:ext cx="358504" cy="160091"/>
          </a:xfrm>
          <a:prstGeom prst="rect">
            <a:avLst/>
          </a:prstGeom>
          <a:noFill/>
          <a:ln>
            <a:noFill/>
            <a:headEnd type="none" w="med" len="med"/>
            <a:tailEnd type="none" w="med" len="med"/>
          </a:ln>
        </p:spPr>
        <p:txBody>
          <a:bodyPr wrap="non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10,000</a:t>
            </a:r>
          </a:p>
        </p:txBody>
      </p:sp>
      <p:sp>
        <p:nvSpPr>
          <p:cNvPr id="25" name="TextBox 24"/>
          <p:cNvSpPr txBox="1"/>
          <p:nvPr/>
        </p:nvSpPr>
        <p:spPr>
          <a:xfrm>
            <a:off x="3538747" y="4669700"/>
            <a:ext cx="291669" cy="160091"/>
          </a:xfrm>
          <a:prstGeom prst="rect">
            <a:avLst/>
          </a:prstGeom>
          <a:noFill/>
          <a:ln>
            <a:noFill/>
            <a:headEnd type="none" w="med" len="med"/>
            <a:tailEnd type="none" w="med" len="med"/>
          </a:ln>
        </p:spPr>
        <p:txBody>
          <a:bodyPr wrap="non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1,000</a:t>
            </a:r>
          </a:p>
        </p:txBody>
      </p:sp>
      <p:pic>
        <p:nvPicPr>
          <p:cNvPr id="27" name="Picture 2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659" y="3070480"/>
            <a:ext cx="3235759" cy="1793281"/>
          </a:xfrm>
          <a:prstGeom prst="rect">
            <a:avLst/>
          </a:prstGeom>
        </p:spPr>
      </p:pic>
      <p:sp>
        <p:nvSpPr>
          <p:cNvPr id="28" name="TextBox 27"/>
          <p:cNvSpPr txBox="1"/>
          <p:nvPr/>
        </p:nvSpPr>
        <p:spPr>
          <a:xfrm>
            <a:off x="3558828" y="2487733"/>
            <a:ext cx="627284" cy="160091"/>
          </a:xfrm>
          <a:prstGeom prst="rect">
            <a:avLst/>
          </a:prstGeom>
          <a:noFill/>
          <a:ln>
            <a:noFill/>
            <a:headEnd type="none" w="med" len="med"/>
            <a:tailEnd type="none" w="med" len="med"/>
          </a:ln>
        </p:spPr>
        <p:txBody>
          <a:bodyPr wrap="none" lIns="0" tIns="0" rIns="0" bIns="0" rtlCol="0">
            <a:spAutoFit/>
          </a:bodyPr>
          <a:lstStyle/>
          <a:p>
            <a:pPr defTabSz="932384"/>
            <a:r>
              <a:rPr lang="en-US" sz="1020" b="1" spc="-39" dirty="0">
                <a:solidFill>
                  <a:srgbClr val="404040">
                    <a:lumMod val="50000"/>
                  </a:srgbClr>
                </a:solidFill>
                <a:ea typeface="Segoe UI" pitchFamily="34" charset="0"/>
                <a:cs typeface="Segoe UI" pitchFamily="34" charset="0"/>
              </a:rPr>
              <a:t>Transistors</a:t>
            </a:r>
          </a:p>
        </p:txBody>
      </p:sp>
      <p:sp>
        <p:nvSpPr>
          <p:cNvPr id="29" name="TextBox 28"/>
          <p:cNvSpPr txBox="1"/>
          <p:nvPr/>
        </p:nvSpPr>
        <p:spPr>
          <a:xfrm>
            <a:off x="1027487" y="1821224"/>
            <a:ext cx="2024936" cy="376684"/>
          </a:xfrm>
          <a:prstGeom prst="rect">
            <a:avLst/>
          </a:prstGeom>
          <a:noFill/>
          <a:ln>
            <a:noFill/>
            <a:headEnd type="none" w="med" len="med"/>
            <a:tailEnd type="none" w="med" len="med"/>
          </a:ln>
        </p:spPr>
        <p:txBody>
          <a:bodyPr wrap="square" lIns="0" tIns="0" rIns="0" bIns="0" rtlCol="0">
            <a:spAutoFit/>
          </a:bodyPr>
          <a:lstStyle/>
          <a:p>
            <a:pPr defTabSz="932384"/>
            <a:r>
              <a:rPr lang="en-US" sz="2400" b="1" spc="-39" dirty="0">
                <a:solidFill>
                  <a:srgbClr val="404040">
                    <a:lumMod val="50000"/>
                  </a:srgbClr>
                </a:solidFill>
                <a:latin typeface="Segoe Light" panose="020B0302040504020203" pitchFamily="34" charset="0"/>
                <a:ea typeface="Segoe UI" pitchFamily="34" charset="0"/>
                <a:cs typeface="Segoe UI" pitchFamily="34" charset="0"/>
              </a:rPr>
              <a:t>Moore’s Law</a:t>
            </a:r>
          </a:p>
        </p:txBody>
      </p:sp>
      <p:sp>
        <p:nvSpPr>
          <p:cNvPr id="317" name="TextBox 316"/>
          <p:cNvSpPr txBox="1"/>
          <p:nvPr/>
        </p:nvSpPr>
        <p:spPr>
          <a:xfrm>
            <a:off x="5740559" y="1821216"/>
            <a:ext cx="1783318" cy="376684"/>
          </a:xfrm>
          <a:prstGeom prst="rect">
            <a:avLst/>
          </a:prstGeom>
          <a:noFill/>
          <a:ln>
            <a:noFill/>
            <a:headEnd type="none" w="med" len="med"/>
            <a:tailEnd type="none" w="med" len="med"/>
          </a:ln>
        </p:spPr>
        <p:txBody>
          <a:bodyPr wrap="square" lIns="0" tIns="0" rIns="0" bIns="0" rtlCol="0">
            <a:spAutoFit/>
          </a:bodyPr>
          <a:lstStyle/>
          <a:p>
            <a:pPr defTabSz="932384"/>
            <a:r>
              <a:rPr lang="en-US" sz="2400" b="1" spc="-39" dirty="0">
                <a:solidFill>
                  <a:srgbClr val="404040">
                    <a:lumMod val="50000"/>
                  </a:srgbClr>
                </a:solidFill>
                <a:latin typeface="Segoe Light" panose="020B0302040504020203" pitchFamily="34" charset="0"/>
                <a:ea typeface="Segoe UI" pitchFamily="34" charset="0"/>
                <a:cs typeface="Segoe UI" pitchFamily="34" charset="0"/>
              </a:rPr>
              <a:t>Metcalf‘s Law</a:t>
            </a:r>
          </a:p>
        </p:txBody>
      </p:sp>
      <p:pic>
        <p:nvPicPr>
          <p:cNvPr id="604" name="Picture 603"/>
          <p:cNvPicPr>
            <a:picLocks noChangeAspect="1"/>
          </p:cNvPicPr>
          <p:nvPr/>
        </p:nvPicPr>
        <p:blipFill>
          <a:blip r:embed="rId5"/>
          <a:stretch>
            <a:fillRect/>
          </a:stretch>
        </p:blipFill>
        <p:spPr>
          <a:xfrm>
            <a:off x="4804532" y="2824833"/>
            <a:ext cx="3984953" cy="1973904"/>
          </a:xfrm>
          <a:prstGeom prst="rect">
            <a:avLst/>
          </a:prstGeom>
        </p:spPr>
      </p:pic>
      <p:pic>
        <p:nvPicPr>
          <p:cNvPr id="603" name="Picture 602"/>
          <p:cNvPicPr>
            <a:picLocks noChangeAspect="1"/>
          </p:cNvPicPr>
          <p:nvPr/>
        </p:nvPicPr>
        <p:blipFill>
          <a:blip r:embed="rId6"/>
          <a:stretch>
            <a:fillRect/>
          </a:stretch>
        </p:blipFill>
        <p:spPr>
          <a:xfrm>
            <a:off x="4660346" y="2722503"/>
            <a:ext cx="4231348" cy="2232491"/>
          </a:xfrm>
          <a:prstGeom prst="rect">
            <a:avLst/>
          </a:prstGeom>
        </p:spPr>
      </p:pic>
      <p:sp>
        <p:nvSpPr>
          <p:cNvPr id="2" name="Title 1"/>
          <p:cNvSpPr>
            <a:spLocks noGrp="1"/>
          </p:cNvSpPr>
          <p:nvPr>
            <p:ph type="title"/>
          </p:nvPr>
        </p:nvSpPr>
        <p:spPr>
          <a:xfrm>
            <a:off x="275482" y="295730"/>
            <a:ext cx="11887878" cy="565091"/>
          </a:xfrm>
        </p:spPr>
        <p:txBody>
          <a:bodyPr/>
          <a:lstStyle/>
          <a:p>
            <a:r>
              <a:rPr lang="en-US" dirty="0"/>
              <a:t>Disruptive </a:t>
            </a:r>
            <a:r>
              <a:rPr lang="en-US" dirty="0" smtClean="0"/>
              <a:t>Forces Enabling IoT</a:t>
            </a:r>
            <a:endParaRPr lang="en-US" dirty="0"/>
          </a:p>
        </p:txBody>
      </p:sp>
      <p:sp>
        <p:nvSpPr>
          <p:cNvPr id="26" name="TextBox 25"/>
          <p:cNvSpPr txBox="1"/>
          <p:nvPr/>
        </p:nvSpPr>
        <p:spPr>
          <a:xfrm>
            <a:off x="894388" y="5829213"/>
            <a:ext cx="11115050" cy="753369"/>
          </a:xfrm>
          <a:prstGeom prst="rect">
            <a:avLst/>
          </a:prstGeom>
          <a:noFill/>
          <a:ln>
            <a:noFill/>
            <a:headEnd type="none" w="med" len="med"/>
            <a:tailEnd type="none" w="med" len="med"/>
          </a:ln>
        </p:spPr>
        <p:txBody>
          <a:bodyPr wrap="square" lIns="0" tIns="0" rIns="0" bIns="0" rtlCol="0">
            <a:spAutoFit/>
          </a:bodyPr>
          <a:lstStyle/>
          <a:p>
            <a:pPr defTabSz="932384"/>
            <a:r>
              <a:rPr lang="en-US" sz="2400" spc="-39" dirty="0">
                <a:solidFill>
                  <a:srgbClr val="404040">
                    <a:lumMod val="50000"/>
                  </a:srgbClr>
                </a:solidFill>
                <a:latin typeface="Segoe Light" panose="020B0302040504020203" pitchFamily="34" charset="0"/>
                <a:ea typeface="Segoe UI" pitchFamily="34" charset="0"/>
                <a:cs typeface="Segoe UI" pitchFamily="34" charset="0"/>
              </a:rPr>
              <a:t>And more importantly: </a:t>
            </a:r>
          </a:p>
          <a:p>
            <a:pPr defTabSz="932384"/>
            <a:r>
              <a:rPr lang="en-US" sz="2400" spc="-39" dirty="0">
                <a:solidFill>
                  <a:srgbClr val="404040">
                    <a:lumMod val="50000"/>
                  </a:srgbClr>
                </a:solidFill>
                <a:latin typeface="Segoe Light" panose="020B0302040504020203" pitchFamily="34" charset="0"/>
                <a:ea typeface="Segoe UI" pitchFamily="34" charset="0"/>
                <a:cs typeface="Segoe UI" pitchFamily="34" charset="0"/>
              </a:rPr>
              <a:t>what can you do by combining </a:t>
            </a:r>
            <a:r>
              <a:rPr lang="en-US" sz="2400" spc="-39" dirty="0" smtClean="0">
                <a:solidFill>
                  <a:srgbClr val="404040">
                    <a:lumMod val="50000"/>
                  </a:srgbClr>
                </a:solidFill>
                <a:latin typeface="Segoe Light" panose="020B0302040504020203" pitchFamily="34" charset="0"/>
                <a:ea typeface="Segoe UI" pitchFamily="34" charset="0"/>
                <a:cs typeface="Segoe UI" pitchFamily="34" charset="0"/>
              </a:rPr>
              <a:t>and analyzing signals from </a:t>
            </a:r>
            <a:r>
              <a:rPr lang="en-US" sz="2400" spc="-39" dirty="0">
                <a:solidFill>
                  <a:srgbClr val="404040">
                    <a:lumMod val="50000"/>
                  </a:srgbClr>
                </a:solidFill>
                <a:latin typeface="Segoe Light" panose="020B0302040504020203" pitchFamily="34" charset="0"/>
                <a:ea typeface="Segoe UI" pitchFamily="34" charset="0"/>
                <a:cs typeface="Segoe UI" pitchFamily="34" charset="0"/>
              </a:rPr>
              <a:t>all of these IoT devices?</a:t>
            </a:r>
          </a:p>
        </p:txBody>
      </p:sp>
      <p:sp>
        <p:nvSpPr>
          <p:cNvPr id="30" name="TextBox 29"/>
          <p:cNvSpPr txBox="1"/>
          <p:nvPr/>
        </p:nvSpPr>
        <p:spPr>
          <a:xfrm>
            <a:off x="9723767" y="1821209"/>
            <a:ext cx="1869408" cy="376684"/>
          </a:xfrm>
          <a:prstGeom prst="rect">
            <a:avLst/>
          </a:prstGeom>
          <a:noFill/>
          <a:ln>
            <a:noFill/>
            <a:headEnd type="none" w="med" len="med"/>
            <a:tailEnd type="none" w="med" len="med"/>
          </a:ln>
        </p:spPr>
        <p:txBody>
          <a:bodyPr wrap="square" lIns="0" tIns="0" rIns="0" bIns="0" rtlCol="0">
            <a:spAutoFit/>
          </a:bodyPr>
          <a:lstStyle/>
          <a:p>
            <a:pPr defTabSz="932384"/>
            <a:r>
              <a:rPr lang="en-US" sz="2400" b="1" spc="-39" dirty="0">
                <a:solidFill>
                  <a:srgbClr val="404040">
                    <a:lumMod val="50000"/>
                  </a:srgbClr>
                </a:solidFill>
                <a:latin typeface="Segoe Light" panose="020B0302040504020203" pitchFamily="34" charset="0"/>
                <a:ea typeface="Segoe UI" pitchFamily="34" charset="0"/>
                <a:cs typeface="Segoe UI" pitchFamily="34" charset="0"/>
              </a:rPr>
              <a:t>Koomey’s Law</a:t>
            </a:r>
          </a:p>
        </p:txBody>
      </p:sp>
      <p:pic>
        <p:nvPicPr>
          <p:cNvPr id="4" name="Picture 3"/>
          <p:cNvPicPr>
            <a:picLocks noChangeAspect="1"/>
          </p:cNvPicPr>
          <p:nvPr/>
        </p:nvPicPr>
        <p:blipFill>
          <a:blip r:embed="rId7"/>
          <a:stretch>
            <a:fillRect/>
          </a:stretch>
        </p:blipFill>
        <p:spPr>
          <a:xfrm>
            <a:off x="9723767" y="2635819"/>
            <a:ext cx="1855492" cy="2273221"/>
          </a:xfrm>
          <a:prstGeom prst="rect">
            <a:avLst/>
          </a:prstGeom>
        </p:spPr>
      </p:pic>
      <p:sp>
        <p:nvSpPr>
          <p:cNvPr id="41" name="TextBox 40"/>
          <p:cNvSpPr txBox="1"/>
          <p:nvPr/>
        </p:nvSpPr>
        <p:spPr>
          <a:xfrm>
            <a:off x="11669788" y="2837551"/>
            <a:ext cx="373219" cy="160091"/>
          </a:xfrm>
          <a:prstGeom prst="rect">
            <a:avLst/>
          </a:prstGeom>
          <a:noFill/>
          <a:ln>
            <a:noFill/>
            <a:headEnd type="none" w="med" len="med"/>
            <a:tailEnd type="none" w="med" len="med"/>
          </a:ln>
        </p:spPr>
        <p:txBody>
          <a:bodyPr wrap="non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1.E+14</a:t>
            </a:r>
          </a:p>
        </p:txBody>
      </p:sp>
      <p:sp>
        <p:nvSpPr>
          <p:cNvPr id="42" name="TextBox 41"/>
          <p:cNvSpPr txBox="1"/>
          <p:nvPr/>
        </p:nvSpPr>
        <p:spPr>
          <a:xfrm>
            <a:off x="11669788" y="3094294"/>
            <a:ext cx="373219" cy="160091"/>
          </a:xfrm>
          <a:prstGeom prst="rect">
            <a:avLst/>
          </a:prstGeom>
          <a:noFill/>
          <a:ln>
            <a:noFill/>
            <a:headEnd type="none" w="med" len="med"/>
            <a:tailEnd type="none" w="med" len="med"/>
          </a:ln>
        </p:spPr>
        <p:txBody>
          <a:bodyPr wrap="non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1.E+12</a:t>
            </a:r>
          </a:p>
        </p:txBody>
      </p:sp>
      <p:sp>
        <p:nvSpPr>
          <p:cNvPr id="43" name="TextBox 42"/>
          <p:cNvSpPr txBox="1"/>
          <p:nvPr/>
        </p:nvSpPr>
        <p:spPr>
          <a:xfrm>
            <a:off x="11669788" y="3374460"/>
            <a:ext cx="373219" cy="160091"/>
          </a:xfrm>
          <a:prstGeom prst="rect">
            <a:avLst/>
          </a:prstGeom>
          <a:noFill/>
          <a:ln>
            <a:noFill/>
            <a:headEnd type="none" w="med" len="med"/>
            <a:tailEnd type="none" w="med" len="med"/>
          </a:ln>
        </p:spPr>
        <p:txBody>
          <a:bodyPr wrap="non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1.E+10</a:t>
            </a:r>
          </a:p>
        </p:txBody>
      </p:sp>
      <p:sp>
        <p:nvSpPr>
          <p:cNvPr id="44" name="TextBox 43"/>
          <p:cNvSpPr txBox="1"/>
          <p:nvPr/>
        </p:nvSpPr>
        <p:spPr>
          <a:xfrm>
            <a:off x="11670541" y="3656654"/>
            <a:ext cx="373219" cy="160091"/>
          </a:xfrm>
          <a:prstGeom prst="rect">
            <a:avLst/>
          </a:prstGeom>
          <a:noFill/>
          <a:ln>
            <a:noFill/>
            <a:headEnd type="none" w="med" len="med"/>
            <a:tailEnd type="none" w="med" len="med"/>
          </a:ln>
        </p:spPr>
        <p:txBody>
          <a:bodyPr wrap="non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1.E+08</a:t>
            </a:r>
          </a:p>
        </p:txBody>
      </p:sp>
      <p:sp>
        <p:nvSpPr>
          <p:cNvPr id="45" name="TextBox 44"/>
          <p:cNvSpPr txBox="1"/>
          <p:nvPr/>
        </p:nvSpPr>
        <p:spPr>
          <a:xfrm>
            <a:off x="11669788" y="3937440"/>
            <a:ext cx="373219" cy="160091"/>
          </a:xfrm>
          <a:prstGeom prst="rect">
            <a:avLst/>
          </a:prstGeom>
          <a:noFill/>
          <a:ln>
            <a:noFill/>
            <a:headEnd type="none" w="med" len="med"/>
            <a:tailEnd type="none" w="med" len="med"/>
          </a:ln>
        </p:spPr>
        <p:txBody>
          <a:bodyPr wrap="non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1.E+06</a:t>
            </a:r>
          </a:p>
        </p:txBody>
      </p:sp>
      <p:sp>
        <p:nvSpPr>
          <p:cNvPr id="46" name="TextBox 45"/>
          <p:cNvSpPr txBox="1"/>
          <p:nvPr/>
        </p:nvSpPr>
        <p:spPr>
          <a:xfrm>
            <a:off x="11669116" y="4216698"/>
            <a:ext cx="373219" cy="160091"/>
          </a:xfrm>
          <a:prstGeom prst="rect">
            <a:avLst/>
          </a:prstGeom>
          <a:noFill/>
          <a:ln>
            <a:noFill/>
            <a:headEnd type="none" w="med" len="med"/>
            <a:tailEnd type="none" w="med" len="med"/>
          </a:ln>
        </p:spPr>
        <p:txBody>
          <a:bodyPr wrap="non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1.E+04</a:t>
            </a:r>
          </a:p>
        </p:txBody>
      </p:sp>
      <p:sp>
        <p:nvSpPr>
          <p:cNvPr id="47" name="TextBox 46"/>
          <p:cNvSpPr txBox="1"/>
          <p:nvPr/>
        </p:nvSpPr>
        <p:spPr>
          <a:xfrm>
            <a:off x="11669116" y="4493331"/>
            <a:ext cx="373219" cy="160091"/>
          </a:xfrm>
          <a:prstGeom prst="rect">
            <a:avLst/>
          </a:prstGeom>
          <a:noFill/>
          <a:ln>
            <a:noFill/>
            <a:headEnd type="none" w="med" len="med"/>
            <a:tailEnd type="none" w="med" len="med"/>
          </a:ln>
        </p:spPr>
        <p:txBody>
          <a:bodyPr wrap="non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1.E+02</a:t>
            </a:r>
          </a:p>
        </p:txBody>
      </p:sp>
      <p:sp>
        <p:nvSpPr>
          <p:cNvPr id="48" name="TextBox 47"/>
          <p:cNvSpPr txBox="1"/>
          <p:nvPr/>
        </p:nvSpPr>
        <p:spPr>
          <a:xfrm>
            <a:off x="11676683" y="4746590"/>
            <a:ext cx="373219" cy="160091"/>
          </a:xfrm>
          <a:prstGeom prst="rect">
            <a:avLst/>
          </a:prstGeom>
          <a:noFill/>
          <a:ln>
            <a:noFill/>
            <a:headEnd type="none" w="med" len="med"/>
            <a:tailEnd type="none" w="med" len="med"/>
          </a:ln>
        </p:spPr>
        <p:txBody>
          <a:bodyPr wrap="non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1.E+00</a:t>
            </a:r>
          </a:p>
        </p:txBody>
      </p:sp>
      <p:sp>
        <p:nvSpPr>
          <p:cNvPr id="49" name="TextBox 48"/>
          <p:cNvSpPr txBox="1"/>
          <p:nvPr/>
        </p:nvSpPr>
        <p:spPr>
          <a:xfrm>
            <a:off x="11644018" y="2414569"/>
            <a:ext cx="857415" cy="320182"/>
          </a:xfrm>
          <a:prstGeom prst="rect">
            <a:avLst/>
          </a:prstGeom>
          <a:noFill/>
          <a:ln>
            <a:noFill/>
            <a:headEnd type="none" w="med" len="med"/>
            <a:tailEnd type="none" w="med" len="med"/>
          </a:ln>
        </p:spPr>
        <p:txBody>
          <a:bodyPr wrap="none" lIns="0" tIns="0" rIns="0" bIns="0" rtlCol="0">
            <a:spAutoFit/>
          </a:bodyPr>
          <a:lstStyle/>
          <a:p>
            <a:pPr defTabSz="932384"/>
            <a:r>
              <a:rPr lang="en-US" sz="1020" b="1" spc="-39" dirty="0">
                <a:solidFill>
                  <a:srgbClr val="404040">
                    <a:lumMod val="50000"/>
                  </a:srgbClr>
                </a:solidFill>
                <a:ea typeface="Segoe UI" pitchFamily="34" charset="0"/>
                <a:cs typeface="Segoe UI" pitchFamily="34" charset="0"/>
              </a:rPr>
              <a:t>Computations </a:t>
            </a:r>
          </a:p>
          <a:p>
            <a:pPr defTabSz="932384"/>
            <a:r>
              <a:rPr lang="en-US" sz="1020" b="1" spc="-39" dirty="0">
                <a:solidFill>
                  <a:srgbClr val="404040">
                    <a:lumMod val="50000"/>
                  </a:srgbClr>
                </a:solidFill>
                <a:ea typeface="Segoe UI" pitchFamily="34" charset="0"/>
                <a:cs typeface="Segoe UI" pitchFamily="34" charset="0"/>
              </a:rPr>
              <a:t>per KWh</a:t>
            </a:r>
          </a:p>
        </p:txBody>
      </p:sp>
      <p:sp>
        <p:nvSpPr>
          <p:cNvPr id="50" name="TextBox 49"/>
          <p:cNvSpPr txBox="1"/>
          <p:nvPr/>
        </p:nvSpPr>
        <p:spPr>
          <a:xfrm>
            <a:off x="9723767" y="4954993"/>
            <a:ext cx="266201" cy="160091"/>
          </a:xfrm>
          <a:prstGeom prst="rect">
            <a:avLst/>
          </a:prstGeom>
          <a:noFill/>
          <a:ln>
            <a:noFill/>
            <a:headEnd type="none" w="med" len="med"/>
            <a:tailEnd type="none" w="med" len="med"/>
          </a:ln>
        </p:spPr>
        <p:txBody>
          <a:bodyPr wrap="squar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1940</a:t>
            </a:r>
          </a:p>
        </p:txBody>
      </p:sp>
      <p:sp>
        <p:nvSpPr>
          <p:cNvPr id="51" name="TextBox 50"/>
          <p:cNvSpPr txBox="1"/>
          <p:nvPr/>
        </p:nvSpPr>
        <p:spPr>
          <a:xfrm>
            <a:off x="11294541" y="4957441"/>
            <a:ext cx="266201" cy="160091"/>
          </a:xfrm>
          <a:prstGeom prst="rect">
            <a:avLst/>
          </a:prstGeom>
          <a:noFill/>
          <a:ln>
            <a:noFill/>
            <a:headEnd type="none" w="med" len="med"/>
            <a:tailEnd type="none" w="med" len="med"/>
          </a:ln>
        </p:spPr>
        <p:txBody>
          <a:bodyPr wrap="squar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2010</a:t>
            </a:r>
          </a:p>
        </p:txBody>
      </p:sp>
      <p:sp>
        <p:nvSpPr>
          <p:cNvPr id="52" name="TextBox 51"/>
          <p:cNvSpPr txBox="1"/>
          <p:nvPr/>
        </p:nvSpPr>
        <p:spPr>
          <a:xfrm>
            <a:off x="10509154" y="4960550"/>
            <a:ext cx="266201" cy="160091"/>
          </a:xfrm>
          <a:prstGeom prst="rect">
            <a:avLst/>
          </a:prstGeom>
          <a:noFill/>
          <a:ln>
            <a:noFill/>
            <a:headEnd type="none" w="med" len="med"/>
            <a:tailEnd type="none" w="med" len="med"/>
          </a:ln>
        </p:spPr>
        <p:txBody>
          <a:bodyPr wrap="square" lIns="0" tIns="0" rIns="0" bIns="0" rtlCol="0">
            <a:spAutoFit/>
          </a:bodyPr>
          <a:lstStyle/>
          <a:p>
            <a:pPr defTabSz="932384"/>
            <a:r>
              <a:rPr lang="en-US" sz="1020" spc="-39" dirty="0">
                <a:solidFill>
                  <a:srgbClr val="404040">
                    <a:lumMod val="50000"/>
                  </a:srgbClr>
                </a:solidFill>
                <a:ea typeface="Segoe UI" pitchFamily="34" charset="0"/>
                <a:cs typeface="Segoe UI" pitchFamily="34" charset="0"/>
              </a:rPr>
              <a:t>1975</a:t>
            </a:r>
          </a:p>
        </p:txBody>
      </p:sp>
      <p:pic>
        <p:nvPicPr>
          <p:cNvPr id="53" name="Picture 5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723768" y="2743026"/>
            <a:ext cx="1804886" cy="2055711"/>
          </a:xfrm>
          <a:prstGeom prst="rect">
            <a:avLst/>
          </a:prstGeom>
        </p:spPr>
      </p:pic>
    </p:spTree>
    <p:extLst>
      <p:ext uri="{BB962C8B-B14F-4D97-AF65-F5344CB8AC3E}">
        <p14:creationId xmlns:p14="http://schemas.microsoft.com/office/powerpoint/2010/main" val="2171357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1500"/>
                                        <p:tgtEl>
                                          <p:spTgt spid="27"/>
                                        </p:tgtEl>
                                      </p:cBhvr>
                                    </p:animEffect>
                                  </p:childTnLst>
                                </p:cTn>
                              </p:par>
                              <p:par>
                                <p:cTn id="8" presetID="14" presetClass="entr" presetSubtype="10" fill="hold" nodeType="withEffect">
                                  <p:stCondLst>
                                    <p:cond delay="0"/>
                                  </p:stCondLst>
                                  <p:childTnLst>
                                    <p:set>
                                      <p:cBhvr>
                                        <p:cTn id="9" dur="1" fill="hold">
                                          <p:stCondLst>
                                            <p:cond delay="0"/>
                                          </p:stCondLst>
                                        </p:cTn>
                                        <p:tgtEl>
                                          <p:spTgt spid="604"/>
                                        </p:tgtEl>
                                        <p:attrNameLst>
                                          <p:attrName>style.visibility</p:attrName>
                                        </p:attrNameLst>
                                      </p:cBhvr>
                                      <p:to>
                                        <p:strVal val="visible"/>
                                      </p:to>
                                    </p:set>
                                    <p:animEffect transition="in" filter="randombar(horizontal)">
                                      <p:cBhvr>
                                        <p:cTn id="10" dur="1500"/>
                                        <p:tgtEl>
                                          <p:spTgt spid="604"/>
                                        </p:tgtEl>
                                      </p:cBhvr>
                                    </p:animEffect>
                                  </p:childTnLst>
                                </p:cTn>
                              </p:par>
                              <p:par>
                                <p:cTn id="11" presetID="22" presetClass="entr" presetSubtype="4" fill="hold" nodeType="with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wipe(down)">
                                      <p:cBhvr>
                                        <p:cTn id="13" dur="1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IoT Is Gaining Momentum</a:t>
            </a:r>
            <a:endParaRPr lang="en-US" dirty="0"/>
          </a:p>
        </p:txBody>
      </p:sp>
      <p:sp>
        <p:nvSpPr>
          <p:cNvPr id="14" name="TextBox 13"/>
          <p:cNvSpPr txBox="1"/>
          <p:nvPr/>
        </p:nvSpPr>
        <p:spPr>
          <a:xfrm>
            <a:off x="5264232" y="5065160"/>
            <a:ext cx="778521" cy="184666"/>
          </a:xfrm>
          <a:prstGeom prst="rect">
            <a:avLst/>
          </a:prstGeom>
        </p:spPr>
        <p:txBody>
          <a:bodyPr wrap="square" lIns="0" tIns="0" rIns="0" bIns="0" rtlCol="0">
            <a:spAutoFit/>
          </a:bodyPr>
          <a:lstStyle>
            <a:defPPr>
              <a:defRPr lang="en-US"/>
            </a:defPPr>
            <a:lvl1pPr algn="ctr" defTabSz="932597">
              <a:defRPr sz="1200" spc="-39">
                <a:gradFill>
                  <a:gsLst>
                    <a:gs pos="0">
                      <a:schemeClr val="tx1"/>
                    </a:gs>
                    <a:gs pos="100000">
                      <a:schemeClr val="tx1"/>
                    </a:gs>
                  </a:gsLst>
                  <a:lin ang="5400000" scaled="1"/>
                </a:gradFill>
                <a:ea typeface="Segoe UI" pitchFamily="34" charset="0"/>
                <a:cs typeface="Segoe UI" pitchFamily="34" charset="0"/>
              </a:defRPr>
            </a:lvl1pPr>
          </a:lstStyle>
          <a:p>
            <a:pPr>
              <a:defRPr/>
            </a:pPr>
            <a:r>
              <a:rPr lang="en-US" dirty="0">
                <a:gradFill>
                  <a:gsLst>
                    <a:gs pos="0">
                      <a:srgbClr val="505050"/>
                    </a:gs>
                    <a:gs pos="100000">
                      <a:srgbClr val="505050"/>
                    </a:gs>
                  </a:gsLst>
                  <a:lin ang="5400000" scaled="1"/>
                </a:gradFill>
              </a:rPr>
              <a:t>Cell phone</a:t>
            </a:r>
          </a:p>
        </p:txBody>
      </p:sp>
      <p:sp>
        <p:nvSpPr>
          <p:cNvPr id="22" name="TextBox 21"/>
          <p:cNvSpPr txBox="1"/>
          <p:nvPr/>
        </p:nvSpPr>
        <p:spPr>
          <a:xfrm>
            <a:off x="5264232" y="2821123"/>
            <a:ext cx="778521" cy="184666"/>
          </a:xfrm>
          <a:prstGeom prst="rect">
            <a:avLst/>
          </a:prstGeom>
        </p:spPr>
        <p:txBody>
          <a:bodyPr wrap="square" lIns="0" tIns="0" rIns="0" bIns="0" rtlCol="0">
            <a:spAutoFit/>
          </a:bodyPr>
          <a:lstStyle/>
          <a:p>
            <a:pPr algn="ctr" defTabSz="932597">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VoIP phone</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sp>
        <p:nvSpPr>
          <p:cNvPr id="138" name="Freeform 121"/>
          <p:cNvSpPr>
            <a:spLocks noEditPoints="1"/>
          </p:cNvSpPr>
          <p:nvPr/>
        </p:nvSpPr>
        <p:spPr bwMode="auto">
          <a:xfrm>
            <a:off x="5457281" y="4291243"/>
            <a:ext cx="392422" cy="612659"/>
          </a:xfrm>
          <a:custGeom>
            <a:avLst/>
            <a:gdLst>
              <a:gd name="T0" fmla="*/ 121 w 128"/>
              <a:gd name="T1" fmla="*/ 0 h 200"/>
              <a:gd name="T2" fmla="*/ 8 w 128"/>
              <a:gd name="T3" fmla="*/ 0 h 200"/>
              <a:gd name="T4" fmla="*/ 0 w 128"/>
              <a:gd name="T5" fmla="*/ 8 h 200"/>
              <a:gd name="T6" fmla="*/ 0 w 128"/>
              <a:gd name="T7" fmla="*/ 192 h 200"/>
              <a:gd name="T8" fmla="*/ 8 w 128"/>
              <a:gd name="T9" fmla="*/ 200 h 200"/>
              <a:gd name="T10" fmla="*/ 121 w 128"/>
              <a:gd name="T11" fmla="*/ 200 h 200"/>
              <a:gd name="T12" fmla="*/ 128 w 128"/>
              <a:gd name="T13" fmla="*/ 192 h 200"/>
              <a:gd name="T14" fmla="*/ 128 w 128"/>
              <a:gd name="T15" fmla="*/ 8 h 200"/>
              <a:gd name="T16" fmla="*/ 121 w 128"/>
              <a:gd name="T17" fmla="*/ 0 h 200"/>
              <a:gd name="T18" fmla="*/ 64 w 128"/>
              <a:gd name="T19" fmla="*/ 197 h 200"/>
              <a:gd name="T20" fmla="*/ 52 w 128"/>
              <a:gd name="T21" fmla="*/ 184 h 200"/>
              <a:gd name="T22" fmla="*/ 64 w 128"/>
              <a:gd name="T23" fmla="*/ 172 h 200"/>
              <a:gd name="T24" fmla="*/ 77 w 128"/>
              <a:gd name="T25" fmla="*/ 184 h 200"/>
              <a:gd name="T26" fmla="*/ 64 w 128"/>
              <a:gd name="T27" fmla="*/ 197 h 200"/>
              <a:gd name="T28" fmla="*/ 117 w 128"/>
              <a:gd name="T29" fmla="*/ 160 h 200"/>
              <a:gd name="T30" fmla="*/ 109 w 128"/>
              <a:gd name="T31" fmla="*/ 168 h 200"/>
              <a:gd name="T32" fmla="*/ 19 w 128"/>
              <a:gd name="T33" fmla="*/ 168 h 200"/>
              <a:gd name="T34" fmla="*/ 12 w 128"/>
              <a:gd name="T35" fmla="*/ 160 h 200"/>
              <a:gd name="T36" fmla="*/ 12 w 128"/>
              <a:gd name="T37" fmla="*/ 19 h 200"/>
              <a:gd name="T38" fmla="*/ 19 w 128"/>
              <a:gd name="T39" fmla="*/ 11 h 200"/>
              <a:gd name="T40" fmla="*/ 109 w 128"/>
              <a:gd name="T41" fmla="*/ 11 h 200"/>
              <a:gd name="T42" fmla="*/ 117 w 128"/>
              <a:gd name="T43" fmla="*/ 19 h 200"/>
              <a:gd name="T44" fmla="*/ 117 w 128"/>
              <a:gd name="T45" fmla="*/ 16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200">
                <a:moveTo>
                  <a:pt x="121" y="0"/>
                </a:moveTo>
                <a:cubicBezTo>
                  <a:pt x="8" y="0"/>
                  <a:pt x="8" y="0"/>
                  <a:pt x="8" y="0"/>
                </a:cubicBezTo>
                <a:cubicBezTo>
                  <a:pt x="3" y="0"/>
                  <a:pt x="0" y="3"/>
                  <a:pt x="0" y="8"/>
                </a:cubicBezTo>
                <a:cubicBezTo>
                  <a:pt x="0" y="192"/>
                  <a:pt x="0" y="192"/>
                  <a:pt x="0" y="192"/>
                </a:cubicBezTo>
                <a:cubicBezTo>
                  <a:pt x="0" y="196"/>
                  <a:pt x="3" y="200"/>
                  <a:pt x="8" y="200"/>
                </a:cubicBezTo>
                <a:cubicBezTo>
                  <a:pt x="121" y="200"/>
                  <a:pt x="121" y="200"/>
                  <a:pt x="121" y="200"/>
                </a:cubicBezTo>
                <a:cubicBezTo>
                  <a:pt x="125" y="200"/>
                  <a:pt x="128" y="196"/>
                  <a:pt x="128" y="192"/>
                </a:cubicBezTo>
                <a:cubicBezTo>
                  <a:pt x="128" y="8"/>
                  <a:pt x="128" y="8"/>
                  <a:pt x="128" y="8"/>
                </a:cubicBezTo>
                <a:cubicBezTo>
                  <a:pt x="128" y="3"/>
                  <a:pt x="125" y="0"/>
                  <a:pt x="121" y="0"/>
                </a:cubicBezTo>
                <a:close/>
                <a:moveTo>
                  <a:pt x="64" y="197"/>
                </a:moveTo>
                <a:cubicBezTo>
                  <a:pt x="57" y="197"/>
                  <a:pt x="52" y="191"/>
                  <a:pt x="52" y="184"/>
                </a:cubicBezTo>
                <a:cubicBezTo>
                  <a:pt x="52" y="177"/>
                  <a:pt x="57" y="172"/>
                  <a:pt x="64" y="172"/>
                </a:cubicBezTo>
                <a:cubicBezTo>
                  <a:pt x="71" y="172"/>
                  <a:pt x="77" y="177"/>
                  <a:pt x="77" y="184"/>
                </a:cubicBezTo>
                <a:cubicBezTo>
                  <a:pt x="77" y="191"/>
                  <a:pt x="71" y="197"/>
                  <a:pt x="64" y="197"/>
                </a:cubicBezTo>
                <a:close/>
                <a:moveTo>
                  <a:pt x="117" y="160"/>
                </a:moveTo>
                <a:cubicBezTo>
                  <a:pt x="117" y="164"/>
                  <a:pt x="113" y="168"/>
                  <a:pt x="109" y="168"/>
                </a:cubicBezTo>
                <a:cubicBezTo>
                  <a:pt x="19" y="168"/>
                  <a:pt x="19" y="168"/>
                  <a:pt x="19" y="168"/>
                </a:cubicBezTo>
                <a:cubicBezTo>
                  <a:pt x="15" y="168"/>
                  <a:pt x="12" y="164"/>
                  <a:pt x="12" y="160"/>
                </a:cubicBezTo>
                <a:cubicBezTo>
                  <a:pt x="12" y="19"/>
                  <a:pt x="12" y="19"/>
                  <a:pt x="12" y="19"/>
                </a:cubicBezTo>
                <a:cubicBezTo>
                  <a:pt x="12" y="14"/>
                  <a:pt x="15" y="11"/>
                  <a:pt x="19" y="11"/>
                </a:cubicBezTo>
                <a:cubicBezTo>
                  <a:pt x="109" y="11"/>
                  <a:pt x="109" y="11"/>
                  <a:pt x="109" y="11"/>
                </a:cubicBezTo>
                <a:cubicBezTo>
                  <a:pt x="113" y="11"/>
                  <a:pt x="117" y="14"/>
                  <a:pt x="117" y="19"/>
                </a:cubicBezTo>
                <a:lnTo>
                  <a:pt x="117" y="160"/>
                </a:lnTo>
                <a:close/>
              </a:path>
            </a:pathLst>
          </a:custGeom>
          <a:solidFill>
            <a:srgbClr val="0078D7"/>
          </a:solidFill>
          <a:ln>
            <a:noFill/>
          </a:ln>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grpSp>
        <p:nvGrpSpPr>
          <p:cNvPr id="185" name="Group 184"/>
          <p:cNvGrpSpPr/>
          <p:nvPr/>
        </p:nvGrpSpPr>
        <p:grpSpPr>
          <a:xfrm>
            <a:off x="5379197" y="2206333"/>
            <a:ext cx="548590" cy="474510"/>
            <a:chOff x="5472113" y="2459038"/>
            <a:chExt cx="434975" cy="376237"/>
          </a:xfrm>
          <a:solidFill>
            <a:srgbClr val="0078D7"/>
          </a:solidFill>
        </p:grpSpPr>
        <p:sp>
          <p:nvSpPr>
            <p:cNvPr id="155" name="Freeform 138"/>
            <p:cNvSpPr>
              <a:spLocks/>
            </p:cNvSpPr>
            <p:nvPr/>
          </p:nvSpPr>
          <p:spPr bwMode="auto">
            <a:xfrm>
              <a:off x="5859463" y="2489200"/>
              <a:ext cx="47625" cy="317500"/>
            </a:xfrm>
            <a:custGeom>
              <a:avLst/>
              <a:gdLst>
                <a:gd name="T0" fmla="*/ 12 w 20"/>
                <a:gd name="T1" fmla="*/ 0 h 131"/>
                <a:gd name="T2" fmla="*/ 0 w 20"/>
                <a:gd name="T3" fmla="*/ 0 h 131"/>
                <a:gd name="T4" fmla="*/ 0 w 20"/>
                <a:gd name="T5" fmla="*/ 131 h 131"/>
                <a:gd name="T6" fmla="*/ 12 w 20"/>
                <a:gd name="T7" fmla="*/ 131 h 131"/>
                <a:gd name="T8" fmla="*/ 20 w 20"/>
                <a:gd name="T9" fmla="*/ 123 h 131"/>
                <a:gd name="T10" fmla="*/ 20 w 20"/>
                <a:gd name="T11" fmla="*/ 8 h 131"/>
                <a:gd name="T12" fmla="*/ 12 w 20"/>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20" h="131">
                  <a:moveTo>
                    <a:pt x="12" y="0"/>
                  </a:moveTo>
                  <a:cubicBezTo>
                    <a:pt x="0" y="0"/>
                    <a:pt x="0" y="0"/>
                    <a:pt x="0" y="0"/>
                  </a:cubicBezTo>
                  <a:cubicBezTo>
                    <a:pt x="0" y="131"/>
                    <a:pt x="0" y="131"/>
                    <a:pt x="0" y="131"/>
                  </a:cubicBezTo>
                  <a:cubicBezTo>
                    <a:pt x="12" y="131"/>
                    <a:pt x="12" y="131"/>
                    <a:pt x="12" y="131"/>
                  </a:cubicBezTo>
                  <a:cubicBezTo>
                    <a:pt x="16" y="131"/>
                    <a:pt x="20" y="128"/>
                    <a:pt x="20" y="123"/>
                  </a:cubicBezTo>
                  <a:cubicBezTo>
                    <a:pt x="20" y="8"/>
                    <a:pt x="20" y="8"/>
                    <a:pt x="20" y="8"/>
                  </a:cubicBezTo>
                  <a:cubicBezTo>
                    <a:pt x="20" y="4"/>
                    <a:pt x="16"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56" name="Freeform 139"/>
            <p:cNvSpPr>
              <a:spLocks noEditPoints="1"/>
            </p:cNvSpPr>
            <p:nvPr/>
          </p:nvSpPr>
          <p:spPr bwMode="auto">
            <a:xfrm>
              <a:off x="5472113" y="2489200"/>
              <a:ext cx="266700" cy="317500"/>
            </a:xfrm>
            <a:custGeom>
              <a:avLst/>
              <a:gdLst>
                <a:gd name="T0" fmla="*/ 0 w 110"/>
                <a:gd name="T1" fmla="*/ 123 h 131"/>
                <a:gd name="T2" fmla="*/ 110 w 110"/>
                <a:gd name="T3" fmla="*/ 131 h 131"/>
                <a:gd name="T4" fmla="*/ 8 w 110"/>
                <a:gd name="T5" fmla="*/ 0 h 131"/>
                <a:gd name="T6" fmla="*/ 38 w 110"/>
                <a:gd name="T7" fmla="*/ 111 h 131"/>
                <a:gd name="T8" fmla="*/ 24 w 110"/>
                <a:gd name="T9" fmla="*/ 113 h 131"/>
                <a:gd name="T10" fmla="*/ 23 w 110"/>
                <a:gd name="T11" fmla="*/ 99 h 131"/>
                <a:gd name="T12" fmla="*/ 37 w 110"/>
                <a:gd name="T13" fmla="*/ 97 h 131"/>
                <a:gd name="T14" fmla="*/ 38 w 110"/>
                <a:gd name="T15" fmla="*/ 111 h 131"/>
                <a:gd name="T16" fmla="*/ 37 w 110"/>
                <a:gd name="T17" fmla="*/ 89 h 131"/>
                <a:gd name="T18" fmla="*/ 23 w 110"/>
                <a:gd name="T19" fmla="*/ 87 h 131"/>
                <a:gd name="T20" fmla="*/ 24 w 110"/>
                <a:gd name="T21" fmla="*/ 73 h 131"/>
                <a:gd name="T22" fmla="*/ 38 w 110"/>
                <a:gd name="T23" fmla="*/ 75 h 131"/>
                <a:gd name="T24" fmla="*/ 38 w 110"/>
                <a:gd name="T25" fmla="*/ 63 h 131"/>
                <a:gd name="T26" fmla="*/ 24 w 110"/>
                <a:gd name="T27" fmla="*/ 65 h 131"/>
                <a:gd name="T28" fmla="*/ 23 w 110"/>
                <a:gd name="T29" fmla="*/ 51 h 131"/>
                <a:gd name="T30" fmla="*/ 37 w 110"/>
                <a:gd name="T31" fmla="*/ 49 h 131"/>
                <a:gd name="T32" fmla="*/ 38 w 110"/>
                <a:gd name="T33" fmla="*/ 63 h 131"/>
                <a:gd name="T34" fmla="*/ 61 w 110"/>
                <a:gd name="T35" fmla="*/ 113 h 131"/>
                <a:gd name="T36" fmla="*/ 47 w 110"/>
                <a:gd name="T37" fmla="*/ 111 h 131"/>
                <a:gd name="T38" fmla="*/ 48 w 110"/>
                <a:gd name="T39" fmla="*/ 97 h 131"/>
                <a:gd name="T40" fmla="*/ 62 w 110"/>
                <a:gd name="T41" fmla="*/ 99 h 131"/>
                <a:gd name="T42" fmla="*/ 62 w 110"/>
                <a:gd name="T43" fmla="*/ 87 h 131"/>
                <a:gd name="T44" fmla="*/ 48 w 110"/>
                <a:gd name="T45" fmla="*/ 89 h 131"/>
                <a:gd name="T46" fmla="*/ 47 w 110"/>
                <a:gd name="T47" fmla="*/ 75 h 131"/>
                <a:gd name="T48" fmla="*/ 61 w 110"/>
                <a:gd name="T49" fmla="*/ 73 h 131"/>
                <a:gd name="T50" fmla="*/ 62 w 110"/>
                <a:gd name="T51" fmla="*/ 87 h 131"/>
                <a:gd name="T52" fmla="*/ 61 w 110"/>
                <a:gd name="T53" fmla="*/ 65 h 131"/>
                <a:gd name="T54" fmla="*/ 47 w 110"/>
                <a:gd name="T55" fmla="*/ 63 h 131"/>
                <a:gd name="T56" fmla="*/ 48 w 110"/>
                <a:gd name="T57" fmla="*/ 49 h 131"/>
                <a:gd name="T58" fmla="*/ 62 w 110"/>
                <a:gd name="T59" fmla="*/ 51 h 131"/>
                <a:gd name="T60" fmla="*/ 86 w 110"/>
                <a:gd name="T61" fmla="*/ 111 h 131"/>
                <a:gd name="T62" fmla="*/ 72 w 110"/>
                <a:gd name="T63" fmla="*/ 113 h 131"/>
                <a:gd name="T64" fmla="*/ 70 w 110"/>
                <a:gd name="T65" fmla="*/ 99 h 131"/>
                <a:gd name="T66" fmla="*/ 84 w 110"/>
                <a:gd name="T67" fmla="*/ 97 h 131"/>
                <a:gd name="T68" fmla="*/ 86 w 110"/>
                <a:gd name="T69" fmla="*/ 111 h 131"/>
                <a:gd name="T70" fmla="*/ 84 w 110"/>
                <a:gd name="T71" fmla="*/ 89 h 131"/>
                <a:gd name="T72" fmla="*/ 70 w 110"/>
                <a:gd name="T73" fmla="*/ 87 h 131"/>
                <a:gd name="T74" fmla="*/ 72 w 110"/>
                <a:gd name="T75" fmla="*/ 73 h 131"/>
                <a:gd name="T76" fmla="*/ 86 w 110"/>
                <a:gd name="T77" fmla="*/ 75 h 131"/>
                <a:gd name="T78" fmla="*/ 86 w 110"/>
                <a:gd name="T79" fmla="*/ 63 h 131"/>
                <a:gd name="T80" fmla="*/ 72 w 110"/>
                <a:gd name="T81" fmla="*/ 65 h 131"/>
                <a:gd name="T82" fmla="*/ 70 w 110"/>
                <a:gd name="T83" fmla="*/ 51 h 131"/>
                <a:gd name="T84" fmla="*/ 84 w 110"/>
                <a:gd name="T85" fmla="*/ 49 h 131"/>
                <a:gd name="T86" fmla="*/ 86 w 110"/>
                <a:gd name="T87" fmla="*/ 63 h 131"/>
                <a:gd name="T88" fmla="*/ 24 w 110"/>
                <a:gd name="T89" fmla="*/ 18 h 131"/>
                <a:gd name="T90" fmla="*/ 86 w 110"/>
                <a:gd name="T91" fmla="*/ 20 h 131"/>
                <a:gd name="T92" fmla="*/ 84 w 110"/>
                <a:gd name="T93" fmla="*/ 37 h 131"/>
                <a:gd name="T94" fmla="*/ 23 w 110"/>
                <a:gd name="T95" fmla="*/ 3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 h="131">
                  <a:moveTo>
                    <a:pt x="0" y="8"/>
                  </a:moveTo>
                  <a:cubicBezTo>
                    <a:pt x="0" y="123"/>
                    <a:pt x="0" y="123"/>
                    <a:pt x="0" y="123"/>
                  </a:cubicBezTo>
                  <a:cubicBezTo>
                    <a:pt x="0" y="128"/>
                    <a:pt x="4" y="131"/>
                    <a:pt x="8" y="131"/>
                  </a:cubicBezTo>
                  <a:cubicBezTo>
                    <a:pt x="110" y="131"/>
                    <a:pt x="110" y="131"/>
                    <a:pt x="110" y="131"/>
                  </a:cubicBezTo>
                  <a:cubicBezTo>
                    <a:pt x="110" y="0"/>
                    <a:pt x="110" y="0"/>
                    <a:pt x="110" y="0"/>
                  </a:cubicBezTo>
                  <a:cubicBezTo>
                    <a:pt x="8" y="0"/>
                    <a:pt x="8" y="0"/>
                    <a:pt x="8" y="0"/>
                  </a:cubicBezTo>
                  <a:cubicBezTo>
                    <a:pt x="4" y="0"/>
                    <a:pt x="0" y="4"/>
                    <a:pt x="0" y="8"/>
                  </a:cubicBezTo>
                  <a:close/>
                  <a:moveTo>
                    <a:pt x="38" y="111"/>
                  </a:moveTo>
                  <a:cubicBezTo>
                    <a:pt x="38" y="112"/>
                    <a:pt x="38" y="113"/>
                    <a:pt x="37" y="113"/>
                  </a:cubicBezTo>
                  <a:cubicBezTo>
                    <a:pt x="24" y="113"/>
                    <a:pt x="24" y="113"/>
                    <a:pt x="24" y="113"/>
                  </a:cubicBezTo>
                  <a:cubicBezTo>
                    <a:pt x="23" y="113"/>
                    <a:pt x="23" y="112"/>
                    <a:pt x="23" y="111"/>
                  </a:cubicBezTo>
                  <a:cubicBezTo>
                    <a:pt x="23" y="99"/>
                    <a:pt x="23" y="99"/>
                    <a:pt x="23" y="99"/>
                  </a:cubicBezTo>
                  <a:cubicBezTo>
                    <a:pt x="23" y="98"/>
                    <a:pt x="23" y="97"/>
                    <a:pt x="24" y="97"/>
                  </a:cubicBezTo>
                  <a:cubicBezTo>
                    <a:pt x="37" y="97"/>
                    <a:pt x="37" y="97"/>
                    <a:pt x="37" y="97"/>
                  </a:cubicBezTo>
                  <a:cubicBezTo>
                    <a:pt x="38" y="97"/>
                    <a:pt x="38" y="98"/>
                    <a:pt x="38" y="99"/>
                  </a:cubicBezTo>
                  <a:cubicBezTo>
                    <a:pt x="38" y="111"/>
                    <a:pt x="38" y="111"/>
                    <a:pt x="38" y="111"/>
                  </a:cubicBezTo>
                  <a:close/>
                  <a:moveTo>
                    <a:pt x="38" y="87"/>
                  </a:moveTo>
                  <a:cubicBezTo>
                    <a:pt x="38" y="88"/>
                    <a:pt x="38" y="89"/>
                    <a:pt x="37" y="89"/>
                  </a:cubicBezTo>
                  <a:cubicBezTo>
                    <a:pt x="24" y="89"/>
                    <a:pt x="24" y="89"/>
                    <a:pt x="24" y="89"/>
                  </a:cubicBezTo>
                  <a:cubicBezTo>
                    <a:pt x="23" y="89"/>
                    <a:pt x="23" y="88"/>
                    <a:pt x="23" y="87"/>
                  </a:cubicBezTo>
                  <a:cubicBezTo>
                    <a:pt x="23" y="75"/>
                    <a:pt x="23" y="75"/>
                    <a:pt x="23" y="75"/>
                  </a:cubicBezTo>
                  <a:cubicBezTo>
                    <a:pt x="23" y="74"/>
                    <a:pt x="23" y="73"/>
                    <a:pt x="24" y="73"/>
                  </a:cubicBezTo>
                  <a:cubicBezTo>
                    <a:pt x="37" y="73"/>
                    <a:pt x="37" y="73"/>
                    <a:pt x="37" y="73"/>
                  </a:cubicBezTo>
                  <a:cubicBezTo>
                    <a:pt x="38" y="73"/>
                    <a:pt x="38" y="74"/>
                    <a:pt x="38" y="75"/>
                  </a:cubicBezTo>
                  <a:cubicBezTo>
                    <a:pt x="38" y="87"/>
                    <a:pt x="38" y="87"/>
                    <a:pt x="38" y="87"/>
                  </a:cubicBezTo>
                  <a:close/>
                  <a:moveTo>
                    <a:pt x="38" y="63"/>
                  </a:moveTo>
                  <a:cubicBezTo>
                    <a:pt x="38" y="64"/>
                    <a:pt x="38" y="65"/>
                    <a:pt x="37" y="65"/>
                  </a:cubicBezTo>
                  <a:cubicBezTo>
                    <a:pt x="24" y="65"/>
                    <a:pt x="24" y="65"/>
                    <a:pt x="24" y="65"/>
                  </a:cubicBezTo>
                  <a:cubicBezTo>
                    <a:pt x="23" y="65"/>
                    <a:pt x="23" y="64"/>
                    <a:pt x="23" y="63"/>
                  </a:cubicBezTo>
                  <a:cubicBezTo>
                    <a:pt x="23" y="51"/>
                    <a:pt x="23" y="51"/>
                    <a:pt x="23" y="51"/>
                  </a:cubicBezTo>
                  <a:cubicBezTo>
                    <a:pt x="23" y="50"/>
                    <a:pt x="23" y="49"/>
                    <a:pt x="24" y="49"/>
                  </a:cubicBezTo>
                  <a:cubicBezTo>
                    <a:pt x="37" y="49"/>
                    <a:pt x="37" y="49"/>
                    <a:pt x="37" y="49"/>
                  </a:cubicBezTo>
                  <a:cubicBezTo>
                    <a:pt x="38" y="49"/>
                    <a:pt x="38" y="50"/>
                    <a:pt x="38" y="51"/>
                  </a:cubicBezTo>
                  <a:cubicBezTo>
                    <a:pt x="38" y="63"/>
                    <a:pt x="38" y="63"/>
                    <a:pt x="38" y="63"/>
                  </a:cubicBezTo>
                  <a:close/>
                  <a:moveTo>
                    <a:pt x="62" y="111"/>
                  </a:moveTo>
                  <a:cubicBezTo>
                    <a:pt x="62" y="112"/>
                    <a:pt x="61" y="113"/>
                    <a:pt x="61" y="113"/>
                  </a:cubicBezTo>
                  <a:cubicBezTo>
                    <a:pt x="48" y="113"/>
                    <a:pt x="48" y="113"/>
                    <a:pt x="48" y="113"/>
                  </a:cubicBezTo>
                  <a:cubicBezTo>
                    <a:pt x="47" y="113"/>
                    <a:pt x="47" y="112"/>
                    <a:pt x="47" y="111"/>
                  </a:cubicBezTo>
                  <a:cubicBezTo>
                    <a:pt x="47" y="99"/>
                    <a:pt x="47" y="99"/>
                    <a:pt x="47" y="99"/>
                  </a:cubicBezTo>
                  <a:cubicBezTo>
                    <a:pt x="47" y="98"/>
                    <a:pt x="47" y="97"/>
                    <a:pt x="48" y="97"/>
                  </a:cubicBezTo>
                  <a:cubicBezTo>
                    <a:pt x="61" y="97"/>
                    <a:pt x="61" y="97"/>
                    <a:pt x="61" y="97"/>
                  </a:cubicBezTo>
                  <a:cubicBezTo>
                    <a:pt x="61" y="97"/>
                    <a:pt x="62" y="98"/>
                    <a:pt x="62" y="99"/>
                  </a:cubicBezTo>
                  <a:lnTo>
                    <a:pt x="62" y="111"/>
                  </a:lnTo>
                  <a:close/>
                  <a:moveTo>
                    <a:pt x="62" y="87"/>
                  </a:moveTo>
                  <a:cubicBezTo>
                    <a:pt x="62" y="88"/>
                    <a:pt x="61" y="89"/>
                    <a:pt x="61" y="89"/>
                  </a:cubicBezTo>
                  <a:cubicBezTo>
                    <a:pt x="48" y="89"/>
                    <a:pt x="48" y="89"/>
                    <a:pt x="48" y="89"/>
                  </a:cubicBezTo>
                  <a:cubicBezTo>
                    <a:pt x="47" y="89"/>
                    <a:pt x="47" y="88"/>
                    <a:pt x="47" y="87"/>
                  </a:cubicBezTo>
                  <a:cubicBezTo>
                    <a:pt x="47" y="75"/>
                    <a:pt x="47" y="75"/>
                    <a:pt x="47" y="75"/>
                  </a:cubicBezTo>
                  <a:cubicBezTo>
                    <a:pt x="47" y="74"/>
                    <a:pt x="47" y="73"/>
                    <a:pt x="48" y="73"/>
                  </a:cubicBezTo>
                  <a:cubicBezTo>
                    <a:pt x="61" y="73"/>
                    <a:pt x="61" y="73"/>
                    <a:pt x="61" y="73"/>
                  </a:cubicBezTo>
                  <a:cubicBezTo>
                    <a:pt x="61" y="73"/>
                    <a:pt x="62" y="74"/>
                    <a:pt x="62" y="75"/>
                  </a:cubicBezTo>
                  <a:lnTo>
                    <a:pt x="62" y="87"/>
                  </a:lnTo>
                  <a:close/>
                  <a:moveTo>
                    <a:pt x="62" y="63"/>
                  </a:moveTo>
                  <a:cubicBezTo>
                    <a:pt x="62" y="64"/>
                    <a:pt x="61" y="65"/>
                    <a:pt x="61" y="65"/>
                  </a:cubicBezTo>
                  <a:cubicBezTo>
                    <a:pt x="48" y="65"/>
                    <a:pt x="48" y="65"/>
                    <a:pt x="48" y="65"/>
                  </a:cubicBezTo>
                  <a:cubicBezTo>
                    <a:pt x="47" y="65"/>
                    <a:pt x="47" y="64"/>
                    <a:pt x="47" y="63"/>
                  </a:cubicBezTo>
                  <a:cubicBezTo>
                    <a:pt x="47" y="51"/>
                    <a:pt x="47" y="51"/>
                    <a:pt x="47" y="51"/>
                  </a:cubicBezTo>
                  <a:cubicBezTo>
                    <a:pt x="47" y="50"/>
                    <a:pt x="47" y="49"/>
                    <a:pt x="48" y="49"/>
                  </a:cubicBezTo>
                  <a:cubicBezTo>
                    <a:pt x="61" y="49"/>
                    <a:pt x="61" y="49"/>
                    <a:pt x="61" y="49"/>
                  </a:cubicBezTo>
                  <a:cubicBezTo>
                    <a:pt x="61" y="49"/>
                    <a:pt x="62" y="50"/>
                    <a:pt x="62" y="51"/>
                  </a:cubicBezTo>
                  <a:lnTo>
                    <a:pt x="62" y="63"/>
                  </a:lnTo>
                  <a:close/>
                  <a:moveTo>
                    <a:pt x="86" y="111"/>
                  </a:moveTo>
                  <a:cubicBezTo>
                    <a:pt x="86" y="112"/>
                    <a:pt x="85" y="113"/>
                    <a:pt x="84" y="113"/>
                  </a:cubicBezTo>
                  <a:cubicBezTo>
                    <a:pt x="72" y="113"/>
                    <a:pt x="72" y="113"/>
                    <a:pt x="72" y="113"/>
                  </a:cubicBezTo>
                  <a:cubicBezTo>
                    <a:pt x="71" y="113"/>
                    <a:pt x="70" y="112"/>
                    <a:pt x="70" y="111"/>
                  </a:cubicBezTo>
                  <a:cubicBezTo>
                    <a:pt x="70" y="99"/>
                    <a:pt x="70" y="99"/>
                    <a:pt x="70" y="99"/>
                  </a:cubicBezTo>
                  <a:cubicBezTo>
                    <a:pt x="70" y="98"/>
                    <a:pt x="71" y="97"/>
                    <a:pt x="72" y="97"/>
                  </a:cubicBezTo>
                  <a:cubicBezTo>
                    <a:pt x="84" y="97"/>
                    <a:pt x="84" y="97"/>
                    <a:pt x="84" y="97"/>
                  </a:cubicBezTo>
                  <a:cubicBezTo>
                    <a:pt x="85" y="97"/>
                    <a:pt x="86" y="98"/>
                    <a:pt x="86" y="99"/>
                  </a:cubicBezTo>
                  <a:lnTo>
                    <a:pt x="86" y="111"/>
                  </a:lnTo>
                  <a:close/>
                  <a:moveTo>
                    <a:pt x="86" y="87"/>
                  </a:moveTo>
                  <a:cubicBezTo>
                    <a:pt x="86" y="88"/>
                    <a:pt x="85" y="89"/>
                    <a:pt x="84" y="89"/>
                  </a:cubicBezTo>
                  <a:cubicBezTo>
                    <a:pt x="72" y="89"/>
                    <a:pt x="72" y="89"/>
                    <a:pt x="72" y="89"/>
                  </a:cubicBezTo>
                  <a:cubicBezTo>
                    <a:pt x="71" y="89"/>
                    <a:pt x="70" y="88"/>
                    <a:pt x="70" y="87"/>
                  </a:cubicBezTo>
                  <a:cubicBezTo>
                    <a:pt x="70" y="75"/>
                    <a:pt x="70" y="75"/>
                    <a:pt x="70" y="75"/>
                  </a:cubicBezTo>
                  <a:cubicBezTo>
                    <a:pt x="70" y="74"/>
                    <a:pt x="71" y="73"/>
                    <a:pt x="72" y="73"/>
                  </a:cubicBezTo>
                  <a:cubicBezTo>
                    <a:pt x="84" y="73"/>
                    <a:pt x="84" y="73"/>
                    <a:pt x="84" y="73"/>
                  </a:cubicBezTo>
                  <a:cubicBezTo>
                    <a:pt x="85" y="73"/>
                    <a:pt x="86" y="74"/>
                    <a:pt x="86" y="75"/>
                  </a:cubicBezTo>
                  <a:lnTo>
                    <a:pt x="86" y="87"/>
                  </a:lnTo>
                  <a:close/>
                  <a:moveTo>
                    <a:pt x="86" y="63"/>
                  </a:moveTo>
                  <a:cubicBezTo>
                    <a:pt x="86" y="64"/>
                    <a:pt x="85" y="65"/>
                    <a:pt x="84" y="65"/>
                  </a:cubicBezTo>
                  <a:cubicBezTo>
                    <a:pt x="72" y="65"/>
                    <a:pt x="72" y="65"/>
                    <a:pt x="72" y="65"/>
                  </a:cubicBezTo>
                  <a:cubicBezTo>
                    <a:pt x="71" y="65"/>
                    <a:pt x="70" y="64"/>
                    <a:pt x="70" y="63"/>
                  </a:cubicBezTo>
                  <a:cubicBezTo>
                    <a:pt x="70" y="51"/>
                    <a:pt x="70" y="51"/>
                    <a:pt x="70" y="51"/>
                  </a:cubicBezTo>
                  <a:cubicBezTo>
                    <a:pt x="70" y="50"/>
                    <a:pt x="71" y="49"/>
                    <a:pt x="72" y="49"/>
                  </a:cubicBezTo>
                  <a:cubicBezTo>
                    <a:pt x="84" y="49"/>
                    <a:pt x="84" y="49"/>
                    <a:pt x="84" y="49"/>
                  </a:cubicBezTo>
                  <a:cubicBezTo>
                    <a:pt x="85" y="49"/>
                    <a:pt x="86" y="50"/>
                    <a:pt x="86" y="51"/>
                  </a:cubicBezTo>
                  <a:lnTo>
                    <a:pt x="86" y="63"/>
                  </a:lnTo>
                  <a:close/>
                  <a:moveTo>
                    <a:pt x="23" y="20"/>
                  </a:moveTo>
                  <a:cubicBezTo>
                    <a:pt x="23" y="19"/>
                    <a:pt x="23" y="18"/>
                    <a:pt x="24" y="18"/>
                  </a:cubicBezTo>
                  <a:cubicBezTo>
                    <a:pt x="84" y="18"/>
                    <a:pt x="84" y="18"/>
                    <a:pt x="84" y="18"/>
                  </a:cubicBezTo>
                  <a:cubicBezTo>
                    <a:pt x="85" y="18"/>
                    <a:pt x="86" y="19"/>
                    <a:pt x="86" y="20"/>
                  </a:cubicBezTo>
                  <a:cubicBezTo>
                    <a:pt x="86" y="36"/>
                    <a:pt x="86" y="36"/>
                    <a:pt x="86" y="36"/>
                  </a:cubicBezTo>
                  <a:cubicBezTo>
                    <a:pt x="86" y="36"/>
                    <a:pt x="85" y="37"/>
                    <a:pt x="84" y="37"/>
                  </a:cubicBezTo>
                  <a:cubicBezTo>
                    <a:pt x="24" y="37"/>
                    <a:pt x="24" y="37"/>
                    <a:pt x="24" y="37"/>
                  </a:cubicBezTo>
                  <a:cubicBezTo>
                    <a:pt x="23" y="37"/>
                    <a:pt x="23" y="36"/>
                    <a:pt x="23" y="36"/>
                  </a:cubicBezTo>
                  <a:lnTo>
                    <a:pt x="2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57" name="Freeform 140"/>
            <p:cNvSpPr>
              <a:spLocks/>
            </p:cNvSpPr>
            <p:nvPr/>
          </p:nvSpPr>
          <p:spPr bwMode="auto">
            <a:xfrm>
              <a:off x="5743575" y="2459038"/>
              <a:ext cx="107950" cy="376237"/>
            </a:xfrm>
            <a:custGeom>
              <a:avLst/>
              <a:gdLst>
                <a:gd name="T0" fmla="*/ 37 w 45"/>
                <a:gd name="T1" fmla="*/ 0 h 155"/>
                <a:gd name="T2" fmla="*/ 8 w 45"/>
                <a:gd name="T3" fmla="*/ 0 h 155"/>
                <a:gd name="T4" fmla="*/ 0 w 45"/>
                <a:gd name="T5" fmla="*/ 8 h 155"/>
                <a:gd name="T6" fmla="*/ 0 w 45"/>
                <a:gd name="T7" fmla="*/ 12 h 155"/>
                <a:gd name="T8" fmla="*/ 0 w 45"/>
                <a:gd name="T9" fmla="*/ 143 h 155"/>
                <a:gd name="T10" fmla="*/ 0 w 45"/>
                <a:gd name="T11" fmla="*/ 147 h 155"/>
                <a:gd name="T12" fmla="*/ 8 w 45"/>
                <a:gd name="T13" fmla="*/ 155 h 155"/>
                <a:gd name="T14" fmla="*/ 37 w 45"/>
                <a:gd name="T15" fmla="*/ 155 h 155"/>
                <a:gd name="T16" fmla="*/ 45 w 45"/>
                <a:gd name="T17" fmla="*/ 147 h 155"/>
                <a:gd name="T18" fmla="*/ 45 w 45"/>
                <a:gd name="T19" fmla="*/ 143 h 155"/>
                <a:gd name="T20" fmla="*/ 45 w 45"/>
                <a:gd name="T21" fmla="*/ 12 h 155"/>
                <a:gd name="T22" fmla="*/ 45 w 45"/>
                <a:gd name="T23" fmla="*/ 8 h 155"/>
                <a:gd name="T24" fmla="*/ 37 w 45"/>
                <a:gd name="T25"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155">
                  <a:moveTo>
                    <a:pt x="37" y="0"/>
                  </a:moveTo>
                  <a:cubicBezTo>
                    <a:pt x="8" y="0"/>
                    <a:pt x="8" y="0"/>
                    <a:pt x="8" y="0"/>
                  </a:cubicBezTo>
                  <a:cubicBezTo>
                    <a:pt x="4" y="0"/>
                    <a:pt x="0" y="4"/>
                    <a:pt x="0" y="8"/>
                  </a:cubicBezTo>
                  <a:cubicBezTo>
                    <a:pt x="0" y="12"/>
                    <a:pt x="0" y="12"/>
                    <a:pt x="0" y="12"/>
                  </a:cubicBezTo>
                  <a:cubicBezTo>
                    <a:pt x="0" y="143"/>
                    <a:pt x="0" y="143"/>
                    <a:pt x="0" y="143"/>
                  </a:cubicBezTo>
                  <a:cubicBezTo>
                    <a:pt x="0" y="147"/>
                    <a:pt x="0" y="147"/>
                    <a:pt x="0" y="147"/>
                  </a:cubicBezTo>
                  <a:cubicBezTo>
                    <a:pt x="0" y="151"/>
                    <a:pt x="4" y="155"/>
                    <a:pt x="8" y="155"/>
                  </a:cubicBezTo>
                  <a:cubicBezTo>
                    <a:pt x="37" y="155"/>
                    <a:pt x="37" y="155"/>
                    <a:pt x="37" y="155"/>
                  </a:cubicBezTo>
                  <a:cubicBezTo>
                    <a:pt x="41" y="155"/>
                    <a:pt x="45" y="151"/>
                    <a:pt x="45" y="147"/>
                  </a:cubicBezTo>
                  <a:cubicBezTo>
                    <a:pt x="45" y="143"/>
                    <a:pt x="45" y="143"/>
                    <a:pt x="45" y="143"/>
                  </a:cubicBezTo>
                  <a:cubicBezTo>
                    <a:pt x="45" y="12"/>
                    <a:pt x="45" y="12"/>
                    <a:pt x="45" y="12"/>
                  </a:cubicBezTo>
                  <a:cubicBezTo>
                    <a:pt x="45" y="8"/>
                    <a:pt x="45" y="8"/>
                    <a:pt x="45" y="8"/>
                  </a:cubicBezTo>
                  <a:cubicBezTo>
                    <a:pt x="45" y="4"/>
                    <a:pt x="41"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grpSp>
      <p:sp>
        <p:nvSpPr>
          <p:cNvPr id="15" name="TextBox 14"/>
          <p:cNvSpPr txBox="1"/>
          <p:nvPr/>
        </p:nvSpPr>
        <p:spPr>
          <a:xfrm>
            <a:off x="6443415" y="5065160"/>
            <a:ext cx="778521" cy="184666"/>
          </a:xfrm>
          <a:prstGeom prst="rect">
            <a:avLst/>
          </a:prstGeom>
        </p:spPr>
        <p:txBody>
          <a:bodyPr wrap="square" lIns="0" tIns="0" rIns="0" bIns="0" rtlCol="0">
            <a:spAutoFit/>
          </a:bodyPr>
          <a:lstStyle>
            <a:defPPr>
              <a:defRPr lang="en-US"/>
            </a:defPPr>
            <a:lvl1pPr algn="ctr" defTabSz="932597">
              <a:defRPr sz="1200" spc="-39">
                <a:gradFill>
                  <a:gsLst>
                    <a:gs pos="0">
                      <a:schemeClr val="tx1"/>
                    </a:gs>
                    <a:gs pos="100000">
                      <a:schemeClr val="tx1"/>
                    </a:gs>
                  </a:gsLst>
                  <a:lin ang="5400000" scaled="1"/>
                </a:gradFill>
                <a:ea typeface="Segoe UI" pitchFamily="34" charset="0"/>
                <a:cs typeface="Segoe UI" pitchFamily="34" charset="0"/>
              </a:defRPr>
            </a:lvl1pPr>
          </a:lstStyle>
          <a:p>
            <a:pPr>
              <a:defRPr/>
            </a:pPr>
            <a:r>
              <a:rPr lang="en-US" dirty="0">
                <a:gradFill>
                  <a:gsLst>
                    <a:gs pos="0">
                      <a:srgbClr val="505050"/>
                    </a:gs>
                    <a:gs pos="100000">
                      <a:srgbClr val="505050"/>
                    </a:gs>
                  </a:gsLst>
                  <a:lin ang="5400000" scaled="1"/>
                </a:gradFill>
              </a:rPr>
              <a:t>HVAC</a:t>
            </a:r>
          </a:p>
        </p:txBody>
      </p:sp>
      <p:sp>
        <p:nvSpPr>
          <p:cNvPr id="23" name="TextBox 22"/>
          <p:cNvSpPr txBox="1"/>
          <p:nvPr/>
        </p:nvSpPr>
        <p:spPr>
          <a:xfrm>
            <a:off x="6443415" y="2821123"/>
            <a:ext cx="778521" cy="184666"/>
          </a:xfrm>
          <a:prstGeom prst="rect">
            <a:avLst/>
          </a:prstGeom>
        </p:spPr>
        <p:txBody>
          <a:bodyPr wrap="square" lIns="0" tIns="0" rIns="0" bIns="0" rtlCol="0">
            <a:spAutoFit/>
          </a:bodyPr>
          <a:lstStyle/>
          <a:p>
            <a:pPr algn="ctr" defTabSz="932597">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Computer</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grpSp>
        <p:nvGrpSpPr>
          <p:cNvPr id="192" name="Group 191"/>
          <p:cNvGrpSpPr/>
          <p:nvPr/>
        </p:nvGrpSpPr>
        <p:grpSpPr>
          <a:xfrm>
            <a:off x="6588412" y="4415376"/>
            <a:ext cx="488526" cy="488526"/>
            <a:chOff x="6450013" y="4075113"/>
            <a:chExt cx="387350" cy="387350"/>
          </a:xfrm>
          <a:solidFill>
            <a:srgbClr val="0078D7"/>
          </a:solidFill>
        </p:grpSpPr>
        <p:sp>
          <p:nvSpPr>
            <p:cNvPr id="139" name="Freeform 122"/>
            <p:cNvSpPr>
              <a:spLocks/>
            </p:cNvSpPr>
            <p:nvPr/>
          </p:nvSpPr>
          <p:spPr bwMode="auto">
            <a:xfrm>
              <a:off x="6557963" y="4144963"/>
              <a:ext cx="85725" cy="200025"/>
            </a:xfrm>
            <a:custGeom>
              <a:avLst/>
              <a:gdLst>
                <a:gd name="T0" fmla="*/ 26 w 35"/>
                <a:gd name="T1" fmla="*/ 69 h 82"/>
                <a:gd name="T2" fmla="*/ 26 w 35"/>
                <a:gd name="T3" fmla="*/ 60 h 82"/>
                <a:gd name="T4" fmla="*/ 15 w 35"/>
                <a:gd name="T5" fmla="*/ 60 h 82"/>
                <a:gd name="T6" fmla="*/ 15 w 35"/>
                <a:gd name="T7" fmla="*/ 55 h 82"/>
                <a:gd name="T8" fmla="*/ 26 w 35"/>
                <a:gd name="T9" fmla="*/ 55 h 82"/>
                <a:gd name="T10" fmla="*/ 26 w 35"/>
                <a:gd name="T11" fmla="*/ 46 h 82"/>
                <a:gd name="T12" fmla="*/ 15 w 35"/>
                <a:gd name="T13" fmla="*/ 46 h 82"/>
                <a:gd name="T14" fmla="*/ 15 w 35"/>
                <a:gd name="T15" fmla="*/ 42 h 82"/>
                <a:gd name="T16" fmla="*/ 26 w 35"/>
                <a:gd name="T17" fmla="*/ 42 h 82"/>
                <a:gd name="T18" fmla="*/ 26 w 35"/>
                <a:gd name="T19" fmla="*/ 33 h 82"/>
                <a:gd name="T20" fmla="*/ 15 w 35"/>
                <a:gd name="T21" fmla="*/ 33 h 82"/>
                <a:gd name="T22" fmla="*/ 15 w 35"/>
                <a:gd name="T23" fmla="*/ 29 h 82"/>
                <a:gd name="T24" fmla="*/ 26 w 35"/>
                <a:gd name="T25" fmla="*/ 29 h 82"/>
                <a:gd name="T26" fmla="*/ 26 w 35"/>
                <a:gd name="T27" fmla="*/ 20 h 82"/>
                <a:gd name="T28" fmla="*/ 15 w 35"/>
                <a:gd name="T29" fmla="*/ 20 h 82"/>
                <a:gd name="T30" fmla="*/ 15 w 35"/>
                <a:gd name="T31" fmla="*/ 15 h 82"/>
                <a:gd name="T32" fmla="*/ 26 w 35"/>
                <a:gd name="T33" fmla="*/ 15 h 82"/>
                <a:gd name="T34" fmla="*/ 26 w 35"/>
                <a:gd name="T35" fmla="*/ 9 h 82"/>
                <a:gd name="T36" fmla="*/ 17 w 35"/>
                <a:gd name="T37" fmla="*/ 0 h 82"/>
                <a:gd name="T38" fmla="*/ 8 w 35"/>
                <a:gd name="T39" fmla="*/ 9 h 82"/>
                <a:gd name="T40" fmla="*/ 8 w 35"/>
                <a:gd name="T41" fmla="*/ 69 h 82"/>
                <a:gd name="T42" fmla="*/ 0 w 35"/>
                <a:gd name="T43" fmla="*/ 82 h 82"/>
                <a:gd name="T44" fmla="*/ 35 w 35"/>
                <a:gd name="T45" fmla="*/ 82 h 82"/>
                <a:gd name="T46" fmla="*/ 26 w 35"/>
                <a:gd name="T47" fmla="*/ 69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 h="82">
                  <a:moveTo>
                    <a:pt x="26" y="69"/>
                  </a:moveTo>
                  <a:cubicBezTo>
                    <a:pt x="26" y="60"/>
                    <a:pt x="26" y="60"/>
                    <a:pt x="26" y="60"/>
                  </a:cubicBezTo>
                  <a:cubicBezTo>
                    <a:pt x="15" y="60"/>
                    <a:pt x="15" y="60"/>
                    <a:pt x="15" y="60"/>
                  </a:cubicBezTo>
                  <a:cubicBezTo>
                    <a:pt x="15" y="55"/>
                    <a:pt x="15" y="55"/>
                    <a:pt x="15" y="55"/>
                  </a:cubicBezTo>
                  <a:cubicBezTo>
                    <a:pt x="26" y="55"/>
                    <a:pt x="26" y="55"/>
                    <a:pt x="26" y="55"/>
                  </a:cubicBezTo>
                  <a:cubicBezTo>
                    <a:pt x="26" y="46"/>
                    <a:pt x="26" y="46"/>
                    <a:pt x="26" y="46"/>
                  </a:cubicBezTo>
                  <a:cubicBezTo>
                    <a:pt x="15" y="46"/>
                    <a:pt x="15" y="46"/>
                    <a:pt x="15" y="46"/>
                  </a:cubicBezTo>
                  <a:cubicBezTo>
                    <a:pt x="15" y="42"/>
                    <a:pt x="15" y="42"/>
                    <a:pt x="15" y="42"/>
                  </a:cubicBezTo>
                  <a:cubicBezTo>
                    <a:pt x="26" y="42"/>
                    <a:pt x="26" y="42"/>
                    <a:pt x="26" y="42"/>
                  </a:cubicBezTo>
                  <a:cubicBezTo>
                    <a:pt x="26" y="33"/>
                    <a:pt x="26" y="33"/>
                    <a:pt x="26" y="33"/>
                  </a:cubicBezTo>
                  <a:cubicBezTo>
                    <a:pt x="15" y="33"/>
                    <a:pt x="15" y="33"/>
                    <a:pt x="15" y="33"/>
                  </a:cubicBezTo>
                  <a:cubicBezTo>
                    <a:pt x="15" y="29"/>
                    <a:pt x="15" y="29"/>
                    <a:pt x="15" y="29"/>
                  </a:cubicBezTo>
                  <a:cubicBezTo>
                    <a:pt x="26" y="29"/>
                    <a:pt x="26" y="29"/>
                    <a:pt x="26" y="29"/>
                  </a:cubicBezTo>
                  <a:cubicBezTo>
                    <a:pt x="26" y="20"/>
                    <a:pt x="26" y="20"/>
                    <a:pt x="26" y="20"/>
                  </a:cubicBezTo>
                  <a:cubicBezTo>
                    <a:pt x="15" y="20"/>
                    <a:pt x="15" y="20"/>
                    <a:pt x="15" y="20"/>
                  </a:cubicBezTo>
                  <a:cubicBezTo>
                    <a:pt x="15" y="15"/>
                    <a:pt x="15" y="15"/>
                    <a:pt x="15" y="15"/>
                  </a:cubicBezTo>
                  <a:cubicBezTo>
                    <a:pt x="26" y="15"/>
                    <a:pt x="26" y="15"/>
                    <a:pt x="26" y="15"/>
                  </a:cubicBezTo>
                  <a:cubicBezTo>
                    <a:pt x="26" y="9"/>
                    <a:pt x="26" y="9"/>
                    <a:pt x="26" y="9"/>
                  </a:cubicBezTo>
                  <a:cubicBezTo>
                    <a:pt x="26" y="4"/>
                    <a:pt x="22" y="0"/>
                    <a:pt x="17" y="0"/>
                  </a:cubicBezTo>
                  <a:cubicBezTo>
                    <a:pt x="12" y="0"/>
                    <a:pt x="8" y="4"/>
                    <a:pt x="8" y="9"/>
                  </a:cubicBezTo>
                  <a:cubicBezTo>
                    <a:pt x="8" y="69"/>
                    <a:pt x="8" y="69"/>
                    <a:pt x="8" y="69"/>
                  </a:cubicBezTo>
                  <a:cubicBezTo>
                    <a:pt x="4" y="71"/>
                    <a:pt x="0" y="76"/>
                    <a:pt x="0" y="82"/>
                  </a:cubicBezTo>
                  <a:cubicBezTo>
                    <a:pt x="35" y="82"/>
                    <a:pt x="35" y="82"/>
                    <a:pt x="35" y="82"/>
                  </a:cubicBezTo>
                  <a:cubicBezTo>
                    <a:pt x="34" y="76"/>
                    <a:pt x="31" y="71"/>
                    <a:pt x="26"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40" name="Freeform 123"/>
            <p:cNvSpPr>
              <a:spLocks noEditPoints="1"/>
            </p:cNvSpPr>
            <p:nvPr/>
          </p:nvSpPr>
          <p:spPr bwMode="auto">
            <a:xfrm>
              <a:off x="6450013" y="4075113"/>
              <a:ext cx="387350" cy="387350"/>
            </a:xfrm>
            <a:custGeom>
              <a:avLst/>
              <a:gdLst>
                <a:gd name="T0" fmla="*/ 80 w 160"/>
                <a:gd name="T1" fmla="*/ 0 h 160"/>
                <a:gd name="T2" fmla="*/ 0 w 160"/>
                <a:gd name="T3" fmla="*/ 80 h 160"/>
                <a:gd name="T4" fmla="*/ 80 w 160"/>
                <a:gd name="T5" fmla="*/ 160 h 160"/>
                <a:gd name="T6" fmla="*/ 160 w 160"/>
                <a:gd name="T7" fmla="*/ 80 h 160"/>
                <a:gd name="T8" fmla="*/ 80 w 160"/>
                <a:gd name="T9" fmla="*/ 0 h 160"/>
                <a:gd name="T10" fmla="*/ 120 w 160"/>
                <a:gd name="T11" fmla="*/ 51 h 160"/>
                <a:gd name="T12" fmla="*/ 142 w 160"/>
                <a:gd name="T13" fmla="*/ 73 h 160"/>
                <a:gd name="T14" fmla="*/ 98 w 160"/>
                <a:gd name="T15" fmla="*/ 73 h 160"/>
                <a:gd name="T16" fmla="*/ 120 w 160"/>
                <a:gd name="T17" fmla="*/ 51 h 160"/>
                <a:gd name="T18" fmla="*/ 62 w 160"/>
                <a:gd name="T19" fmla="*/ 140 h 160"/>
                <a:gd name="T20" fmla="*/ 36 w 160"/>
                <a:gd name="T21" fmla="*/ 113 h 160"/>
                <a:gd name="T22" fmla="*/ 44 w 160"/>
                <a:gd name="T23" fmla="*/ 93 h 160"/>
                <a:gd name="T24" fmla="*/ 44 w 160"/>
                <a:gd name="T25" fmla="*/ 38 h 160"/>
                <a:gd name="T26" fmla="*/ 62 w 160"/>
                <a:gd name="T27" fmla="*/ 20 h 160"/>
                <a:gd name="T28" fmla="*/ 80 w 160"/>
                <a:gd name="T29" fmla="*/ 38 h 160"/>
                <a:gd name="T30" fmla="*/ 80 w 160"/>
                <a:gd name="T31" fmla="*/ 93 h 160"/>
                <a:gd name="T32" fmla="*/ 89 w 160"/>
                <a:gd name="T33" fmla="*/ 113 h 160"/>
                <a:gd name="T34" fmla="*/ 62 w 160"/>
                <a:gd name="T35" fmla="*/ 140 h 160"/>
                <a:gd name="T36" fmla="*/ 120 w 160"/>
                <a:gd name="T37" fmla="*/ 109 h 160"/>
                <a:gd name="T38" fmla="*/ 98 w 160"/>
                <a:gd name="T39" fmla="*/ 86 h 160"/>
                <a:gd name="T40" fmla="*/ 142 w 160"/>
                <a:gd name="T41" fmla="*/ 86 h 160"/>
                <a:gd name="T42" fmla="*/ 120 w 160"/>
                <a:gd name="T43" fmla="*/ 10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0" h="160">
                  <a:moveTo>
                    <a:pt x="80" y="0"/>
                  </a:moveTo>
                  <a:cubicBezTo>
                    <a:pt x="36" y="0"/>
                    <a:pt x="0" y="36"/>
                    <a:pt x="0" y="80"/>
                  </a:cubicBezTo>
                  <a:cubicBezTo>
                    <a:pt x="0" y="124"/>
                    <a:pt x="36" y="160"/>
                    <a:pt x="80" y="160"/>
                  </a:cubicBezTo>
                  <a:cubicBezTo>
                    <a:pt x="124" y="160"/>
                    <a:pt x="160" y="124"/>
                    <a:pt x="160" y="80"/>
                  </a:cubicBezTo>
                  <a:cubicBezTo>
                    <a:pt x="160" y="36"/>
                    <a:pt x="124" y="0"/>
                    <a:pt x="80" y="0"/>
                  </a:cubicBezTo>
                  <a:close/>
                  <a:moveTo>
                    <a:pt x="120" y="51"/>
                  </a:moveTo>
                  <a:cubicBezTo>
                    <a:pt x="142" y="73"/>
                    <a:pt x="142" y="73"/>
                    <a:pt x="142" y="73"/>
                  </a:cubicBezTo>
                  <a:cubicBezTo>
                    <a:pt x="98" y="73"/>
                    <a:pt x="98" y="73"/>
                    <a:pt x="98" y="73"/>
                  </a:cubicBezTo>
                  <a:lnTo>
                    <a:pt x="120" y="51"/>
                  </a:lnTo>
                  <a:close/>
                  <a:moveTo>
                    <a:pt x="62" y="140"/>
                  </a:moveTo>
                  <a:cubicBezTo>
                    <a:pt x="48" y="140"/>
                    <a:pt x="36" y="128"/>
                    <a:pt x="36" y="113"/>
                  </a:cubicBezTo>
                  <a:cubicBezTo>
                    <a:pt x="36" y="105"/>
                    <a:pt x="39" y="98"/>
                    <a:pt x="44" y="93"/>
                  </a:cubicBezTo>
                  <a:cubicBezTo>
                    <a:pt x="44" y="38"/>
                    <a:pt x="44" y="38"/>
                    <a:pt x="44" y="38"/>
                  </a:cubicBezTo>
                  <a:cubicBezTo>
                    <a:pt x="44" y="28"/>
                    <a:pt x="52" y="20"/>
                    <a:pt x="62" y="20"/>
                  </a:cubicBezTo>
                  <a:cubicBezTo>
                    <a:pt x="72" y="20"/>
                    <a:pt x="80" y="28"/>
                    <a:pt x="80" y="38"/>
                  </a:cubicBezTo>
                  <a:cubicBezTo>
                    <a:pt x="80" y="93"/>
                    <a:pt x="80" y="93"/>
                    <a:pt x="80" y="93"/>
                  </a:cubicBezTo>
                  <a:cubicBezTo>
                    <a:pt x="85" y="98"/>
                    <a:pt x="89" y="105"/>
                    <a:pt x="89" y="113"/>
                  </a:cubicBezTo>
                  <a:cubicBezTo>
                    <a:pt x="89" y="128"/>
                    <a:pt x="77" y="140"/>
                    <a:pt x="62" y="140"/>
                  </a:cubicBezTo>
                  <a:close/>
                  <a:moveTo>
                    <a:pt x="120" y="109"/>
                  </a:moveTo>
                  <a:cubicBezTo>
                    <a:pt x="98" y="86"/>
                    <a:pt x="98" y="86"/>
                    <a:pt x="98" y="86"/>
                  </a:cubicBezTo>
                  <a:cubicBezTo>
                    <a:pt x="142" y="86"/>
                    <a:pt x="142" y="86"/>
                    <a:pt x="142" y="86"/>
                  </a:cubicBezTo>
                  <a:lnTo>
                    <a:pt x="120" y="1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grpSp>
      <p:grpSp>
        <p:nvGrpSpPr>
          <p:cNvPr id="184" name="Group 183"/>
          <p:cNvGrpSpPr/>
          <p:nvPr/>
        </p:nvGrpSpPr>
        <p:grpSpPr>
          <a:xfrm>
            <a:off x="6557379" y="2190316"/>
            <a:ext cx="550593" cy="490527"/>
            <a:chOff x="6440488" y="2454275"/>
            <a:chExt cx="436563" cy="388937"/>
          </a:xfrm>
          <a:solidFill>
            <a:srgbClr val="0078D7"/>
          </a:solidFill>
        </p:grpSpPr>
        <p:sp>
          <p:nvSpPr>
            <p:cNvPr id="158" name="Freeform 141"/>
            <p:cNvSpPr>
              <a:spLocks noEditPoints="1"/>
            </p:cNvSpPr>
            <p:nvPr/>
          </p:nvSpPr>
          <p:spPr bwMode="auto">
            <a:xfrm>
              <a:off x="6440488" y="2454275"/>
              <a:ext cx="436563" cy="388937"/>
            </a:xfrm>
            <a:custGeom>
              <a:avLst/>
              <a:gdLst>
                <a:gd name="T0" fmla="*/ 180 w 181"/>
                <a:gd name="T1" fmla="*/ 139 h 160"/>
                <a:gd name="T2" fmla="*/ 163 w 181"/>
                <a:gd name="T3" fmla="*/ 105 h 160"/>
                <a:gd name="T4" fmla="*/ 158 w 181"/>
                <a:gd name="T5" fmla="*/ 97 h 160"/>
                <a:gd name="T6" fmla="*/ 161 w 181"/>
                <a:gd name="T7" fmla="*/ 90 h 160"/>
                <a:gd name="T8" fmla="*/ 161 w 181"/>
                <a:gd name="T9" fmla="*/ 10 h 160"/>
                <a:gd name="T10" fmla="*/ 151 w 181"/>
                <a:gd name="T11" fmla="*/ 0 h 160"/>
                <a:gd name="T12" fmla="*/ 31 w 181"/>
                <a:gd name="T13" fmla="*/ 0 h 160"/>
                <a:gd name="T14" fmla="*/ 20 w 181"/>
                <a:gd name="T15" fmla="*/ 10 h 160"/>
                <a:gd name="T16" fmla="*/ 20 w 181"/>
                <a:gd name="T17" fmla="*/ 90 h 160"/>
                <a:gd name="T18" fmla="*/ 24 w 181"/>
                <a:gd name="T19" fmla="*/ 97 h 160"/>
                <a:gd name="T20" fmla="*/ 19 w 181"/>
                <a:gd name="T21" fmla="*/ 105 h 160"/>
                <a:gd name="T22" fmla="*/ 1 w 181"/>
                <a:gd name="T23" fmla="*/ 139 h 160"/>
                <a:gd name="T24" fmla="*/ 3 w 181"/>
                <a:gd name="T25" fmla="*/ 156 h 160"/>
                <a:gd name="T26" fmla="*/ 11 w 181"/>
                <a:gd name="T27" fmla="*/ 160 h 160"/>
                <a:gd name="T28" fmla="*/ 170 w 181"/>
                <a:gd name="T29" fmla="*/ 160 h 160"/>
                <a:gd name="T30" fmla="*/ 179 w 181"/>
                <a:gd name="T31" fmla="*/ 156 h 160"/>
                <a:gd name="T32" fmla="*/ 180 w 181"/>
                <a:gd name="T33" fmla="*/ 139 h 160"/>
                <a:gd name="T34" fmla="*/ 170 w 181"/>
                <a:gd name="T35" fmla="*/ 147 h 160"/>
                <a:gd name="T36" fmla="*/ 11 w 181"/>
                <a:gd name="T37" fmla="*/ 147 h 160"/>
                <a:gd name="T38" fmla="*/ 7 w 181"/>
                <a:gd name="T39" fmla="*/ 140 h 160"/>
                <a:gd name="T40" fmla="*/ 24 w 181"/>
                <a:gd name="T41" fmla="*/ 107 h 160"/>
                <a:gd name="T42" fmla="*/ 33 w 181"/>
                <a:gd name="T43" fmla="*/ 100 h 160"/>
                <a:gd name="T44" fmla="*/ 149 w 181"/>
                <a:gd name="T45" fmla="*/ 100 h 160"/>
                <a:gd name="T46" fmla="*/ 157 w 181"/>
                <a:gd name="T47" fmla="*/ 107 h 160"/>
                <a:gd name="T48" fmla="*/ 174 w 181"/>
                <a:gd name="T49" fmla="*/ 140 h 160"/>
                <a:gd name="T50" fmla="*/ 170 w 181"/>
                <a:gd name="T51" fmla="*/ 147 h 160"/>
                <a:gd name="T52" fmla="*/ 26 w 181"/>
                <a:gd name="T53" fmla="*/ 10 h 160"/>
                <a:gd name="T54" fmla="*/ 31 w 181"/>
                <a:gd name="T55" fmla="*/ 6 h 160"/>
                <a:gd name="T56" fmla="*/ 151 w 181"/>
                <a:gd name="T57" fmla="*/ 6 h 160"/>
                <a:gd name="T58" fmla="*/ 155 w 181"/>
                <a:gd name="T59" fmla="*/ 10 h 160"/>
                <a:gd name="T60" fmla="*/ 155 w 181"/>
                <a:gd name="T61" fmla="*/ 90 h 160"/>
                <a:gd name="T62" fmla="*/ 151 w 181"/>
                <a:gd name="T63" fmla="*/ 94 h 160"/>
                <a:gd name="T64" fmla="*/ 31 w 181"/>
                <a:gd name="T65" fmla="*/ 94 h 160"/>
                <a:gd name="T66" fmla="*/ 26 w 181"/>
                <a:gd name="T67" fmla="*/ 90 h 160"/>
                <a:gd name="T68" fmla="*/ 26 w 181"/>
                <a:gd name="T69" fmla="*/ 1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1" h="160">
                  <a:moveTo>
                    <a:pt x="180" y="139"/>
                  </a:moveTo>
                  <a:cubicBezTo>
                    <a:pt x="163" y="105"/>
                    <a:pt x="163" y="105"/>
                    <a:pt x="163" y="105"/>
                  </a:cubicBezTo>
                  <a:cubicBezTo>
                    <a:pt x="162" y="102"/>
                    <a:pt x="160" y="99"/>
                    <a:pt x="158" y="97"/>
                  </a:cubicBezTo>
                  <a:cubicBezTo>
                    <a:pt x="160" y="96"/>
                    <a:pt x="161" y="93"/>
                    <a:pt x="161" y="90"/>
                  </a:cubicBezTo>
                  <a:cubicBezTo>
                    <a:pt x="161" y="10"/>
                    <a:pt x="161" y="10"/>
                    <a:pt x="161" y="10"/>
                  </a:cubicBezTo>
                  <a:cubicBezTo>
                    <a:pt x="161" y="4"/>
                    <a:pt x="157" y="0"/>
                    <a:pt x="151" y="0"/>
                  </a:cubicBezTo>
                  <a:cubicBezTo>
                    <a:pt x="31" y="0"/>
                    <a:pt x="31" y="0"/>
                    <a:pt x="31" y="0"/>
                  </a:cubicBezTo>
                  <a:cubicBezTo>
                    <a:pt x="25" y="0"/>
                    <a:pt x="20" y="4"/>
                    <a:pt x="20" y="10"/>
                  </a:cubicBezTo>
                  <a:cubicBezTo>
                    <a:pt x="20" y="90"/>
                    <a:pt x="20" y="90"/>
                    <a:pt x="20" y="90"/>
                  </a:cubicBezTo>
                  <a:cubicBezTo>
                    <a:pt x="20" y="93"/>
                    <a:pt x="22" y="96"/>
                    <a:pt x="24" y="97"/>
                  </a:cubicBezTo>
                  <a:cubicBezTo>
                    <a:pt x="22" y="99"/>
                    <a:pt x="20" y="102"/>
                    <a:pt x="19" y="105"/>
                  </a:cubicBezTo>
                  <a:cubicBezTo>
                    <a:pt x="1" y="139"/>
                    <a:pt x="1" y="139"/>
                    <a:pt x="1" y="139"/>
                  </a:cubicBezTo>
                  <a:cubicBezTo>
                    <a:pt x="0" y="142"/>
                    <a:pt x="1" y="153"/>
                    <a:pt x="3" y="156"/>
                  </a:cubicBezTo>
                  <a:cubicBezTo>
                    <a:pt x="5" y="158"/>
                    <a:pt x="8" y="160"/>
                    <a:pt x="11" y="160"/>
                  </a:cubicBezTo>
                  <a:cubicBezTo>
                    <a:pt x="170" y="160"/>
                    <a:pt x="170" y="160"/>
                    <a:pt x="170" y="160"/>
                  </a:cubicBezTo>
                  <a:cubicBezTo>
                    <a:pt x="174" y="160"/>
                    <a:pt x="177" y="158"/>
                    <a:pt x="179" y="156"/>
                  </a:cubicBezTo>
                  <a:cubicBezTo>
                    <a:pt x="181" y="153"/>
                    <a:pt x="181" y="142"/>
                    <a:pt x="180" y="139"/>
                  </a:cubicBezTo>
                  <a:close/>
                  <a:moveTo>
                    <a:pt x="170" y="147"/>
                  </a:moveTo>
                  <a:cubicBezTo>
                    <a:pt x="11" y="147"/>
                    <a:pt x="11" y="147"/>
                    <a:pt x="11" y="147"/>
                  </a:cubicBezTo>
                  <a:cubicBezTo>
                    <a:pt x="8" y="147"/>
                    <a:pt x="6" y="144"/>
                    <a:pt x="7" y="140"/>
                  </a:cubicBezTo>
                  <a:cubicBezTo>
                    <a:pt x="24" y="107"/>
                    <a:pt x="24" y="107"/>
                    <a:pt x="24" y="107"/>
                  </a:cubicBezTo>
                  <a:cubicBezTo>
                    <a:pt x="25" y="103"/>
                    <a:pt x="29" y="100"/>
                    <a:pt x="33" y="100"/>
                  </a:cubicBezTo>
                  <a:cubicBezTo>
                    <a:pt x="149" y="100"/>
                    <a:pt x="149" y="100"/>
                    <a:pt x="149" y="100"/>
                  </a:cubicBezTo>
                  <a:cubicBezTo>
                    <a:pt x="152" y="100"/>
                    <a:pt x="156" y="103"/>
                    <a:pt x="157" y="107"/>
                  </a:cubicBezTo>
                  <a:cubicBezTo>
                    <a:pt x="174" y="140"/>
                    <a:pt x="174" y="140"/>
                    <a:pt x="174" y="140"/>
                  </a:cubicBezTo>
                  <a:cubicBezTo>
                    <a:pt x="176" y="144"/>
                    <a:pt x="174" y="147"/>
                    <a:pt x="170" y="147"/>
                  </a:cubicBezTo>
                  <a:close/>
                  <a:moveTo>
                    <a:pt x="26" y="10"/>
                  </a:moveTo>
                  <a:cubicBezTo>
                    <a:pt x="26" y="8"/>
                    <a:pt x="28" y="6"/>
                    <a:pt x="31" y="6"/>
                  </a:cubicBezTo>
                  <a:cubicBezTo>
                    <a:pt x="151" y="6"/>
                    <a:pt x="151" y="6"/>
                    <a:pt x="151" y="6"/>
                  </a:cubicBezTo>
                  <a:cubicBezTo>
                    <a:pt x="153" y="6"/>
                    <a:pt x="155" y="8"/>
                    <a:pt x="155" y="10"/>
                  </a:cubicBezTo>
                  <a:cubicBezTo>
                    <a:pt x="155" y="90"/>
                    <a:pt x="155" y="90"/>
                    <a:pt x="155" y="90"/>
                  </a:cubicBezTo>
                  <a:cubicBezTo>
                    <a:pt x="155" y="92"/>
                    <a:pt x="153" y="94"/>
                    <a:pt x="151" y="94"/>
                  </a:cubicBezTo>
                  <a:cubicBezTo>
                    <a:pt x="31" y="94"/>
                    <a:pt x="31" y="94"/>
                    <a:pt x="31" y="94"/>
                  </a:cubicBezTo>
                  <a:cubicBezTo>
                    <a:pt x="28" y="94"/>
                    <a:pt x="26" y="92"/>
                    <a:pt x="26" y="90"/>
                  </a:cubicBezTo>
                  <a:lnTo>
                    <a:pt x="2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59" name="Freeform 142"/>
            <p:cNvSpPr>
              <a:spLocks/>
            </p:cNvSpPr>
            <p:nvPr/>
          </p:nvSpPr>
          <p:spPr bwMode="auto">
            <a:xfrm>
              <a:off x="6599238" y="2751138"/>
              <a:ext cx="120650" cy="42862"/>
            </a:xfrm>
            <a:custGeom>
              <a:avLst/>
              <a:gdLst>
                <a:gd name="T0" fmla="*/ 47 w 50"/>
                <a:gd name="T1" fmla="*/ 2 h 18"/>
                <a:gd name="T2" fmla="*/ 43 w 50"/>
                <a:gd name="T3" fmla="*/ 0 h 18"/>
                <a:gd name="T4" fmla="*/ 6 w 50"/>
                <a:gd name="T5" fmla="*/ 0 h 18"/>
                <a:gd name="T6" fmla="*/ 3 w 50"/>
                <a:gd name="T7" fmla="*/ 2 h 18"/>
                <a:gd name="T8" fmla="*/ 0 w 50"/>
                <a:gd name="T9" fmla="*/ 15 h 18"/>
                <a:gd name="T10" fmla="*/ 0 w 50"/>
                <a:gd name="T11" fmla="*/ 17 h 18"/>
                <a:gd name="T12" fmla="*/ 3 w 50"/>
                <a:gd name="T13" fmla="*/ 18 h 18"/>
                <a:gd name="T14" fmla="*/ 47 w 50"/>
                <a:gd name="T15" fmla="*/ 18 h 18"/>
                <a:gd name="T16" fmla="*/ 49 w 50"/>
                <a:gd name="T17" fmla="*/ 17 h 18"/>
                <a:gd name="T18" fmla="*/ 50 w 50"/>
                <a:gd name="T19" fmla="*/ 15 h 18"/>
                <a:gd name="T20" fmla="*/ 47 w 50"/>
                <a:gd name="T21"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18">
                  <a:moveTo>
                    <a:pt x="47" y="2"/>
                  </a:moveTo>
                  <a:cubicBezTo>
                    <a:pt x="47" y="1"/>
                    <a:pt x="45" y="0"/>
                    <a:pt x="43" y="0"/>
                  </a:cubicBezTo>
                  <a:cubicBezTo>
                    <a:pt x="6" y="0"/>
                    <a:pt x="6" y="0"/>
                    <a:pt x="6" y="0"/>
                  </a:cubicBezTo>
                  <a:cubicBezTo>
                    <a:pt x="5" y="0"/>
                    <a:pt x="3" y="1"/>
                    <a:pt x="3" y="2"/>
                  </a:cubicBezTo>
                  <a:cubicBezTo>
                    <a:pt x="0" y="15"/>
                    <a:pt x="0" y="15"/>
                    <a:pt x="0" y="15"/>
                  </a:cubicBezTo>
                  <a:cubicBezTo>
                    <a:pt x="0" y="16"/>
                    <a:pt x="0" y="17"/>
                    <a:pt x="0" y="17"/>
                  </a:cubicBezTo>
                  <a:cubicBezTo>
                    <a:pt x="1" y="18"/>
                    <a:pt x="2" y="18"/>
                    <a:pt x="3" y="18"/>
                  </a:cubicBezTo>
                  <a:cubicBezTo>
                    <a:pt x="47" y="18"/>
                    <a:pt x="47" y="18"/>
                    <a:pt x="47" y="18"/>
                  </a:cubicBezTo>
                  <a:cubicBezTo>
                    <a:pt x="48" y="18"/>
                    <a:pt x="49" y="18"/>
                    <a:pt x="49" y="17"/>
                  </a:cubicBezTo>
                  <a:cubicBezTo>
                    <a:pt x="50" y="17"/>
                    <a:pt x="50" y="16"/>
                    <a:pt x="50" y="15"/>
                  </a:cubicBezTo>
                  <a:lnTo>
                    <a:pt x="4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60" name="Freeform 143"/>
            <p:cNvSpPr>
              <a:spLocks/>
            </p:cNvSpPr>
            <p:nvPr/>
          </p:nvSpPr>
          <p:spPr bwMode="auto">
            <a:xfrm>
              <a:off x="6511925" y="2479675"/>
              <a:ext cx="295275" cy="193675"/>
            </a:xfrm>
            <a:custGeom>
              <a:avLst/>
              <a:gdLst>
                <a:gd name="T0" fmla="*/ 6 w 122"/>
                <a:gd name="T1" fmla="*/ 80 h 80"/>
                <a:gd name="T2" fmla="*/ 115 w 122"/>
                <a:gd name="T3" fmla="*/ 80 h 80"/>
                <a:gd name="T4" fmla="*/ 122 w 122"/>
                <a:gd name="T5" fmla="*/ 73 h 80"/>
                <a:gd name="T6" fmla="*/ 122 w 122"/>
                <a:gd name="T7" fmla="*/ 6 h 80"/>
                <a:gd name="T8" fmla="*/ 115 w 122"/>
                <a:gd name="T9" fmla="*/ 0 h 80"/>
                <a:gd name="T10" fmla="*/ 6 w 122"/>
                <a:gd name="T11" fmla="*/ 0 h 80"/>
                <a:gd name="T12" fmla="*/ 0 w 122"/>
                <a:gd name="T13" fmla="*/ 6 h 80"/>
                <a:gd name="T14" fmla="*/ 0 w 122"/>
                <a:gd name="T15" fmla="*/ 73 h 80"/>
                <a:gd name="T16" fmla="*/ 6 w 122"/>
                <a:gd name="T17"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80">
                  <a:moveTo>
                    <a:pt x="6" y="80"/>
                  </a:moveTo>
                  <a:cubicBezTo>
                    <a:pt x="115" y="80"/>
                    <a:pt x="115" y="80"/>
                    <a:pt x="115" y="80"/>
                  </a:cubicBezTo>
                  <a:cubicBezTo>
                    <a:pt x="119" y="80"/>
                    <a:pt x="122" y="77"/>
                    <a:pt x="122" y="73"/>
                  </a:cubicBezTo>
                  <a:cubicBezTo>
                    <a:pt x="122" y="6"/>
                    <a:pt x="122" y="6"/>
                    <a:pt x="122" y="6"/>
                  </a:cubicBezTo>
                  <a:cubicBezTo>
                    <a:pt x="122" y="3"/>
                    <a:pt x="119" y="0"/>
                    <a:pt x="115" y="0"/>
                  </a:cubicBezTo>
                  <a:cubicBezTo>
                    <a:pt x="6" y="0"/>
                    <a:pt x="6" y="0"/>
                    <a:pt x="6" y="0"/>
                  </a:cubicBezTo>
                  <a:cubicBezTo>
                    <a:pt x="3" y="0"/>
                    <a:pt x="0" y="3"/>
                    <a:pt x="0" y="6"/>
                  </a:cubicBezTo>
                  <a:cubicBezTo>
                    <a:pt x="0" y="73"/>
                    <a:pt x="0" y="73"/>
                    <a:pt x="0" y="73"/>
                  </a:cubicBezTo>
                  <a:cubicBezTo>
                    <a:pt x="0" y="77"/>
                    <a:pt x="3" y="80"/>
                    <a:pt x="6"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grpSp>
      <p:sp>
        <p:nvSpPr>
          <p:cNvPr id="16" name="TextBox 15"/>
          <p:cNvSpPr txBox="1"/>
          <p:nvPr/>
        </p:nvSpPr>
        <p:spPr>
          <a:xfrm>
            <a:off x="7622598" y="5065160"/>
            <a:ext cx="778521" cy="184666"/>
          </a:xfrm>
          <a:prstGeom prst="rect">
            <a:avLst/>
          </a:prstGeom>
        </p:spPr>
        <p:txBody>
          <a:bodyPr wrap="square" lIns="0" tIns="0" rIns="0" bIns="0" rtlCol="0">
            <a:spAutoFit/>
          </a:bodyPr>
          <a:lstStyle>
            <a:defPPr>
              <a:defRPr lang="en-US"/>
            </a:defPPr>
            <a:lvl1pPr algn="ctr" defTabSz="932597">
              <a:defRPr sz="1200" spc="-39">
                <a:gradFill>
                  <a:gsLst>
                    <a:gs pos="0">
                      <a:schemeClr val="tx1"/>
                    </a:gs>
                    <a:gs pos="100000">
                      <a:schemeClr val="tx1"/>
                    </a:gs>
                  </a:gsLst>
                  <a:lin ang="5400000" scaled="1"/>
                </a:gradFill>
                <a:ea typeface="Segoe UI" pitchFamily="34" charset="0"/>
                <a:cs typeface="Segoe UI" pitchFamily="34" charset="0"/>
              </a:defRPr>
            </a:lvl1pPr>
          </a:lstStyle>
          <a:p>
            <a:pPr>
              <a:defRPr/>
            </a:pPr>
            <a:r>
              <a:rPr lang="en-US" dirty="0">
                <a:gradFill>
                  <a:gsLst>
                    <a:gs pos="0">
                      <a:srgbClr val="505050"/>
                    </a:gs>
                    <a:gs pos="100000">
                      <a:srgbClr val="505050"/>
                    </a:gs>
                  </a:gsLst>
                  <a:lin ang="5400000" scaled="1"/>
                </a:gradFill>
              </a:rPr>
              <a:t>Vending</a:t>
            </a:r>
          </a:p>
        </p:txBody>
      </p:sp>
      <p:sp>
        <p:nvSpPr>
          <p:cNvPr id="24" name="TextBox 23"/>
          <p:cNvSpPr txBox="1"/>
          <p:nvPr/>
        </p:nvSpPr>
        <p:spPr>
          <a:xfrm>
            <a:off x="7622598" y="2821123"/>
            <a:ext cx="778521" cy="184666"/>
          </a:xfrm>
          <a:prstGeom prst="rect">
            <a:avLst/>
          </a:prstGeom>
        </p:spPr>
        <p:txBody>
          <a:bodyPr wrap="square" lIns="0" tIns="0" rIns="0" bIns="0" rtlCol="0">
            <a:spAutoFit/>
          </a:bodyPr>
          <a:lstStyle/>
          <a:p>
            <a:pPr algn="ctr" defTabSz="932597">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Printer</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grpSp>
        <p:nvGrpSpPr>
          <p:cNvPr id="193" name="Group 192"/>
          <p:cNvGrpSpPr/>
          <p:nvPr/>
        </p:nvGrpSpPr>
        <p:grpSpPr>
          <a:xfrm>
            <a:off x="7726551" y="4291243"/>
            <a:ext cx="570615" cy="612659"/>
            <a:chOff x="7392988" y="4025900"/>
            <a:chExt cx="452438" cy="485775"/>
          </a:xfrm>
          <a:solidFill>
            <a:srgbClr val="0078D7"/>
          </a:solidFill>
        </p:grpSpPr>
        <p:sp>
          <p:nvSpPr>
            <p:cNvPr id="141" name="Freeform 124"/>
            <p:cNvSpPr>
              <a:spLocks noEditPoints="1"/>
            </p:cNvSpPr>
            <p:nvPr/>
          </p:nvSpPr>
          <p:spPr bwMode="auto">
            <a:xfrm>
              <a:off x="7610475" y="4116388"/>
              <a:ext cx="60325" cy="60325"/>
            </a:xfrm>
            <a:custGeom>
              <a:avLst/>
              <a:gdLst>
                <a:gd name="T0" fmla="*/ 22 w 25"/>
                <a:gd name="T1" fmla="*/ 25 h 25"/>
                <a:gd name="T2" fmla="*/ 4 w 25"/>
                <a:gd name="T3" fmla="*/ 25 h 25"/>
                <a:gd name="T4" fmla="*/ 0 w 25"/>
                <a:gd name="T5" fmla="*/ 21 h 25"/>
                <a:gd name="T6" fmla="*/ 0 w 25"/>
                <a:gd name="T7" fmla="*/ 3 h 25"/>
                <a:gd name="T8" fmla="*/ 4 w 25"/>
                <a:gd name="T9" fmla="*/ 0 h 25"/>
                <a:gd name="T10" fmla="*/ 22 w 25"/>
                <a:gd name="T11" fmla="*/ 0 h 25"/>
                <a:gd name="T12" fmla="*/ 25 w 25"/>
                <a:gd name="T13" fmla="*/ 3 h 25"/>
                <a:gd name="T14" fmla="*/ 25 w 25"/>
                <a:gd name="T15" fmla="*/ 21 h 25"/>
                <a:gd name="T16" fmla="*/ 22 w 25"/>
                <a:gd name="T17" fmla="*/ 25 h 25"/>
                <a:gd name="T18" fmla="*/ 7 w 25"/>
                <a:gd name="T19" fmla="*/ 18 h 25"/>
                <a:gd name="T20" fmla="*/ 18 w 25"/>
                <a:gd name="T21" fmla="*/ 18 h 25"/>
                <a:gd name="T22" fmla="*/ 18 w 25"/>
                <a:gd name="T23" fmla="*/ 7 h 25"/>
                <a:gd name="T24" fmla="*/ 7 w 25"/>
                <a:gd name="T25" fmla="*/ 7 h 25"/>
                <a:gd name="T26" fmla="*/ 7 w 25"/>
                <a:gd name="T27"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5">
                  <a:moveTo>
                    <a:pt x="22" y="25"/>
                  </a:moveTo>
                  <a:cubicBezTo>
                    <a:pt x="4" y="25"/>
                    <a:pt x="4" y="25"/>
                    <a:pt x="4" y="25"/>
                  </a:cubicBezTo>
                  <a:cubicBezTo>
                    <a:pt x="2" y="25"/>
                    <a:pt x="0" y="23"/>
                    <a:pt x="0" y="21"/>
                  </a:cubicBezTo>
                  <a:cubicBezTo>
                    <a:pt x="0" y="3"/>
                    <a:pt x="0" y="3"/>
                    <a:pt x="0" y="3"/>
                  </a:cubicBezTo>
                  <a:cubicBezTo>
                    <a:pt x="0" y="1"/>
                    <a:pt x="2" y="0"/>
                    <a:pt x="4" y="0"/>
                  </a:cubicBezTo>
                  <a:cubicBezTo>
                    <a:pt x="22" y="0"/>
                    <a:pt x="22" y="0"/>
                    <a:pt x="22" y="0"/>
                  </a:cubicBezTo>
                  <a:cubicBezTo>
                    <a:pt x="23" y="0"/>
                    <a:pt x="25" y="1"/>
                    <a:pt x="25" y="3"/>
                  </a:cubicBezTo>
                  <a:cubicBezTo>
                    <a:pt x="25" y="21"/>
                    <a:pt x="25" y="21"/>
                    <a:pt x="25" y="21"/>
                  </a:cubicBezTo>
                  <a:cubicBezTo>
                    <a:pt x="25" y="23"/>
                    <a:pt x="23" y="25"/>
                    <a:pt x="22" y="25"/>
                  </a:cubicBezTo>
                  <a:close/>
                  <a:moveTo>
                    <a:pt x="7" y="18"/>
                  </a:moveTo>
                  <a:cubicBezTo>
                    <a:pt x="18" y="18"/>
                    <a:pt x="18" y="18"/>
                    <a:pt x="18" y="18"/>
                  </a:cubicBezTo>
                  <a:cubicBezTo>
                    <a:pt x="18" y="7"/>
                    <a:pt x="18" y="7"/>
                    <a:pt x="18" y="7"/>
                  </a:cubicBezTo>
                  <a:cubicBezTo>
                    <a:pt x="7" y="7"/>
                    <a:pt x="7" y="7"/>
                    <a:pt x="7" y="7"/>
                  </a:cubicBezTo>
                  <a:lnTo>
                    <a:pt x="7"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42" name="Freeform 125"/>
            <p:cNvSpPr>
              <a:spLocks noEditPoints="1"/>
            </p:cNvSpPr>
            <p:nvPr/>
          </p:nvSpPr>
          <p:spPr bwMode="auto">
            <a:xfrm>
              <a:off x="7610475" y="4200525"/>
              <a:ext cx="60325" cy="61912"/>
            </a:xfrm>
            <a:custGeom>
              <a:avLst/>
              <a:gdLst>
                <a:gd name="T0" fmla="*/ 22 w 25"/>
                <a:gd name="T1" fmla="*/ 25 h 25"/>
                <a:gd name="T2" fmla="*/ 4 w 25"/>
                <a:gd name="T3" fmla="*/ 25 h 25"/>
                <a:gd name="T4" fmla="*/ 0 w 25"/>
                <a:gd name="T5" fmla="*/ 21 h 25"/>
                <a:gd name="T6" fmla="*/ 0 w 25"/>
                <a:gd name="T7" fmla="*/ 4 h 25"/>
                <a:gd name="T8" fmla="*/ 4 w 25"/>
                <a:gd name="T9" fmla="*/ 0 h 25"/>
                <a:gd name="T10" fmla="*/ 22 w 25"/>
                <a:gd name="T11" fmla="*/ 0 h 25"/>
                <a:gd name="T12" fmla="*/ 25 w 25"/>
                <a:gd name="T13" fmla="*/ 4 h 25"/>
                <a:gd name="T14" fmla="*/ 25 w 25"/>
                <a:gd name="T15" fmla="*/ 21 h 25"/>
                <a:gd name="T16" fmla="*/ 22 w 25"/>
                <a:gd name="T17" fmla="*/ 25 h 25"/>
                <a:gd name="T18" fmla="*/ 7 w 25"/>
                <a:gd name="T19" fmla="*/ 18 h 25"/>
                <a:gd name="T20" fmla="*/ 18 w 25"/>
                <a:gd name="T21" fmla="*/ 18 h 25"/>
                <a:gd name="T22" fmla="*/ 18 w 25"/>
                <a:gd name="T23" fmla="*/ 7 h 25"/>
                <a:gd name="T24" fmla="*/ 7 w 25"/>
                <a:gd name="T25" fmla="*/ 7 h 25"/>
                <a:gd name="T26" fmla="*/ 7 w 25"/>
                <a:gd name="T27"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5">
                  <a:moveTo>
                    <a:pt x="22" y="25"/>
                  </a:moveTo>
                  <a:cubicBezTo>
                    <a:pt x="4" y="25"/>
                    <a:pt x="4" y="25"/>
                    <a:pt x="4" y="25"/>
                  </a:cubicBezTo>
                  <a:cubicBezTo>
                    <a:pt x="2" y="25"/>
                    <a:pt x="0" y="23"/>
                    <a:pt x="0" y="21"/>
                  </a:cubicBezTo>
                  <a:cubicBezTo>
                    <a:pt x="0" y="4"/>
                    <a:pt x="0" y="4"/>
                    <a:pt x="0" y="4"/>
                  </a:cubicBezTo>
                  <a:cubicBezTo>
                    <a:pt x="0" y="2"/>
                    <a:pt x="2" y="0"/>
                    <a:pt x="4" y="0"/>
                  </a:cubicBezTo>
                  <a:cubicBezTo>
                    <a:pt x="22" y="0"/>
                    <a:pt x="22" y="0"/>
                    <a:pt x="22" y="0"/>
                  </a:cubicBezTo>
                  <a:cubicBezTo>
                    <a:pt x="23" y="0"/>
                    <a:pt x="25" y="2"/>
                    <a:pt x="25" y="4"/>
                  </a:cubicBezTo>
                  <a:cubicBezTo>
                    <a:pt x="25" y="21"/>
                    <a:pt x="25" y="21"/>
                    <a:pt x="25" y="21"/>
                  </a:cubicBezTo>
                  <a:cubicBezTo>
                    <a:pt x="25" y="23"/>
                    <a:pt x="23" y="25"/>
                    <a:pt x="22" y="25"/>
                  </a:cubicBezTo>
                  <a:close/>
                  <a:moveTo>
                    <a:pt x="7" y="18"/>
                  </a:moveTo>
                  <a:cubicBezTo>
                    <a:pt x="18" y="18"/>
                    <a:pt x="18" y="18"/>
                    <a:pt x="18" y="18"/>
                  </a:cubicBezTo>
                  <a:cubicBezTo>
                    <a:pt x="18" y="7"/>
                    <a:pt x="18" y="7"/>
                    <a:pt x="18" y="7"/>
                  </a:cubicBezTo>
                  <a:cubicBezTo>
                    <a:pt x="7" y="7"/>
                    <a:pt x="7" y="7"/>
                    <a:pt x="7" y="7"/>
                  </a:cubicBezTo>
                  <a:lnTo>
                    <a:pt x="7"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43" name="Freeform 126"/>
            <p:cNvSpPr>
              <a:spLocks noEditPoints="1"/>
            </p:cNvSpPr>
            <p:nvPr/>
          </p:nvSpPr>
          <p:spPr bwMode="auto">
            <a:xfrm>
              <a:off x="7481888" y="4318000"/>
              <a:ext cx="146050" cy="103187"/>
            </a:xfrm>
            <a:custGeom>
              <a:avLst/>
              <a:gdLst>
                <a:gd name="T0" fmla="*/ 57 w 60"/>
                <a:gd name="T1" fmla="*/ 43 h 43"/>
                <a:gd name="T2" fmla="*/ 4 w 60"/>
                <a:gd name="T3" fmla="*/ 43 h 43"/>
                <a:gd name="T4" fmla="*/ 0 w 60"/>
                <a:gd name="T5" fmla="*/ 39 h 43"/>
                <a:gd name="T6" fmla="*/ 0 w 60"/>
                <a:gd name="T7" fmla="*/ 4 h 43"/>
                <a:gd name="T8" fmla="*/ 4 w 60"/>
                <a:gd name="T9" fmla="*/ 0 h 43"/>
                <a:gd name="T10" fmla="*/ 57 w 60"/>
                <a:gd name="T11" fmla="*/ 0 h 43"/>
                <a:gd name="T12" fmla="*/ 60 w 60"/>
                <a:gd name="T13" fmla="*/ 4 h 43"/>
                <a:gd name="T14" fmla="*/ 60 w 60"/>
                <a:gd name="T15" fmla="*/ 39 h 43"/>
                <a:gd name="T16" fmla="*/ 57 w 60"/>
                <a:gd name="T17" fmla="*/ 43 h 43"/>
                <a:gd name="T18" fmla="*/ 8 w 60"/>
                <a:gd name="T19" fmla="*/ 28 h 43"/>
                <a:gd name="T20" fmla="*/ 54 w 60"/>
                <a:gd name="T21" fmla="*/ 28 h 43"/>
                <a:gd name="T22" fmla="*/ 53 w 60"/>
                <a:gd name="T23" fmla="*/ 7 h 43"/>
                <a:gd name="T24" fmla="*/ 7 w 60"/>
                <a:gd name="T25" fmla="*/ 7 h 43"/>
                <a:gd name="T26" fmla="*/ 8 w 60"/>
                <a:gd name="T27"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43">
                  <a:moveTo>
                    <a:pt x="57" y="43"/>
                  </a:moveTo>
                  <a:cubicBezTo>
                    <a:pt x="4" y="43"/>
                    <a:pt x="4" y="43"/>
                    <a:pt x="4" y="43"/>
                  </a:cubicBezTo>
                  <a:cubicBezTo>
                    <a:pt x="2" y="43"/>
                    <a:pt x="0" y="41"/>
                    <a:pt x="0" y="39"/>
                  </a:cubicBezTo>
                  <a:cubicBezTo>
                    <a:pt x="0" y="4"/>
                    <a:pt x="0" y="4"/>
                    <a:pt x="0" y="4"/>
                  </a:cubicBezTo>
                  <a:cubicBezTo>
                    <a:pt x="0" y="2"/>
                    <a:pt x="2" y="0"/>
                    <a:pt x="4" y="0"/>
                  </a:cubicBezTo>
                  <a:cubicBezTo>
                    <a:pt x="57" y="0"/>
                    <a:pt x="57" y="0"/>
                    <a:pt x="57" y="0"/>
                  </a:cubicBezTo>
                  <a:cubicBezTo>
                    <a:pt x="59" y="0"/>
                    <a:pt x="60" y="2"/>
                    <a:pt x="60" y="4"/>
                  </a:cubicBezTo>
                  <a:cubicBezTo>
                    <a:pt x="60" y="39"/>
                    <a:pt x="60" y="39"/>
                    <a:pt x="60" y="39"/>
                  </a:cubicBezTo>
                  <a:cubicBezTo>
                    <a:pt x="60" y="41"/>
                    <a:pt x="59" y="43"/>
                    <a:pt x="57" y="43"/>
                  </a:cubicBezTo>
                  <a:close/>
                  <a:moveTo>
                    <a:pt x="8" y="28"/>
                  </a:moveTo>
                  <a:cubicBezTo>
                    <a:pt x="54" y="28"/>
                    <a:pt x="54" y="28"/>
                    <a:pt x="54" y="28"/>
                  </a:cubicBezTo>
                  <a:cubicBezTo>
                    <a:pt x="53" y="7"/>
                    <a:pt x="53" y="7"/>
                    <a:pt x="53" y="7"/>
                  </a:cubicBezTo>
                  <a:cubicBezTo>
                    <a:pt x="7" y="7"/>
                    <a:pt x="7" y="7"/>
                    <a:pt x="7" y="7"/>
                  </a:cubicBezTo>
                  <a:lnTo>
                    <a:pt x="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44" name="Freeform 127"/>
            <p:cNvSpPr>
              <a:spLocks noEditPoints="1"/>
            </p:cNvSpPr>
            <p:nvPr/>
          </p:nvSpPr>
          <p:spPr bwMode="auto">
            <a:xfrm>
              <a:off x="7392988" y="4025900"/>
              <a:ext cx="452438" cy="485775"/>
            </a:xfrm>
            <a:custGeom>
              <a:avLst/>
              <a:gdLst>
                <a:gd name="T0" fmla="*/ 184 w 187"/>
                <a:gd name="T1" fmla="*/ 18 h 200"/>
                <a:gd name="T2" fmla="*/ 131 w 187"/>
                <a:gd name="T3" fmla="*/ 0 h 200"/>
                <a:gd name="T4" fmla="*/ 131 w 187"/>
                <a:gd name="T5" fmla="*/ 0 h 200"/>
                <a:gd name="T6" fmla="*/ 131 w 187"/>
                <a:gd name="T7" fmla="*/ 0 h 200"/>
                <a:gd name="T8" fmla="*/ 130 w 187"/>
                <a:gd name="T9" fmla="*/ 0 h 200"/>
                <a:gd name="T10" fmla="*/ 129 w 187"/>
                <a:gd name="T11" fmla="*/ 0 h 200"/>
                <a:gd name="T12" fmla="*/ 6 w 187"/>
                <a:gd name="T13" fmla="*/ 0 h 200"/>
                <a:gd name="T14" fmla="*/ 0 w 187"/>
                <a:gd name="T15" fmla="*/ 5 h 200"/>
                <a:gd name="T16" fmla="*/ 0 w 187"/>
                <a:gd name="T17" fmla="*/ 195 h 200"/>
                <a:gd name="T18" fmla="*/ 6 w 187"/>
                <a:gd name="T19" fmla="*/ 200 h 200"/>
                <a:gd name="T20" fmla="*/ 182 w 187"/>
                <a:gd name="T21" fmla="*/ 200 h 200"/>
                <a:gd name="T22" fmla="*/ 187 w 187"/>
                <a:gd name="T23" fmla="*/ 195 h 200"/>
                <a:gd name="T24" fmla="*/ 187 w 187"/>
                <a:gd name="T25" fmla="*/ 23 h 200"/>
                <a:gd name="T26" fmla="*/ 184 w 187"/>
                <a:gd name="T27" fmla="*/ 18 h 200"/>
                <a:gd name="T28" fmla="*/ 124 w 187"/>
                <a:gd name="T29" fmla="*/ 189 h 200"/>
                <a:gd name="T30" fmla="*/ 11 w 187"/>
                <a:gd name="T31" fmla="*/ 189 h 200"/>
                <a:gd name="T32" fmla="*/ 11 w 187"/>
                <a:gd name="T33" fmla="*/ 10 h 200"/>
                <a:gd name="T34" fmla="*/ 124 w 187"/>
                <a:gd name="T35" fmla="*/ 10 h 200"/>
                <a:gd name="T36" fmla="*/ 124 w 187"/>
                <a:gd name="T37" fmla="*/ 18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7" h="200">
                  <a:moveTo>
                    <a:pt x="184" y="18"/>
                  </a:moveTo>
                  <a:cubicBezTo>
                    <a:pt x="131" y="0"/>
                    <a:pt x="131" y="0"/>
                    <a:pt x="131" y="0"/>
                  </a:cubicBezTo>
                  <a:cubicBezTo>
                    <a:pt x="131" y="0"/>
                    <a:pt x="131" y="0"/>
                    <a:pt x="131" y="0"/>
                  </a:cubicBezTo>
                  <a:cubicBezTo>
                    <a:pt x="131" y="0"/>
                    <a:pt x="131" y="0"/>
                    <a:pt x="131" y="0"/>
                  </a:cubicBezTo>
                  <a:cubicBezTo>
                    <a:pt x="130" y="0"/>
                    <a:pt x="130" y="0"/>
                    <a:pt x="130" y="0"/>
                  </a:cubicBezTo>
                  <a:cubicBezTo>
                    <a:pt x="130" y="0"/>
                    <a:pt x="129" y="0"/>
                    <a:pt x="129" y="0"/>
                  </a:cubicBezTo>
                  <a:cubicBezTo>
                    <a:pt x="6" y="0"/>
                    <a:pt x="6" y="0"/>
                    <a:pt x="6" y="0"/>
                  </a:cubicBezTo>
                  <a:cubicBezTo>
                    <a:pt x="3" y="0"/>
                    <a:pt x="0" y="2"/>
                    <a:pt x="0" y="5"/>
                  </a:cubicBezTo>
                  <a:cubicBezTo>
                    <a:pt x="0" y="195"/>
                    <a:pt x="0" y="195"/>
                    <a:pt x="0" y="195"/>
                  </a:cubicBezTo>
                  <a:cubicBezTo>
                    <a:pt x="0" y="197"/>
                    <a:pt x="3" y="200"/>
                    <a:pt x="6" y="200"/>
                  </a:cubicBezTo>
                  <a:cubicBezTo>
                    <a:pt x="182" y="200"/>
                    <a:pt x="182" y="200"/>
                    <a:pt x="182" y="200"/>
                  </a:cubicBezTo>
                  <a:cubicBezTo>
                    <a:pt x="185" y="200"/>
                    <a:pt x="187" y="197"/>
                    <a:pt x="187" y="195"/>
                  </a:cubicBezTo>
                  <a:cubicBezTo>
                    <a:pt x="187" y="23"/>
                    <a:pt x="187" y="23"/>
                    <a:pt x="187" y="23"/>
                  </a:cubicBezTo>
                  <a:cubicBezTo>
                    <a:pt x="187" y="20"/>
                    <a:pt x="186" y="18"/>
                    <a:pt x="184" y="18"/>
                  </a:cubicBezTo>
                  <a:close/>
                  <a:moveTo>
                    <a:pt x="124" y="189"/>
                  </a:moveTo>
                  <a:cubicBezTo>
                    <a:pt x="11" y="189"/>
                    <a:pt x="11" y="189"/>
                    <a:pt x="11" y="189"/>
                  </a:cubicBezTo>
                  <a:cubicBezTo>
                    <a:pt x="11" y="10"/>
                    <a:pt x="11" y="10"/>
                    <a:pt x="11" y="10"/>
                  </a:cubicBezTo>
                  <a:cubicBezTo>
                    <a:pt x="124" y="10"/>
                    <a:pt x="124" y="10"/>
                    <a:pt x="124" y="10"/>
                  </a:cubicBezTo>
                  <a:lnTo>
                    <a:pt x="124"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grpSp>
      <p:grpSp>
        <p:nvGrpSpPr>
          <p:cNvPr id="183" name="Group 182"/>
          <p:cNvGrpSpPr/>
          <p:nvPr/>
        </p:nvGrpSpPr>
        <p:grpSpPr>
          <a:xfrm>
            <a:off x="7737563" y="2202329"/>
            <a:ext cx="548590" cy="478514"/>
            <a:chOff x="7412038" y="2459038"/>
            <a:chExt cx="434975" cy="379412"/>
          </a:xfrm>
          <a:solidFill>
            <a:srgbClr val="0078D7"/>
          </a:solidFill>
        </p:grpSpPr>
        <p:sp>
          <p:nvSpPr>
            <p:cNvPr id="161" name="Rectangle 144"/>
            <p:cNvSpPr>
              <a:spLocks noChangeArrowheads="1"/>
            </p:cNvSpPr>
            <p:nvPr/>
          </p:nvSpPr>
          <p:spPr bwMode="auto">
            <a:xfrm>
              <a:off x="7545388" y="2674938"/>
              <a:ext cx="166688"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62" name="Rectangle 145"/>
            <p:cNvSpPr>
              <a:spLocks noChangeArrowheads="1"/>
            </p:cNvSpPr>
            <p:nvPr/>
          </p:nvSpPr>
          <p:spPr bwMode="auto">
            <a:xfrm>
              <a:off x="7545388" y="2724150"/>
              <a:ext cx="166688"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63" name="Rectangle 146"/>
            <p:cNvSpPr>
              <a:spLocks noChangeArrowheads="1"/>
            </p:cNvSpPr>
            <p:nvPr/>
          </p:nvSpPr>
          <p:spPr bwMode="auto">
            <a:xfrm>
              <a:off x="7545388" y="2770188"/>
              <a:ext cx="166688" cy="142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64" name="Freeform 147"/>
            <p:cNvSpPr>
              <a:spLocks noEditPoints="1"/>
            </p:cNvSpPr>
            <p:nvPr/>
          </p:nvSpPr>
          <p:spPr bwMode="auto">
            <a:xfrm>
              <a:off x="7412038" y="2459038"/>
              <a:ext cx="434975" cy="379412"/>
            </a:xfrm>
            <a:custGeom>
              <a:avLst/>
              <a:gdLst>
                <a:gd name="T0" fmla="*/ 274 w 274"/>
                <a:gd name="T1" fmla="*/ 57 h 239"/>
                <a:gd name="T2" fmla="*/ 217 w 274"/>
                <a:gd name="T3" fmla="*/ 57 h 239"/>
                <a:gd name="T4" fmla="*/ 217 w 274"/>
                <a:gd name="T5" fmla="*/ 0 h 239"/>
                <a:gd name="T6" fmla="*/ 57 w 274"/>
                <a:gd name="T7" fmla="*/ 0 h 239"/>
                <a:gd name="T8" fmla="*/ 57 w 274"/>
                <a:gd name="T9" fmla="*/ 57 h 239"/>
                <a:gd name="T10" fmla="*/ 0 w 274"/>
                <a:gd name="T11" fmla="*/ 57 h 239"/>
                <a:gd name="T12" fmla="*/ 0 w 274"/>
                <a:gd name="T13" fmla="*/ 190 h 239"/>
                <a:gd name="T14" fmla="*/ 55 w 274"/>
                <a:gd name="T15" fmla="*/ 190 h 239"/>
                <a:gd name="T16" fmla="*/ 55 w 274"/>
                <a:gd name="T17" fmla="*/ 239 h 239"/>
                <a:gd name="T18" fmla="*/ 217 w 274"/>
                <a:gd name="T19" fmla="*/ 239 h 239"/>
                <a:gd name="T20" fmla="*/ 217 w 274"/>
                <a:gd name="T21" fmla="*/ 190 h 239"/>
                <a:gd name="T22" fmla="*/ 274 w 274"/>
                <a:gd name="T23" fmla="*/ 190 h 239"/>
                <a:gd name="T24" fmla="*/ 274 w 274"/>
                <a:gd name="T25" fmla="*/ 57 h 239"/>
                <a:gd name="T26" fmla="*/ 69 w 274"/>
                <a:gd name="T27" fmla="*/ 11 h 239"/>
                <a:gd name="T28" fmla="*/ 206 w 274"/>
                <a:gd name="T29" fmla="*/ 11 h 239"/>
                <a:gd name="T30" fmla="*/ 206 w 274"/>
                <a:gd name="T31" fmla="*/ 57 h 239"/>
                <a:gd name="T32" fmla="*/ 69 w 274"/>
                <a:gd name="T33" fmla="*/ 57 h 239"/>
                <a:gd name="T34" fmla="*/ 69 w 274"/>
                <a:gd name="T35" fmla="*/ 11 h 239"/>
                <a:gd name="T36" fmla="*/ 206 w 274"/>
                <a:gd name="T37" fmla="*/ 227 h 239"/>
                <a:gd name="T38" fmla="*/ 67 w 274"/>
                <a:gd name="T39" fmla="*/ 227 h 239"/>
                <a:gd name="T40" fmla="*/ 67 w 274"/>
                <a:gd name="T41" fmla="*/ 110 h 239"/>
                <a:gd name="T42" fmla="*/ 206 w 274"/>
                <a:gd name="T43" fmla="*/ 110 h 239"/>
                <a:gd name="T44" fmla="*/ 206 w 274"/>
                <a:gd name="T45" fmla="*/ 227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4" h="239">
                  <a:moveTo>
                    <a:pt x="274" y="57"/>
                  </a:moveTo>
                  <a:lnTo>
                    <a:pt x="217" y="57"/>
                  </a:lnTo>
                  <a:lnTo>
                    <a:pt x="217" y="0"/>
                  </a:lnTo>
                  <a:lnTo>
                    <a:pt x="57" y="0"/>
                  </a:lnTo>
                  <a:lnTo>
                    <a:pt x="57" y="57"/>
                  </a:lnTo>
                  <a:lnTo>
                    <a:pt x="0" y="57"/>
                  </a:lnTo>
                  <a:lnTo>
                    <a:pt x="0" y="190"/>
                  </a:lnTo>
                  <a:lnTo>
                    <a:pt x="55" y="190"/>
                  </a:lnTo>
                  <a:lnTo>
                    <a:pt x="55" y="239"/>
                  </a:lnTo>
                  <a:lnTo>
                    <a:pt x="217" y="239"/>
                  </a:lnTo>
                  <a:lnTo>
                    <a:pt x="217" y="190"/>
                  </a:lnTo>
                  <a:lnTo>
                    <a:pt x="274" y="190"/>
                  </a:lnTo>
                  <a:lnTo>
                    <a:pt x="274" y="57"/>
                  </a:lnTo>
                  <a:close/>
                  <a:moveTo>
                    <a:pt x="69" y="11"/>
                  </a:moveTo>
                  <a:lnTo>
                    <a:pt x="206" y="11"/>
                  </a:lnTo>
                  <a:lnTo>
                    <a:pt x="206" y="57"/>
                  </a:lnTo>
                  <a:lnTo>
                    <a:pt x="69" y="57"/>
                  </a:lnTo>
                  <a:lnTo>
                    <a:pt x="69" y="11"/>
                  </a:lnTo>
                  <a:close/>
                  <a:moveTo>
                    <a:pt x="206" y="227"/>
                  </a:moveTo>
                  <a:lnTo>
                    <a:pt x="67" y="227"/>
                  </a:lnTo>
                  <a:lnTo>
                    <a:pt x="67" y="110"/>
                  </a:lnTo>
                  <a:lnTo>
                    <a:pt x="206" y="110"/>
                  </a:lnTo>
                  <a:lnTo>
                    <a:pt x="206" y="2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grpSp>
      <p:sp>
        <p:nvSpPr>
          <p:cNvPr id="17" name="TextBox 16"/>
          <p:cNvSpPr txBox="1"/>
          <p:nvPr/>
        </p:nvSpPr>
        <p:spPr>
          <a:xfrm>
            <a:off x="8801781" y="5065160"/>
            <a:ext cx="778521" cy="184666"/>
          </a:xfrm>
          <a:prstGeom prst="rect">
            <a:avLst/>
          </a:prstGeom>
        </p:spPr>
        <p:txBody>
          <a:bodyPr wrap="square" lIns="0" tIns="0" rIns="0" bIns="0" rtlCol="0">
            <a:spAutoFit/>
          </a:bodyPr>
          <a:lstStyle>
            <a:defPPr>
              <a:defRPr lang="en-US"/>
            </a:defPPr>
            <a:lvl1pPr algn="ctr" defTabSz="932597">
              <a:defRPr sz="1200" spc="-39">
                <a:gradFill>
                  <a:gsLst>
                    <a:gs pos="0">
                      <a:schemeClr val="tx1"/>
                    </a:gs>
                    <a:gs pos="100000">
                      <a:schemeClr val="tx1"/>
                    </a:gs>
                  </a:gsLst>
                  <a:lin ang="5400000" scaled="1"/>
                </a:gradFill>
                <a:ea typeface="Segoe UI" pitchFamily="34" charset="0"/>
                <a:cs typeface="Segoe UI" pitchFamily="34" charset="0"/>
              </a:defRPr>
            </a:lvl1pPr>
          </a:lstStyle>
          <a:p>
            <a:pPr>
              <a:defRPr/>
            </a:pPr>
            <a:r>
              <a:rPr lang="en-US" dirty="0">
                <a:gradFill>
                  <a:gsLst>
                    <a:gs pos="0">
                      <a:srgbClr val="505050"/>
                    </a:gs>
                    <a:gs pos="100000">
                      <a:srgbClr val="505050"/>
                    </a:gs>
                  </a:gsLst>
                  <a:lin ang="5400000" scaled="1"/>
                </a:gradFill>
              </a:rPr>
              <a:t>Security</a:t>
            </a:r>
          </a:p>
        </p:txBody>
      </p:sp>
      <p:sp>
        <p:nvSpPr>
          <p:cNvPr id="25" name="TextBox 24"/>
          <p:cNvSpPr txBox="1"/>
          <p:nvPr/>
        </p:nvSpPr>
        <p:spPr>
          <a:xfrm>
            <a:off x="8783055" y="2821123"/>
            <a:ext cx="869439" cy="184666"/>
          </a:xfrm>
          <a:prstGeom prst="rect">
            <a:avLst/>
          </a:prstGeom>
        </p:spPr>
        <p:txBody>
          <a:bodyPr wrap="square" lIns="0" tIns="0" rIns="0" bIns="0" rtlCol="0">
            <a:spAutoFit/>
          </a:bodyPr>
          <a:lstStyle/>
          <a:p>
            <a:pPr algn="ctr" defTabSz="932597">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Media player</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sp>
        <p:nvSpPr>
          <p:cNvPr id="145" name="Freeform 128"/>
          <p:cNvSpPr>
            <a:spLocks noEditPoints="1"/>
          </p:cNvSpPr>
          <p:nvPr/>
        </p:nvSpPr>
        <p:spPr bwMode="auto">
          <a:xfrm>
            <a:off x="8885712" y="4441405"/>
            <a:ext cx="610658" cy="462497"/>
          </a:xfrm>
          <a:custGeom>
            <a:avLst/>
            <a:gdLst>
              <a:gd name="T0" fmla="*/ 96 w 200"/>
              <a:gd name="T1" fmla="*/ 88 h 151"/>
              <a:gd name="T2" fmla="*/ 96 w 200"/>
              <a:gd name="T3" fmla="*/ 133 h 151"/>
              <a:gd name="T4" fmla="*/ 90 w 200"/>
              <a:gd name="T5" fmla="*/ 139 h 151"/>
              <a:gd name="T6" fmla="*/ 90 w 200"/>
              <a:gd name="T7" fmla="*/ 139 h 151"/>
              <a:gd name="T8" fmla="*/ 84 w 200"/>
              <a:gd name="T9" fmla="*/ 133 h 151"/>
              <a:gd name="T10" fmla="*/ 84 w 200"/>
              <a:gd name="T11" fmla="*/ 117 h 151"/>
              <a:gd name="T12" fmla="*/ 15 w 200"/>
              <a:gd name="T13" fmla="*/ 120 h 151"/>
              <a:gd name="T14" fmla="*/ 15 w 200"/>
              <a:gd name="T15" fmla="*/ 151 h 151"/>
              <a:gd name="T16" fmla="*/ 0 w 200"/>
              <a:gd name="T17" fmla="*/ 151 h 151"/>
              <a:gd name="T18" fmla="*/ 0 w 200"/>
              <a:gd name="T19" fmla="*/ 87 h 151"/>
              <a:gd name="T20" fmla="*/ 15 w 200"/>
              <a:gd name="T21" fmla="*/ 87 h 151"/>
              <a:gd name="T22" fmla="*/ 15 w 200"/>
              <a:gd name="T23" fmla="*/ 100 h 151"/>
              <a:gd name="T24" fmla="*/ 84 w 200"/>
              <a:gd name="T25" fmla="*/ 105 h 151"/>
              <a:gd name="T26" fmla="*/ 84 w 200"/>
              <a:gd name="T27" fmla="*/ 88 h 151"/>
              <a:gd name="T28" fmla="*/ 76 w 200"/>
              <a:gd name="T29" fmla="*/ 76 h 151"/>
              <a:gd name="T30" fmla="*/ 76 w 200"/>
              <a:gd name="T31" fmla="*/ 75 h 151"/>
              <a:gd name="T32" fmla="*/ 30 w 200"/>
              <a:gd name="T33" fmla="*/ 53 h 151"/>
              <a:gd name="T34" fmla="*/ 28 w 200"/>
              <a:gd name="T35" fmla="*/ 48 h 151"/>
              <a:gd name="T36" fmla="*/ 50 w 200"/>
              <a:gd name="T37" fmla="*/ 3 h 151"/>
              <a:gd name="T38" fmla="*/ 55 w 200"/>
              <a:gd name="T39" fmla="*/ 1 h 151"/>
              <a:gd name="T40" fmla="*/ 180 w 200"/>
              <a:gd name="T41" fmla="*/ 61 h 151"/>
              <a:gd name="T42" fmla="*/ 180 w 200"/>
              <a:gd name="T43" fmla="*/ 61 h 151"/>
              <a:gd name="T44" fmla="*/ 200 w 200"/>
              <a:gd name="T45" fmla="*/ 71 h 151"/>
              <a:gd name="T46" fmla="*/ 186 w 200"/>
              <a:gd name="T47" fmla="*/ 74 h 151"/>
              <a:gd name="T48" fmla="*/ 178 w 200"/>
              <a:gd name="T49" fmla="*/ 77 h 151"/>
              <a:gd name="T50" fmla="*/ 176 w 200"/>
              <a:gd name="T51" fmla="*/ 82 h 151"/>
              <a:gd name="T52" fmla="*/ 177 w 200"/>
              <a:gd name="T53" fmla="*/ 82 h 151"/>
              <a:gd name="T54" fmla="*/ 181 w 200"/>
              <a:gd name="T55" fmla="*/ 83 h 151"/>
              <a:gd name="T56" fmla="*/ 182 w 200"/>
              <a:gd name="T57" fmla="*/ 85 h 151"/>
              <a:gd name="T58" fmla="*/ 173 w 200"/>
              <a:gd name="T59" fmla="*/ 103 h 151"/>
              <a:gd name="T60" fmla="*/ 171 w 200"/>
              <a:gd name="T61" fmla="*/ 103 h 151"/>
              <a:gd name="T62" fmla="*/ 168 w 200"/>
              <a:gd name="T63" fmla="*/ 102 h 151"/>
              <a:gd name="T64" fmla="*/ 167 w 200"/>
              <a:gd name="T65" fmla="*/ 101 h 151"/>
              <a:gd name="T66" fmla="*/ 162 w 200"/>
              <a:gd name="T67" fmla="*/ 112 h 151"/>
              <a:gd name="T68" fmla="*/ 156 w 200"/>
              <a:gd name="T69" fmla="*/ 114 h 151"/>
              <a:gd name="T70" fmla="*/ 99 w 200"/>
              <a:gd name="T71" fmla="*/ 86 h 151"/>
              <a:gd name="T72" fmla="*/ 96 w 200"/>
              <a:gd name="T73" fmla="*/ 88 h 151"/>
              <a:gd name="T74" fmla="*/ 94 w 200"/>
              <a:gd name="T75" fmla="*/ 61 h 151"/>
              <a:gd name="T76" fmla="*/ 101 w 200"/>
              <a:gd name="T77" fmla="*/ 67 h 151"/>
              <a:gd name="T78" fmla="*/ 94 w 200"/>
              <a:gd name="T79" fmla="*/ 74 h 151"/>
              <a:gd name="T80" fmla="*/ 87 w 200"/>
              <a:gd name="T81" fmla="*/ 67 h 151"/>
              <a:gd name="T82" fmla="*/ 94 w 200"/>
              <a:gd name="T83" fmla="*/ 61 h 151"/>
              <a:gd name="T84" fmla="*/ 94 w 200"/>
              <a:gd name="T85" fmla="*/ 58 h 151"/>
              <a:gd name="T86" fmla="*/ 104 w 200"/>
              <a:gd name="T87" fmla="*/ 67 h 151"/>
              <a:gd name="T88" fmla="*/ 94 w 200"/>
              <a:gd name="T89" fmla="*/ 77 h 151"/>
              <a:gd name="T90" fmla="*/ 84 w 200"/>
              <a:gd name="T91" fmla="*/ 67 h 151"/>
              <a:gd name="T92" fmla="*/ 94 w 200"/>
              <a:gd name="T93" fmla="*/ 5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0" h="151">
                <a:moveTo>
                  <a:pt x="96" y="88"/>
                </a:moveTo>
                <a:cubicBezTo>
                  <a:pt x="96" y="133"/>
                  <a:pt x="96" y="133"/>
                  <a:pt x="96" y="133"/>
                </a:cubicBezTo>
                <a:cubicBezTo>
                  <a:pt x="96" y="136"/>
                  <a:pt x="94" y="139"/>
                  <a:pt x="90" y="139"/>
                </a:cubicBezTo>
                <a:cubicBezTo>
                  <a:pt x="90" y="139"/>
                  <a:pt x="90" y="139"/>
                  <a:pt x="90" y="139"/>
                </a:cubicBezTo>
                <a:cubicBezTo>
                  <a:pt x="87" y="139"/>
                  <a:pt x="84" y="136"/>
                  <a:pt x="84" y="133"/>
                </a:cubicBezTo>
                <a:cubicBezTo>
                  <a:pt x="84" y="117"/>
                  <a:pt x="84" y="117"/>
                  <a:pt x="84" y="117"/>
                </a:cubicBezTo>
                <a:cubicBezTo>
                  <a:pt x="15" y="120"/>
                  <a:pt x="15" y="120"/>
                  <a:pt x="15" y="120"/>
                </a:cubicBezTo>
                <a:cubicBezTo>
                  <a:pt x="15" y="151"/>
                  <a:pt x="15" y="151"/>
                  <a:pt x="15" y="151"/>
                </a:cubicBezTo>
                <a:cubicBezTo>
                  <a:pt x="0" y="151"/>
                  <a:pt x="0" y="151"/>
                  <a:pt x="0" y="151"/>
                </a:cubicBezTo>
                <a:cubicBezTo>
                  <a:pt x="0" y="87"/>
                  <a:pt x="0" y="87"/>
                  <a:pt x="0" y="87"/>
                </a:cubicBezTo>
                <a:cubicBezTo>
                  <a:pt x="15" y="87"/>
                  <a:pt x="15" y="87"/>
                  <a:pt x="15" y="87"/>
                </a:cubicBezTo>
                <a:cubicBezTo>
                  <a:pt x="15" y="100"/>
                  <a:pt x="15" y="100"/>
                  <a:pt x="15" y="100"/>
                </a:cubicBezTo>
                <a:cubicBezTo>
                  <a:pt x="84" y="105"/>
                  <a:pt x="84" y="105"/>
                  <a:pt x="84" y="105"/>
                </a:cubicBezTo>
                <a:cubicBezTo>
                  <a:pt x="84" y="88"/>
                  <a:pt x="84" y="88"/>
                  <a:pt x="84" y="88"/>
                </a:cubicBezTo>
                <a:cubicBezTo>
                  <a:pt x="79" y="86"/>
                  <a:pt x="76" y="81"/>
                  <a:pt x="76" y="76"/>
                </a:cubicBezTo>
                <a:cubicBezTo>
                  <a:pt x="76" y="76"/>
                  <a:pt x="76" y="76"/>
                  <a:pt x="76" y="75"/>
                </a:cubicBezTo>
                <a:cubicBezTo>
                  <a:pt x="30" y="53"/>
                  <a:pt x="30" y="53"/>
                  <a:pt x="30" y="53"/>
                </a:cubicBezTo>
                <a:cubicBezTo>
                  <a:pt x="28" y="52"/>
                  <a:pt x="27" y="50"/>
                  <a:pt x="28" y="48"/>
                </a:cubicBezTo>
                <a:cubicBezTo>
                  <a:pt x="50" y="3"/>
                  <a:pt x="50" y="3"/>
                  <a:pt x="50" y="3"/>
                </a:cubicBezTo>
                <a:cubicBezTo>
                  <a:pt x="51" y="1"/>
                  <a:pt x="53" y="0"/>
                  <a:pt x="55" y="1"/>
                </a:cubicBezTo>
                <a:cubicBezTo>
                  <a:pt x="180" y="61"/>
                  <a:pt x="180" y="61"/>
                  <a:pt x="180" y="61"/>
                </a:cubicBezTo>
                <a:cubicBezTo>
                  <a:pt x="180" y="61"/>
                  <a:pt x="180" y="61"/>
                  <a:pt x="180" y="61"/>
                </a:cubicBezTo>
                <a:cubicBezTo>
                  <a:pt x="181" y="62"/>
                  <a:pt x="200" y="70"/>
                  <a:pt x="200" y="71"/>
                </a:cubicBezTo>
                <a:cubicBezTo>
                  <a:pt x="200" y="73"/>
                  <a:pt x="193" y="73"/>
                  <a:pt x="186" y="74"/>
                </a:cubicBezTo>
                <a:cubicBezTo>
                  <a:pt x="180" y="75"/>
                  <a:pt x="178" y="77"/>
                  <a:pt x="178" y="77"/>
                </a:cubicBezTo>
                <a:cubicBezTo>
                  <a:pt x="176" y="82"/>
                  <a:pt x="176" y="82"/>
                  <a:pt x="176" y="82"/>
                </a:cubicBezTo>
                <a:cubicBezTo>
                  <a:pt x="176" y="81"/>
                  <a:pt x="177" y="81"/>
                  <a:pt x="177" y="82"/>
                </a:cubicBezTo>
                <a:cubicBezTo>
                  <a:pt x="181" y="83"/>
                  <a:pt x="181" y="83"/>
                  <a:pt x="181" y="83"/>
                </a:cubicBezTo>
                <a:cubicBezTo>
                  <a:pt x="182" y="84"/>
                  <a:pt x="182" y="84"/>
                  <a:pt x="182" y="85"/>
                </a:cubicBezTo>
                <a:cubicBezTo>
                  <a:pt x="173" y="103"/>
                  <a:pt x="173" y="103"/>
                  <a:pt x="173" y="103"/>
                </a:cubicBezTo>
                <a:cubicBezTo>
                  <a:pt x="173" y="103"/>
                  <a:pt x="172" y="104"/>
                  <a:pt x="171" y="103"/>
                </a:cubicBezTo>
                <a:cubicBezTo>
                  <a:pt x="168" y="102"/>
                  <a:pt x="168" y="102"/>
                  <a:pt x="168" y="102"/>
                </a:cubicBezTo>
                <a:cubicBezTo>
                  <a:pt x="167" y="101"/>
                  <a:pt x="167" y="101"/>
                  <a:pt x="167" y="101"/>
                </a:cubicBezTo>
                <a:cubicBezTo>
                  <a:pt x="162" y="112"/>
                  <a:pt x="162" y="112"/>
                  <a:pt x="162" y="112"/>
                </a:cubicBezTo>
                <a:cubicBezTo>
                  <a:pt x="161" y="114"/>
                  <a:pt x="158" y="115"/>
                  <a:pt x="156" y="114"/>
                </a:cubicBezTo>
                <a:cubicBezTo>
                  <a:pt x="99" y="86"/>
                  <a:pt x="99" y="86"/>
                  <a:pt x="99" y="86"/>
                </a:cubicBezTo>
                <a:cubicBezTo>
                  <a:pt x="98" y="87"/>
                  <a:pt x="97" y="88"/>
                  <a:pt x="96" y="88"/>
                </a:cubicBezTo>
                <a:close/>
                <a:moveTo>
                  <a:pt x="94" y="61"/>
                </a:moveTo>
                <a:cubicBezTo>
                  <a:pt x="98" y="61"/>
                  <a:pt x="101" y="64"/>
                  <a:pt x="101" y="67"/>
                </a:cubicBezTo>
                <a:cubicBezTo>
                  <a:pt x="101" y="71"/>
                  <a:pt x="98" y="74"/>
                  <a:pt x="94" y="74"/>
                </a:cubicBezTo>
                <a:cubicBezTo>
                  <a:pt x="90" y="74"/>
                  <a:pt x="87" y="71"/>
                  <a:pt x="87" y="67"/>
                </a:cubicBezTo>
                <a:cubicBezTo>
                  <a:pt x="87" y="64"/>
                  <a:pt x="90" y="61"/>
                  <a:pt x="94" y="61"/>
                </a:cubicBezTo>
                <a:close/>
                <a:moveTo>
                  <a:pt x="94" y="58"/>
                </a:moveTo>
                <a:cubicBezTo>
                  <a:pt x="99" y="58"/>
                  <a:pt x="104" y="62"/>
                  <a:pt x="104" y="67"/>
                </a:cubicBezTo>
                <a:cubicBezTo>
                  <a:pt x="104" y="73"/>
                  <a:pt x="99" y="77"/>
                  <a:pt x="94" y="77"/>
                </a:cubicBezTo>
                <a:cubicBezTo>
                  <a:pt x="89" y="77"/>
                  <a:pt x="84" y="73"/>
                  <a:pt x="84" y="67"/>
                </a:cubicBezTo>
                <a:cubicBezTo>
                  <a:pt x="84" y="62"/>
                  <a:pt x="89" y="58"/>
                  <a:pt x="94" y="58"/>
                </a:cubicBezTo>
                <a:close/>
              </a:path>
            </a:pathLst>
          </a:custGeom>
          <a:solidFill>
            <a:srgbClr val="0078D7"/>
          </a:solidFill>
          <a:ln>
            <a:noFill/>
          </a:ln>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grpSp>
        <p:nvGrpSpPr>
          <p:cNvPr id="182" name="Group 181"/>
          <p:cNvGrpSpPr/>
          <p:nvPr/>
        </p:nvGrpSpPr>
        <p:grpSpPr>
          <a:xfrm>
            <a:off x="9053598" y="2130251"/>
            <a:ext cx="328353" cy="550592"/>
            <a:chOff x="8467725" y="2430463"/>
            <a:chExt cx="260350" cy="436562"/>
          </a:xfrm>
          <a:solidFill>
            <a:srgbClr val="0078D7"/>
          </a:solidFill>
        </p:grpSpPr>
        <p:sp>
          <p:nvSpPr>
            <p:cNvPr id="165" name="Oval 148"/>
            <p:cNvSpPr>
              <a:spLocks noChangeArrowheads="1"/>
            </p:cNvSpPr>
            <p:nvPr/>
          </p:nvSpPr>
          <p:spPr bwMode="auto">
            <a:xfrm>
              <a:off x="8569325" y="2714625"/>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66" name="Freeform 149"/>
            <p:cNvSpPr>
              <a:spLocks noEditPoints="1"/>
            </p:cNvSpPr>
            <p:nvPr/>
          </p:nvSpPr>
          <p:spPr bwMode="auto">
            <a:xfrm>
              <a:off x="8467725" y="2430463"/>
              <a:ext cx="260350" cy="436562"/>
            </a:xfrm>
            <a:custGeom>
              <a:avLst/>
              <a:gdLst>
                <a:gd name="T0" fmla="*/ 96 w 108"/>
                <a:gd name="T1" fmla="*/ 0 h 180"/>
                <a:gd name="T2" fmla="*/ 13 w 108"/>
                <a:gd name="T3" fmla="*/ 0 h 180"/>
                <a:gd name="T4" fmla="*/ 0 w 108"/>
                <a:gd name="T5" fmla="*/ 12 h 180"/>
                <a:gd name="T6" fmla="*/ 0 w 108"/>
                <a:gd name="T7" fmla="*/ 167 h 180"/>
                <a:gd name="T8" fmla="*/ 13 w 108"/>
                <a:gd name="T9" fmla="*/ 180 h 180"/>
                <a:gd name="T10" fmla="*/ 96 w 108"/>
                <a:gd name="T11" fmla="*/ 180 h 180"/>
                <a:gd name="T12" fmla="*/ 108 w 108"/>
                <a:gd name="T13" fmla="*/ 167 h 180"/>
                <a:gd name="T14" fmla="*/ 108 w 108"/>
                <a:gd name="T15" fmla="*/ 12 h 180"/>
                <a:gd name="T16" fmla="*/ 96 w 108"/>
                <a:gd name="T17" fmla="*/ 0 h 180"/>
                <a:gd name="T18" fmla="*/ 54 w 108"/>
                <a:gd name="T19" fmla="*/ 163 h 180"/>
                <a:gd name="T20" fmla="*/ 20 w 108"/>
                <a:gd name="T21" fmla="*/ 129 h 180"/>
                <a:gd name="T22" fmla="*/ 54 w 108"/>
                <a:gd name="T23" fmla="*/ 95 h 180"/>
                <a:gd name="T24" fmla="*/ 88 w 108"/>
                <a:gd name="T25" fmla="*/ 129 h 180"/>
                <a:gd name="T26" fmla="*/ 54 w 108"/>
                <a:gd name="T27" fmla="*/ 163 h 180"/>
                <a:gd name="T28" fmla="*/ 97 w 108"/>
                <a:gd name="T29" fmla="*/ 77 h 180"/>
                <a:gd name="T30" fmla="*/ 96 w 108"/>
                <a:gd name="T31" fmla="*/ 79 h 180"/>
                <a:gd name="T32" fmla="*/ 13 w 108"/>
                <a:gd name="T33" fmla="*/ 79 h 180"/>
                <a:gd name="T34" fmla="*/ 11 w 108"/>
                <a:gd name="T35" fmla="*/ 77 h 180"/>
                <a:gd name="T36" fmla="*/ 11 w 108"/>
                <a:gd name="T37" fmla="*/ 12 h 180"/>
                <a:gd name="T38" fmla="*/ 13 w 108"/>
                <a:gd name="T39" fmla="*/ 10 h 180"/>
                <a:gd name="T40" fmla="*/ 96 w 108"/>
                <a:gd name="T41" fmla="*/ 10 h 180"/>
                <a:gd name="T42" fmla="*/ 97 w 108"/>
                <a:gd name="T43" fmla="*/ 12 h 180"/>
                <a:gd name="T44" fmla="*/ 97 w 108"/>
                <a:gd name="T45" fmla="*/ 7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8" h="180">
                  <a:moveTo>
                    <a:pt x="96" y="0"/>
                  </a:moveTo>
                  <a:cubicBezTo>
                    <a:pt x="13" y="0"/>
                    <a:pt x="13" y="0"/>
                    <a:pt x="13" y="0"/>
                  </a:cubicBezTo>
                  <a:cubicBezTo>
                    <a:pt x="6" y="0"/>
                    <a:pt x="0" y="5"/>
                    <a:pt x="0" y="12"/>
                  </a:cubicBezTo>
                  <a:cubicBezTo>
                    <a:pt x="0" y="167"/>
                    <a:pt x="0" y="167"/>
                    <a:pt x="0" y="167"/>
                  </a:cubicBezTo>
                  <a:cubicBezTo>
                    <a:pt x="0" y="174"/>
                    <a:pt x="6" y="180"/>
                    <a:pt x="13" y="180"/>
                  </a:cubicBezTo>
                  <a:cubicBezTo>
                    <a:pt x="96" y="180"/>
                    <a:pt x="96" y="180"/>
                    <a:pt x="96" y="180"/>
                  </a:cubicBezTo>
                  <a:cubicBezTo>
                    <a:pt x="103" y="180"/>
                    <a:pt x="108" y="174"/>
                    <a:pt x="108" y="167"/>
                  </a:cubicBezTo>
                  <a:cubicBezTo>
                    <a:pt x="108" y="12"/>
                    <a:pt x="108" y="12"/>
                    <a:pt x="108" y="12"/>
                  </a:cubicBezTo>
                  <a:cubicBezTo>
                    <a:pt x="108" y="5"/>
                    <a:pt x="103" y="0"/>
                    <a:pt x="96" y="0"/>
                  </a:cubicBezTo>
                  <a:close/>
                  <a:moveTo>
                    <a:pt x="54" y="163"/>
                  </a:moveTo>
                  <a:cubicBezTo>
                    <a:pt x="35" y="163"/>
                    <a:pt x="20" y="148"/>
                    <a:pt x="20" y="129"/>
                  </a:cubicBezTo>
                  <a:cubicBezTo>
                    <a:pt x="20" y="110"/>
                    <a:pt x="35" y="95"/>
                    <a:pt x="54" y="95"/>
                  </a:cubicBezTo>
                  <a:cubicBezTo>
                    <a:pt x="73" y="95"/>
                    <a:pt x="88" y="110"/>
                    <a:pt x="88" y="129"/>
                  </a:cubicBezTo>
                  <a:cubicBezTo>
                    <a:pt x="88" y="148"/>
                    <a:pt x="73" y="163"/>
                    <a:pt x="54" y="163"/>
                  </a:cubicBezTo>
                  <a:close/>
                  <a:moveTo>
                    <a:pt x="97" y="77"/>
                  </a:moveTo>
                  <a:cubicBezTo>
                    <a:pt x="97" y="78"/>
                    <a:pt x="97" y="79"/>
                    <a:pt x="96" y="79"/>
                  </a:cubicBezTo>
                  <a:cubicBezTo>
                    <a:pt x="13" y="79"/>
                    <a:pt x="13" y="79"/>
                    <a:pt x="13" y="79"/>
                  </a:cubicBezTo>
                  <a:cubicBezTo>
                    <a:pt x="12" y="79"/>
                    <a:pt x="11" y="78"/>
                    <a:pt x="11" y="77"/>
                  </a:cubicBezTo>
                  <a:cubicBezTo>
                    <a:pt x="11" y="12"/>
                    <a:pt x="11" y="12"/>
                    <a:pt x="11" y="12"/>
                  </a:cubicBezTo>
                  <a:cubicBezTo>
                    <a:pt x="11" y="11"/>
                    <a:pt x="12" y="10"/>
                    <a:pt x="13" y="10"/>
                  </a:cubicBezTo>
                  <a:cubicBezTo>
                    <a:pt x="96" y="10"/>
                    <a:pt x="96" y="10"/>
                    <a:pt x="96" y="10"/>
                  </a:cubicBezTo>
                  <a:cubicBezTo>
                    <a:pt x="97" y="10"/>
                    <a:pt x="97" y="11"/>
                    <a:pt x="97" y="12"/>
                  </a:cubicBezTo>
                  <a:lnTo>
                    <a:pt x="97"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grpSp>
      <p:sp>
        <p:nvSpPr>
          <p:cNvPr id="13" name="TextBox 12"/>
          <p:cNvSpPr txBox="1"/>
          <p:nvPr/>
        </p:nvSpPr>
        <p:spPr>
          <a:xfrm>
            <a:off x="4013814" y="5065160"/>
            <a:ext cx="778521" cy="184666"/>
          </a:xfrm>
          <a:prstGeom prst="rect">
            <a:avLst/>
          </a:prstGeom>
        </p:spPr>
        <p:txBody>
          <a:bodyPr wrap="square" lIns="0" tIns="0" rIns="0" bIns="0" rtlCol="0">
            <a:spAutoFit/>
          </a:bodyPr>
          <a:lstStyle>
            <a:defPPr>
              <a:defRPr lang="en-US"/>
            </a:defPPr>
            <a:lvl1pPr algn="ctr" defTabSz="932597">
              <a:defRPr sz="1200" spc="-39">
                <a:gradFill>
                  <a:gsLst>
                    <a:gs pos="0">
                      <a:schemeClr val="tx1"/>
                    </a:gs>
                    <a:gs pos="100000">
                      <a:schemeClr val="tx1"/>
                    </a:gs>
                  </a:gsLst>
                  <a:lin ang="5400000" scaled="1"/>
                </a:gradFill>
                <a:ea typeface="Segoe UI" pitchFamily="34" charset="0"/>
                <a:cs typeface="Segoe UI" pitchFamily="34" charset="0"/>
              </a:defRPr>
            </a:lvl1pPr>
          </a:lstStyle>
          <a:p>
            <a:pPr>
              <a:defRPr/>
            </a:pPr>
            <a:r>
              <a:rPr lang="en-US" dirty="0">
                <a:gradFill>
                  <a:gsLst>
                    <a:gs pos="0">
                      <a:srgbClr val="505050"/>
                    </a:gs>
                    <a:gs pos="100000">
                      <a:srgbClr val="505050"/>
                    </a:gs>
                  </a:gsLst>
                  <a:lin ang="5400000" scaled="1"/>
                </a:gradFill>
              </a:rPr>
              <a:t>Oven</a:t>
            </a:r>
          </a:p>
        </p:txBody>
      </p:sp>
      <p:sp>
        <p:nvSpPr>
          <p:cNvPr id="21" name="TextBox 20"/>
          <p:cNvSpPr txBox="1"/>
          <p:nvPr/>
        </p:nvSpPr>
        <p:spPr>
          <a:xfrm>
            <a:off x="4013814" y="2821123"/>
            <a:ext cx="778521" cy="184666"/>
          </a:xfrm>
          <a:prstGeom prst="rect">
            <a:avLst/>
          </a:prstGeom>
        </p:spPr>
        <p:txBody>
          <a:bodyPr wrap="square" lIns="0" tIns="0" rIns="0" bIns="0" rtlCol="0">
            <a:spAutoFit/>
          </a:bodyPr>
          <a:lstStyle/>
          <a:p>
            <a:pPr algn="ctr" defTabSz="932597">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Automobile</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grpSp>
        <p:nvGrpSpPr>
          <p:cNvPr id="191" name="Group 190"/>
          <p:cNvGrpSpPr/>
          <p:nvPr/>
        </p:nvGrpSpPr>
        <p:grpSpPr>
          <a:xfrm>
            <a:off x="4199855" y="4501470"/>
            <a:ext cx="406438" cy="402432"/>
            <a:chOff x="4529138" y="4108450"/>
            <a:chExt cx="322263" cy="319087"/>
          </a:xfrm>
          <a:solidFill>
            <a:srgbClr val="0078D7"/>
          </a:solidFill>
        </p:grpSpPr>
        <p:sp>
          <p:nvSpPr>
            <p:cNvPr id="124" name="Freeform 107"/>
            <p:cNvSpPr>
              <a:spLocks noEditPoints="1"/>
            </p:cNvSpPr>
            <p:nvPr/>
          </p:nvSpPr>
          <p:spPr bwMode="auto">
            <a:xfrm>
              <a:off x="4529138" y="4108450"/>
              <a:ext cx="322263" cy="80962"/>
            </a:xfrm>
            <a:custGeom>
              <a:avLst/>
              <a:gdLst>
                <a:gd name="T0" fmla="*/ 192 w 203"/>
                <a:gd name="T1" fmla="*/ 11 h 51"/>
                <a:gd name="T2" fmla="*/ 192 w 203"/>
                <a:gd name="T3" fmla="*/ 42 h 51"/>
                <a:gd name="T4" fmla="*/ 11 w 203"/>
                <a:gd name="T5" fmla="*/ 42 h 51"/>
                <a:gd name="T6" fmla="*/ 11 w 203"/>
                <a:gd name="T7" fmla="*/ 11 h 51"/>
                <a:gd name="T8" fmla="*/ 192 w 203"/>
                <a:gd name="T9" fmla="*/ 11 h 51"/>
                <a:gd name="T10" fmla="*/ 203 w 203"/>
                <a:gd name="T11" fmla="*/ 0 h 51"/>
                <a:gd name="T12" fmla="*/ 0 w 203"/>
                <a:gd name="T13" fmla="*/ 0 h 51"/>
                <a:gd name="T14" fmla="*/ 0 w 203"/>
                <a:gd name="T15" fmla="*/ 51 h 51"/>
                <a:gd name="T16" fmla="*/ 203 w 203"/>
                <a:gd name="T17" fmla="*/ 51 h 51"/>
                <a:gd name="T18" fmla="*/ 203 w 203"/>
                <a:gd name="T19" fmla="*/ 0 h 51"/>
                <a:gd name="T20" fmla="*/ 203 w 203"/>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3" h="51">
                  <a:moveTo>
                    <a:pt x="192" y="11"/>
                  </a:moveTo>
                  <a:lnTo>
                    <a:pt x="192" y="42"/>
                  </a:lnTo>
                  <a:lnTo>
                    <a:pt x="11" y="42"/>
                  </a:lnTo>
                  <a:lnTo>
                    <a:pt x="11" y="11"/>
                  </a:lnTo>
                  <a:lnTo>
                    <a:pt x="192" y="11"/>
                  </a:lnTo>
                  <a:close/>
                  <a:moveTo>
                    <a:pt x="203" y="0"/>
                  </a:moveTo>
                  <a:lnTo>
                    <a:pt x="0" y="0"/>
                  </a:lnTo>
                  <a:lnTo>
                    <a:pt x="0" y="51"/>
                  </a:lnTo>
                  <a:lnTo>
                    <a:pt x="203" y="51"/>
                  </a:lnTo>
                  <a:lnTo>
                    <a:pt x="203" y="0"/>
                  </a:lnTo>
                  <a:lnTo>
                    <a:pt x="20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25" name="Freeform 108"/>
            <p:cNvSpPr>
              <a:spLocks noEditPoints="1"/>
            </p:cNvSpPr>
            <p:nvPr/>
          </p:nvSpPr>
          <p:spPr bwMode="auto">
            <a:xfrm>
              <a:off x="4529138" y="4108450"/>
              <a:ext cx="322263" cy="80962"/>
            </a:xfrm>
            <a:custGeom>
              <a:avLst/>
              <a:gdLst>
                <a:gd name="T0" fmla="*/ 192 w 203"/>
                <a:gd name="T1" fmla="*/ 11 h 51"/>
                <a:gd name="T2" fmla="*/ 192 w 203"/>
                <a:gd name="T3" fmla="*/ 42 h 51"/>
                <a:gd name="T4" fmla="*/ 11 w 203"/>
                <a:gd name="T5" fmla="*/ 42 h 51"/>
                <a:gd name="T6" fmla="*/ 11 w 203"/>
                <a:gd name="T7" fmla="*/ 11 h 51"/>
                <a:gd name="T8" fmla="*/ 192 w 203"/>
                <a:gd name="T9" fmla="*/ 11 h 51"/>
                <a:gd name="T10" fmla="*/ 203 w 203"/>
                <a:gd name="T11" fmla="*/ 0 h 51"/>
                <a:gd name="T12" fmla="*/ 0 w 203"/>
                <a:gd name="T13" fmla="*/ 0 h 51"/>
                <a:gd name="T14" fmla="*/ 0 w 203"/>
                <a:gd name="T15" fmla="*/ 51 h 51"/>
                <a:gd name="T16" fmla="*/ 203 w 203"/>
                <a:gd name="T17" fmla="*/ 51 h 51"/>
                <a:gd name="T18" fmla="*/ 203 w 203"/>
                <a:gd name="T19" fmla="*/ 0 h 51"/>
                <a:gd name="T20" fmla="*/ 203 w 203"/>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3" h="51">
                  <a:moveTo>
                    <a:pt x="192" y="11"/>
                  </a:moveTo>
                  <a:lnTo>
                    <a:pt x="192" y="42"/>
                  </a:lnTo>
                  <a:lnTo>
                    <a:pt x="11" y="42"/>
                  </a:lnTo>
                  <a:lnTo>
                    <a:pt x="11" y="11"/>
                  </a:lnTo>
                  <a:lnTo>
                    <a:pt x="192" y="11"/>
                  </a:lnTo>
                  <a:moveTo>
                    <a:pt x="203" y="0"/>
                  </a:moveTo>
                  <a:lnTo>
                    <a:pt x="0" y="0"/>
                  </a:lnTo>
                  <a:lnTo>
                    <a:pt x="0" y="51"/>
                  </a:lnTo>
                  <a:lnTo>
                    <a:pt x="203" y="51"/>
                  </a:lnTo>
                  <a:lnTo>
                    <a:pt x="203" y="0"/>
                  </a:lnTo>
                  <a:lnTo>
                    <a:pt x="20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26" name="Freeform 109"/>
            <p:cNvSpPr>
              <a:spLocks noEditPoints="1"/>
            </p:cNvSpPr>
            <p:nvPr/>
          </p:nvSpPr>
          <p:spPr bwMode="auto">
            <a:xfrm>
              <a:off x="4529138" y="4111625"/>
              <a:ext cx="322263" cy="315912"/>
            </a:xfrm>
            <a:custGeom>
              <a:avLst/>
              <a:gdLst>
                <a:gd name="T0" fmla="*/ 192 w 203"/>
                <a:gd name="T1" fmla="*/ 9 h 199"/>
                <a:gd name="T2" fmla="*/ 192 w 203"/>
                <a:gd name="T3" fmla="*/ 189 h 199"/>
                <a:gd name="T4" fmla="*/ 11 w 203"/>
                <a:gd name="T5" fmla="*/ 189 h 199"/>
                <a:gd name="T6" fmla="*/ 11 w 203"/>
                <a:gd name="T7" fmla="*/ 9 h 199"/>
                <a:gd name="T8" fmla="*/ 192 w 203"/>
                <a:gd name="T9" fmla="*/ 9 h 199"/>
                <a:gd name="T10" fmla="*/ 203 w 203"/>
                <a:gd name="T11" fmla="*/ 0 h 199"/>
                <a:gd name="T12" fmla="*/ 0 w 203"/>
                <a:gd name="T13" fmla="*/ 0 h 199"/>
                <a:gd name="T14" fmla="*/ 0 w 203"/>
                <a:gd name="T15" fmla="*/ 199 h 199"/>
                <a:gd name="T16" fmla="*/ 203 w 203"/>
                <a:gd name="T17" fmla="*/ 199 h 199"/>
                <a:gd name="T18" fmla="*/ 203 w 203"/>
                <a:gd name="T19" fmla="*/ 0 h 199"/>
                <a:gd name="T20" fmla="*/ 203 w 20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3" h="199">
                  <a:moveTo>
                    <a:pt x="192" y="9"/>
                  </a:moveTo>
                  <a:lnTo>
                    <a:pt x="192" y="189"/>
                  </a:lnTo>
                  <a:lnTo>
                    <a:pt x="11" y="189"/>
                  </a:lnTo>
                  <a:lnTo>
                    <a:pt x="11" y="9"/>
                  </a:lnTo>
                  <a:lnTo>
                    <a:pt x="192" y="9"/>
                  </a:lnTo>
                  <a:close/>
                  <a:moveTo>
                    <a:pt x="203" y="0"/>
                  </a:moveTo>
                  <a:lnTo>
                    <a:pt x="0" y="0"/>
                  </a:lnTo>
                  <a:lnTo>
                    <a:pt x="0" y="199"/>
                  </a:lnTo>
                  <a:lnTo>
                    <a:pt x="203" y="199"/>
                  </a:lnTo>
                  <a:lnTo>
                    <a:pt x="203" y="0"/>
                  </a:lnTo>
                  <a:lnTo>
                    <a:pt x="20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27" name="Freeform 110"/>
            <p:cNvSpPr>
              <a:spLocks noEditPoints="1"/>
            </p:cNvSpPr>
            <p:nvPr/>
          </p:nvSpPr>
          <p:spPr bwMode="auto">
            <a:xfrm>
              <a:off x="4529138" y="4111625"/>
              <a:ext cx="322263" cy="315912"/>
            </a:xfrm>
            <a:custGeom>
              <a:avLst/>
              <a:gdLst>
                <a:gd name="T0" fmla="*/ 192 w 203"/>
                <a:gd name="T1" fmla="*/ 9 h 199"/>
                <a:gd name="T2" fmla="*/ 192 w 203"/>
                <a:gd name="T3" fmla="*/ 189 h 199"/>
                <a:gd name="T4" fmla="*/ 11 w 203"/>
                <a:gd name="T5" fmla="*/ 189 h 199"/>
                <a:gd name="T6" fmla="*/ 11 w 203"/>
                <a:gd name="T7" fmla="*/ 9 h 199"/>
                <a:gd name="T8" fmla="*/ 192 w 203"/>
                <a:gd name="T9" fmla="*/ 9 h 199"/>
                <a:gd name="T10" fmla="*/ 203 w 203"/>
                <a:gd name="T11" fmla="*/ 0 h 199"/>
                <a:gd name="T12" fmla="*/ 0 w 203"/>
                <a:gd name="T13" fmla="*/ 0 h 199"/>
                <a:gd name="T14" fmla="*/ 0 w 203"/>
                <a:gd name="T15" fmla="*/ 199 h 199"/>
                <a:gd name="T16" fmla="*/ 203 w 203"/>
                <a:gd name="T17" fmla="*/ 199 h 199"/>
                <a:gd name="T18" fmla="*/ 203 w 203"/>
                <a:gd name="T19" fmla="*/ 0 h 199"/>
                <a:gd name="T20" fmla="*/ 203 w 20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3" h="199">
                  <a:moveTo>
                    <a:pt x="192" y="9"/>
                  </a:moveTo>
                  <a:lnTo>
                    <a:pt x="192" y="189"/>
                  </a:lnTo>
                  <a:lnTo>
                    <a:pt x="11" y="189"/>
                  </a:lnTo>
                  <a:lnTo>
                    <a:pt x="11" y="9"/>
                  </a:lnTo>
                  <a:lnTo>
                    <a:pt x="192" y="9"/>
                  </a:lnTo>
                  <a:moveTo>
                    <a:pt x="203" y="0"/>
                  </a:moveTo>
                  <a:lnTo>
                    <a:pt x="0" y="0"/>
                  </a:lnTo>
                  <a:lnTo>
                    <a:pt x="0" y="199"/>
                  </a:lnTo>
                  <a:lnTo>
                    <a:pt x="203" y="199"/>
                  </a:lnTo>
                  <a:lnTo>
                    <a:pt x="203" y="0"/>
                  </a:lnTo>
                  <a:lnTo>
                    <a:pt x="20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28" name="Oval 111"/>
            <p:cNvSpPr>
              <a:spLocks noChangeArrowheads="1"/>
            </p:cNvSpPr>
            <p:nvPr/>
          </p:nvSpPr>
          <p:spPr bwMode="auto">
            <a:xfrm>
              <a:off x="4703763" y="4138613"/>
              <a:ext cx="23813" cy="23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29" name="Oval 112"/>
            <p:cNvSpPr>
              <a:spLocks noChangeArrowheads="1"/>
            </p:cNvSpPr>
            <p:nvPr/>
          </p:nvSpPr>
          <p:spPr bwMode="auto">
            <a:xfrm>
              <a:off x="4749800" y="4138613"/>
              <a:ext cx="23813" cy="23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30" name="Oval 113"/>
            <p:cNvSpPr>
              <a:spLocks noChangeArrowheads="1"/>
            </p:cNvSpPr>
            <p:nvPr/>
          </p:nvSpPr>
          <p:spPr bwMode="auto">
            <a:xfrm>
              <a:off x="4659313" y="4138613"/>
              <a:ext cx="23813" cy="23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31" name="Oval 114"/>
            <p:cNvSpPr>
              <a:spLocks noChangeArrowheads="1"/>
            </p:cNvSpPr>
            <p:nvPr/>
          </p:nvSpPr>
          <p:spPr bwMode="auto">
            <a:xfrm>
              <a:off x="4703763" y="4138613"/>
              <a:ext cx="23813" cy="23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32" name="Oval 115"/>
            <p:cNvSpPr>
              <a:spLocks noChangeArrowheads="1"/>
            </p:cNvSpPr>
            <p:nvPr/>
          </p:nvSpPr>
          <p:spPr bwMode="auto">
            <a:xfrm>
              <a:off x="4606925" y="4138613"/>
              <a:ext cx="23813" cy="23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33" name="Freeform 116"/>
            <p:cNvSpPr>
              <a:spLocks noEditPoints="1"/>
            </p:cNvSpPr>
            <p:nvPr/>
          </p:nvSpPr>
          <p:spPr bwMode="auto">
            <a:xfrm>
              <a:off x="4567238" y="4138613"/>
              <a:ext cx="23813" cy="23812"/>
            </a:xfrm>
            <a:custGeom>
              <a:avLst/>
              <a:gdLst>
                <a:gd name="T0" fmla="*/ 5 w 10"/>
                <a:gd name="T1" fmla="*/ 2 h 10"/>
                <a:gd name="T2" fmla="*/ 8 w 10"/>
                <a:gd name="T3" fmla="*/ 5 h 10"/>
                <a:gd name="T4" fmla="*/ 5 w 10"/>
                <a:gd name="T5" fmla="*/ 8 h 10"/>
                <a:gd name="T6" fmla="*/ 1 w 10"/>
                <a:gd name="T7" fmla="*/ 5 h 10"/>
                <a:gd name="T8" fmla="*/ 5 w 10"/>
                <a:gd name="T9" fmla="*/ 2 h 10"/>
                <a:gd name="T10" fmla="*/ 5 w 10"/>
                <a:gd name="T11" fmla="*/ 0 h 10"/>
                <a:gd name="T12" fmla="*/ 0 w 10"/>
                <a:gd name="T13" fmla="*/ 5 h 10"/>
                <a:gd name="T14" fmla="*/ 5 w 10"/>
                <a:gd name="T15" fmla="*/ 10 h 10"/>
                <a:gd name="T16" fmla="*/ 10 w 10"/>
                <a:gd name="T17" fmla="*/ 5 h 10"/>
                <a:gd name="T18" fmla="*/ 5 w 10"/>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5" y="2"/>
                  </a:moveTo>
                  <a:cubicBezTo>
                    <a:pt x="6" y="2"/>
                    <a:pt x="8" y="3"/>
                    <a:pt x="8" y="5"/>
                  </a:cubicBezTo>
                  <a:cubicBezTo>
                    <a:pt x="8" y="7"/>
                    <a:pt x="6" y="8"/>
                    <a:pt x="5" y="8"/>
                  </a:cubicBezTo>
                  <a:cubicBezTo>
                    <a:pt x="3" y="8"/>
                    <a:pt x="1" y="7"/>
                    <a:pt x="1" y="5"/>
                  </a:cubicBezTo>
                  <a:cubicBezTo>
                    <a:pt x="1" y="3"/>
                    <a:pt x="3" y="2"/>
                    <a:pt x="5" y="2"/>
                  </a:cubicBezTo>
                  <a:moveTo>
                    <a:pt x="5" y="0"/>
                  </a:moveTo>
                  <a:cubicBezTo>
                    <a:pt x="2" y="0"/>
                    <a:pt x="0" y="2"/>
                    <a:pt x="0" y="5"/>
                  </a:cubicBezTo>
                  <a:cubicBezTo>
                    <a:pt x="0" y="8"/>
                    <a:pt x="2" y="10"/>
                    <a:pt x="5" y="10"/>
                  </a:cubicBezTo>
                  <a:cubicBezTo>
                    <a:pt x="7" y="10"/>
                    <a:pt x="10" y="8"/>
                    <a:pt x="10" y="5"/>
                  </a:cubicBezTo>
                  <a:cubicBezTo>
                    <a:pt x="10" y="2"/>
                    <a:pt x="7"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34" name="Oval 117"/>
            <p:cNvSpPr>
              <a:spLocks noChangeArrowheads="1"/>
            </p:cNvSpPr>
            <p:nvPr/>
          </p:nvSpPr>
          <p:spPr bwMode="auto">
            <a:xfrm>
              <a:off x="4792663" y="4138613"/>
              <a:ext cx="23813" cy="23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35" name="Freeform 118"/>
            <p:cNvSpPr>
              <a:spLocks noEditPoints="1"/>
            </p:cNvSpPr>
            <p:nvPr/>
          </p:nvSpPr>
          <p:spPr bwMode="auto">
            <a:xfrm>
              <a:off x="4567238" y="4181475"/>
              <a:ext cx="242888" cy="173037"/>
            </a:xfrm>
            <a:custGeom>
              <a:avLst/>
              <a:gdLst>
                <a:gd name="T0" fmla="*/ 153 w 153"/>
                <a:gd name="T1" fmla="*/ 109 h 109"/>
                <a:gd name="T2" fmla="*/ 0 w 153"/>
                <a:gd name="T3" fmla="*/ 109 h 109"/>
                <a:gd name="T4" fmla="*/ 0 w 153"/>
                <a:gd name="T5" fmla="*/ 0 h 109"/>
                <a:gd name="T6" fmla="*/ 153 w 153"/>
                <a:gd name="T7" fmla="*/ 0 h 109"/>
                <a:gd name="T8" fmla="*/ 153 w 153"/>
                <a:gd name="T9" fmla="*/ 109 h 109"/>
                <a:gd name="T10" fmla="*/ 11 w 153"/>
                <a:gd name="T11" fmla="*/ 99 h 109"/>
                <a:gd name="T12" fmla="*/ 143 w 153"/>
                <a:gd name="T13" fmla="*/ 99 h 109"/>
                <a:gd name="T14" fmla="*/ 143 w 153"/>
                <a:gd name="T15" fmla="*/ 11 h 109"/>
                <a:gd name="T16" fmla="*/ 11 w 153"/>
                <a:gd name="T17" fmla="*/ 11 h 109"/>
                <a:gd name="T18" fmla="*/ 11 w 153"/>
                <a:gd name="T19" fmla="*/ 9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109">
                  <a:moveTo>
                    <a:pt x="153" y="109"/>
                  </a:moveTo>
                  <a:lnTo>
                    <a:pt x="0" y="109"/>
                  </a:lnTo>
                  <a:lnTo>
                    <a:pt x="0" y="0"/>
                  </a:lnTo>
                  <a:lnTo>
                    <a:pt x="153" y="0"/>
                  </a:lnTo>
                  <a:lnTo>
                    <a:pt x="153" y="109"/>
                  </a:lnTo>
                  <a:close/>
                  <a:moveTo>
                    <a:pt x="11" y="99"/>
                  </a:moveTo>
                  <a:lnTo>
                    <a:pt x="143" y="99"/>
                  </a:lnTo>
                  <a:lnTo>
                    <a:pt x="143" y="11"/>
                  </a:lnTo>
                  <a:lnTo>
                    <a:pt x="11" y="11"/>
                  </a:lnTo>
                  <a:lnTo>
                    <a:pt x="11"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36" name="Rectangle 119"/>
            <p:cNvSpPr>
              <a:spLocks noChangeArrowheads="1"/>
            </p:cNvSpPr>
            <p:nvPr/>
          </p:nvSpPr>
          <p:spPr bwMode="auto">
            <a:xfrm>
              <a:off x="4575175" y="4254500"/>
              <a:ext cx="230188" cy="28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37" name="Freeform 120"/>
            <p:cNvSpPr>
              <a:spLocks noEditPoints="1"/>
            </p:cNvSpPr>
            <p:nvPr/>
          </p:nvSpPr>
          <p:spPr bwMode="auto">
            <a:xfrm>
              <a:off x="4567238" y="4246563"/>
              <a:ext cx="244475" cy="44450"/>
            </a:xfrm>
            <a:custGeom>
              <a:avLst/>
              <a:gdLst>
                <a:gd name="T0" fmla="*/ 154 w 154"/>
                <a:gd name="T1" fmla="*/ 28 h 28"/>
                <a:gd name="T2" fmla="*/ 0 w 154"/>
                <a:gd name="T3" fmla="*/ 28 h 28"/>
                <a:gd name="T4" fmla="*/ 0 w 154"/>
                <a:gd name="T5" fmla="*/ 0 h 28"/>
                <a:gd name="T6" fmla="*/ 154 w 154"/>
                <a:gd name="T7" fmla="*/ 0 h 28"/>
                <a:gd name="T8" fmla="*/ 154 w 154"/>
                <a:gd name="T9" fmla="*/ 28 h 28"/>
                <a:gd name="T10" fmla="*/ 11 w 154"/>
                <a:gd name="T11" fmla="*/ 17 h 28"/>
                <a:gd name="T12" fmla="*/ 145 w 154"/>
                <a:gd name="T13" fmla="*/ 17 h 28"/>
                <a:gd name="T14" fmla="*/ 145 w 154"/>
                <a:gd name="T15" fmla="*/ 11 h 28"/>
                <a:gd name="T16" fmla="*/ 11 w 154"/>
                <a:gd name="T17" fmla="*/ 11 h 28"/>
                <a:gd name="T18" fmla="*/ 11 w 154"/>
                <a:gd name="T19" fmla="*/ 1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28">
                  <a:moveTo>
                    <a:pt x="154" y="28"/>
                  </a:moveTo>
                  <a:lnTo>
                    <a:pt x="0" y="28"/>
                  </a:lnTo>
                  <a:lnTo>
                    <a:pt x="0" y="0"/>
                  </a:lnTo>
                  <a:lnTo>
                    <a:pt x="154" y="0"/>
                  </a:lnTo>
                  <a:lnTo>
                    <a:pt x="154" y="28"/>
                  </a:lnTo>
                  <a:close/>
                  <a:moveTo>
                    <a:pt x="11" y="17"/>
                  </a:moveTo>
                  <a:lnTo>
                    <a:pt x="145" y="17"/>
                  </a:lnTo>
                  <a:lnTo>
                    <a:pt x="145" y="11"/>
                  </a:lnTo>
                  <a:lnTo>
                    <a:pt x="11" y="11"/>
                  </a:lnTo>
                  <a:lnTo>
                    <a:pt x="11"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grpSp>
      <p:grpSp>
        <p:nvGrpSpPr>
          <p:cNvPr id="186" name="Group 185"/>
          <p:cNvGrpSpPr/>
          <p:nvPr/>
        </p:nvGrpSpPr>
        <p:grpSpPr>
          <a:xfrm>
            <a:off x="3942579" y="2334471"/>
            <a:ext cx="920991" cy="346372"/>
            <a:chOff x="4357688" y="2508250"/>
            <a:chExt cx="730250" cy="274637"/>
          </a:xfrm>
          <a:solidFill>
            <a:srgbClr val="0078D7"/>
          </a:solidFill>
        </p:grpSpPr>
        <p:sp>
          <p:nvSpPr>
            <p:cNvPr id="167" name="Freeform 150"/>
            <p:cNvSpPr>
              <a:spLocks noEditPoints="1"/>
            </p:cNvSpPr>
            <p:nvPr/>
          </p:nvSpPr>
          <p:spPr bwMode="auto">
            <a:xfrm>
              <a:off x="4413250" y="2670175"/>
              <a:ext cx="111125" cy="112712"/>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33 h 46"/>
                <a:gd name="T12" fmla="*/ 14 w 46"/>
                <a:gd name="T13" fmla="*/ 23 h 46"/>
                <a:gd name="T14" fmla="*/ 23 w 46"/>
                <a:gd name="T15" fmla="*/ 13 h 46"/>
                <a:gd name="T16" fmla="*/ 33 w 46"/>
                <a:gd name="T17" fmla="*/ 23 h 46"/>
                <a:gd name="T18" fmla="*/ 23 w 46"/>
                <a:gd name="T19" fmla="*/ 3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1" y="0"/>
                    <a:pt x="0" y="10"/>
                    <a:pt x="0" y="23"/>
                  </a:cubicBezTo>
                  <a:cubicBezTo>
                    <a:pt x="0" y="36"/>
                    <a:pt x="11" y="46"/>
                    <a:pt x="23" y="46"/>
                  </a:cubicBezTo>
                  <a:cubicBezTo>
                    <a:pt x="36" y="46"/>
                    <a:pt x="46" y="36"/>
                    <a:pt x="46" y="23"/>
                  </a:cubicBezTo>
                  <a:cubicBezTo>
                    <a:pt x="46" y="10"/>
                    <a:pt x="36" y="0"/>
                    <a:pt x="23" y="0"/>
                  </a:cubicBezTo>
                  <a:close/>
                  <a:moveTo>
                    <a:pt x="23" y="33"/>
                  </a:moveTo>
                  <a:cubicBezTo>
                    <a:pt x="18" y="33"/>
                    <a:pt x="14" y="28"/>
                    <a:pt x="14" y="23"/>
                  </a:cubicBezTo>
                  <a:cubicBezTo>
                    <a:pt x="14" y="18"/>
                    <a:pt x="18" y="13"/>
                    <a:pt x="23" y="13"/>
                  </a:cubicBezTo>
                  <a:cubicBezTo>
                    <a:pt x="29" y="13"/>
                    <a:pt x="33" y="18"/>
                    <a:pt x="33" y="23"/>
                  </a:cubicBezTo>
                  <a:cubicBezTo>
                    <a:pt x="33" y="28"/>
                    <a:pt x="29" y="33"/>
                    <a:pt x="23"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68" name="Freeform 151"/>
            <p:cNvSpPr>
              <a:spLocks noEditPoints="1"/>
            </p:cNvSpPr>
            <p:nvPr/>
          </p:nvSpPr>
          <p:spPr bwMode="auto">
            <a:xfrm>
              <a:off x="4903788" y="2670175"/>
              <a:ext cx="111125" cy="112712"/>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33 h 46"/>
                <a:gd name="T12" fmla="*/ 13 w 46"/>
                <a:gd name="T13" fmla="*/ 23 h 46"/>
                <a:gd name="T14" fmla="*/ 23 w 46"/>
                <a:gd name="T15" fmla="*/ 13 h 46"/>
                <a:gd name="T16" fmla="*/ 32 w 46"/>
                <a:gd name="T17" fmla="*/ 23 h 46"/>
                <a:gd name="T18" fmla="*/ 23 w 46"/>
                <a:gd name="T19" fmla="*/ 3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5" y="46"/>
                    <a:pt x="46" y="36"/>
                    <a:pt x="46" y="23"/>
                  </a:cubicBezTo>
                  <a:cubicBezTo>
                    <a:pt x="46" y="10"/>
                    <a:pt x="35" y="0"/>
                    <a:pt x="23" y="0"/>
                  </a:cubicBezTo>
                  <a:close/>
                  <a:moveTo>
                    <a:pt x="23" y="33"/>
                  </a:moveTo>
                  <a:cubicBezTo>
                    <a:pt x="17" y="33"/>
                    <a:pt x="13" y="28"/>
                    <a:pt x="13" y="23"/>
                  </a:cubicBezTo>
                  <a:cubicBezTo>
                    <a:pt x="13" y="18"/>
                    <a:pt x="17" y="13"/>
                    <a:pt x="23" y="13"/>
                  </a:cubicBezTo>
                  <a:cubicBezTo>
                    <a:pt x="28" y="13"/>
                    <a:pt x="32" y="18"/>
                    <a:pt x="32" y="23"/>
                  </a:cubicBezTo>
                  <a:cubicBezTo>
                    <a:pt x="32" y="28"/>
                    <a:pt x="28" y="33"/>
                    <a:pt x="23"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69" name="Freeform 152"/>
            <p:cNvSpPr>
              <a:spLocks noEditPoints="1"/>
            </p:cNvSpPr>
            <p:nvPr/>
          </p:nvSpPr>
          <p:spPr bwMode="auto">
            <a:xfrm>
              <a:off x="4357688" y="2508250"/>
              <a:ext cx="730250" cy="234950"/>
            </a:xfrm>
            <a:custGeom>
              <a:avLst/>
              <a:gdLst>
                <a:gd name="T0" fmla="*/ 236 w 302"/>
                <a:gd name="T1" fmla="*/ 34 h 97"/>
                <a:gd name="T2" fmla="*/ 161 w 302"/>
                <a:gd name="T3" fmla="*/ 4 h 97"/>
                <a:gd name="T4" fmla="*/ 75 w 302"/>
                <a:gd name="T5" fmla="*/ 7 h 97"/>
                <a:gd name="T6" fmla="*/ 40 w 302"/>
                <a:gd name="T7" fmla="*/ 24 h 97"/>
                <a:gd name="T8" fmla="*/ 6 w 302"/>
                <a:gd name="T9" fmla="*/ 41 h 97"/>
                <a:gd name="T10" fmla="*/ 0 w 302"/>
                <a:gd name="T11" fmla="*/ 73 h 97"/>
                <a:gd name="T12" fmla="*/ 2 w 302"/>
                <a:gd name="T13" fmla="*/ 97 h 97"/>
                <a:gd name="T14" fmla="*/ 18 w 302"/>
                <a:gd name="T15" fmla="*/ 97 h 97"/>
                <a:gd name="T16" fmla="*/ 18 w 302"/>
                <a:gd name="T17" fmla="*/ 90 h 97"/>
                <a:gd name="T18" fmla="*/ 46 w 302"/>
                <a:gd name="T19" fmla="*/ 62 h 97"/>
                <a:gd name="T20" fmla="*/ 74 w 302"/>
                <a:gd name="T21" fmla="*/ 90 h 97"/>
                <a:gd name="T22" fmla="*/ 75 w 302"/>
                <a:gd name="T23" fmla="*/ 97 h 97"/>
                <a:gd name="T24" fmla="*/ 221 w 302"/>
                <a:gd name="T25" fmla="*/ 97 h 97"/>
                <a:gd name="T26" fmla="*/ 221 w 302"/>
                <a:gd name="T27" fmla="*/ 88 h 97"/>
                <a:gd name="T28" fmla="*/ 248 w 302"/>
                <a:gd name="T29" fmla="*/ 61 h 97"/>
                <a:gd name="T30" fmla="*/ 276 w 302"/>
                <a:gd name="T31" fmla="*/ 88 h 97"/>
                <a:gd name="T32" fmla="*/ 277 w 302"/>
                <a:gd name="T33" fmla="*/ 96 h 97"/>
                <a:gd name="T34" fmla="*/ 300 w 302"/>
                <a:gd name="T35" fmla="*/ 95 h 97"/>
                <a:gd name="T36" fmla="*/ 292 w 302"/>
                <a:gd name="T37" fmla="*/ 55 h 97"/>
                <a:gd name="T38" fmla="*/ 236 w 302"/>
                <a:gd name="T39" fmla="*/ 34 h 97"/>
                <a:gd name="T40" fmla="*/ 78 w 302"/>
                <a:gd name="T41" fmla="*/ 38 h 97"/>
                <a:gd name="T42" fmla="*/ 93 w 302"/>
                <a:gd name="T43" fmla="*/ 17 h 97"/>
                <a:gd name="T44" fmla="*/ 130 w 302"/>
                <a:gd name="T45" fmla="*/ 13 h 97"/>
                <a:gd name="T46" fmla="*/ 131 w 302"/>
                <a:gd name="T47" fmla="*/ 42 h 97"/>
                <a:gd name="T48" fmla="*/ 78 w 302"/>
                <a:gd name="T49" fmla="*/ 38 h 97"/>
                <a:gd name="T50" fmla="*/ 216 w 302"/>
                <a:gd name="T51" fmla="*/ 45 h 97"/>
                <a:gd name="T52" fmla="*/ 141 w 302"/>
                <a:gd name="T53" fmla="*/ 42 h 97"/>
                <a:gd name="T54" fmla="*/ 139 w 302"/>
                <a:gd name="T55" fmla="*/ 13 h 97"/>
                <a:gd name="T56" fmla="*/ 216 w 302"/>
                <a:gd name="T57" fmla="*/ 37 h 97"/>
                <a:gd name="T58" fmla="*/ 216 w 302"/>
                <a:gd name="T59" fmla="*/ 4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2" h="97">
                  <a:moveTo>
                    <a:pt x="236" y="34"/>
                  </a:moveTo>
                  <a:cubicBezTo>
                    <a:pt x="236" y="34"/>
                    <a:pt x="179" y="8"/>
                    <a:pt x="161" y="4"/>
                  </a:cubicBezTo>
                  <a:cubicBezTo>
                    <a:pt x="143" y="0"/>
                    <a:pt x="81" y="4"/>
                    <a:pt x="75" y="7"/>
                  </a:cubicBezTo>
                  <a:cubicBezTo>
                    <a:pt x="40" y="24"/>
                    <a:pt x="40" y="24"/>
                    <a:pt x="40" y="24"/>
                  </a:cubicBezTo>
                  <a:cubicBezTo>
                    <a:pt x="6" y="41"/>
                    <a:pt x="6" y="41"/>
                    <a:pt x="6" y="41"/>
                  </a:cubicBezTo>
                  <a:cubicBezTo>
                    <a:pt x="0" y="73"/>
                    <a:pt x="0" y="73"/>
                    <a:pt x="0" y="73"/>
                  </a:cubicBezTo>
                  <a:cubicBezTo>
                    <a:pt x="0" y="73"/>
                    <a:pt x="0" y="92"/>
                    <a:pt x="2" y="97"/>
                  </a:cubicBezTo>
                  <a:cubicBezTo>
                    <a:pt x="18" y="97"/>
                    <a:pt x="18" y="97"/>
                    <a:pt x="18" y="97"/>
                  </a:cubicBezTo>
                  <a:cubicBezTo>
                    <a:pt x="18" y="90"/>
                    <a:pt x="18" y="90"/>
                    <a:pt x="18" y="90"/>
                  </a:cubicBezTo>
                  <a:cubicBezTo>
                    <a:pt x="18" y="75"/>
                    <a:pt x="31" y="62"/>
                    <a:pt x="46" y="62"/>
                  </a:cubicBezTo>
                  <a:cubicBezTo>
                    <a:pt x="62" y="62"/>
                    <a:pt x="74" y="75"/>
                    <a:pt x="74" y="90"/>
                  </a:cubicBezTo>
                  <a:cubicBezTo>
                    <a:pt x="75" y="97"/>
                    <a:pt x="75" y="97"/>
                    <a:pt x="75" y="97"/>
                  </a:cubicBezTo>
                  <a:cubicBezTo>
                    <a:pt x="221" y="97"/>
                    <a:pt x="221" y="97"/>
                    <a:pt x="221" y="97"/>
                  </a:cubicBezTo>
                  <a:cubicBezTo>
                    <a:pt x="221" y="88"/>
                    <a:pt x="221" y="88"/>
                    <a:pt x="221" y="88"/>
                  </a:cubicBezTo>
                  <a:cubicBezTo>
                    <a:pt x="221" y="73"/>
                    <a:pt x="232" y="61"/>
                    <a:pt x="248" y="61"/>
                  </a:cubicBezTo>
                  <a:cubicBezTo>
                    <a:pt x="263" y="61"/>
                    <a:pt x="276" y="73"/>
                    <a:pt x="276" y="88"/>
                  </a:cubicBezTo>
                  <a:cubicBezTo>
                    <a:pt x="277" y="96"/>
                    <a:pt x="277" y="96"/>
                    <a:pt x="277" y="96"/>
                  </a:cubicBezTo>
                  <a:cubicBezTo>
                    <a:pt x="277" y="96"/>
                    <a:pt x="295" y="97"/>
                    <a:pt x="300" y="95"/>
                  </a:cubicBezTo>
                  <a:cubicBezTo>
                    <a:pt x="300" y="95"/>
                    <a:pt x="302" y="65"/>
                    <a:pt x="292" y="55"/>
                  </a:cubicBezTo>
                  <a:cubicBezTo>
                    <a:pt x="282" y="46"/>
                    <a:pt x="263" y="40"/>
                    <a:pt x="236" y="34"/>
                  </a:cubicBezTo>
                  <a:close/>
                  <a:moveTo>
                    <a:pt x="78" y="38"/>
                  </a:moveTo>
                  <a:cubicBezTo>
                    <a:pt x="78" y="38"/>
                    <a:pt x="85" y="23"/>
                    <a:pt x="93" y="17"/>
                  </a:cubicBezTo>
                  <a:cubicBezTo>
                    <a:pt x="99" y="13"/>
                    <a:pt x="130" y="13"/>
                    <a:pt x="130" y="13"/>
                  </a:cubicBezTo>
                  <a:cubicBezTo>
                    <a:pt x="131" y="42"/>
                    <a:pt x="131" y="42"/>
                    <a:pt x="131" y="42"/>
                  </a:cubicBezTo>
                  <a:lnTo>
                    <a:pt x="78" y="38"/>
                  </a:lnTo>
                  <a:close/>
                  <a:moveTo>
                    <a:pt x="216" y="45"/>
                  </a:moveTo>
                  <a:cubicBezTo>
                    <a:pt x="141" y="42"/>
                    <a:pt x="141" y="42"/>
                    <a:pt x="141" y="42"/>
                  </a:cubicBezTo>
                  <a:cubicBezTo>
                    <a:pt x="139" y="13"/>
                    <a:pt x="139" y="13"/>
                    <a:pt x="139" y="13"/>
                  </a:cubicBezTo>
                  <a:cubicBezTo>
                    <a:pt x="167" y="12"/>
                    <a:pt x="198" y="26"/>
                    <a:pt x="216" y="37"/>
                  </a:cubicBezTo>
                  <a:cubicBezTo>
                    <a:pt x="235" y="48"/>
                    <a:pt x="216" y="45"/>
                    <a:pt x="216"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grpSp>
      <p:sp>
        <p:nvSpPr>
          <p:cNvPr id="12" name="TextBox 11"/>
          <p:cNvSpPr txBox="1"/>
          <p:nvPr/>
        </p:nvSpPr>
        <p:spPr>
          <a:xfrm>
            <a:off x="2763396" y="5065160"/>
            <a:ext cx="778521" cy="184666"/>
          </a:xfrm>
          <a:prstGeom prst="rect">
            <a:avLst/>
          </a:prstGeom>
        </p:spPr>
        <p:txBody>
          <a:bodyPr wrap="square" lIns="0" tIns="0" rIns="0" bIns="0" rtlCol="0">
            <a:spAutoFit/>
          </a:bodyPr>
          <a:lstStyle>
            <a:defPPr>
              <a:defRPr lang="en-US"/>
            </a:defPPr>
            <a:lvl1pPr algn="ctr" defTabSz="932597">
              <a:defRPr sz="1200" spc="-39">
                <a:gradFill>
                  <a:gsLst>
                    <a:gs pos="0">
                      <a:schemeClr val="tx1"/>
                    </a:gs>
                    <a:gs pos="100000">
                      <a:schemeClr val="tx1"/>
                    </a:gs>
                  </a:gsLst>
                  <a:lin ang="5400000" scaled="1"/>
                </a:gradFill>
                <a:ea typeface="Segoe UI" pitchFamily="34" charset="0"/>
                <a:cs typeface="Segoe UI" pitchFamily="34" charset="0"/>
              </a:defRPr>
            </a:lvl1pPr>
          </a:lstStyle>
          <a:p>
            <a:pPr>
              <a:defRPr/>
            </a:pPr>
            <a:r>
              <a:rPr lang="en-US" dirty="0">
                <a:gradFill>
                  <a:gsLst>
                    <a:gs pos="0">
                      <a:srgbClr val="505050"/>
                    </a:gs>
                    <a:gs pos="100000">
                      <a:srgbClr val="505050"/>
                    </a:gs>
                  </a:gsLst>
                  <a:lin ang="5400000" scaled="1"/>
                </a:gradFill>
              </a:rPr>
              <a:t>Smart scale</a:t>
            </a:r>
          </a:p>
        </p:txBody>
      </p:sp>
      <p:sp>
        <p:nvSpPr>
          <p:cNvPr id="20" name="TextBox 19"/>
          <p:cNvSpPr txBox="1"/>
          <p:nvPr/>
        </p:nvSpPr>
        <p:spPr>
          <a:xfrm>
            <a:off x="2763396" y="2821123"/>
            <a:ext cx="778521" cy="184666"/>
          </a:xfrm>
          <a:prstGeom prst="rect">
            <a:avLst/>
          </a:prstGeom>
        </p:spPr>
        <p:txBody>
          <a:bodyPr wrap="square" lIns="0" tIns="0" rIns="0" bIns="0" rtlCol="0">
            <a:spAutoFit/>
          </a:bodyPr>
          <a:lstStyle/>
          <a:p>
            <a:pPr algn="ctr" defTabSz="932597">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Refrigerator</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grpSp>
        <p:nvGrpSpPr>
          <p:cNvPr id="190" name="Group 189"/>
          <p:cNvGrpSpPr/>
          <p:nvPr/>
        </p:nvGrpSpPr>
        <p:grpSpPr>
          <a:xfrm>
            <a:off x="2913398" y="4415376"/>
            <a:ext cx="478516" cy="488526"/>
            <a:chOff x="3522663" y="4075113"/>
            <a:chExt cx="379413" cy="387350"/>
          </a:xfrm>
          <a:solidFill>
            <a:srgbClr val="0078D7"/>
          </a:solidFill>
        </p:grpSpPr>
        <p:sp>
          <p:nvSpPr>
            <p:cNvPr id="114" name="Freeform 97"/>
            <p:cNvSpPr>
              <a:spLocks noEditPoints="1"/>
            </p:cNvSpPr>
            <p:nvPr/>
          </p:nvSpPr>
          <p:spPr bwMode="auto">
            <a:xfrm>
              <a:off x="3522663" y="4075113"/>
              <a:ext cx="379413" cy="387350"/>
            </a:xfrm>
            <a:custGeom>
              <a:avLst/>
              <a:gdLst>
                <a:gd name="T0" fmla="*/ 146 w 157"/>
                <a:gd name="T1" fmla="*/ 0 h 160"/>
                <a:gd name="T2" fmla="*/ 11 w 157"/>
                <a:gd name="T3" fmla="*/ 0 h 160"/>
                <a:gd name="T4" fmla="*/ 0 w 157"/>
                <a:gd name="T5" fmla="*/ 11 h 160"/>
                <a:gd name="T6" fmla="*/ 0 w 157"/>
                <a:gd name="T7" fmla="*/ 149 h 160"/>
                <a:gd name="T8" fmla="*/ 11 w 157"/>
                <a:gd name="T9" fmla="*/ 160 h 160"/>
                <a:gd name="T10" fmla="*/ 146 w 157"/>
                <a:gd name="T11" fmla="*/ 160 h 160"/>
                <a:gd name="T12" fmla="*/ 157 w 157"/>
                <a:gd name="T13" fmla="*/ 149 h 160"/>
                <a:gd name="T14" fmla="*/ 157 w 157"/>
                <a:gd name="T15" fmla="*/ 11 h 160"/>
                <a:gd name="T16" fmla="*/ 146 w 157"/>
                <a:gd name="T17" fmla="*/ 0 h 160"/>
                <a:gd name="T18" fmla="*/ 155 w 157"/>
                <a:gd name="T19" fmla="*/ 149 h 160"/>
                <a:gd name="T20" fmla="*/ 146 w 157"/>
                <a:gd name="T21" fmla="*/ 158 h 160"/>
                <a:gd name="T22" fmla="*/ 11 w 157"/>
                <a:gd name="T23" fmla="*/ 158 h 160"/>
                <a:gd name="T24" fmla="*/ 2 w 157"/>
                <a:gd name="T25" fmla="*/ 149 h 160"/>
                <a:gd name="T26" fmla="*/ 2 w 157"/>
                <a:gd name="T27" fmla="*/ 11 h 160"/>
                <a:gd name="T28" fmla="*/ 11 w 157"/>
                <a:gd name="T29" fmla="*/ 1 h 160"/>
                <a:gd name="T30" fmla="*/ 146 w 157"/>
                <a:gd name="T31" fmla="*/ 1 h 160"/>
                <a:gd name="T32" fmla="*/ 155 w 157"/>
                <a:gd name="T33" fmla="*/ 11 h 160"/>
                <a:gd name="T34" fmla="*/ 155 w 157"/>
                <a:gd name="T35" fmla="*/ 14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7" h="160">
                  <a:moveTo>
                    <a:pt x="146" y="0"/>
                  </a:moveTo>
                  <a:cubicBezTo>
                    <a:pt x="11" y="0"/>
                    <a:pt x="11" y="0"/>
                    <a:pt x="11" y="0"/>
                  </a:cubicBezTo>
                  <a:cubicBezTo>
                    <a:pt x="5" y="0"/>
                    <a:pt x="0" y="5"/>
                    <a:pt x="0" y="11"/>
                  </a:cubicBezTo>
                  <a:cubicBezTo>
                    <a:pt x="0" y="149"/>
                    <a:pt x="0" y="149"/>
                    <a:pt x="0" y="149"/>
                  </a:cubicBezTo>
                  <a:cubicBezTo>
                    <a:pt x="0" y="155"/>
                    <a:pt x="5" y="160"/>
                    <a:pt x="11" y="160"/>
                  </a:cubicBezTo>
                  <a:cubicBezTo>
                    <a:pt x="146" y="160"/>
                    <a:pt x="146" y="160"/>
                    <a:pt x="146" y="160"/>
                  </a:cubicBezTo>
                  <a:cubicBezTo>
                    <a:pt x="152" y="160"/>
                    <a:pt x="157" y="155"/>
                    <a:pt x="157" y="149"/>
                  </a:cubicBezTo>
                  <a:cubicBezTo>
                    <a:pt x="157" y="11"/>
                    <a:pt x="157" y="11"/>
                    <a:pt x="157" y="11"/>
                  </a:cubicBezTo>
                  <a:cubicBezTo>
                    <a:pt x="157" y="5"/>
                    <a:pt x="152" y="0"/>
                    <a:pt x="146" y="0"/>
                  </a:cubicBezTo>
                  <a:close/>
                  <a:moveTo>
                    <a:pt x="155" y="149"/>
                  </a:moveTo>
                  <a:cubicBezTo>
                    <a:pt x="155" y="154"/>
                    <a:pt x="151" y="158"/>
                    <a:pt x="146" y="158"/>
                  </a:cubicBezTo>
                  <a:cubicBezTo>
                    <a:pt x="11" y="158"/>
                    <a:pt x="11" y="158"/>
                    <a:pt x="11" y="158"/>
                  </a:cubicBezTo>
                  <a:cubicBezTo>
                    <a:pt x="6" y="158"/>
                    <a:pt x="2" y="154"/>
                    <a:pt x="2" y="149"/>
                  </a:cubicBezTo>
                  <a:cubicBezTo>
                    <a:pt x="2" y="11"/>
                    <a:pt x="2" y="11"/>
                    <a:pt x="2" y="11"/>
                  </a:cubicBezTo>
                  <a:cubicBezTo>
                    <a:pt x="2" y="6"/>
                    <a:pt x="6" y="1"/>
                    <a:pt x="11" y="1"/>
                  </a:cubicBezTo>
                  <a:cubicBezTo>
                    <a:pt x="146" y="1"/>
                    <a:pt x="146" y="1"/>
                    <a:pt x="146" y="1"/>
                  </a:cubicBezTo>
                  <a:cubicBezTo>
                    <a:pt x="151" y="1"/>
                    <a:pt x="155" y="6"/>
                    <a:pt x="155" y="11"/>
                  </a:cubicBezTo>
                  <a:lnTo>
                    <a:pt x="155" y="1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15" name="Freeform 98"/>
            <p:cNvSpPr>
              <a:spLocks/>
            </p:cNvSpPr>
            <p:nvPr/>
          </p:nvSpPr>
          <p:spPr bwMode="auto">
            <a:xfrm>
              <a:off x="3541713" y="4094163"/>
              <a:ext cx="341313" cy="352425"/>
            </a:xfrm>
            <a:custGeom>
              <a:avLst/>
              <a:gdLst>
                <a:gd name="T0" fmla="*/ 130 w 141"/>
                <a:gd name="T1" fmla="*/ 0 h 145"/>
                <a:gd name="T2" fmla="*/ 84 w 141"/>
                <a:gd name="T3" fmla="*/ 0 h 145"/>
                <a:gd name="T4" fmla="*/ 84 w 141"/>
                <a:gd name="T5" fmla="*/ 13 h 145"/>
                <a:gd name="T6" fmla="*/ 100 w 141"/>
                <a:gd name="T7" fmla="*/ 39 h 145"/>
                <a:gd name="T8" fmla="*/ 70 w 141"/>
                <a:gd name="T9" fmla="*/ 68 h 145"/>
                <a:gd name="T10" fmla="*/ 41 w 141"/>
                <a:gd name="T11" fmla="*/ 39 h 145"/>
                <a:gd name="T12" fmla="*/ 57 w 141"/>
                <a:gd name="T13" fmla="*/ 13 h 145"/>
                <a:gd name="T14" fmla="*/ 57 w 141"/>
                <a:gd name="T15" fmla="*/ 0 h 145"/>
                <a:gd name="T16" fmla="*/ 10 w 141"/>
                <a:gd name="T17" fmla="*/ 0 h 145"/>
                <a:gd name="T18" fmla="*/ 0 w 141"/>
                <a:gd name="T19" fmla="*/ 11 h 145"/>
                <a:gd name="T20" fmla="*/ 0 w 141"/>
                <a:gd name="T21" fmla="*/ 135 h 145"/>
                <a:gd name="T22" fmla="*/ 10 w 141"/>
                <a:gd name="T23" fmla="*/ 145 h 145"/>
                <a:gd name="T24" fmla="*/ 130 w 141"/>
                <a:gd name="T25" fmla="*/ 145 h 145"/>
                <a:gd name="T26" fmla="*/ 141 w 141"/>
                <a:gd name="T27" fmla="*/ 135 h 145"/>
                <a:gd name="T28" fmla="*/ 141 w 141"/>
                <a:gd name="T29" fmla="*/ 11 h 145"/>
                <a:gd name="T30" fmla="*/ 130 w 141"/>
                <a:gd name="T31"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1" h="145">
                  <a:moveTo>
                    <a:pt x="130" y="0"/>
                  </a:moveTo>
                  <a:cubicBezTo>
                    <a:pt x="84" y="0"/>
                    <a:pt x="84" y="0"/>
                    <a:pt x="84" y="0"/>
                  </a:cubicBezTo>
                  <a:cubicBezTo>
                    <a:pt x="84" y="13"/>
                    <a:pt x="84" y="13"/>
                    <a:pt x="84" y="13"/>
                  </a:cubicBezTo>
                  <a:cubicBezTo>
                    <a:pt x="94" y="18"/>
                    <a:pt x="100" y="28"/>
                    <a:pt x="100" y="39"/>
                  </a:cubicBezTo>
                  <a:cubicBezTo>
                    <a:pt x="100" y="55"/>
                    <a:pt x="87" y="68"/>
                    <a:pt x="70" y="68"/>
                  </a:cubicBezTo>
                  <a:cubicBezTo>
                    <a:pt x="54" y="68"/>
                    <a:pt x="41" y="55"/>
                    <a:pt x="41" y="39"/>
                  </a:cubicBezTo>
                  <a:cubicBezTo>
                    <a:pt x="41" y="28"/>
                    <a:pt x="47" y="18"/>
                    <a:pt x="57" y="13"/>
                  </a:cubicBezTo>
                  <a:cubicBezTo>
                    <a:pt x="57" y="0"/>
                    <a:pt x="57" y="0"/>
                    <a:pt x="57" y="0"/>
                  </a:cubicBezTo>
                  <a:cubicBezTo>
                    <a:pt x="10" y="0"/>
                    <a:pt x="10" y="0"/>
                    <a:pt x="10" y="0"/>
                  </a:cubicBezTo>
                  <a:cubicBezTo>
                    <a:pt x="5" y="0"/>
                    <a:pt x="0" y="5"/>
                    <a:pt x="0" y="11"/>
                  </a:cubicBezTo>
                  <a:cubicBezTo>
                    <a:pt x="0" y="135"/>
                    <a:pt x="0" y="135"/>
                    <a:pt x="0" y="135"/>
                  </a:cubicBezTo>
                  <a:cubicBezTo>
                    <a:pt x="0" y="140"/>
                    <a:pt x="5" y="145"/>
                    <a:pt x="10" y="145"/>
                  </a:cubicBezTo>
                  <a:cubicBezTo>
                    <a:pt x="130" y="145"/>
                    <a:pt x="130" y="145"/>
                    <a:pt x="130" y="145"/>
                  </a:cubicBezTo>
                  <a:cubicBezTo>
                    <a:pt x="136" y="145"/>
                    <a:pt x="141" y="140"/>
                    <a:pt x="141" y="135"/>
                  </a:cubicBezTo>
                  <a:cubicBezTo>
                    <a:pt x="141" y="11"/>
                    <a:pt x="141" y="11"/>
                    <a:pt x="141" y="11"/>
                  </a:cubicBezTo>
                  <a:cubicBezTo>
                    <a:pt x="141" y="5"/>
                    <a:pt x="136" y="0"/>
                    <a:pt x="1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16" name="Freeform 99"/>
            <p:cNvSpPr>
              <a:spLocks/>
            </p:cNvSpPr>
            <p:nvPr/>
          </p:nvSpPr>
          <p:spPr bwMode="auto">
            <a:xfrm>
              <a:off x="3702050" y="4176713"/>
              <a:ext cx="20638" cy="73025"/>
            </a:xfrm>
            <a:custGeom>
              <a:avLst/>
              <a:gdLst>
                <a:gd name="T0" fmla="*/ 3 w 9"/>
                <a:gd name="T1" fmla="*/ 10 h 30"/>
                <a:gd name="T2" fmla="*/ 3 w 9"/>
                <a:gd name="T3" fmla="*/ 30 h 30"/>
                <a:gd name="T4" fmla="*/ 6 w 9"/>
                <a:gd name="T5" fmla="*/ 30 h 30"/>
                <a:gd name="T6" fmla="*/ 6 w 9"/>
                <a:gd name="T7" fmla="*/ 10 h 30"/>
                <a:gd name="T8" fmla="*/ 9 w 9"/>
                <a:gd name="T9" fmla="*/ 5 h 30"/>
                <a:gd name="T10" fmla="*/ 4 w 9"/>
                <a:gd name="T11" fmla="*/ 0 h 30"/>
                <a:gd name="T12" fmla="*/ 0 w 9"/>
                <a:gd name="T13" fmla="*/ 5 h 30"/>
                <a:gd name="T14" fmla="*/ 3 w 9"/>
                <a:gd name="T15" fmla="*/ 1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30">
                  <a:moveTo>
                    <a:pt x="3" y="10"/>
                  </a:moveTo>
                  <a:cubicBezTo>
                    <a:pt x="3" y="30"/>
                    <a:pt x="3" y="30"/>
                    <a:pt x="3" y="30"/>
                  </a:cubicBezTo>
                  <a:cubicBezTo>
                    <a:pt x="6" y="30"/>
                    <a:pt x="6" y="30"/>
                    <a:pt x="6" y="30"/>
                  </a:cubicBezTo>
                  <a:cubicBezTo>
                    <a:pt x="6" y="10"/>
                    <a:pt x="6" y="10"/>
                    <a:pt x="6" y="10"/>
                  </a:cubicBezTo>
                  <a:cubicBezTo>
                    <a:pt x="8" y="9"/>
                    <a:pt x="9" y="7"/>
                    <a:pt x="9" y="5"/>
                  </a:cubicBezTo>
                  <a:cubicBezTo>
                    <a:pt x="9" y="2"/>
                    <a:pt x="7" y="0"/>
                    <a:pt x="4" y="0"/>
                  </a:cubicBezTo>
                  <a:cubicBezTo>
                    <a:pt x="2" y="0"/>
                    <a:pt x="0" y="2"/>
                    <a:pt x="0" y="5"/>
                  </a:cubicBezTo>
                  <a:cubicBezTo>
                    <a:pt x="0" y="7"/>
                    <a:pt x="1"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17" name="Freeform 100"/>
            <p:cNvSpPr>
              <a:spLocks/>
            </p:cNvSpPr>
            <p:nvPr/>
          </p:nvSpPr>
          <p:spPr bwMode="auto">
            <a:xfrm>
              <a:off x="3754438" y="4189413"/>
              <a:ext cx="22225" cy="4762"/>
            </a:xfrm>
            <a:custGeom>
              <a:avLst/>
              <a:gdLst>
                <a:gd name="T0" fmla="*/ 0 w 9"/>
                <a:gd name="T1" fmla="*/ 1 h 2"/>
                <a:gd name="T2" fmla="*/ 1 w 9"/>
                <a:gd name="T3" fmla="*/ 2 h 2"/>
                <a:gd name="T4" fmla="*/ 8 w 9"/>
                <a:gd name="T5" fmla="*/ 2 h 2"/>
                <a:gd name="T6" fmla="*/ 9 w 9"/>
                <a:gd name="T7" fmla="*/ 1 h 2"/>
                <a:gd name="T8" fmla="*/ 8 w 9"/>
                <a:gd name="T9" fmla="*/ 0 h 2"/>
                <a:gd name="T10" fmla="*/ 1 w 9"/>
                <a:gd name="T11" fmla="*/ 0 h 2"/>
                <a:gd name="T12" fmla="*/ 0 w 9"/>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9" h="2">
                  <a:moveTo>
                    <a:pt x="0" y="1"/>
                  </a:moveTo>
                  <a:cubicBezTo>
                    <a:pt x="0" y="1"/>
                    <a:pt x="1" y="2"/>
                    <a:pt x="1" y="2"/>
                  </a:cubicBezTo>
                  <a:cubicBezTo>
                    <a:pt x="8" y="2"/>
                    <a:pt x="8" y="2"/>
                    <a:pt x="8" y="2"/>
                  </a:cubicBezTo>
                  <a:cubicBezTo>
                    <a:pt x="8" y="2"/>
                    <a:pt x="9" y="1"/>
                    <a:pt x="9" y="1"/>
                  </a:cubicBezTo>
                  <a:cubicBezTo>
                    <a:pt x="9" y="0"/>
                    <a:pt x="8" y="0"/>
                    <a:pt x="8" y="0"/>
                  </a:cubicBezTo>
                  <a:cubicBezTo>
                    <a:pt x="1" y="0"/>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18" name="Freeform 101"/>
            <p:cNvSpPr>
              <a:spLocks/>
            </p:cNvSpPr>
            <p:nvPr/>
          </p:nvSpPr>
          <p:spPr bwMode="auto">
            <a:xfrm>
              <a:off x="3648075" y="4189413"/>
              <a:ext cx="22225" cy="4762"/>
            </a:xfrm>
            <a:custGeom>
              <a:avLst/>
              <a:gdLst>
                <a:gd name="T0" fmla="*/ 9 w 9"/>
                <a:gd name="T1" fmla="*/ 1 h 2"/>
                <a:gd name="T2" fmla="*/ 8 w 9"/>
                <a:gd name="T3" fmla="*/ 0 h 2"/>
                <a:gd name="T4" fmla="*/ 1 w 9"/>
                <a:gd name="T5" fmla="*/ 0 h 2"/>
                <a:gd name="T6" fmla="*/ 0 w 9"/>
                <a:gd name="T7" fmla="*/ 1 h 2"/>
                <a:gd name="T8" fmla="*/ 1 w 9"/>
                <a:gd name="T9" fmla="*/ 2 h 2"/>
                <a:gd name="T10" fmla="*/ 8 w 9"/>
                <a:gd name="T11" fmla="*/ 2 h 2"/>
                <a:gd name="T12" fmla="*/ 9 w 9"/>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9" h="2">
                  <a:moveTo>
                    <a:pt x="9" y="1"/>
                  </a:moveTo>
                  <a:cubicBezTo>
                    <a:pt x="9" y="0"/>
                    <a:pt x="8" y="0"/>
                    <a:pt x="8" y="0"/>
                  </a:cubicBezTo>
                  <a:cubicBezTo>
                    <a:pt x="1" y="0"/>
                    <a:pt x="1" y="0"/>
                    <a:pt x="1" y="0"/>
                  </a:cubicBezTo>
                  <a:cubicBezTo>
                    <a:pt x="1" y="0"/>
                    <a:pt x="0" y="0"/>
                    <a:pt x="0" y="1"/>
                  </a:cubicBezTo>
                  <a:cubicBezTo>
                    <a:pt x="0" y="1"/>
                    <a:pt x="1" y="2"/>
                    <a:pt x="1" y="2"/>
                  </a:cubicBezTo>
                  <a:cubicBezTo>
                    <a:pt x="8" y="2"/>
                    <a:pt x="8" y="2"/>
                    <a:pt x="8" y="2"/>
                  </a:cubicBezTo>
                  <a:cubicBezTo>
                    <a:pt x="8" y="2"/>
                    <a:pt x="9"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19" name="Freeform 102"/>
            <p:cNvSpPr>
              <a:spLocks/>
            </p:cNvSpPr>
            <p:nvPr/>
          </p:nvSpPr>
          <p:spPr bwMode="auto">
            <a:xfrm>
              <a:off x="3711575" y="4125913"/>
              <a:ext cx="1588" cy="19050"/>
            </a:xfrm>
            <a:custGeom>
              <a:avLst/>
              <a:gdLst>
                <a:gd name="T0" fmla="*/ 0 w 1"/>
                <a:gd name="T1" fmla="*/ 8 h 8"/>
                <a:gd name="T2" fmla="*/ 1 w 1"/>
                <a:gd name="T3" fmla="*/ 7 h 8"/>
                <a:gd name="T4" fmla="*/ 1 w 1"/>
                <a:gd name="T5" fmla="*/ 1 h 8"/>
                <a:gd name="T6" fmla="*/ 0 w 1"/>
                <a:gd name="T7" fmla="*/ 0 h 8"/>
                <a:gd name="T8" fmla="*/ 0 w 1"/>
                <a:gd name="T9" fmla="*/ 1 h 8"/>
                <a:gd name="T10" fmla="*/ 0 w 1"/>
                <a:gd name="T11" fmla="*/ 7 h 8"/>
                <a:gd name="T12" fmla="*/ 0 w 1"/>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 h="8">
                  <a:moveTo>
                    <a:pt x="0" y="8"/>
                  </a:moveTo>
                  <a:cubicBezTo>
                    <a:pt x="1" y="8"/>
                    <a:pt x="1" y="8"/>
                    <a:pt x="1" y="7"/>
                  </a:cubicBezTo>
                  <a:cubicBezTo>
                    <a:pt x="1" y="1"/>
                    <a:pt x="1" y="1"/>
                    <a:pt x="1" y="1"/>
                  </a:cubicBezTo>
                  <a:cubicBezTo>
                    <a:pt x="1" y="0"/>
                    <a:pt x="1" y="0"/>
                    <a:pt x="0" y="0"/>
                  </a:cubicBezTo>
                  <a:cubicBezTo>
                    <a:pt x="0" y="0"/>
                    <a:pt x="0" y="0"/>
                    <a:pt x="0" y="1"/>
                  </a:cubicBezTo>
                  <a:cubicBezTo>
                    <a:pt x="0" y="7"/>
                    <a:pt x="0" y="7"/>
                    <a:pt x="0" y="7"/>
                  </a:cubicBezTo>
                  <a:cubicBezTo>
                    <a:pt x="0" y="8"/>
                    <a:pt x="0" y="8"/>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20" name="Freeform 103"/>
            <p:cNvSpPr>
              <a:spLocks/>
            </p:cNvSpPr>
            <p:nvPr/>
          </p:nvSpPr>
          <p:spPr bwMode="auto">
            <a:xfrm>
              <a:off x="3743325" y="4143375"/>
              <a:ext cx="14288" cy="15875"/>
            </a:xfrm>
            <a:custGeom>
              <a:avLst/>
              <a:gdLst>
                <a:gd name="T0" fmla="*/ 1 w 6"/>
                <a:gd name="T1" fmla="*/ 7 h 7"/>
                <a:gd name="T2" fmla="*/ 1 w 6"/>
                <a:gd name="T3" fmla="*/ 6 h 7"/>
                <a:gd name="T4" fmla="*/ 6 w 6"/>
                <a:gd name="T5" fmla="*/ 2 h 7"/>
                <a:gd name="T6" fmla="*/ 6 w 6"/>
                <a:gd name="T7" fmla="*/ 0 h 7"/>
                <a:gd name="T8" fmla="*/ 5 w 6"/>
                <a:gd name="T9" fmla="*/ 0 h 7"/>
                <a:gd name="T10" fmla="*/ 0 w 6"/>
                <a:gd name="T11" fmla="*/ 5 h 7"/>
                <a:gd name="T12" fmla="*/ 0 w 6"/>
                <a:gd name="T13" fmla="*/ 6 h 7"/>
                <a:gd name="T14" fmla="*/ 1 w 6"/>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7">
                  <a:moveTo>
                    <a:pt x="1" y="7"/>
                  </a:moveTo>
                  <a:cubicBezTo>
                    <a:pt x="1" y="7"/>
                    <a:pt x="1" y="7"/>
                    <a:pt x="1" y="6"/>
                  </a:cubicBezTo>
                  <a:cubicBezTo>
                    <a:pt x="6" y="2"/>
                    <a:pt x="6" y="2"/>
                    <a:pt x="6" y="2"/>
                  </a:cubicBezTo>
                  <a:cubicBezTo>
                    <a:pt x="6" y="1"/>
                    <a:pt x="6" y="1"/>
                    <a:pt x="6" y="0"/>
                  </a:cubicBezTo>
                  <a:cubicBezTo>
                    <a:pt x="6" y="0"/>
                    <a:pt x="5" y="0"/>
                    <a:pt x="5" y="0"/>
                  </a:cubicBezTo>
                  <a:cubicBezTo>
                    <a:pt x="0" y="5"/>
                    <a:pt x="0" y="5"/>
                    <a:pt x="0" y="5"/>
                  </a:cubicBezTo>
                  <a:cubicBezTo>
                    <a:pt x="0" y="6"/>
                    <a:pt x="0" y="6"/>
                    <a:pt x="0" y="6"/>
                  </a:cubicBezTo>
                  <a:cubicBezTo>
                    <a:pt x="0" y="7"/>
                    <a:pt x="1" y="7"/>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21" name="Freeform 104"/>
            <p:cNvSpPr>
              <a:spLocks/>
            </p:cNvSpPr>
            <p:nvPr/>
          </p:nvSpPr>
          <p:spPr bwMode="auto">
            <a:xfrm>
              <a:off x="3667125" y="4217988"/>
              <a:ext cx="15875" cy="17462"/>
            </a:xfrm>
            <a:custGeom>
              <a:avLst/>
              <a:gdLst>
                <a:gd name="T0" fmla="*/ 0 w 6"/>
                <a:gd name="T1" fmla="*/ 7 h 7"/>
                <a:gd name="T2" fmla="*/ 1 w 6"/>
                <a:gd name="T3" fmla="*/ 7 h 7"/>
                <a:gd name="T4" fmla="*/ 6 w 6"/>
                <a:gd name="T5" fmla="*/ 2 h 7"/>
                <a:gd name="T6" fmla="*/ 6 w 6"/>
                <a:gd name="T7" fmla="*/ 1 h 7"/>
                <a:gd name="T8" fmla="*/ 5 w 6"/>
                <a:gd name="T9" fmla="*/ 1 h 7"/>
                <a:gd name="T10" fmla="*/ 0 w 6"/>
                <a:gd name="T11" fmla="*/ 5 h 7"/>
                <a:gd name="T12" fmla="*/ 0 w 6"/>
                <a:gd name="T13" fmla="*/ 7 h 7"/>
                <a:gd name="T14" fmla="*/ 0 w 6"/>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7">
                  <a:moveTo>
                    <a:pt x="0" y="7"/>
                  </a:moveTo>
                  <a:cubicBezTo>
                    <a:pt x="1" y="7"/>
                    <a:pt x="1" y="7"/>
                    <a:pt x="1" y="7"/>
                  </a:cubicBezTo>
                  <a:cubicBezTo>
                    <a:pt x="6" y="2"/>
                    <a:pt x="6" y="2"/>
                    <a:pt x="6" y="2"/>
                  </a:cubicBezTo>
                  <a:cubicBezTo>
                    <a:pt x="6" y="2"/>
                    <a:pt x="6" y="1"/>
                    <a:pt x="6" y="1"/>
                  </a:cubicBezTo>
                  <a:cubicBezTo>
                    <a:pt x="6" y="0"/>
                    <a:pt x="5" y="0"/>
                    <a:pt x="5" y="1"/>
                  </a:cubicBezTo>
                  <a:cubicBezTo>
                    <a:pt x="0" y="5"/>
                    <a:pt x="0" y="5"/>
                    <a:pt x="0" y="5"/>
                  </a:cubicBezTo>
                  <a:cubicBezTo>
                    <a:pt x="0" y="6"/>
                    <a:pt x="0" y="6"/>
                    <a:pt x="0" y="7"/>
                  </a:cubicBezTo>
                  <a:cubicBezTo>
                    <a:pt x="0" y="7"/>
                    <a:pt x="0" y="7"/>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22" name="Freeform 105"/>
            <p:cNvSpPr>
              <a:spLocks/>
            </p:cNvSpPr>
            <p:nvPr/>
          </p:nvSpPr>
          <p:spPr bwMode="auto">
            <a:xfrm>
              <a:off x="3743325" y="4217988"/>
              <a:ext cx="14288" cy="17462"/>
            </a:xfrm>
            <a:custGeom>
              <a:avLst/>
              <a:gdLst>
                <a:gd name="T0" fmla="*/ 5 w 6"/>
                <a:gd name="T1" fmla="*/ 7 h 7"/>
                <a:gd name="T2" fmla="*/ 5 w 6"/>
                <a:gd name="T3" fmla="*/ 7 h 7"/>
                <a:gd name="T4" fmla="*/ 6 w 6"/>
                <a:gd name="T5" fmla="*/ 7 h 7"/>
                <a:gd name="T6" fmla="*/ 6 w 6"/>
                <a:gd name="T7" fmla="*/ 5 h 7"/>
                <a:gd name="T8" fmla="*/ 1 w 6"/>
                <a:gd name="T9" fmla="*/ 1 h 7"/>
                <a:gd name="T10" fmla="*/ 0 w 6"/>
                <a:gd name="T11" fmla="*/ 1 h 7"/>
                <a:gd name="T12" fmla="*/ 0 w 6"/>
                <a:gd name="T13" fmla="*/ 2 h 7"/>
                <a:gd name="T14" fmla="*/ 5 w 6"/>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7">
                  <a:moveTo>
                    <a:pt x="5" y="7"/>
                  </a:moveTo>
                  <a:cubicBezTo>
                    <a:pt x="5" y="7"/>
                    <a:pt x="5" y="7"/>
                    <a:pt x="5" y="7"/>
                  </a:cubicBezTo>
                  <a:cubicBezTo>
                    <a:pt x="6" y="7"/>
                    <a:pt x="6" y="7"/>
                    <a:pt x="6" y="7"/>
                  </a:cubicBezTo>
                  <a:cubicBezTo>
                    <a:pt x="6" y="6"/>
                    <a:pt x="6" y="6"/>
                    <a:pt x="6" y="5"/>
                  </a:cubicBezTo>
                  <a:cubicBezTo>
                    <a:pt x="1" y="1"/>
                    <a:pt x="1" y="1"/>
                    <a:pt x="1" y="1"/>
                  </a:cubicBezTo>
                  <a:cubicBezTo>
                    <a:pt x="1" y="0"/>
                    <a:pt x="0" y="0"/>
                    <a:pt x="0" y="1"/>
                  </a:cubicBezTo>
                  <a:cubicBezTo>
                    <a:pt x="0" y="1"/>
                    <a:pt x="0" y="2"/>
                    <a:pt x="0" y="2"/>
                  </a:cubicBezTo>
                  <a:lnTo>
                    <a:pt x="5"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23" name="Freeform 106"/>
            <p:cNvSpPr>
              <a:spLocks/>
            </p:cNvSpPr>
            <p:nvPr/>
          </p:nvSpPr>
          <p:spPr bwMode="auto">
            <a:xfrm>
              <a:off x="3667125" y="4143375"/>
              <a:ext cx="15875" cy="15875"/>
            </a:xfrm>
            <a:custGeom>
              <a:avLst/>
              <a:gdLst>
                <a:gd name="T0" fmla="*/ 0 w 6"/>
                <a:gd name="T1" fmla="*/ 0 h 7"/>
                <a:gd name="T2" fmla="*/ 0 w 6"/>
                <a:gd name="T3" fmla="*/ 2 h 7"/>
                <a:gd name="T4" fmla="*/ 5 w 6"/>
                <a:gd name="T5" fmla="*/ 6 h 7"/>
                <a:gd name="T6" fmla="*/ 5 w 6"/>
                <a:gd name="T7" fmla="*/ 7 h 7"/>
                <a:gd name="T8" fmla="*/ 6 w 6"/>
                <a:gd name="T9" fmla="*/ 6 h 7"/>
                <a:gd name="T10" fmla="*/ 6 w 6"/>
                <a:gd name="T11" fmla="*/ 5 h 7"/>
                <a:gd name="T12" fmla="*/ 1 w 6"/>
                <a:gd name="T13" fmla="*/ 0 h 7"/>
                <a:gd name="T14" fmla="*/ 0 w 6"/>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7">
                  <a:moveTo>
                    <a:pt x="0" y="0"/>
                  </a:moveTo>
                  <a:cubicBezTo>
                    <a:pt x="0" y="1"/>
                    <a:pt x="0" y="1"/>
                    <a:pt x="0" y="2"/>
                  </a:cubicBezTo>
                  <a:cubicBezTo>
                    <a:pt x="5" y="6"/>
                    <a:pt x="5" y="6"/>
                    <a:pt x="5" y="6"/>
                  </a:cubicBezTo>
                  <a:cubicBezTo>
                    <a:pt x="5" y="7"/>
                    <a:pt x="5" y="7"/>
                    <a:pt x="5" y="7"/>
                  </a:cubicBezTo>
                  <a:cubicBezTo>
                    <a:pt x="5" y="7"/>
                    <a:pt x="6" y="7"/>
                    <a:pt x="6" y="6"/>
                  </a:cubicBezTo>
                  <a:cubicBezTo>
                    <a:pt x="6" y="6"/>
                    <a:pt x="6" y="6"/>
                    <a:pt x="6" y="5"/>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grpSp>
      <p:grpSp>
        <p:nvGrpSpPr>
          <p:cNvPr id="187" name="Group 186"/>
          <p:cNvGrpSpPr/>
          <p:nvPr/>
        </p:nvGrpSpPr>
        <p:grpSpPr>
          <a:xfrm>
            <a:off x="3000492" y="2130251"/>
            <a:ext cx="304328" cy="550592"/>
            <a:chOff x="3632200" y="2433638"/>
            <a:chExt cx="241300" cy="436562"/>
          </a:xfrm>
          <a:solidFill>
            <a:srgbClr val="0078D7"/>
          </a:solidFill>
        </p:grpSpPr>
        <p:sp>
          <p:nvSpPr>
            <p:cNvPr id="170" name="Freeform 153"/>
            <p:cNvSpPr>
              <a:spLocks noEditPoints="1"/>
            </p:cNvSpPr>
            <p:nvPr/>
          </p:nvSpPr>
          <p:spPr bwMode="auto">
            <a:xfrm>
              <a:off x="3632200" y="2433638"/>
              <a:ext cx="241300" cy="153987"/>
            </a:xfrm>
            <a:custGeom>
              <a:avLst/>
              <a:gdLst>
                <a:gd name="T0" fmla="*/ 93 w 100"/>
                <a:gd name="T1" fmla="*/ 0 h 64"/>
                <a:gd name="T2" fmla="*/ 4 w 100"/>
                <a:gd name="T3" fmla="*/ 0 h 64"/>
                <a:gd name="T4" fmla="*/ 0 w 100"/>
                <a:gd name="T5" fmla="*/ 5 h 64"/>
                <a:gd name="T6" fmla="*/ 0 w 100"/>
                <a:gd name="T7" fmla="*/ 64 h 64"/>
                <a:gd name="T8" fmla="*/ 100 w 100"/>
                <a:gd name="T9" fmla="*/ 64 h 64"/>
                <a:gd name="T10" fmla="*/ 100 w 100"/>
                <a:gd name="T11" fmla="*/ 5 h 64"/>
                <a:gd name="T12" fmla="*/ 93 w 100"/>
                <a:gd name="T13" fmla="*/ 0 h 64"/>
                <a:gd name="T14" fmla="*/ 20 w 100"/>
                <a:gd name="T15" fmla="*/ 45 h 64"/>
                <a:gd name="T16" fmla="*/ 16 w 100"/>
                <a:gd name="T17" fmla="*/ 50 h 64"/>
                <a:gd name="T18" fmla="*/ 12 w 100"/>
                <a:gd name="T19" fmla="*/ 45 h 64"/>
                <a:gd name="T20" fmla="*/ 12 w 100"/>
                <a:gd name="T21" fmla="*/ 27 h 64"/>
                <a:gd name="T22" fmla="*/ 16 w 100"/>
                <a:gd name="T23" fmla="*/ 23 h 64"/>
                <a:gd name="T24" fmla="*/ 20 w 100"/>
                <a:gd name="T25" fmla="*/ 27 h 64"/>
                <a:gd name="T26" fmla="*/ 20 w 100"/>
                <a:gd name="T27" fmla="*/ 4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0" h="64">
                  <a:moveTo>
                    <a:pt x="93" y="0"/>
                  </a:moveTo>
                  <a:cubicBezTo>
                    <a:pt x="4" y="0"/>
                    <a:pt x="4" y="0"/>
                    <a:pt x="4" y="0"/>
                  </a:cubicBezTo>
                  <a:cubicBezTo>
                    <a:pt x="1" y="0"/>
                    <a:pt x="0" y="2"/>
                    <a:pt x="0" y="5"/>
                  </a:cubicBezTo>
                  <a:cubicBezTo>
                    <a:pt x="0" y="64"/>
                    <a:pt x="0" y="64"/>
                    <a:pt x="0" y="64"/>
                  </a:cubicBezTo>
                  <a:cubicBezTo>
                    <a:pt x="100" y="64"/>
                    <a:pt x="100" y="64"/>
                    <a:pt x="100" y="64"/>
                  </a:cubicBezTo>
                  <a:cubicBezTo>
                    <a:pt x="100" y="5"/>
                    <a:pt x="100" y="5"/>
                    <a:pt x="100" y="5"/>
                  </a:cubicBezTo>
                  <a:cubicBezTo>
                    <a:pt x="100" y="2"/>
                    <a:pt x="96" y="0"/>
                    <a:pt x="93" y="0"/>
                  </a:cubicBezTo>
                  <a:close/>
                  <a:moveTo>
                    <a:pt x="20" y="45"/>
                  </a:moveTo>
                  <a:cubicBezTo>
                    <a:pt x="20" y="48"/>
                    <a:pt x="18" y="50"/>
                    <a:pt x="16" y="50"/>
                  </a:cubicBezTo>
                  <a:cubicBezTo>
                    <a:pt x="14" y="50"/>
                    <a:pt x="12" y="48"/>
                    <a:pt x="12" y="45"/>
                  </a:cubicBezTo>
                  <a:cubicBezTo>
                    <a:pt x="12" y="27"/>
                    <a:pt x="12" y="27"/>
                    <a:pt x="12" y="27"/>
                  </a:cubicBezTo>
                  <a:cubicBezTo>
                    <a:pt x="12" y="25"/>
                    <a:pt x="14" y="23"/>
                    <a:pt x="16" y="23"/>
                  </a:cubicBezTo>
                  <a:cubicBezTo>
                    <a:pt x="18" y="23"/>
                    <a:pt x="20" y="25"/>
                    <a:pt x="20" y="27"/>
                  </a:cubicBezTo>
                  <a:lnTo>
                    <a:pt x="20"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71" name="Freeform 154"/>
            <p:cNvSpPr>
              <a:spLocks noEditPoints="1"/>
            </p:cNvSpPr>
            <p:nvPr/>
          </p:nvSpPr>
          <p:spPr bwMode="auto">
            <a:xfrm>
              <a:off x="3632200" y="2617788"/>
              <a:ext cx="241300" cy="252412"/>
            </a:xfrm>
            <a:custGeom>
              <a:avLst/>
              <a:gdLst>
                <a:gd name="T0" fmla="*/ 0 w 100"/>
                <a:gd name="T1" fmla="*/ 0 h 104"/>
                <a:gd name="T2" fmla="*/ 0 w 100"/>
                <a:gd name="T3" fmla="*/ 97 h 104"/>
                <a:gd name="T4" fmla="*/ 4 w 100"/>
                <a:gd name="T5" fmla="*/ 104 h 104"/>
                <a:gd name="T6" fmla="*/ 93 w 100"/>
                <a:gd name="T7" fmla="*/ 104 h 104"/>
                <a:gd name="T8" fmla="*/ 100 w 100"/>
                <a:gd name="T9" fmla="*/ 97 h 104"/>
                <a:gd name="T10" fmla="*/ 100 w 100"/>
                <a:gd name="T11" fmla="*/ 0 h 104"/>
                <a:gd name="T12" fmla="*/ 0 w 100"/>
                <a:gd name="T13" fmla="*/ 0 h 104"/>
                <a:gd name="T14" fmla="*/ 20 w 100"/>
                <a:gd name="T15" fmla="*/ 61 h 104"/>
                <a:gd name="T16" fmla="*/ 16 w 100"/>
                <a:gd name="T17" fmla="*/ 65 h 104"/>
                <a:gd name="T18" fmla="*/ 12 w 100"/>
                <a:gd name="T19" fmla="*/ 61 h 104"/>
                <a:gd name="T20" fmla="*/ 12 w 100"/>
                <a:gd name="T21" fmla="*/ 15 h 104"/>
                <a:gd name="T22" fmla="*/ 16 w 100"/>
                <a:gd name="T23" fmla="*/ 11 h 104"/>
                <a:gd name="T24" fmla="*/ 20 w 100"/>
                <a:gd name="T25" fmla="*/ 15 h 104"/>
                <a:gd name="T26" fmla="*/ 20 w 100"/>
                <a:gd name="T27" fmla="*/ 6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0" h="104">
                  <a:moveTo>
                    <a:pt x="0" y="0"/>
                  </a:moveTo>
                  <a:cubicBezTo>
                    <a:pt x="0" y="97"/>
                    <a:pt x="0" y="97"/>
                    <a:pt x="0" y="97"/>
                  </a:cubicBezTo>
                  <a:cubicBezTo>
                    <a:pt x="0" y="100"/>
                    <a:pt x="1" y="104"/>
                    <a:pt x="4" y="104"/>
                  </a:cubicBezTo>
                  <a:cubicBezTo>
                    <a:pt x="93" y="104"/>
                    <a:pt x="93" y="104"/>
                    <a:pt x="93" y="104"/>
                  </a:cubicBezTo>
                  <a:cubicBezTo>
                    <a:pt x="96" y="104"/>
                    <a:pt x="100" y="100"/>
                    <a:pt x="100" y="97"/>
                  </a:cubicBezTo>
                  <a:cubicBezTo>
                    <a:pt x="100" y="0"/>
                    <a:pt x="100" y="0"/>
                    <a:pt x="100" y="0"/>
                  </a:cubicBezTo>
                  <a:lnTo>
                    <a:pt x="0" y="0"/>
                  </a:lnTo>
                  <a:close/>
                  <a:moveTo>
                    <a:pt x="20" y="61"/>
                  </a:moveTo>
                  <a:cubicBezTo>
                    <a:pt x="20" y="63"/>
                    <a:pt x="18" y="65"/>
                    <a:pt x="16" y="65"/>
                  </a:cubicBezTo>
                  <a:cubicBezTo>
                    <a:pt x="14" y="65"/>
                    <a:pt x="12" y="63"/>
                    <a:pt x="12" y="61"/>
                  </a:cubicBezTo>
                  <a:cubicBezTo>
                    <a:pt x="12" y="15"/>
                    <a:pt x="12" y="15"/>
                    <a:pt x="12" y="15"/>
                  </a:cubicBezTo>
                  <a:cubicBezTo>
                    <a:pt x="12" y="13"/>
                    <a:pt x="14" y="11"/>
                    <a:pt x="16" y="11"/>
                  </a:cubicBezTo>
                  <a:cubicBezTo>
                    <a:pt x="18" y="11"/>
                    <a:pt x="20" y="13"/>
                    <a:pt x="20" y="15"/>
                  </a:cubicBezTo>
                  <a:lnTo>
                    <a:pt x="20"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grpSp>
      <p:sp>
        <p:nvSpPr>
          <p:cNvPr id="18" name="TextBox 17"/>
          <p:cNvSpPr txBox="1"/>
          <p:nvPr/>
        </p:nvSpPr>
        <p:spPr>
          <a:xfrm>
            <a:off x="9980962" y="5065160"/>
            <a:ext cx="778521" cy="184666"/>
          </a:xfrm>
          <a:prstGeom prst="rect">
            <a:avLst/>
          </a:prstGeom>
        </p:spPr>
        <p:txBody>
          <a:bodyPr wrap="square" lIns="0" tIns="0" rIns="0" bIns="0" rtlCol="0">
            <a:spAutoFit/>
          </a:bodyPr>
          <a:lstStyle>
            <a:defPPr>
              <a:defRPr lang="en-US"/>
            </a:defPPr>
            <a:lvl1pPr algn="ctr" defTabSz="932597">
              <a:defRPr sz="1200" spc="-39">
                <a:gradFill>
                  <a:gsLst>
                    <a:gs pos="0">
                      <a:schemeClr val="tx1"/>
                    </a:gs>
                    <a:gs pos="100000">
                      <a:schemeClr val="tx1"/>
                    </a:gs>
                  </a:gsLst>
                  <a:lin ang="5400000" scaled="1"/>
                </a:gradFill>
                <a:ea typeface="Segoe UI" pitchFamily="34" charset="0"/>
                <a:cs typeface="Segoe UI" pitchFamily="34" charset="0"/>
              </a:defRPr>
            </a:lvl1pPr>
          </a:lstStyle>
          <a:p>
            <a:pPr>
              <a:defRPr/>
            </a:pPr>
            <a:r>
              <a:rPr lang="en-US" dirty="0">
                <a:gradFill>
                  <a:gsLst>
                    <a:gs pos="0">
                      <a:srgbClr val="505050"/>
                    </a:gs>
                    <a:gs pos="100000">
                      <a:srgbClr val="505050"/>
                    </a:gs>
                  </a:gsLst>
                  <a:lin ang="5400000" scaled="1"/>
                </a:gradFill>
              </a:rPr>
              <a:t>Television</a:t>
            </a:r>
          </a:p>
        </p:txBody>
      </p:sp>
      <p:sp>
        <p:nvSpPr>
          <p:cNvPr id="26" name="TextBox 25"/>
          <p:cNvSpPr txBox="1"/>
          <p:nvPr/>
        </p:nvSpPr>
        <p:spPr>
          <a:xfrm>
            <a:off x="9980962" y="2821123"/>
            <a:ext cx="778521" cy="184666"/>
          </a:xfrm>
          <a:prstGeom prst="rect">
            <a:avLst/>
          </a:prstGeom>
        </p:spPr>
        <p:txBody>
          <a:bodyPr wrap="square" lIns="0" tIns="0" rIns="0" bIns="0" rtlCol="0">
            <a:spAutoFit/>
          </a:bodyPr>
          <a:lstStyle/>
          <a:p>
            <a:pPr algn="ctr" defTabSz="932597">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Microwave</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grpSp>
        <p:nvGrpSpPr>
          <p:cNvPr id="194" name="Group 193"/>
          <p:cNvGrpSpPr/>
          <p:nvPr/>
        </p:nvGrpSpPr>
        <p:grpSpPr>
          <a:xfrm>
            <a:off x="10118952" y="4353309"/>
            <a:ext cx="502541" cy="550593"/>
            <a:chOff x="9374188" y="4051300"/>
            <a:chExt cx="398463" cy="436563"/>
          </a:xfrm>
          <a:solidFill>
            <a:srgbClr val="0078D7"/>
          </a:solidFill>
        </p:grpSpPr>
        <p:sp>
          <p:nvSpPr>
            <p:cNvPr id="146" name="Freeform 129"/>
            <p:cNvSpPr>
              <a:spLocks noEditPoints="1"/>
            </p:cNvSpPr>
            <p:nvPr/>
          </p:nvSpPr>
          <p:spPr bwMode="auto">
            <a:xfrm>
              <a:off x="9374188" y="4217988"/>
              <a:ext cx="398463" cy="269875"/>
            </a:xfrm>
            <a:custGeom>
              <a:avLst/>
              <a:gdLst>
                <a:gd name="T0" fmla="*/ 158 w 165"/>
                <a:gd name="T1" fmla="*/ 0 h 111"/>
                <a:gd name="T2" fmla="*/ 7 w 165"/>
                <a:gd name="T3" fmla="*/ 0 h 111"/>
                <a:gd name="T4" fmla="*/ 0 w 165"/>
                <a:gd name="T5" fmla="*/ 7 h 111"/>
                <a:gd name="T6" fmla="*/ 0 w 165"/>
                <a:gd name="T7" fmla="*/ 104 h 111"/>
                <a:gd name="T8" fmla="*/ 7 w 165"/>
                <a:gd name="T9" fmla="*/ 111 h 111"/>
                <a:gd name="T10" fmla="*/ 158 w 165"/>
                <a:gd name="T11" fmla="*/ 111 h 111"/>
                <a:gd name="T12" fmla="*/ 165 w 165"/>
                <a:gd name="T13" fmla="*/ 104 h 111"/>
                <a:gd name="T14" fmla="*/ 165 w 165"/>
                <a:gd name="T15" fmla="*/ 7 h 111"/>
                <a:gd name="T16" fmla="*/ 158 w 165"/>
                <a:gd name="T17" fmla="*/ 0 h 111"/>
                <a:gd name="T18" fmla="*/ 120 w 165"/>
                <a:gd name="T19" fmla="*/ 93 h 111"/>
                <a:gd name="T20" fmla="*/ 73 w 165"/>
                <a:gd name="T21" fmla="*/ 96 h 111"/>
                <a:gd name="T22" fmla="*/ 18 w 165"/>
                <a:gd name="T23" fmla="*/ 93 h 111"/>
                <a:gd name="T24" fmla="*/ 14 w 165"/>
                <a:gd name="T25" fmla="*/ 56 h 111"/>
                <a:gd name="T26" fmla="*/ 18 w 165"/>
                <a:gd name="T27" fmla="*/ 17 h 111"/>
                <a:gd name="T28" fmla="*/ 73 w 165"/>
                <a:gd name="T29" fmla="*/ 14 h 111"/>
                <a:gd name="T30" fmla="*/ 120 w 165"/>
                <a:gd name="T31" fmla="*/ 17 h 111"/>
                <a:gd name="T32" fmla="*/ 124 w 165"/>
                <a:gd name="T33" fmla="*/ 55 h 111"/>
                <a:gd name="T34" fmla="*/ 120 w 165"/>
                <a:gd name="T35" fmla="*/ 93 h 111"/>
                <a:gd name="T36" fmla="*/ 154 w 165"/>
                <a:gd name="T37" fmla="*/ 91 h 111"/>
                <a:gd name="T38" fmla="*/ 152 w 165"/>
                <a:gd name="T39" fmla="*/ 94 h 111"/>
                <a:gd name="T40" fmla="*/ 140 w 165"/>
                <a:gd name="T41" fmla="*/ 94 h 111"/>
                <a:gd name="T42" fmla="*/ 137 w 165"/>
                <a:gd name="T43" fmla="*/ 91 h 111"/>
                <a:gd name="T44" fmla="*/ 137 w 165"/>
                <a:gd name="T45" fmla="*/ 20 h 111"/>
                <a:gd name="T46" fmla="*/ 140 w 165"/>
                <a:gd name="T47" fmla="*/ 17 h 111"/>
                <a:gd name="T48" fmla="*/ 152 w 165"/>
                <a:gd name="T49" fmla="*/ 17 h 111"/>
                <a:gd name="T50" fmla="*/ 154 w 165"/>
                <a:gd name="T51" fmla="*/ 20 h 111"/>
                <a:gd name="T52" fmla="*/ 154 w 165"/>
                <a:gd name="T53" fmla="*/ 9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5" h="111">
                  <a:moveTo>
                    <a:pt x="158" y="0"/>
                  </a:moveTo>
                  <a:cubicBezTo>
                    <a:pt x="7" y="0"/>
                    <a:pt x="7" y="0"/>
                    <a:pt x="7" y="0"/>
                  </a:cubicBezTo>
                  <a:cubicBezTo>
                    <a:pt x="3" y="0"/>
                    <a:pt x="0" y="3"/>
                    <a:pt x="0" y="7"/>
                  </a:cubicBezTo>
                  <a:cubicBezTo>
                    <a:pt x="0" y="104"/>
                    <a:pt x="0" y="104"/>
                    <a:pt x="0" y="104"/>
                  </a:cubicBezTo>
                  <a:cubicBezTo>
                    <a:pt x="0" y="108"/>
                    <a:pt x="3" y="111"/>
                    <a:pt x="7" y="111"/>
                  </a:cubicBezTo>
                  <a:cubicBezTo>
                    <a:pt x="158" y="111"/>
                    <a:pt x="158" y="111"/>
                    <a:pt x="158" y="111"/>
                  </a:cubicBezTo>
                  <a:cubicBezTo>
                    <a:pt x="162" y="111"/>
                    <a:pt x="165" y="108"/>
                    <a:pt x="165" y="104"/>
                  </a:cubicBezTo>
                  <a:cubicBezTo>
                    <a:pt x="165" y="7"/>
                    <a:pt x="165" y="7"/>
                    <a:pt x="165" y="7"/>
                  </a:cubicBezTo>
                  <a:cubicBezTo>
                    <a:pt x="165" y="3"/>
                    <a:pt x="162" y="0"/>
                    <a:pt x="158" y="0"/>
                  </a:cubicBezTo>
                  <a:close/>
                  <a:moveTo>
                    <a:pt x="120" y="93"/>
                  </a:moveTo>
                  <a:cubicBezTo>
                    <a:pt x="118" y="95"/>
                    <a:pt x="97" y="96"/>
                    <a:pt x="73" y="96"/>
                  </a:cubicBezTo>
                  <a:cubicBezTo>
                    <a:pt x="46" y="96"/>
                    <a:pt x="20" y="95"/>
                    <a:pt x="18" y="93"/>
                  </a:cubicBezTo>
                  <a:cubicBezTo>
                    <a:pt x="16" y="91"/>
                    <a:pt x="14" y="74"/>
                    <a:pt x="14" y="56"/>
                  </a:cubicBezTo>
                  <a:cubicBezTo>
                    <a:pt x="14" y="36"/>
                    <a:pt x="15" y="20"/>
                    <a:pt x="18" y="17"/>
                  </a:cubicBezTo>
                  <a:cubicBezTo>
                    <a:pt x="20" y="15"/>
                    <a:pt x="47" y="14"/>
                    <a:pt x="73" y="14"/>
                  </a:cubicBezTo>
                  <a:cubicBezTo>
                    <a:pt x="99" y="14"/>
                    <a:pt x="119" y="16"/>
                    <a:pt x="120" y="17"/>
                  </a:cubicBezTo>
                  <a:cubicBezTo>
                    <a:pt x="122" y="19"/>
                    <a:pt x="124" y="36"/>
                    <a:pt x="124" y="55"/>
                  </a:cubicBezTo>
                  <a:cubicBezTo>
                    <a:pt x="124" y="74"/>
                    <a:pt x="123" y="91"/>
                    <a:pt x="120" y="93"/>
                  </a:cubicBezTo>
                  <a:close/>
                  <a:moveTo>
                    <a:pt x="154" y="91"/>
                  </a:moveTo>
                  <a:cubicBezTo>
                    <a:pt x="154" y="92"/>
                    <a:pt x="153" y="94"/>
                    <a:pt x="152" y="94"/>
                  </a:cubicBezTo>
                  <a:cubicBezTo>
                    <a:pt x="140" y="94"/>
                    <a:pt x="140" y="94"/>
                    <a:pt x="140" y="94"/>
                  </a:cubicBezTo>
                  <a:cubicBezTo>
                    <a:pt x="139" y="94"/>
                    <a:pt x="137" y="92"/>
                    <a:pt x="137" y="91"/>
                  </a:cubicBezTo>
                  <a:cubicBezTo>
                    <a:pt x="137" y="20"/>
                    <a:pt x="137" y="20"/>
                    <a:pt x="137" y="20"/>
                  </a:cubicBezTo>
                  <a:cubicBezTo>
                    <a:pt x="137" y="19"/>
                    <a:pt x="139" y="17"/>
                    <a:pt x="140" y="17"/>
                  </a:cubicBezTo>
                  <a:cubicBezTo>
                    <a:pt x="152" y="17"/>
                    <a:pt x="152" y="17"/>
                    <a:pt x="152" y="17"/>
                  </a:cubicBezTo>
                  <a:cubicBezTo>
                    <a:pt x="153" y="17"/>
                    <a:pt x="154" y="19"/>
                    <a:pt x="154" y="20"/>
                  </a:cubicBezTo>
                  <a:lnTo>
                    <a:pt x="154"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47" name="Oval 130"/>
            <p:cNvSpPr>
              <a:spLocks noChangeArrowheads="1"/>
            </p:cNvSpPr>
            <p:nvPr/>
          </p:nvSpPr>
          <p:spPr bwMode="auto">
            <a:xfrm>
              <a:off x="9720263" y="4271963"/>
              <a:ext cx="14288" cy="158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48" name="Oval 131"/>
            <p:cNvSpPr>
              <a:spLocks noChangeArrowheads="1"/>
            </p:cNvSpPr>
            <p:nvPr/>
          </p:nvSpPr>
          <p:spPr bwMode="auto">
            <a:xfrm>
              <a:off x="9720263" y="4292600"/>
              <a:ext cx="14288" cy="174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49" name="Oval 132"/>
            <p:cNvSpPr>
              <a:spLocks noChangeArrowheads="1"/>
            </p:cNvSpPr>
            <p:nvPr/>
          </p:nvSpPr>
          <p:spPr bwMode="auto">
            <a:xfrm>
              <a:off x="9720263" y="4318000"/>
              <a:ext cx="14288" cy="158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50" name="Oval 133"/>
            <p:cNvSpPr>
              <a:spLocks noChangeArrowheads="1"/>
            </p:cNvSpPr>
            <p:nvPr/>
          </p:nvSpPr>
          <p:spPr bwMode="auto">
            <a:xfrm>
              <a:off x="9712325" y="4356100"/>
              <a:ext cx="30163" cy="301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51" name="Oval 134"/>
            <p:cNvSpPr>
              <a:spLocks noChangeArrowheads="1"/>
            </p:cNvSpPr>
            <p:nvPr/>
          </p:nvSpPr>
          <p:spPr bwMode="auto">
            <a:xfrm>
              <a:off x="9712325" y="4405313"/>
              <a:ext cx="30163" cy="285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52" name="Freeform 135"/>
            <p:cNvSpPr>
              <a:spLocks/>
            </p:cNvSpPr>
            <p:nvPr/>
          </p:nvSpPr>
          <p:spPr bwMode="auto">
            <a:xfrm>
              <a:off x="9502775" y="4184650"/>
              <a:ext cx="130175" cy="28575"/>
            </a:xfrm>
            <a:custGeom>
              <a:avLst/>
              <a:gdLst>
                <a:gd name="T0" fmla="*/ 34 w 54"/>
                <a:gd name="T1" fmla="*/ 0 h 12"/>
                <a:gd name="T2" fmla="*/ 33 w 54"/>
                <a:gd name="T3" fmla="*/ 0 h 12"/>
                <a:gd name="T4" fmla="*/ 27 w 54"/>
                <a:gd name="T5" fmla="*/ 0 h 12"/>
                <a:gd name="T6" fmla="*/ 20 w 54"/>
                <a:gd name="T7" fmla="*/ 0 h 12"/>
                <a:gd name="T8" fmla="*/ 19 w 54"/>
                <a:gd name="T9" fmla="*/ 1 h 12"/>
                <a:gd name="T10" fmla="*/ 0 w 54"/>
                <a:gd name="T11" fmla="*/ 12 h 12"/>
                <a:gd name="T12" fmla="*/ 54 w 54"/>
                <a:gd name="T13" fmla="*/ 12 h 12"/>
                <a:gd name="T14" fmla="*/ 34 w 54"/>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2">
                  <a:moveTo>
                    <a:pt x="34" y="0"/>
                  </a:moveTo>
                  <a:cubicBezTo>
                    <a:pt x="34" y="0"/>
                    <a:pt x="33" y="0"/>
                    <a:pt x="33" y="0"/>
                  </a:cubicBezTo>
                  <a:cubicBezTo>
                    <a:pt x="31" y="0"/>
                    <a:pt x="29" y="0"/>
                    <a:pt x="27" y="0"/>
                  </a:cubicBezTo>
                  <a:cubicBezTo>
                    <a:pt x="25" y="0"/>
                    <a:pt x="22" y="0"/>
                    <a:pt x="20" y="0"/>
                  </a:cubicBezTo>
                  <a:cubicBezTo>
                    <a:pt x="20" y="0"/>
                    <a:pt x="19" y="1"/>
                    <a:pt x="19" y="1"/>
                  </a:cubicBezTo>
                  <a:cubicBezTo>
                    <a:pt x="11" y="3"/>
                    <a:pt x="4" y="5"/>
                    <a:pt x="0" y="12"/>
                  </a:cubicBezTo>
                  <a:cubicBezTo>
                    <a:pt x="54" y="12"/>
                    <a:pt x="54" y="12"/>
                    <a:pt x="54" y="12"/>
                  </a:cubicBezTo>
                  <a:cubicBezTo>
                    <a:pt x="50" y="4"/>
                    <a:pt x="43" y="3"/>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53" name="Freeform 136"/>
            <p:cNvSpPr>
              <a:spLocks/>
            </p:cNvSpPr>
            <p:nvPr/>
          </p:nvSpPr>
          <p:spPr bwMode="auto">
            <a:xfrm>
              <a:off x="9466263" y="4051300"/>
              <a:ext cx="84138" cy="130175"/>
            </a:xfrm>
            <a:custGeom>
              <a:avLst/>
              <a:gdLst>
                <a:gd name="T0" fmla="*/ 1 w 35"/>
                <a:gd name="T1" fmla="*/ 0 h 54"/>
                <a:gd name="T2" fmla="*/ 0 w 35"/>
                <a:gd name="T3" fmla="*/ 0 h 54"/>
                <a:gd name="T4" fmla="*/ 0 w 35"/>
                <a:gd name="T5" fmla="*/ 1 h 54"/>
                <a:gd name="T6" fmla="*/ 34 w 35"/>
                <a:gd name="T7" fmla="*/ 54 h 54"/>
                <a:gd name="T8" fmla="*/ 35 w 35"/>
                <a:gd name="T9" fmla="*/ 54 h 54"/>
                <a:gd name="T10" fmla="*/ 1 w 35"/>
                <a:gd name="T11" fmla="*/ 0 h 54"/>
              </a:gdLst>
              <a:ahLst/>
              <a:cxnLst>
                <a:cxn ang="0">
                  <a:pos x="T0" y="T1"/>
                </a:cxn>
                <a:cxn ang="0">
                  <a:pos x="T2" y="T3"/>
                </a:cxn>
                <a:cxn ang="0">
                  <a:pos x="T4" y="T5"/>
                </a:cxn>
                <a:cxn ang="0">
                  <a:pos x="T6" y="T7"/>
                </a:cxn>
                <a:cxn ang="0">
                  <a:pos x="T8" y="T9"/>
                </a:cxn>
                <a:cxn ang="0">
                  <a:pos x="T10" y="T11"/>
                </a:cxn>
              </a:cxnLst>
              <a:rect l="0" t="0" r="r" b="b"/>
              <a:pathLst>
                <a:path w="35" h="54">
                  <a:moveTo>
                    <a:pt x="1" y="0"/>
                  </a:moveTo>
                  <a:cubicBezTo>
                    <a:pt x="1" y="0"/>
                    <a:pt x="1" y="0"/>
                    <a:pt x="0" y="0"/>
                  </a:cubicBezTo>
                  <a:cubicBezTo>
                    <a:pt x="0" y="0"/>
                    <a:pt x="0" y="1"/>
                    <a:pt x="0" y="1"/>
                  </a:cubicBezTo>
                  <a:cubicBezTo>
                    <a:pt x="34" y="54"/>
                    <a:pt x="34" y="54"/>
                    <a:pt x="34" y="54"/>
                  </a:cubicBezTo>
                  <a:cubicBezTo>
                    <a:pt x="34" y="54"/>
                    <a:pt x="35" y="54"/>
                    <a:pt x="35" y="54"/>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54" name="Freeform 137"/>
            <p:cNvSpPr>
              <a:spLocks/>
            </p:cNvSpPr>
            <p:nvPr/>
          </p:nvSpPr>
          <p:spPr bwMode="auto">
            <a:xfrm>
              <a:off x="9582150" y="4051300"/>
              <a:ext cx="87313" cy="130175"/>
            </a:xfrm>
            <a:custGeom>
              <a:avLst/>
              <a:gdLst>
                <a:gd name="T0" fmla="*/ 35 w 36"/>
                <a:gd name="T1" fmla="*/ 0 h 54"/>
                <a:gd name="T2" fmla="*/ 34 w 36"/>
                <a:gd name="T3" fmla="*/ 0 h 54"/>
                <a:gd name="T4" fmla="*/ 0 w 36"/>
                <a:gd name="T5" fmla="*/ 54 h 54"/>
                <a:gd name="T6" fmla="*/ 1 w 36"/>
                <a:gd name="T7" fmla="*/ 54 h 54"/>
                <a:gd name="T8" fmla="*/ 36 w 36"/>
                <a:gd name="T9" fmla="*/ 1 h 54"/>
                <a:gd name="T10" fmla="*/ 35 w 36"/>
                <a:gd name="T11" fmla="*/ 0 h 54"/>
              </a:gdLst>
              <a:ahLst/>
              <a:cxnLst>
                <a:cxn ang="0">
                  <a:pos x="T0" y="T1"/>
                </a:cxn>
                <a:cxn ang="0">
                  <a:pos x="T2" y="T3"/>
                </a:cxn>
                <a:cxn ang="0">
                  <a:pos x="T4" y="T5"/>
                </a:cxn>
                <a:cxn ang="0">
                  <a:pos x="T6" y="T7"/>
                </a:cxn>
                <a:cxn ang="0">
                  <a:pos x="T8" y="T9"/>
                </a:cxn>
                <a:cxn ang="0">
                  <a:pos x="T10" y="T11"/>
                </a:cxn>
              </a:cxnLst>
              <a:rect l="0" t="0" r="r" b="b"/>
              <a:pathLst>
                <a:path w="36" h="54">
                  <a:moveTo>
                    <a:pt x="35" y="0"/>
                  </a:moveTo>
                  <a:cubicBezTo>
                    <a:pt x="35" y="0"/>
                    <a:pt x="35" y="0"/>
                    <a:pt x="34" y="0"/>
                  </a:cubicBezTo>
                  <a:cubicBezTo>
                    <a:pt x="0" y="54"/>
                    <a:pt x="0" y="54"/>
                    <a:pt x="0" y="54"/>
                  </a:cubicBezTo>
                  <a:cubicBezTo>
                    <a:pt x="0" y="54"/>
                    <a:pt x="1" y="54"/>
                    <a:pt x="1" y="54"/>
                  </a:cubicBezTo>
                  <a:cubicBezTo>
                    <a:pt x="36" y="1"/>
                    <a:pt x="36" y="1"/>
                    <a:pt x="36" y="1"/>
                  </a:cubicBezTo>
                  <a:cubicBezTo>
                    <a:pt x="36" y="1"/>
                    <a:pt x="36" y="0"/>
                    <a:pt x="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grpSp>
      <p:grpSp>
        <p:nvGrpSpPr>
          <p:cNvPr id="181" name="Group 180"/>
          <p:cNvGrpSpPr/>
          <p:nvPr/>
        </p:nvGrpSpPr>
        <p:grpSpPr>
          <a:xfrm>
            <a:off x="10095926" y="2366505"/>
            <a:ext cx="548592" cy="314338"/>
            <a:chOff x="9350375" y="2522538"/>
            <a:chExt cx="434976" cy="249237"/>
          </a:xfrm>
          <a:solidFill>
            <a:srgbClr val="0078D7"/>
          </a:solidFill>
        </p:grpSpPr>
        <p:sp>
          <p:nvSpPr>
            <p:cNvPr id="172" name="Freeform 155"/>
            <p:cNvSpPr>
              <a:spLocks noEditPoints="1"/>
            </p:cNvSpPr>
            <p:nvPr/>
          </p:nvSpPr>
          <p:spPr bwMode="auto">
            <a:xfrm>
              <a:off x="9688513" y="2522538"/>
              <a:ext cx="96838" cy="249237"/>
            </a:xfrm>
            <a:custGeom>
              <a:avLst/>
              <a:gdLst>
                <a:gd name="T0" fmla="*/ 0 w 40"/>
                <a:gd name="T1" fmla="*/ 0 h 103"/>
                <a:gd name="T2" fmla="*/ 5 w 40"/>
                <a:gd name="T3" fmla="*/ 100 h 103"/>
                <a:gd name="T4" fmla="*/ 13 w 40"/>
                <a:gd name="T5" fmla="*/ 100 h 103"/>
                <a:gd name="T6" fmla="*/ 40 w 40"/>
                <a:gd name="T7" fmla="*/ 94 h 103"/>
                <a:gd name="T8" fmla="*/ 34 w 40"/>
                <a:gd name="T9" fmla="*/ 0 h 103"/>
                <a:gd name="T10" fmla="*/ 12 w 40"/>
                <a:gd name="T11" fmla="*/ 54 h 103"/>
                <a:gd name="T12" fmla="*/ 6 w 40"/>
                <a:gd name="T13" fmla="*/ 54 h 103"/>
                <a:gd name="T14" fmla="*/ 6 w 40"/>
                <a:gd name="T15" fmla="*/ 42 h 103"/>
                <a:gd name="T16" fmla="*/ 12 w 40"/>
                <a:gd name="T17" fmla="*/ 42 h 103"/>
                <a:gd name="T18" fmla="*/ 6 w 40"/>
                <a:gd name="T19" fmla="*/ 42 h 103"/>
                <a:gd name="T20" fmla="*/ 6 w 40"/>
                <a:gd name="T21" fmla="*/ 66 h 103"/>
                <a:gd name="T22" fmla="*/ 12 w 40"/>
                <a:gd name="T23" fmla="*/ 66 h 103"/>
                <a:gd name="T24" fmla="*/ 20 w 40"/>
                <a:gd name="T25" fmla="*/ 91 h 103"/>
                <a:gd name="T26" fmla="*/ 20 w 40"/>
                <a:gd name="T27" fmla="*/ 75 h 103"/>
                <a:gd name="T28" fmla="*/ 20 w 40"/>
                <a:gd name="T29" fmla="*/ 91 h 103"/>
                <a:gd name="T30" fmla="*/ 23 w 40"/>
                <a:gd name="T31" fmla="*/ 54 h 103"/>
                <a:gd name="T32" fmla="*/ 17 w 40"/>
                <a:gd name="T33" fmla="*/ 54 h 103"/>
                <a:gd name="T34" fmla="*/ 17 w 40"/>
                <a:gd name="T35" fmla="*/ 42 h 103"/>
                <a:gd name="T36" fmla="*/ 23 w 40"/>
                <a:gd name="T37" fmla="*/ 42 h 103"/>
                <a:gd name="T38" fmla="*/ 17 w 40"/>
                <a:gd name="T39" fmla="*/ 42 h 103"/>
                <a:gd name="T40" fmla="*/ 23 w 40"/>
                <a:gd name="T41" fmla="*/ 66 h 103"/>
                <a:gd name="T42" fmla="*/ 17 w 40"/>
                <a:gd name="T43" fmla="*/ 66 h 103"/>
                <a:gd name="T44" fmla="*/ 31 w 40"/>
                <a:gd name="T45" fmla="*/ 69 h 103"/>
                <a:gd name="T46" fmla="*/ 31 w 40"/>
                <a:gd name="T47" fmla="*/ 63 h 103"/>
                <a:gd name="T48" fmla="*/ 31 w 40"/>
                <a:gd name="T49" fmla="*/ 69 h 103"/>
                <a:gd name="T50" fmla="*/ 28 w 40"/>
                <a:gd name="T51" fmla="*/ 54 h 103"/>
                <a:gd name="T52" fmla="*/ 34 w 40"/>
                <a:gd name="T53" fmla="*/ 54 h 103"/>
                <a:gd name="T54" fmla="*/ 31 w 40"/>
                <a:gd name="T55" fmla="*/ 45 h 103"/>
                <a:gd name="T56" fmla="*/ 31 w 40"/>
                <a:gd name="T57" fmla="*/ 39 h 103"/>
                <a:gd name="T58" fmla="*/ 31 w 40"/>
                <a:gd name="T59" fmla="*/ 45 h 103"/>
                <a:gd name="T60" fmla="*/ 28 w 40"/>
                <a:gd name="T61" fmla="*/ 33 h 103"/>
                <a:gd name="T62" fmla="*/ 6 w 40"/>
                <a:gd name="T63" fmla="*/ 27 h 103"/>
                <a:gd name="T64" fmla="*/ 12 w 40"/>
                <a:gd name="T65" fmla="*/ 15 h 103"/>
                <a:gd name="T66" fmla="*/ 34 w 40"/>
                <a:gd name="T67" fmla="*/ 2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 h="103">
                  <a:moveTo>
                    <a:pt x="34" y="0"/>
                  </a:moveTo>
                  <a:cubicBezTo>
                    <a:pt x="0" y="0"/>
                    <a:pt x="0" y="0"/>
                    <a:pt x="0" y="0"/>
                  </a:cubicBezTo>
                  <a:cubicBezTo>
                    <a:pt x="0" y="100"/>
                    <a:pt x="0" y="100"/>
                    <a:pt x="0" y="100"/>
                  </a:cubicBezTo>
                  <a:cubicBezTo>
                    <a:pt x="5" y="100"/>
                    <a:pt x="5" y="100"/>
                    <a:pt x="5" y="100"/>
                  </a:cubicBezTo>
                  <a:cubicBezTo>
                    <a:pt x="5" y="102"/>
                    <a:pt x="7" y="103"/>
                    <a:pt x="9" y="103"/>
                  </a:cubicBezTo>
                  <a:cubicBezTo>
                    <a:pt x="11" y="103"/>
                    <a:pt x="13" y="102"/>
                    <a:pt x="13" y="100"/>
                  </a:cubicBezTo>
                  <a:cubicBezTo>
                    <a:pt x="34" y="100"/>
                    <a:pt x="34" y="100"/>
                    <a:pt x="34" y="100"/>
                  </a:cubicBezTo>
                  <a:cubicBezTo>
                    <a:pt x="37" y="100"/>
                    <a:pt x="40" y="97"/>
                    <a:pt x="40" y="94"/>
                  </a:cubicBezTo>
                  <a:cubicBezTo>
                    <a:pt x="40" y="6"/>
                    <a:pt x="40" y="6"/>
                    <a:pt x="40" y="6"/>
                  </a:cubicBezTo>
                  <a:cubicBezTo>
                    <a:pt x="40" y="3"/>
                    <a:pt x="37" y="0"/>
                    <a:pt x="34" y="0"/>
                  </a:cubicBezTo>
                  <a:close/>
                  <a:moveTo>
                    <a:pt x="9" y="51"/>
                  </a:moveTo>
                  <a:cubicBezTo>
                    <a:pt x="11" y="51"/>
                    <a:pt x="12" y="52"/>
                    <a:pt x="12" y="54"/>
                  </a:cubicBezTo>
                  <a:cubicBezTo>
                    <a:pt x="12" y="56"/>
                    <a:pt x="11" y="57"/>
                    <a:pt x="9" y="57"/>
                  </a:cubicBezTo>
                  <a:cubicBezTo>
                    <a:pt x="7" y="57"/>
                    <a:pt x="6" y="56"/>
                    <a:pt x="6" y="54"/>
                  </a:cubicBezTo>
                  <a:cubicBezTo>
                    <a:pt x="6" y="52"/>
                    <a:pt x="7" y="51"/>
                    <a:pt x="9" y="51"/>
                  </a:cubicBezTo>
                  <a:close/>
                  <a:moveTo>
                    <a:pt x="6" y="42"/>
                  </a:moveTo>
                  <a:cubicBezTo>
                    <a:pt x="6" y="40"/>
                    <a:pt x="7" y="39"/>
                    <a:pt x="9" y="39"/>
                  </a:cubicBezTo>
                  <a:cubicBezTo>
                    <a:pt x="11" y="39"/>
                    <a:pt x="12" y="40"/>
                    <a:pt x="12" y="42"/>
                  </a:cubicBezTo>
                  <a:cubicBezTo>
                    <a:pt x="12" y="44"/>
                    <a:pt x="11" y="45"/>
                    <a:pt x="9" y="45"/>
                  </a:cubicBezTo>
                  <a:cubicBezTo>
                    <a:pt x="7" y="45"/>
                    <a:pt x="6" y="44"/>
                    <a:pt x="6" y="42"/>
                  </a:cubicBezTo>
                  <a:close/>
                  <a:moveTo>
                    <a:pt x="9" y="69"/>
                  </a:moveTo>
                  <a:cubicBezTo>
                    <a:pt x="7" y="69"/>
                    <a:pt x="6" y="68"/>
                    <a:pt x="6" y="66"/>
                  </a:cubicBezTo>
                  <a:cubicBezTo>
                    <a:pt x="6" y="64"/>
                    <a:pt x="7" y="63"/>
                    <a:pt x="9" y="63"/>
                  </a:cubicBezTo>
                  <a:cubicBezTo>
                    <a:pt x="11" y="63"/>
                    <a:pt x="12" y="64"/>
                    <a:pt x="12" y="66"/>
                  </a:cubicBezTo>
                  <a:cubicBezTo>
                    <a:pt x="12" y="68"/>
                    <a:pt x="11" y="69"/>
                    <a:pt x="9" y="69"/>
                  </a:cubicBezTo>
                  <a:close/>
                  <a:moveTo>
                    <a:pt x="20" y="91"/>
                  </a:moveTo>
                  <a:cubicBezTo>
                    <a:pt x="16" y="91"/>
                    <a:pt x="12" y="87"/>
                    <a:pt x="12" y="83"/>
                  </a:cubicBezTo>
                  <a:cubicBezTo>
                    <a:pt x="12" y="78"/>
                    <a:pt x="16" y="75"/>
                    <a:pt x="20" y="75"/>
                  </a:cubicBezTo>
                  <a:cubicBezTo>
                    <a:pt x="24" y="75"/>
                    <a:pt x="28" y="78"/>
                    <a:pt x="28" y="83"/>
                  </a:cubicBezTo>
                  <a:cubicBezTo>
                    <a:pt x="28" y="87"/>
                    <a:pt x="24" y="91"/>
                    <a:pt x="20" y="91"/>
                  </a:cubicBezTo>
                  <a:close/>
                  <a:moveTo>
                    <a:pt x="20" y="51"/>
                  </a:moveTo>
                  <a:cubicBezTo>
                    <a:pt x="22" y="51"/>
                    <a:pt x="23" y="52"/>
                    <a:pt x="23" y="54"/>
                  </a:cubicBezTo>
                  <a:cubicBezTo>
                    <a:pt x="23" y="56"/>
                    <a:pt x="22" y="57"/>
                    <a:pt x="20" y="57"/>
                  </a:cubicBezTo>
                  <a:cubicBezTo>
                    <a:pt x="18" y="57"/>
                    <a:pt x="17" y="56"/>
                    <a:pt x="17" y="54"/>
                  </a:cubicBezTo>
                  <a:cubicBezTo>
                    <a:pt x="17" y="52"/>
                    <a:pt x="18" y="51"/>
                    <a:pt x="20" y="51"/>
                  </a:cubicBezTo>
                  <a:close/>
                  <a:moveTo>
                    <a:pt x="17" y="42"/>
                  </a:moveTo>
                  <a:cubicBezTo>
                    <a:pt x="17" y="40"/>
                    <a:pt x="18" y="39"/>
                    <a:pt x="20" y="39"/>
                  </a:cubicBezTo>
                  <a:cubicBezTo>
                    <a:pt x="22" y="39"/>
                    <a:pt x="23" y="40"/>
                    <a:pt x="23" y="42"/>
                  </a:cubicBezTo>
                  <a:cubicBezTo>
                    <a:pt x="23" y="44"/>
                    <a:pt x="22" y="45"/>
                    <a:pt x="20" y="45"/>
                  </a:cubicBezTo>
                  <a:cubicBezTo>
                    <a:pt x="18" y="45"/>
                    <a:pt x="17" y="44"/>
                    <a:pt x="17" y="42"/>
                  </a:cubicBezTo>
                  <a:close/>
                  <a:moveTo>
                    <a:pt x="20" y="63"/>
                  </a:moveTo>
                  <a:cubicBezTo>
                    <a:pt x="22" y="63"/>
                    <a:pt x="23" y="64"/>
                    <a:pt x="23" y="66"/>
                  </a:cubicBezTo>
                  <a:cubicBezTo>
                    <a:pt x="23" y="68"/>
                    <a:pt x="22" y="69"/>
                    <a:pt x="20" y="69"/>
                  </a:cubicBezTo>
                  <a:cubicBezTo>
                    <a:pt x="18" y="69"/>
                    <a:pt x="17" y="68"/>
                    <a:pt x="17" y="66"/>
                  </a:cubicBezTo>
                  <a:cubicBezTo>
                    <a:pt x="17" y="64"/>
                    <a:pt x="18" y="63"/>
                    <a:pt x="20" y="63"/>
                  </a:cubicBezTo>
                  <a:close/>
                  <a:moveTo>
                    <a:pt x="31" y="69"/>
                  </a:moveTo>
                  <a:cubicBezTo>
                    <a:pt x="29" y="69"/>
                    <a:pt x="28" y="68"/>
                    <a:pt x="28" y="66"/>
                  </a:cubicBezTo>
                  <a:cubicBezTo>
                    <a:pt x="28" y="64"/>
                    <a:pt x="29" y="63"/>
                    <a:pt x="31" y="63"/>
                  </a:cubicBezTo>
                  <a:cubicBezTo>
                    <a:pt x="33" y="63"/>
                    <a:pt x="34" y="64"/>
                    <a:pt x="34" y="66"/>
                  </a:cubicBezTo>
                  <a:cubicBezTo>
                    <a:pt x="34" y="68"/>
                    <a:pt x="33" y="69"/>
                    <a:pt x="31" y="69"/>
                  </a:cubicBezTo>
                  <a:close/>
                  <a:moveTo>
                    <a:pt x="31" y="57"/>
                  </a:moveTo>
                  <a:cubicBezTo>
                    <a:pt x="29" y="57"/>
                    <a:pt x="28" y="56"/>
                    <a:pt x="28" y="54"/>
                  </a:cubicBezTo>
                  <a:cubicBezTo>
                    <a:pt x="28" y="52"/>
                    <a:pt x="29" y="51"/>
                    <a:pt x="31" y="51"/>
                  </a:cubicBezTo>
                  <a:cubicBezTo>
                    <a:pt x="33" y="51"/>
                    <a:pt x="34" y="52"/>
                    <a:pt x="34" y="54"/>
                  </a:cubicBezTo>
                  <a:cubicBezTo>
                    <a:pt x="34" y="56"/>
                    <a:pt x="33" y="57"/>
                    <a:pt x="31" y="57"/>
                  </a:cubicBezTo>
                  <a:close/>
                  <a:moveTo>
                    <a:pt x="31" y="45"/>
                  </a:moveTo>
                  <a:cubicBezTo>
                    <a:pt x="29" y="45"/>
                    <a:pt x="28" y="44"/>
                    <a:pt x="28" y="42"/>
                  </a:cubicBezTo>
                  <a:cubicBezTo>
                    <a:pt x="28" y="40"/>
                    <a:pt x="29" y="39"/>
                    <a:pt x="31" y="39"/>
                  </a:cubicBezTo>
                  <a:cubicBezTo>
                    <a:pt x="33" y="39"/>
                    <a:pt x="34" y="40"/>
                    <a:pt x="34" y="42"/>
                  </a:cubicBezTo>
                  <a:cubicBezTo>
                    <a:pt x="34" y="44"/>
                    <a:pt x="33" y="45"/>
                    <a:pt x="31" y="45"/>
                  </a:cubicBezTo>
                  <a:close/>
                  <a:moveTo>
                    <a:pt x="34" y="27"/>
                  </a:moveTo>
                  <a:cubicBezTo>
                    <a:pt x="34" y="30"/>
                    <a:pt x="31" y="33"/>
                    <a:pt x="28" y="33"/>
                  </a:cubicBezTo>
                  <a:cubicBezTo>
                    <a:pt x="12" y="33"/>
                    <a:pt x="12" y="33"/>
                    <a:pt x="12" y="33"/>
                  </a:cubicBezTo>
                  <a:cubicBezTo>
                    <a:pt x="9" y="33"/>
                    <a:pt x="6" y="30"/>
                    <a:pt x="6" y="27"/>
                  </a:cubicBezTo>
                  <a:cubicBezTo>
                    <a:pt x="6" y="21"/>
                    <a:pt x="6" y="21"/>
                    <a:pt x="6" y="21"/>
                  </a:cubicBezTo>
                  <a:cubicBezTo>
                    <a:pt x="6" y="18"/>
                    <a:pt x="9" y="15"/>
                    <a:pt x="12" y="15"/>
                  </a:cubicBezTo>
                  <a:cubicBezTo>
                    <a:pt x="28" y="15"/>
                    <a:pt x="28" y="15"/>
                    <a:pt x="28" y="15"/>
                  </a:cubicBezTo>
                  <a:cubicBezTo>
                    <a:pt x="31" y="15"/>
                    <a:pt x="34" y="18"/>
                    <a:pt x="34" y="21"/>
                  </a:cubicBezTo>
                  <a:lnTo>
                    <a:pt x="34"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73" name="Freeform 156"/>
            <p:cNvSpPr>
              <a:spLocks noEditPoints="1"/>
            </p:cNvSpPr>
            <p:nvPr/>
          </p:nvSpPr>
          <p:spPr bwMode="auto">
            <a:xfrm>
              <a:off x="9350375" y="2522538"/>
              <a:ext cx="323850" cy="249237"/>
            </a:xfrm>
            <a:custGeom>
              <a:avLst/>
              <a:gdLst>
                <a:gd name="T0" fmla="*/ 0 w 134"/>
                <a:gd name="T1" fmla="*/ 6 h 103"/>
                <a:gd name="T2" fmla="*/ 0 w 134"/>
                <a:gd name="T3" fmla="*/ 94 h 103"/>
                <a:gd name="T4" fmla="*/ 6 w 134"/>
                <a:gd name="T5" fmla="*/ 100 h 103"/>
                <a:gd name="T6" fmla="*/ 23 w 134"/>
                <a:gd name="T7" fmla="*/ 100 h 103"/>
                <a:gd name="T8" fmla="*/ 27 w 134"/>
                <a:gd name="T9" fmla="*/ 103 h 103"/>
                <a:gd name="T10" fmla="*/ 31 w 134"/>
                <a:gd name="T11" fmla="*/ 100 h 103"/>
                <a:gd name="T12" fmla="*/ 134 w 134"/>
                <a:gd name="T13" fmla="*/ 100 h 103"/>
                <a:gd name="T14" fmla="*/ 134 w 134"/>
                <a:gd name="T15" fmla="*/ 0 h 103"/>
                <a:gd name="T16" fmla="*/ 6 w 134"/>
                <a:gd name="T17" fmla="*/ 0 h 103"/>
                <a:gd name="T18" fmla="*/ 0 w 134"/>
                <a:gd name="T19" fmla="*/ 6 h 103"/>
                <a:gd name="T20" fmla="*/ 12 w 134"/>
                <a:gd name="T21" fmla="*/ 21 h 103"/>
                <a:gd name="T22" fmla="*/ 18 w 134"/>
                <a:gd name="T23" fmla="*/ 15 h 103"/>
                <a:gd name="T24" fmla="*/ 116 w 134"/>
                <a:gd name="T25" fmla="*/ 15 h 103"/>
                <a:gd name="T26" fmla="*/ 122 w 134"/>
                <a:gd name="T27" fmla="*/ 21 h 103"/>
                <a:gd name="T28" fmla="*/ 122 w 134"/>
                <a:gd name="T29" fmla="*/ 79 h 103"/>
                <a:gd name="T30" fmla="*/ 116 w 134"/>
                <a:gd name="T31" fmla="*/ 85 h 103"/>
                <a:gd name="T32" fmla="*/ 18 w 134"/>
                <a:gd name="T33" fmla="*/ 85 h 103"/>
                <a:gd name="T34" fmla="*/ 12 w 134"/>
                <a:gd name="T35" fmla="*/ 79 h 103"/>
                <a:gd name="T36" fmla="*/ 12 w 134"/>
                <a:gd name="T37" fmla="*/ 2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4" h="103">
                  <a:moveTo>
                    <a:pt x="0" y="6"/>
                  </a:moveTo>
                  <a:cubicBezTo>
                    <a:pt x="0" y="94"/>
                    <a:pt x="0" y="94"/>
                    <a:pt x="0" y="94"/>
                  </a:cubicBezTo>
                  <a:cubicBezTo>
                    <a:pt x="0" y="97"/>
                    <a:pt x="3" y="100"/>
                    <a:pt x="6" y="100"/>
                  </a:cubicBezTo>
                  <a:cubicBezTo>
                    <a:pt x="23" y="100"/>
                    <a:pt x="23" y="100"/>
                    <a:pt x="23" y="100"/>
                  </a:cubicBezTo>
                  <a:cubicBezTo>
                    <a:pt x="23" y="102"/>
                    <a:pt x="25" y="103"/>
                    <a:pt x="27" y="103"/>
                  </a:cubicBezTo>
                  <a:cubicBezTo>
                    <a:pt x="29" y="103"/>
                    <a:pt x="31" y="102"/>
                    <a:pt x="31" y="100"/>
                  </a:cubicBezTo>
                  <a:cubicBezTo>
                    <a:pt x="134" y="100"/>
                    <a:pt x="134" y="100"/>
                    <a:pt x="134" y="100"/>
                  </a:cubicBezTo>
                  <a:cubicBezTo>
                    <a:pt x="134" y="0"/>
                    <a:pt x="134" y="0"/>
                    <a:pt x="134" y="0"/>
                  </a:cubicBezTo>
                  <a:cubicBezTo>
                    <a:pt x="6" y="0"/>
                    <a:pt x="6" y="0"/>
                    <a:pt x="6" y="0"/>
                  </a:cubicBezTo>
                  <a:cubicBezTo>
                    <a:pt x="3" y="0"/>
                    <a:pt x="0" y="3"/>
                    <a:pt x="0" y="6"/>
                  </a:cubicBezTo>
                  <a:close/>
                  <a:moveTo>
                    <a:pt x="12" y="21"/>
                  </a:moveTo>
                  <a:cubicBezTo>
                    <a:pt x="12" y="18"/>
                    <a:pt x="15" y="15"/>
                    <a:pt x="18" y="15"/>
                  </a:cubicBezTo>
                  <a:cubicBezTo>
                    <a:pt x="116" y="15"/>
                    <a:pt x="116" y="15"/>
                    <a:pt x="116" y="15"/>
                  </a:cubicBezTo>
                  <a:cubicBezTo>
                    <a:pt x="119" y="15"/>
                    <a:pt x="122" y="18"/>
                    <a:pt x="122" y="21"/>
                  </a:cubicBezTo>
                  <a:cubicBezTo>
                    <a:pt x="122" y="79"/>
                    <a:pt x="122" y="79"/>
                    <a:pt x="122" y="79"/>
                  </a:cubicBezTo>
                  <a:cubicBezTo>
                    <a:pt x="122" y="82"/>
                    <a:pt x="119" y="85"/>
                    <a:pt x="116" y="85"/>
                  </a:cubicBezTo>
                  <a:cubicBezTo>
                    <a:pt x="18" y="85"/>
                    <a:pt x="18" y="85"/>
                    <a:pt x="18" y="85"/>
                  </a:cubicBezTo>
                  <a:cubicBezTo>
                    <a:pt x="15" y="85"/>
                    <a:pt x="12" y="82"/>
                    <a:pt x="12" y="79"/>
                  </a:cubicBezTo>
                  <a:lnTo>
                    <a:pt x="12"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grpSp>
      <p:sp>
        <p:nvSpPr>
          <p:cNvPr id="11" name="TextBox 10"/>
          <p:cNvSpPr txBox="1"/>
          <p:nvPr/>
        </p:nvSpPr>
        <p:spPr>
          <a:xfrm>
            <a:off x="1491917" y="5065160"/>
            <a:ext cx="870818" cy="184666"/>
          </a:xfrm>
          <a:prstGeom prst="rect">
            <a:avLst/>
          </a:prstGeom>
        </p:spPr>
        <p:txBody>
          <a:bodyPr wrap="square" lIns="0" tIns="0" rIns="0" bIns="0" rtlCol="0">
            <a:spAutoFit/>
          </a:bodyPr>
          <a:lstStyle>
            <a:defPPr>
              <a:defRPr lang="en-US"/>
            </a:defPPr>
            <a:lvl1pPr algn="ctr" defTabSz="932597">
              <a:defRPr sz="1200" spc="-39">
                <a:gradFill>
                  <a:gsLst>
                    <a:gs pos="0">
                      <a:schemeClr val="tx1"/>
                    </a:gs>
                    <a:gs pos="100000">
                      <a:schemeClr val="tx1"/>
                    </a:gs>
                  </a:gsLst>
                  <a:lin ang="5400000" scaled="1"/>
                </a:gradFill>
                <a:ea typeface="Segoe UI" pitchFamily="34" charset="0"/>
                <a:cs typeface="Segoe UI" pitchFamily="34" charset="0"/>
              </a:defRPr>
            </a:lvl1pPr>
          </a:lstStyle>
          <a:p>
            <a:pPr>
              <a:defRPr/>
            </a:pPr>
            <a:r>
              <a:rPr lang="en-US" dirty="0">
                <a:gradFill>
                  <a:gsLst>
                    <a:gs pos="0">
                      <a:srgbClr val="505050"/>
                    </a:gs>
                    <a:gs pos="100000">
                      <a:srgbClr val="505050"/>
                    </a:gs>
                  </a:gsLst>
                  <a:lin ang="5400000" scaled="1"/>
                </a:gradFill>
              </a:rPr>
              <a:t>Coffee maker</a:t>
            </a:r>
          </a:p>
        </p:txBody>
      </p:sp>
      <p:sp>
        <p:nvSpPr>
          <p:cNvPr id="19" name="TextBox 18"/>
          <p:cNvSpPr txBox="1"/>
          <p:nvPr/>
        </p:nvSpPr>
        <p:spPr>
          <a:xfrm>
            <a:off x="1584213" y="2821123"/>
            <a:ext cx="778521" cy="184666"/>
          </a:xfrm>
          <a:prstGeom prst="rect">
            <a:avLst/>
          </a:prstGeom>
        </p:spPr>
        <p:txBody>
          <a:bodyPr wrap="square" lIns="0" tIns="0" rIns="0" bIns="0" rtlCol="0">
            <a:spAutoFit/>
          </a:bodyPr>
          <a:lstStyle/>
          <a:p>
            <a:pPr algn="ctr" defTabSz="932597">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Alarm clock</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grpSp>
        <p:nvGrpSpPr>
          <p:cNvPr id="189" name="Group 188"/>
          <p:cNvGrpSpPr/>
          <p:nvPr/>
        </p:nvGrpSpPr>
        <p:grpSpPr>
          <a:xfrm>
            <a:off x="1621997" y="4527497"/>
            <a:ext cx="610658" cy="376405"/>
            <a:chOff x="2493963" y="4117975"/>
            <a:chExt cx="484188" cy="298450"/>
          </a:xfrm>
          <a:solidFill>
            <a:srgbClr val="0078D7"/>
          </a:solidFill>
        </p:grpSpPr>
        <p:sp>
          <p:nvSpPr>
            <p:cNvPr id="112" name="Freeform 95"/>
            <p:cNvSpPr>
              <a:spLocks/>
            </p:cNvSpPr>
            <p:nvPr/>
          </p:nvSpPr>
          <p:spPr bwMode="auto">
            <a:xfrm>
              <a:off x="2493963" y="4365625"/>
              <a:ext cx="484188" cy="50800"/>
            </a:xfrm>
            <a:custGeom>
              <a:avLst/>
              <a:gdLst>
                <a:gd name="T0" fmla="*/ 200 w 200"/>
                <a:gd name="T1" fmla="*/ 0 h 21"/>
                <a:gd name="T2" fmla="*/ 0 w 200"/>
                <a:gd name="T3" fmla="*/ 0 h 21"/>
                <a:gd name="T4" fmla="*/ 20 w 200"/>
                <a:gd name="T5" fmla="*/ 21 h 21"/>
                <a:gd name="T6" fmla="*/ 180 w 200"/>
                <a:gd name="T7" fmla="*/ 21 h 21"/>
                <a:gd name="T8" fmla="*/ 200 w 200"/>
                <a:gd name="T9" fmla="*/ 0 h 21"/>
              </a:gdLst>
              <a:ahLst/>
              <a:cxnLst>
                <a:cxn ang="0">
                  <a:pos x="T0" y="T1"/>
                </a:cxn>
                <a:cxn ang="0">
                  <a:pos x="T2" y="T3"/>
                </a:cxn>
                <a:cxn ang="0">
                  <a:pos x="T4" y="T5"/>
                </a:cxn>
                <a:cxn ang="0">
                  <a:pos x="T6" y="T7"/>
                </a:cxn>
                <a:cxn ang="0">
                  <a:pos x="T8" y="T9"/>
                </a:cxn>
              </a:cxnLst>
              <a:rect l="0" t="0" r="r" b="b"/>
              <a:pathLst>
                <a:path w="200" h="21">
                  <a:moveTo>
                    <a:pt x="200" y="0"/>
                  </a:moveTo>
                  <a:cubicBezTo>
                    <a:pt x="0" y="0"/>
                    <a:pt x="0" y="0"/>
                    <a:pt x="0" y="0"/>
                  </a:cubicBezTo>
                  <a:cubicBezTo>
                    <a:pt x="0" y="15"/>
                    <a:pt x="11" y="21"/>
                    <a:pt x="20" y="21"/>
                  </a:cubicBezTo>
                  <a:cubicBezTo>
                    <a:pt x="180" y="21"/>
                    <a:pt x="180" y="21"/>
                    <a:pt x="180" y="21"/>
                  </a:cubicBezTo>
                  <a:cubicBezTo>
                    <a:pt x="190" y="21"/>
                    <a:pt x="200" y="13"/>
                    <a:pt x="20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13" name="Freeform 96"/>
            <p:cNvSpPr>
              <a:spLocks noEditPoints="1"/>
            </p:cNvSpPr>
            <p:nvPr/>
          </p:nvSpPr>
          <p:spPr bwMode="auto">
            <a:xfrm>
              <a:off x="2595563" y="4117975"/>
              <a:ext cx="373063" cy="236537"/>
            </a:xfrm>
            <a:custGeom>
              <a:avLst/>
              <a:gdLst>
                <a:gd name="T0" fmla="*/ 120 w 154"/>
                <a:gd name="T1" fmla="*/ 0 h 97"/>
                <a:gd name="T2" fmla="*/ 0 w 154"/>
                <a:gd name="T3" fmla="*/ 0 h 97"/>
                <a:gd name="T4" fmla="*/ 0 w 154"/>
                <a:gd name="T5" fmla="*/ 78 h 97"/>
                <a:gd name="T6" fmla="*/ 19 w 154"/>
                <a:gd name="T7" fmla="*/ 97 h 97"/>
                <a:gd name="T8" fmla="*/ 97 w 154"/>
                <a:gd name="T9" fmla="*/ 97 h 97"/>
                <a:gd name="T10" fmla="*/ 116 w 154"/>
                <a:gd name="T11" fmla="*/ 78 h 97"/>
                <a:gd name="T12" fmla="*/ 116 w 154"/>
                <a:gd name="T13" fmla="*/ 72 h 97"/>
                <a:gd name="T14" fmla="*/ 154 w 154"/>
                <a:gd name="T15" fmla="*/ 36 h 97"/>
                <a:gd name="T16" fmla="*/ 120 w 154"/>
                <a:gd name="T17" fmla="*/ 0 h 97"/>
                <a:gd name="T18" fmla="*/ 116 w 154"/>
                <a:gd name="T19" fmla="*/ 57 h 97"/>
                <a:gd name="T20" fmla="*/ 116 w 154"/>
                <a:gd name="T21" fmla="*/ 15 h 97"/>
                <a:gd name="T22" fmla="*/ 120 w 154"/>
                <a:gd name="T23" fmla="*/ 15 h 97"/>
                <a:gd name="T24" fmla="*/ 140 w 154"/>
                <a:gd name="T25" fmla="*/ 36 h 97"/>
                <a:gd name="T26" fmla="*/ 116 w 154"/>
                <a:gd name="T27" fmla="*/ 5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4" h="97">
                  <a:moveTo>
                    <a:pt x="120" y="0"/>
                  </a:moveTo>
                  <a:cubicBezTo>
                    <a:pt x="0" y="0"/>
                    <a:pt x="0" y="0"/>
                    <a:pt x="0" y="0"/>
                  </a:cubicBezTo>
                  <a:cubicBezTo>
                    <a:pt x="0" y="78"/>
                    <a:pt x="0" y="78"/>
                    <a:pt x="0" y="78"/>
                  </a:cubicBezTo>
                  <a:cubicBezTo>
                    <a:pt x="0" y="89"/>
                    <a:pt x="9" y="97"/>
                    <a:pt x="19" y="97"/>
                  </a:cubicBezTo>
                  <a:cubicBezTo>
                    <a:pt x="97" y="97"/>
                    <a:pt x="97" y="97"/>
                    <a:pt x="97" y="97"/>
                  </a:cubicBezTo>
                  <a:cubicBezTo>
                    <a:pt x="108" y="97"/>
                    <a:pt x="116" y="88"/>
                    <a:pt x="116" y="78"/>
                  </a:cubicBezTo>
                  <a:cubicBezTo>
                    <a:pt x="116" y="72"/>
                    <a:pt x="116" y="72"/>
                    <a:pt x="116" y="72"/>
                  </a:cubicBezTo>
                  <a:cubicBezTo>
                    <a:pt x="138" y="72"/>
                    <a:pt x="154" y="55"/>
                    <a:pt x="154" y="36"/>
                  </a:cubicBezTo>
                  <a:cubicBezTo>
                    <a:pt x="154" y="16"/>
                    <a:pt x="138" y="0"/>
                    <a:pt x="120" y="0"/>
                  </a:cubicBezTo>
                  <a:close/>
                  <a:moveTo>
                    <a:pt x="116" y="57"/>
                  </a:moveTo>
                  <a:cubicBezTo>
                    <a:pt x="116" y="15"/>
                    <a:pt x="116" y="15"/>
                    <a:pt x="116" y="15"/>
                  </a:cubicBezTo>
                  <a:cubicBezTo>
                    <a:pt x="120" y="15"/>
                    <a:pt x="120" y="15"/>
                    <a:pt x="120" y="15"/>
                  </a:cubicBezTo>
                  <a:cubicBezTo>
                    <a:pt x="135" y="15"/>
                    <a:pt x="140" y="29"/>
                    <a:pt x="140" y="36"/>
                  </a:cubicBezTo>
                  <a:cubicBezTo>
                    <a:pt x="140" y="47"/>
                    <a:pt x="131" y="58"/>
                    <a:pt x="11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grpSp>
      <p:grpSp>
        <p:nvGrpSpPr>
          <p:cNvPr id="188" name="Group 187"/>
          <p:cNvGrpSpPr/>
          <p:nvPr/>
        </p:nvGrpSpPr>
        <p:grpSpPr>
          <a:xfrm>
            <a:off x="1744226" y="2118238"/>
            <a:ext cx="458494" cy="562605"/>
            <a:chOff x="2600325" y="2420938"/>
            <a:chExt cx="363538" cy="446087"/>
          </a:xfrm>
          <a:solidFill>
            <a:srgbClr val="0078D7"/>
          </a:solidFill>
        </p:grpSpPr>
        <p:sp>
          <p:nvSpPr>
            <p:cNvPr id="174" name="Freeform 157"/>
            <p:cNvSpPr>
              <a:spLocks noEditPoints="1"/>
            </p:cNvSpPr>
            <p:nvPr/>
          </p:nvSpPr>
          <p:spPr bwMode="auto">
            <a:xfrm>
              <a:off x="2600325" y="2463800"/>
              <a:ext cx="363538" cy="365125"/>
            </a:xfrm>
            <a:custGeom>
              <a:avLst/>
              <a:gdLst>
                <a:gd name="T0" fmla="*/ 75 w 150"/>
                <a:gd name="T1" fmla="*/ 150 h 150"/>
                <a:gd name="T2" fmla="*/ 0 w 150"/>
                <a:gd name="T3" fmla="*/ 75 h 150"/>
                <a:gd name="T4" fmla="*/ 75 w 150"/>
                <a:gd name="T5" fmla="*/ 0 h 150"/>
                <a:gd name="T6" fmla="*/ 150 w 150"/>
                <a:gd name="T7" fmla="*/ 75 h 150"/>
                <a:gd name="T8" fmla="*/ 75 w 150"/>
                <a:gd name="T9" fmla="*/ 150 h 150"/>
                <a:gd name="T10" fmla="*/ 75 w 150"/>
                <a:gd name="T11" fmla="*/ 21 h 150"/>
                <a:gd name="T12" fmla="*/ 21 w 150"/>
                <a:gd name="T13" fmla="*/ 75 h 150"/>
                <a:gd name="T14" fmla="*/ 75 w 150"/>
                <a:gd name="T15" fmla="*/ 129 h 150"/>
                <a:gd name="T16" fmla="*/ 129 w 150"/>
                <a:gd name="T17" fmla="*/ 75 h 150"/>
                <a:gd name="T18" fmla="*/ 75 w 150"/>
                <a:gd name="T19" fmla="*/ 2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150"/>
                  </a:moveTo>
                  <a:cubicBezTo>
                    <a:pt x="34" y="150"/>
                    <a:pt x="0" y="116"/>
                    <a:pt x="0" y="75"/>
                  </a:cubicBezTo>
                  <a:cubicBezTo>
                    <a:pt x="0" y="33"/>
                    <a:pt x="34" y="0"/>
                    <a:pt x="75" y="0"/>
                  </a:cubicBezTo>
                  <a:cubicBezTo>
                    <a:pt x="116" y="0"/>
                    <a:pt x="150" y="33"/>
                    <a:pt x="150" y="75"/>
                  </a:cubicBezTo>
                  <a:cubicBezTo>
                    <a:pt x="150" y="116"/>
                    <a:pt x="116" y="150"/>
                    <a:pt x="75" y="150"/>
                  </a:cubicBezTo>
                  <a:close/>
                  <a:moveTo>
                    <a:pt x="75" y="21"/>
                  </a:moveTo>
                  <a:cubicBezTo>
                    <a:pt x="45" y="21"/>
                    <a:pt x="21" y="45"/>
                    <a:pt x="21" y="75"/>
                  </a:cubicBezTo>
                  <a:cubicBezTo>
                    <a:pt x="21" y="105"/>
                    <a:pt x="45" y="129"/>
                    <a:pt x="75" y="129"/>
                  </a:cubicBezTo>
                  <a:cubicBezTo>
                    <a:pt x="105" y="129"/>
                    <a:pt x="129" y="105"/>
                    <a:pt x="129" y="75"/>
                  </a:cubicBezTo>
                  <a:cubicBezTo>
                    <a:pt x="129" y="45"/>
                    <a:pt x="105" y="21"/>
                    <a:pt x="75"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75" name="Freeform 158"/>
            <p:cNvSpPr>
              <a:spLocks/>
            </p:cNvSpPr>
            <p:nvPr/>
          </p:nvSpPr>
          <p:spPr bwMode="auto">
            <a:xfrm>
              <a:off x="2644775" y="2762250"/>
              <a:ext cx="88900" cy="104775"/>
            </a:xfrm>
            <a:custGeom>
              <a:avLst/>
              <a:gdLst>
                <a:gd name="T0" fmla="*/ 12 w 37"/>
                <a:gd name="T1" fmla="*/ 43 h 43"/>
                <a:gd name="T2" fmla="*/ 6 w 37"/>
                <a:gd name="T3" fmla="*/ 41 h 43"/>
                <a:gd name="T4" fmla="*/ 3 w 37"/>
                <a:gd name="T5" fmla="*/ 26 h 43"/>
                <a:gd name="T6" fmla="*/ 16 w 37"/>
                <a:gd name="T7" fmla="*/ 7 h 43"/>
                <a:gd name="T8" fmla="*/ 30 w 37"/>
                <a:gd name="T9" fmla="*/ 3 h 43"/>
                <a:gd name="T10" fmla="*/ 33 w 37"/>
                <a:gd name="T11" fmla="*/ 18 h 43"/>
                <a:gd name="T12" fmla="*/ 21 w 37"/>
                <a:gd name="T13" fmla="*/ 38 h 43"/>
                <a:gd name="T14" fmla="*/ 12 w 37"/>
                <a:gd name="T15" fmla="*/ 43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3">
                  <a:moveTo>
                    <a:pt x="12" y="43"/>
                  </a:moveTo>
                  <a:cubicBezTo>
                    <a:pt x="10" y="43"/>
                    <a:pt x="8" y="42"/>
                    <a:pt x="6" y="41"/>
                  </a:cubicBezTo>
                  <a:cubicBezTo>
                    <a:pt x="1" y="38"/>
                    <a:pt x="0" y="31"/>
                    <a:pt x="3" y="26"/>
                  </a:cubicBezTo>
                  <a:cubicBezTo>
                    <a:pt x="16" y="7"/>
                    <a:pt x="16" y="7"/>
                    <a:pt x="16" y="7"/>
                  </a:cubicBezTo>
                  <a:cubicBezTo>
                    <a:pt x="19" y="2"/>
                    <a:pt x="25" y="0"/>
                    <a:pt x="30" y="3"/>
                  </a:cubicBezTo>
                  <a:cubicBezTo>
                    <a:pt x="35" y="7"/>
                    <a:pt x="37" y="13"/>
                    <a:pt x="33" y="18"/>
                  </a:cubicBezTo>
                  <a:cubicBezTo>
                    <a:pt x="21" y="38"/>
                    <a:pt x="21" y="38"/>
                    <a:pt x="21" y="38"/>
                  </a:cubicBezTo>
                  <a:cubicBezTo>
                    <a:pt x="19" y="41"/>
                    <a:pt x="16" y="43"/>
                    <a:pt x="12"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76" name="Freeform 159"/>
            <p:cNvSpPr>
              <a:spLocks/>
            </p:cNvSpPr>
            <p:nvPr/>
          </p:nvSpPr>
          <p:spPr bwMode="auto">
            <a:xfrm>
              <a:off x="2833688" y="2762250"/>
              <a:ext cx="87313" cy="104775"/>
            </a:xfrm>
            <a:custGeom>
              <a:avLst/>
              <a:gdLst>
                <a:gd name="T0" fmla="*/ 24 w 36"/>
                <a:gd name="T1" fmla="*/ 43 h 43"/>
                <a:gd name="T2" fmla="*/ 15 w 36"/>
                <a:gd name="T3" fmla="*/ 38 h 43"/>
                <a:gd name="T4" fmla="*/ 3 w 36"/>
                <a:gd name="T5" fmla="*/ 18 h 43"/>
                <a:gd name="T6" fmla="*/ 6 w 36"/>
                <a:gd name="T7" fmla="*/ 3 h 43"/>
                <a:gd name="T8" fmla="*/ 21 w 36"/>
                <a:gd name="T9" fmla="*/ 7 h 43"/>
                <a:gd name="T10" fmla="*/ 33 w 36"/>
                <a:gd name="T11" fmla="*/ 26 h 43"/>
                <a:gd name="T12" fmla="*/ 30 w 36"/>
                <a:gd name="T13" fmla="*/ 41 h 43"/>
                <a:gd name="T14" fmla="*/ 24 w 36"/>
                <a:gd name="T15" fmla="*/ 43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43">
                  <a:moveTo>
                    <a:pt x="24" y="43"/>
                  </a:moveTo>
                  <a:cubicBezTo>
                    <a:pt x="20" y="43"/>
                    <a:pt x="17" y="41"/>
                    <a:pt x="15" y="38"/>
                  </a:cubicBezTo>
                  <a:cubicBezTo>
                    <a:pt x="3" y="18"/>
                    <a:pt x="3" y="18"/>
                    <a:pt x="3" y="18"/>
                  </a:cubicBezTo>
                  <a:cubicBezTo>
                    <a:pt x="0" y="13"/>
                    <a:pt x="1" y="7"/>
                    <a:pt x="6" y="3"/>
                  </a:cubicBezTo>
                  <a:cubicBezTo>
                    <a:pt x="11" y="0"/>
                    <a:pt x="17" y="2"/>
                    <a:pt x="21" y="7"/>
                  </a:cubicBezTo>
                  <a:cubicBezTo>
                    <a:pt x="33" y="26"/>
                    <a:pt x="33" y="26"/>
                    <a:pt x="33" y="26"/>
                  </a:cubicBezTo>
                  <a:cubicBezTo>
                    <a:pt x="36" y="31"/>
                    <a:pt x="35" y="38"/>
                    <a:pt x="30" y="41"/>
                  </a:cubicBezTo>
                  <a:cubicBezTo>
                    <a:pt x="28" y="42"/>
                    <a:pt x="26" y="43"/>
                    <a:pt x="24"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77" name="Freeform 160"/>
            <p:cNvSpPr>
              <a:spLocks/>
            </p:cNvSpPr>
            <p:nvPr/>
          </p:nvSpPr>
          <p:spPr bwMode="auto">
            <a:xfrm>
              <a:off x="2613025" y="2420938"/>
              <a:ext cx="125413" cy="101600"/>
            </a:xfrm>
            <a:custGeom>
              <a:avLst/>
              <a:gdLst>
                <a:gd name="T0" fmla="*/ 52 w 52"/>
                <a:gd name="T1" fmla="*/ 17 h 42"/>
                <a:gd name="T2" fmla="*/ 52 w 52"/>
                <a:gd name="T3" fmla="*/ 17 h 42"/>
                <a:gd name="T4" fmla="*/ 17 w 52"/>
                <a:gd name="T5" fmla="*/ 7 h 42"/>
                <a:gd name="T6" fmla="*/ 7 w 52"/>
                <a:gd name="T7" fmla="*/ 42 h 42"/>
                <a:gd name="T8" fmla="*/ 52 w 52"/>
                <a:gd name="T9" fmla="*/ 17 h 42"/>
              </a:gdLst>
              <a:ahLst/>
              <a:cxnLst>
                <a:cxn ang="0">
                  <a:pos x="T0" y="T1"/>
                </a:cxn>
                <a:cxn ang="0">
                  <a:pos x="T2" y="T3"/>
                </a:cxn>
                <a:cxn ang="0">
                  <a:pos x="T4" y="T5"/>
                </a:cxn>
                <a:cxn ang="0">
                  <a:pos x="T6" y="T7"/>
                </a:cxn>
                <a:cxn ang="0">
                  <a:pos x="T8" y="T9"/>
                </a:cxn>
              </a:cxnLst>
              <a:rect l="0" t="0" r="r" b="b"/>
              <a:pathLst>
                <a:path w="52" h="42">
                  <a:moveTo>
                    <a:pt x="52" y="17"/>
                  </a:moveTo>
                  <a:cubicBezTo>
                    <a:pt x="52" y="17"/>
                    <a:pt x="52" y="17"/>
                    <a:pt x="52" y="17"/>
                  </a:cubicBezTo>
                  <a:cubicBezTo>
                    <a:pt x="45" y="4"/>
                    <a:pt x="29" y="0"/>
                    <a:pt x="17" y="7"/>
                  </a:cubicBezTo>
                  <a:cubicBezTo>
                    <a:pt x="5" y="14"/>
                    <a:pt x="0" y="29"/>
                    <a:pt x="7" y="42"/>
                  </a:cubicBezTo>
                  <a:lnTo>
                    <a:pt x="52"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78" name="Freeform 161"/>
            <p:cNvSpPr>
              <a:spLocks/>
            </p:cNvSpPr>
            <p:nvPr/>
          </p:nvSpPr>
          <p:spPr bwMode="auto">
            <a:xfrm>
              <a:off x="2824163" y="2420938"/>
              <a:ext cx="125413" cy="101600"/>
            </a:xfrm>
            <a:custGeom>
              <a:avLst/>
              <a:gdLst>
                <a:gd name="T0" fmla="*/ 0 w 52"/>
                <a:gd name="T1" fmla="*/ 17 h 42"/>
                <a:gd name="T2" fmla="*/ 0 w 52"/>
                <a:gd name="T3" fmla="*/ 17 h 42"/>
                <a:gd name="T4" fmla="*/ 35 w 52"/>
                <a:gd name="T5" fmla="*/ 7 h 42"/>
                <a:gd name="T6" fmla="*/ 45 w 52"/>
                <a:gd name="T7" fmla="*/ 42 h 42"/>
                <a:gd name="T8" fmla="*/ 0 w 52"/>
                <a:gd name="T9" fmla="*/ 17 h 42"/>
              </a:gdLst>
              <a:ahLst/>
              <a:cxnLst>
                <a:cxn ang="0">
                  <a:pos x="T0" y="T1"/>
                </a:cxn>
                <a:cxn ang="0">
                  <a:pos x="T2" y="T3"/>
                </a:cxn>
                <a:cxn ang="0">
                  <a:pos x="T4" y="T5"/>
                </a:cxn>
                <a:cxn ang="0">
                  <a:pos x="T6" y="T7"/>
                </a:cxn>
                <a:cxn ang="0">
                  <a:pos x="T8" y="T9"/>
                </a:cxn>
              </a:cxnLst>
              <a:rect l="0" t="0" r="r" b="b"/>
              <a:pathLst>
                <a:path w="52" h="42">
                  <a:moveTo>
                    <a:pt x="0" y="17"/>
                  </a:moveTo>
                  <a:cubicBezTo>
                    <a:pt x="0" y="17"/>
                    <a:pt x="0" y="17"/>
                    <a:pt x="0" y="17"/>
                  </a:cubicBezTo>
                  <a:cubicBezTo>
                    <a:pt x="7" y="4"/>
                    <a:pt x="23" y="0"/>
                    <a:pt x="35" y="7"/>
                  </a:cubicBezTo>
                  <a:cubicBezTo>
                    <a:pt x="47" y="14"/>
                    <a:pt x="52" y="29"/>
                    <a:pt x="45" y="42"/>
                  </a:cubicBezTo>
                  <a:lnTo>
                    <a:pt x="0"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79" name="Freeform 162"/>
            <p:cNvSpPr>
              <a:spLocks/>
            </p:cNvSpPr>
            <p:nvPr/>
          </p:nvSpPr>
          <p:spPr bwMode="auto">
            <a:xfrm>
              <a:off x="2768600" y="2439988"/>
              <a:ext cx="30163" cy="34925"/>
            </a:xfrm>
            <a:custGeom>
              <a:avLst/>
              <a:gdLst>
                <a:gd name="T0" fmla="*/ 0 w 13"/>
                <a:gd name="T1" fmla="*/ 13 h 14"/>
                <a:gd name="T2" fmla="*/ 1 w 13"/>
                <a:gd name="T3" fmla="*/ 14 h 14"/>
                <a:gd name="T4" fmla="*/ 11 w 13"/>
                <a:gd name="T5" fmla="*/ 14 h 14"/>
                <a:gd name="T6" fmla="*/ 13 w 13"/>
                <a:gd name="T7" fmla="*/ 13 h 14"/>
                <a:gd name="T8" fmla="*/ 13 w 13"/>
                <a:gd name="T9" fmla="*/ 2 h 14"/>
                <a:gd name="T10" fmla="*/ 11 w 13"/>
                <a:gd name="T11" fmla="*/ 0 h 14"/>
                <a:gd name="T12" fmla="*/ 1 w 13"/>
                <a:gd name="T13" fmla="*/ 0 h 14"/>
                <a:gd name="T14" fmla="*/ 0 w 13"/>
                <a:gd name="T15" fmla="*/ 2 h 14"/>
                <a:gd name="T16" fmla="*/ 0 w 13"/>
                <a:gd name="T17"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4">
                  <a:moveTo>
                    <a:pt x="0" y="13"/>
                  </a:moveTo>
                  <a:cubicBezTo>
                    <a:pt x="0" y="13"/>
                    <a:pt x="0" y="14"/>
                    <a:pt x="1" y="14"/>
                  </a:cubicBezTo>
                  <a:cubicBezTo>
                    <a:pt x="11" y="14"/>
                    <a:pt x="11" y="14"/>
                    <a:pt x="11" y="14"/>
                  </a:cubicBezTo>
                  <a:cubicBezTo>
                    <a:pt x="12" y="14"/>
                    <a:pt x="13" y="13"/>
                    <a:pt x="13" y="13"/>
                  </a:cubicBezTo>
                  <a:cubicBezTo>
                    <a:pt x="13" y="2"/>
                    <a:pt x="13" y="2"/>
                    <a:pt x="13" y="2"/>
                  </a:cubicBezTo>
                  <a:cubicBezTo>
                    <a:pt x="13" y="1"/>
                    <a:pt x="12" y="0"/>
                    <a:pt x="11" y="0"/>
                  </a:cubicBezTo>
                  <a:cubicBezTo>
                    <a:pt x="1" y="0"/>
                    <a:pt x="1" y="0"/>
                    <a:pt x="1" y="0"/>
                  </a:cubicBezTo>
                  <a:cubicBezTo>
                    <a:pt x="0" y="0"/>
                    <a:pt x="0" y="1"/>
                    <a:pt x="0" y="2"/>
                  </a:cubicBez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180" name="Freeform 163"/>
            <p:cNvSpPr>
              <a:spLocks/>
            </p:cNvSpPr>
            <p:nvPr/>
          </p:nvSpPr>
          <p:spPr bwMode="auto">
            <a:xfrm>
              <a:off x="2773363" y="2525713"/>
              <a:ext cx="88900" cy="184150"/>
            </a:xfrm>
            <a:custGeom>
              <a:avLst/>
              <a:gdLst>
                <a:gd name="T0" fmla="*/ 32 w 37"/>
                <a:gd name="T1" fmla="*/ 76 h 76"/>
                <a:gd name="T2" fmla="*/ 30 w 37"/>
                <a:gd name="T3" fmla="*/ 75 h 76"/>
                <a:gd name="T4" fmla="*/ 0 w 37"/>
                <a:gd name="T5" fmla="*/ 52 h 76"/>
                <a:gd name="T6" fmla="*/ 0 w 37"/>
                <a:gd name="T7" fmla="*/ 4 h 76"/>
                <a:gd name="T8" fmla="*/ 4 w 37"/>
                <a:gd name="T9" fmla="*/ 0 h 76"/>
                <a:gd name="T10" fmla="*/ 8 w 37"/>
                <a:gd name="T11" fmla="*/ 4 h 76"/>
                <a:gd name="T12" fmla="*/ 8 w 37"/>
                <a:gd name="T13" fmla="*/ 48 h 76"/>
                <a:gd name="T14" fmla="*/ 35 w 37"/>
                <a:gd name="T15" fmla="*/ 68 h 76"/>
                <a:gd name="T16" fmla="*/ 36 w 37"/>
                <a:gd name="T17" fmla="*/ 74 h 76"/>
                <a:gd name="T18" fmla="*/ 32 w 37"/>
                <a:gd name="T19"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76">
                  <a:moveTo>
                    <a:pt x="32" y="76"/>
                  </a:moveTo>
                  <a:cubicBezTo>
                    <a:pt x="31" y="76"/>
                    <a:pt x="31" y="75"/>
                    <a:pt x="30" y="75"/>
                  </a:cubicBezTo>
                  <a:cubicBezTo>
                    <a:pt x="0" y="52"/>
                    <a:pt x="0" y="52"/>
                    <a:pt x="0" y="52"/>
                  </a:cubicBezTo>
                  <a:cubicBezTo>
                    <a:pt x="0" y="4"/>
                    <a:pt x="0" y="4"/>
                    <a:pt x="0" y="4"/>
                  </a:cubicBezTo>
                  <a:cubicBezTo>
                    <a:pt x="0" y="2"/>
                    <a:pt x="2" y="0"/>
                    <a:pt x="4" y="0"/>
                  </a:cubicBezTo>
                  <a:cubicBezTo>
                    <a:pt x="6" y="0"/>
                    <a:pt x="8" y="2"/>
                    <a:pt x="8" y="4"/>
                  </a:cubicBezTo>
                  <a:cubicBezTo>
                    <a:pt x="8" y="48"/>
                    <a:pt x="8" y="48"/>
                    <a:pt x="8" y="48"/>
                  </a:cubicBezTo>
                  <a:cubicBezTo>
                    <a:pt x="35" y="68"/>
                    <a:pt x="35" y="68"/>
                    <a:pt x="35" y="68"/>
                  </a:cubicBezTo>
                  <a:cubicBezTo>
                    <a:pt x="37" y="69"/>
                    <a:pt x="37" y="72"/>
                    <a:pt x="36" y="74"/>
                  </a:cubicBezTo>
                  <a:cubicBezTo>
                    <a:pt x="35" y="75"/>
                    <a:pt x="34" y="76"/>
                    <a:pt x="32"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grpSp>
      <p:grpSp>
        <p:nvGrpSpPr>
          <p:cNvPr id="213" name="Group 212"/>
          <p:cNvGrpSpPr/>
          <p:nvPr/>
        </p:nvGrpSpPr>
        <p:grpSpPr>
          <a:xfrm>
            <a:off x="676937" y="3214601"/>
            <a:ext cx="525463" cy="481012"/>
            <a:chOff x="673893" y="3298825"/>
            <a:chExt cx="525463" cy="481012"/>
          </a:xfrm>
        </p:grpSpPr>
        <p:sp>
          <p:nvSpPr>
            <p:cNvPr id="214" name="Freeform 86"/>
            <p:cNvSpPr>
              <a:spLocks/>
            </p:cNvSpPr>
            <p:nvPr/>
          </p:nvSpPr>
          <p:spPr bwMode="auto">
            <a:xfrm>
              <a:off x="673893" y="3298825"/>
              <a:ext cx="525463" cy="244475"/>
            </a:xfrm>
            <a:custGeom>
              <a:avLst/>
              <a:gdLst>
                <a:gd name="T0" fmla="*/ 215 w 217"/>
                <a:gd name="T1" fmla="*/ 74 h 101"/>
                <a:gd name="T2" fmla="*/ 110 w 217"/>
                <a:gd name="T3" fmla="*/ 0 h 101"/>
                <a:gd name="T4" fmla="*/ 106 w 217"/>
                <a:gd name="T5" fmla="*/ 0 h 101"/>
                <a:gd name="T6" fmla="*/ 1 w 217"/>
                <a:gd name="T7" fmla="*/ 74 h 101"/>
                <a:gd name="T8" fmla="*/ 0 w 217"/>
                <a:gd name="T9" fmla="*/ 76 h 101"/>
                <a:gd name="T10" fmla="*/ 0 w 217"/>
                <a:gd name="T11" fmla="*/ 79 h 101"/>
                <a:gd name="T12" fmla="*/ 15 w 217"/>
                <a:gd name="T13" fmla="*/ 99 h 101"/>
                <a:gd name="T14" fmla="*/ 17 w 217"/>
                <a:gd name="T15" fmla="*/ 100 h 101"/>
                <a:gd name="T16" fmla="*/ 19 w 217"/>
                <a:gd name="T17" fmla="*/ 100 h 101"/>
                <a:gd name="T18" fmla="*/ 108 w 217"/>
                <a:gd name="T19" fmla="*/ 37 h 101"/>
                <a:gd name="T20" fmla="*/ 197 w 217"/>
                <a:gd name="T21" fmla="*/ 100 h 101"/>
                <a:gd name="T22" fmla="*/ 202 w 217"/>
                <a:gd name="T23" fmla="*/ 99 h 101"/>
                <a:gd name="T24" fmla="*/ 216 w 217"/>
                <a:gd name="T25" fmla="*/ 79 h 101"/>
                <a:gd name="T26" fmla="*/ 216 w 217"/>
                <a:gd name="T27" fmla="*/ 76 h 101"/>
                <a:gd name="T28" fmla="*/ 215 w 217"/>
                <a:gd name="T29" fmla="*/ 7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101">
                  <a:moveTo>
                    <a:pt x="215" y="74"/>
                  </a:moveTo>
                  <a:cubicBezTo>
                    <a:pt x="110" y="0"/>
                    <a:pt x="110" y="0"/>
                    <a:pt x="110" y="0"/>
                  </a:cubicBezTo>
                  <a:cubicBezTo>
                    <a:pt x="109" y="0"/>
                    <a:pt x="107" y="0"/>
                    <a:pt x="106" y="0"/>
                  </a:cubicBezTo>
                  <a:cubicBezTo>
                    <a:pt x="1" y="74"/>
                    <a:pt x="1" y="74"/>
                    <a:pt x="1" y="74"/>
                  </a:cubicBezTo>
                  <a:cubicBezTo>
                    <a:pt x="0" y="75"/>
                    <a:pt x="0" y="75"/>
                    <a:pt x="0" y="76"/>
                  </a:cubicBezTo>
                  <a:cubicBezTo>
                    <a:pt x="0" y="77"/>
                    <a:pt x="0" y="78"/>
                    <a:pt x="0" y="79"/>
                  </a:cubicBezTo>
                  <a:cubicBezTo>
                    <a:pt x="15" y="99"/>
                    <a:pt x="15" y="99"/>
                    <a:pt x="15" y="99"/>
                  </a:cubicBezTo>
                  <a:cubicBezTo>
                    <a:pt x="15" y="100"/>
                    <a:pt x="16" y="100"/>
                    <a:pt x="17" y="100"/>
                  </a:cubicBezTo>
                  <a:cubicBezTo>
                    <a:pt x="18" y="100"/>
                    <a:pt x="19" y="100"/>
                    <a:pt x="19" y="100"/>
                  </a:cubicBezTo>
                  <a:cubicBezTo>
                    <a:pt x="108" y="37"/>
                    <a:pt x="108" y="37"/>
                    <a:pt x="108" y="37"/>
                  </a:cubicBezTo>
                  <a:cubicBezTo>
                    <a:pt x="197" y="100"/>
                    <a:pt x="197" y="100"/>
                    <a:pt x="197" y="100"/>
                  </a:cubicBezTo>
                  <a:cubicBezTo>
                    <a:pt x="199" y="101"/>
                    <a:pt x="201" y="100"/>
                    <a:pt x="202" y="99"/>
                  </a:cubicBezTo>
                  <a:cubicBezTo>
                    <a:pt x="216" y="79"/>
                    <a:pt x="216" y="79"/>
                    <a:pt x="216" y="79"/>
                  </a:cubicBezTo>
                  <a:cubicBezTo>
                    <a:pt x="216" y="78"/>
                    <a:pt x="217" y="77"/>
                    <a:pt x="216" y="76"/>
                  </a:cubicBezTo>
                  <a:cubicBezTo>
                    <a:pt x="216" y="75"/>
                    <a:pt x="216" y="75"/>
                    <a:pt x="215" y="74"/>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215" name="Freeform 87"/>
            <p:cNvSpPr>
              <a:spLocks/>
            </p:cNvSpPr>
            <p:nvPr/>
          </p:nvSpPr>
          <p:spPr bwMode="auto">
            <a:xfrm>
              <a:off x="734218" y="3422650"/>
              <a:ext cx="400050" cy="357187"/>
            </a:xfrm>
            <a:custGeom>
              <a:avLst/>
              <a:gdLst>
                <a:gd name="T0" fmla="*/ 164 w 165"/>
                <a:gd name="T1" fmla="*/ 56 h 147"/>
                <a:gd name="T2" fmla="*/ 85 w 165"/>
                <a:gd name="T3" fmla="*/ 0 h 147"/>
                <a:gd name="T4" fmla="*/ 81 w 165"/>
                <a:gd name="T5" fmla="*/ 0 h 147"/>
                <a:gd name="T6" fmla="*/ 2 w 165"/>
                <a:gd name="T7" fmla="*/ 56 h 147"/>
                <a:gd name="T8" fmla="*/ 0 w 165"/>
                <a:gd name="T9" fmla="*/ 59 h 147"/>
                <a:gd name="T10" fmla="*/ 0 w 165"/>
                <a:gd name="T11" fmla="*/ 144 h 147"/>
                <a:gd name="T12" fmla="*/ 4 w 165"/>
                <a:gd name="T13" fmla="*/ 147 h 147"/>
                <a:gd name="T14" fmla="*/ 59 w 165"/>
                <a:gd name="T15" fmla="*/ 147 h 147"/>
                <a:gd name="T16" fmla="*/ 62 w 165"/>
                <a:gd name="T17" fmla="*/ 144 h 147"/>
                <a:gd name="T18" fmla="*/ 62 w 165"/>
                <a:gd name="T19" fmla="*/ 70 h 147"/>
                <a:gd name="T20" fmla="*/ 104 w 165"/>
                <a:gd name="T21" fmla="*/ 70 h 147"/>
                <a:gd name="T22" fmla="*/ 104 w 165"/>
                <a:gd name="T23" fmla="*/ 144 h 147"/>
                <a:gd name="T24" fmla="*/ 107 w 165"/>
                <a:gd name="T25" fmla="*/ 147 h 147"/>
                <a:gd name="T26" fmla="*/ 162 w 165"/>
                <a:gd name="T27" fmla="*/ 147 h 147"/>
                <a:gd name="T28" fmla="*/ 165 w 165"/>
                <a:gd name="T29" fmla="*/ 144 h 147"/>
                <a:gd name="T30" fmla="*/ 165 w 165"/>
                <a:gd name="T31" fmla="*/ 58 h 147"/>
                <a:gd name="T32" fmla="*/ 164 w 165"/>
                <a:gd name="T33" fmla="*/ 5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47">
                  <a:moveTo>
                    <a:pt x="164" y="56"/>
                  </a:moveTo>
                  <a:cubicBezTo>
                    <a:pt x="85" y="0"/>
                    <a:pt x="85" y="0"/>
                    <a:pt x="85" y="0"/>
                  </a:cubicBezTo>
                  <a:cubicBezTo>
                    <a:pt x="84" y="0"/>
                    <a:pt x="82" y="0"/>
                    <a:pt x="81" y="0"/>
                  </a:cubicBezTo>
                  <a:cubicBezTo>
                    <a:pt x="2" y="56"/>
                    <a:pt x="2" y="56"/>
                    <a:pt x="2" y="56"/>
                  </a:cubicBezTo>
                  <a:cubicBezTo>
                    <a:pt x="1" y="57"/>
                    <a:pt x="0" y="58"/>
                    <a:pt x="0" y="59"/>
                  </a:cubicBezTo>
                  <a:cubicBezTo>
                    <a:pt x="0" y="144"/>
                    <a:pt x="0" y="144"/>
                    <a:pt x="0" y="144"/>
                  </a:cubicBezTo>
                  <a:cubicBezTo>
                    <a:pt x="0" y="146"/>
                    <a:pt x="2" y="147"/>
                    <a:pt x="4" y="147"/>
                  </a:cubicBezTo>
                  <a:cubicBezTo>
                    <a:pt x="59" y="147"/>
                    <a:pt x="59" y="147"/>
                    <a:pt x="59" y="147"/>
                  </a:cubicBezTo>
                  <a:cubicBezTo>
                    <a:pt x="61" y="147"/>
                    <a:pt x="62" y="146"/>
                    <a:pt x="62" y="144"/>
                  </a:cubicBezTo>
                  <a:cubicBezTo>
                    <a:pt x="62" y="70"/>
                    <a:pt x="62" y="70"/>
                    <a:pt x="62" y="70"/>
                  </a:cubicBezTo>
                  <a:cubicBezTo>
                    <a:pt x="104" y="70"/>
                    <a:pt x="104" y="70"/>
                    <a:pt x="104" y="70"/>
                  </a:cubicBezTo>
                  <a:cubicBezTo>
                    <a:pt x="104" y="144"/>
                    <a:pt x="104" y="144"/>
                    <a:pt x="104" y="144"/>
                  </a:cubicBezTo>
                  <a:cubicBezTo>
                    <a:pt x="104" y="146"/>
                    <a:pt x="105" y="147"/>
                    <a:pt x="107" y="147"/>
                  </a:cubicBezTo>
                  <a:cubicBezTo>
                    <a:pt x="162" y="147"/>
                    <a:pt x="162" y="147"/>
                    <a:pt x="162" y="147"/>
                  </a:cubicBezTo>
                  <a:cubicBezTo>
                    <a:pt x="164" y="147"/>
                    <a:pt x="165" y="146"/>
                    <a:pt x="165" y="144"/>
                  </a:cubicBezTo>
                  <a:cubicBezTo>
                    <a:pt x="165" y="58"/>
                    <a:pt x="165" y="58"/>
                    <a:pt x="165" y="58"/>
                  </a:cubicBezTo>
                  <a:cubicBezTo>
                    <a:pt x="165" y="57"/>
                    <a:pt x="165" y="56"/>
                    <a:pt x="164" y="56"/>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216" name="Freeform 88"/>
            <p:cNvSpPr>
              <a:spLocks/>
            </p:cNvSpPr>
            <p:nvPr/>
          </p:nvSpPr>
          <p:spPr bwMode="auto">
            <a:xfrm>
              <a:off x="1058068" y="3298825"/>
              <a:ext cx="76200" cy="104775"/>
            </a:xfrm>
            <a:custGeom>
              <a:avLst/>
              <a:gdLst>
                <a:gd name="T0" fmla="*/ 1 w 31"/>
                <a:gd name="T1" fmla="*/ 25 h 43"/>
                <a:gd name="T2" fmla="*/ 26 w 31"/>
                <a:gd name="T3" fmla="*/ 42 h 43"/>
                <a:gd name="T4" fmla="*/ 28 w 31"/>
                <a:gd name="T5" fmla="*/ 43 h 43"/>
                <a:gd name="T6" fmla="*/ 29 w 31"/>
                <a:gd name="T7" fmla="*/ 42 h 43"/>
                <a:gd name="T8" fmla="*/ 31 w 31"/>
                <a:gd name="T9" fmla="*/ 39 h 43"/>
                <a:gd name="T10" fmla="*/ 31 w 31"/>
                <a:gd name="T11" fmla="*/ 3 h 43"/>
                <a:gd name="T12" fmla="*/ 28 w 31"/>
                <a:gd name="T13" fmla="*/ 0 h 43"/>
                <a:gd name="T14" fmla="*/ 3 w 31"/>
                <a:gd name="T15" fmla="*/ 0 h 43"/>
                <a:gd name="T16" fmla="*/ 0 w 31"/>
                <a:gd name="T17" fmla="*/ 3 h 43"/>
                <a:gd name="T18" fmla="*/ 0 w 31"/>
                <a:gd name="T19" fmla="*/ 22 h 43"/>
                <a:gd name="T20" fmla="*/ 1 w 31"/>
                <a:gd name="T21" fmla="*/ 2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3">
                  <a:moveTo>
                    <a:pt x="1" y="25"/>
                  </a:moveTo>
                  <a:cubicBezTo>
                    <a:pt x="26" y="42"/>
                    <a:pt x="26" y="42"/>
                    <a:pt x="26" y="42"/>
                  </a:cubicBezTo>
                  <a:cubicBezTo>
                    <a:pt x="27" y="42"/>
                    <a:pt x="27" y="43"/>
                    <a:pt x="28" y="43"/>
                  </a:cubicBezTo>
                  <a:cubicBezTo>
                    <a:pt x="28" y="43"/>
                    <a:pt x="29" y="42"/>
                    <a:pt x="29" y="42"/>
                  </a:cubicBezTo>
                  <a:cubicBezTo>
                    <a:pt x="30" y="42"/>
                    <a:pt x="31" y="40"/>
                    <a:pt x="31" y="39"/>
                  </a:cubicBezTo>
                  <a:cubicBezTo>
                    <a:pt x="31" y="3"/>
                    <a:pt x="31" y="3"/>
                    <a:pt x="31" y="3"/>
                  </a:cubicBezTo>
                  <a:cubicBezTo>
                    <a:pt x="31" y="1"/>
                    <a:pt x="30" y="0"/>
                    <a:pt x="28" y="0"/>
                  </a:cubicBezTo>
                  <a:cubicBezTo>
                    <a:pt x="3" y="0"/>
                    <a:pt x="3" y="0"/>
                    <a:pt x="3" y="0"/>
                  </a:cubicBezTo>
                  <a:cubicBezTo>
                    <a:pt x="1" y="0"/>
                    <a:pt x="0" y="1"/>
                    <a:pt x="0" y="3"/>
                  </a:cubicBezTo>
                  <a:cubicBezTo>
                    <a:pt x="0" y="22"/>
                    <a:pt x="0" y="22"/>
                    <a:pt x="0" y="22"/>
                  </a:cubicBezTo>
                  <a:cubicBezTo>
                    <a:pt x="0" y="23"/>
                    <a:pt x="0" y="24"/>
                    <a:pt x="1" y="25"/>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grpSp>
      <p:grpSp>
        <p:nvGrpSpPr>
          <p:cNvPr id="217" name="Group 216"/>
          <p:cNvGrpSpPr/>
          <p:nvPr/>
        </p:nvGrpSpPr>
        <p:grpSpPr>
          <a:xfrm>
            <a:off x="11246495" y="3214601"/>
            <a:ext cx="525463" cy="481012"/>
            <a:chOff x="11237118" y="3298825"/>
            <a:chExt cx="525463" cy="481012"/>
          </a:xfrm>
        </p:grpSpPr>
        <p:sp>
          <p:nvSpPr>
            <p:cNvPr id="218" name="Freeform 89"/>
            <p:cNvSpPr>
              <a:spLocks/>
            </p:cNvSpPr>
            <p:nvPr/>
          </p:nvSpPr>
          <p:spPr bwMode="auto">
            <a:xfrm>
              <a:off x="11237118" y="3298825"/>
              <a:ext cx="525463" cy="244475"/>
            </a:xfrm>
            <a:custGeom>
              <a:avLst/>
              <a:gdLst>
                <a:gd name="T0" fmla="*/ 216 w 217"/>
                <a:gd name="T1" fmla="*/ 74 h 101"/>
                <a:gd name="T2" fmla="*/ 111 w 217"/>
                <a:gd name="T3" fmla="*/ 0 h 101"/>
                <a:gd name="T4" fmla="*/ 107 w 217"/>
                <a:gd name="T5" fmla="*/ 0 h 101"/>
                <a:gd name="T6" fmla="*/ 2 w 217"/>
                <a:gd name="T7" fmla="*/ 74 h 101"/>
                <a:gd name="T8" fmla="*/ 0 w 217"/>
                <a:gd name="T9" fmla="*/ 76 h 101"/>
                <a:gd name="T10" fmla="*/ 1 w 217"/>
                <a:gd name="T11" fmla="*/ 79 h 101"/>
                <a:gd name="T12" fmla="*/ 15 w 217"/>
                <a:gd name="T13" fmla="*/ 99 h 101"/>
                <a:gd name="T14" fmla="*/ 18 w 217"/>
                <a:gd name="T15" fmla="*/ 100 h 101"/>
                <a:gd name="T16" fmla="*/ 20 w 217"/>
                <a:gd name="T17" fmla="*/ 100 h 101"/>
                <a:gd name="T18" fmla="*/ 109 w 217"/>
                <a:gd name="T19" fmla="*/ 37 h 101"/>
                <a:gd name="T20" fmla="*/ 198 w 217"/>
                <a:gd name="T21" fmla="*/ 100 h 101"/>
                <a:gd name="T22" fmla="*/ 202 w 217"/>
                <a:gd name="T23" fmla="*/ 99 h 101"/>
                <a:gd name="T24" fmla="*/ 217 w 217"/>
                <a:gd name="T25" fmla="*/ 79 h 101"/>
                <a:gd name="T26" fmla="*/ 217 w 217"/>
                <a:gd name="T27" fmla="*/ 76 h 101"/>
                <a:gd name="T28" fmla="*/ 216 w 217"/>
                <a:gd name="T29" fmla="*/ 7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101">
                  <a:moveTo>
                    <a:pt x="216" y="74"/>
                  </a:moveTo>
                  <a:cubicBezTo>
                    <a:pt x="111" y="0"/>
                    <a:pt x="111" y="0"/>
                    <a:pt x="111" y="0"/>
                  </a:cubicBezTo>
                  <a:cubicBezTo>
                    <a:pt x="109" y="0"/>
                    <a:pt x="108" y="0"/>
                    <a:pt x="107" y="0"/>
                  </a:cubicBezTo>
                  <a:cubicBezTo>
                    <a:pt x="2" y="74"/>
                    <a:pt x="2" y="74"/>
                    <a:pt x="2" y="74"/>
                  </a:cubicBezTo>
                  <a:cubicBezTo>
                    <a:pt x="1" y="75"/>
                    <a:pt x="1" y="75"/>
                    <a:pt x="0" y="76"/>
                  </a:cubicBezTo>
                  <a:cubicBezTo>
                    <a:pt x="0" y="77"/>
                    <a:pt x="0" y="78"/>
                    <a:pt x="1" y="79"/>
                  </a:cubicBezTo>
                  <a:cubicBezTo>
                    <a:pt x="15" y="99"/>
                    <a:pt x="15" y="99"/>
                    <a:pt x="15" y="99"/>
                  </a:cubicBezTo>
                  <a:cubicBezTo>
                    <a:pt x="16" y="100"/>
                    <a:pt x="17" y="100"/>
                    <a:pt x="18" y="100"/>
                  </a:cubicBezTo>
                  <a:cubicBezTo>
                    <a:pt x="19" y="100"/>
                    <a:pt x="19" y="100"/>
                    <a:pt x="20" y="100"/>
                  </a:cubicBezTo>
                  <a:cubicBezTo>
                    <a:pt x="109" y="37"/>
                    <a:pt x="109" y="37"/>
                    <a:pt x="109" y="37"/>
                  </a:cubicBezTo>
                  <a:cubicBezTo>
                    <a:pt x="198" y="100"/>
                    <a:pt x="198" y="100"/>
                    <a:pt x="198" y="100"/>
                  </a:cubicBezTo>
                  <a:cubicBezTo>
                    <a:pt x="199" y="101"/>
                    <a:pt x="201" y="100"/>
                    <a:pt x="202" y="99"/>
                  </a:cubicBezTo>
                  <a:cubicBezTo>
                    <a:pt x="217" y="79"/>
                    <a:pt x="217" y="79"/>
                    <a:pt x="217" y="79"/>
                  </a:cubicBezTo>
                  <a:cubicBezTo>
                    <a:pt x="217" y="78"/>
                    <a:pt x="217" y="77"/>
                    <a:pt x="217" y="76"/>
                  </a:cubicBezTo>
                  <a:cubicBezTo>
                    <a:pt x="217" y="75"/>
                    <a:pt x="216" y="75"/>
                    <a:pt x="216" y="74"/>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219" name="Freeform 90"/>
            <p:cNvSpPr>
              <a:spLocks/>
            </p:cNvSpPr>
            <p:nvPr/>
          </p:nvSpPr>
          <p:spPr bwMode="auto">
            <a:xfrm>
              <a:off x="11300618" y="3422650"/>
              <a:ext cx="398463" cy="357187"/>
            </a:xfrm>
            <a:custGeom>
              <a:avLst/>
              <a:gdLst>
                <a:gd name="T0" fmla="*/ 164 w 165"/>
                <a:gd name="T1" fmla="*/ 56 h 147"/>
                <a:gd name="T2" fmla="*/ 85 w 165"/>
                <a:gd name="T3" fmla="*/ 0 h 147"/>
                <a:gd name="T4" fmla="*/ 81 w 165"/>
                <a:gd name="T5" fmla="*/ 0 h 147"/>
                <a:gd name="T6" fmla="*/ 1 w 165"/>
                <a:gd name="T7" fmla="*/ 56 h 147"/>
                <a:gd name="T8" fmla="*/ 0 w 165"/>
                <a:gd name="T9" fmla="*/ 59 h 147"/>
                <a:gd name="T10" fmla="*/ 0 w 165"/>
                <a:gd name="T11" fmla="*/ 144 h 147"/>
                <a:gd name="T12" fmla="*/ 3 w 165"/>
                <a:gd name="T13" fmla="*/ 147 h 147"/>
                <a:gd name="T14" fmla="*/ 59 w 165"/>
                <a:gd name="T15" fmla="*/ 147 h 147"/>
                <a:gd name="T16" fmla="*/ 62 w 165"/>
                <a:gd name="T17" fmla="*/ 144 h 147"/>
                <a:gd name="T18" fmla="*/ 62 w 165"/>
                <a:gd name="T19" fmla="*/ 70 h 147"/>
                <a:gd name="T20" fmla="*/ 104 w 165"/>
                <a:gd name="T21" fmla="*/ 70 h 147"/>
                <a:gd name="T22" fmla="*/ 104 w 165"/>
                <a:gd name="T23" fmla="*/ 144 h 147"/>
                <a:gd name="T24" fmla="*/ 107 w 165"/>
                <a:gd name="T25" fmla="*/ 147 h 147"/>
                <a:gd name="T26" fmla="*/ 162 w 165"/>
                <a:gd name="T27" fmla="*/ 147 h 147"/>
                <a:gd name="T28" fmla="*/ 165 w 165"/>
                <a:gd name="T29" fmla="*/ 144 h 147"/>
                <a:gd name="T30" fmla="*/ 165 w 165"/>
                <a:gd name="T31" fmla="*/ 58 h 147"/>
                <a:gd name="T32" fmla="*/ 164 w 165"/>
                <a:gd name="T33" fmla="*/ 5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47">
                  <a:moveTo>
                    <a:pt x="164" y="56"/>
                  </a:moveTo>
                  <a:cubicBezTo>
                    <a:pt x="85" y="0"/>
                    <a:pt x="85" y="0"/>
                    <a:pt x="85" y="0"/>
                  </a:cubicBezTo>
                  <a:cubicBezTo>
                    <a:pt x="83" y="0"/>
                    <a:pt x="82" y="0"/>
                    <a:pt x="81" y="0"/>
                  </a:cubicBezTo>
                  <a:cubicBezTo>
                    <a:pt x="1" y="56"/>
                    <a:pt x="1" y="56"/>
                    <a:pt x="1" y="56"/>
                  </a:cubicBezTo>
                  <a:cubicBezTo>
                    <a:pt x="1" y="57"/>
                    <a:pt x="0" y="58"/>
                    <a:pt x="0" y="59"/>
                  </a:cubicBezTo>
                  <a:cubicBezTo>
                    <a:pt x="0" y="144"/>
                    <a:pt x="0" y="144"/>
                    <a:pt x="0" y="144"/>
                  </a:cubicBezTo>
                  <a:cubicBezTo>
                    <a:pt x="0" y="146"/>
                    <a:pt x="1" y="147"/>
                    <a:pt x="3" y="147"/>
                  </a:cubicBezTo>
                  <a:cubicBezTo>
                    <a:pt x="59" y="147"/>
                    <a:pt x="59" y="147"/>
                    <a:pt x="59" y="147"/>
                  </a:cubicBezTo>
                  <a:cubicBezTo>
                    <a:pt x="60" y="147"/>
                    <a:pt x="62" y="146"/>
                    <a:pt x="62" y="144"/>
                  </a:cubicBezTo>
                  <a:cubicBezTo>
                    <a:pt x="62" y="70"/>
                    <a:pt x="62" y="70"/>
                    <a:pt x="62" y="70"/>
                  </a:cubicBezTo>
                  <a:cubicBezTo>
                    <a:pt x="104" y="70"/>
                    <a:pt x="104" y="70"/>
                    <a:pt x="104" y="70"/>
                  </a:cubicBezTo>
                  <a:cubicBezTo>
                    <a:pt x="104" y="144"/>
                    <a:pt x="104" y="144"/>
                    <a:pt x="104" y="144"/>
                  </a:cubicBezTo>
                  <a:cubicBezTo>
                    <a:pt x="104" y="146"/>
                    <a:pt x="105" y="147"/>
                    <a:pt x="107" y="147"/>
                  </a:cubicBezTo>
                  <a:cubicBezTo>
                    <a:pt x="162" y="147"/>
                    <a:pt x="162" y="147"/>
                    <a:pt x="162" y="147"/>
                  </a:cubicBezTo>
                  <a:cubicBezTo>
                    <a:pt x="164" y="147"/>
                    <a:pt x="165" y="146"/>
                    <a:pt x="165" y="144"/>
                  </a:cubicBezTo>
                  <a:cubicBezTo>
                    <a:pt x="165" y="58"/>
                    <a:pt x="165" y="58"/>
                    <a:pt x="165" y="58"/>
                  </a:cubicBezTo>
                  <a:cubicBezTo>
                    <a:pt x="165" y="57"/>
                    <a:pt x="164" y="56"/>
                    <a:pt x="164" y="56"/>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220" name="Freeform 91"/>
            <p:cNvSpPr>
              <a:spLocks/>
            </p:cNvSpPr>
            <p:nvPr/>
          </p:nvSpPr>
          <p:spPr bwMode="auto">
            <a:xfrm>
              <a:off x="11624468" y="3298825"/>
              <a:ext cx="74613" cy="104775"/>
            </a:xfrm>
            <a:custGeom>
              <a:avLst/>
              <a:gdLst>
                <a:gd name="T0" fmla="*/ 1 w 31"/>
                <a:gd name="T1" fmla="*/ 25 h 43"/>
                <a:gd name="T2" fmla="*/ 26 w 31"/>
                <a:gd name="T3" fmla="*/ 42 h 43"/>
                <a:gd name="T4" fmla="*/ 28 w 31"/>
                <a:gd name="T5" fmla="*/ 43 h 43"/>
                <a:gd name="T6" fmla="*/ 29 w 31"/>
                <a:gd name="T7" fmla="*/ 42 h 43"/>
                <a:gd name="T8" fmla="*/ 31 w 31"/>
                <a:gd name="T9" fmla="*/ 39 h 43"/>
                <a:gd name="T10" fmla="*/ 31 w 31"/>
                <a:gd name="T11" fmla="*/ 3 h 43"/>
                <a:gd name="T12" fmla="*/ 28 w 31"/>
                <a:gd name="T13" fmla="*/ 0 h 43"/>
                <a:gd name="T14" fmla="*/ 3 w 31"/>
                <a:gd name="T15" fmla="*/ 0 h 43"/>
                <a:gd name="T16" fmla="*/ 0 w 31"/>
                <a:gd name="T17" fmla="*/ 3 h 43"/>
                <a:gd name="T18" fmla="*/ 0 w 31"/>
                <a:gd name="T19" fmla="*/ 22 h 43"/>
                <a:gd name="T20" fmla="*/ 1 w 31"/>
                <a:gd name="T21" fmla="*/ 2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3">
                  <a:moveTo>
                    <a:pt x="1" y="25"/>
                  </a:moveTo>
                  <a:cubicBezTo>
                    <a:pt x="26" y="42"/>
                    <a:pt x="26" y="42"/>
                    <a:pt x="26" y="42"/>
                  </a:cubicBezTo>
                  <a:cubicBezTo>
                    <a:pt x="26" y="42"/>
                    <a:pt x="27" y="43"/>
                    <a:pt x="28" y="43"/>
                  </a:cubicBezTo>
                  <a:cubicBezTo>
                    <a:pt x="28" y="43"/>
                    <a:pt x="29" y="42"/>
                    <a:pt x="29" y="42"/>
                  </a:cubicBezTo>
                  <a:cubicBezTo>
                    <a:pt x="30" y="42"/>
                    <a:pt x="31" y="40"/>
                    <a:pt x="31" y="39"/>
                  </a:cubicBezTo>
                  <a:cubicBezTo>
                    <a:pt x="31" y="3"/>
                    <a:pt x="31" y="3"/>
                    <a:pt x="31" y="3"/>
                  </a:cubicBezTo>
                  <a:cubicBezTo>
                    <a:pt x="31" y="1"/>
                    <a:pt x="29" y="0"/>
                    <a:pt x="28" y="0"/>
                  </a:cubicBezTo>
                  <a:cubicBezTo>
                    <a:pt x="3" y="0"/>
                    <a:pt x="3" y="0"/>
                    <a:pt x="3" y="0"/>
                  </a:cubicBezTo>
                  <a:cubicBezTo>
                    <a:pt x="1" y="0"/>
                    <a:pt x="0" y="1"/>
                    <a:pt x="0" y="3"/>
                  </a:cubicBezTo>
                  <a:cubicBezTo>
                    <a:pt x="0" y="22"/>
                    <a:pt x="0" y="22"/>
                    <a:pt x="0" y="22"/>
                  </a:cubicBezTo>
                  <a:cubicBezTo>
                    <a:pt x="0" y="23"/>
                    <a:pt x="0" y="24"/>
                    <a:pt x="1" y="25"/>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grpSp>
      <p:sp>
        <p:nvSpPr>
          <p:cNvPr id="221" name="Freeform 92"/>
          <p:cNvSpPr>
            <a:spLocks noEditPoints="1"/>
          </p:cNvSpPr>
          <p:nvPr/>
        </p:nvSpPr>
        <p:spPr bwMode="auto">
          <a:xfrm>
            <a:off x="6028230" y="3149514"/>
            <a:ext cx="365125" cy="550862"/>
          </a:xfrm>
          <a:custGeom>
            <a:avLst/>
            <a:gdLst>
              <a:gd name="T0" fmla="*/ 0 w 230"/>
              <a:gd name="T1" fmla="*/ 0 h 347"/>
              <a:gd name="T2" fmla="*/ 0 w 230"/>
              <a:gd name="T3" fmla="*/ 347 h 347"/>
              <a:gd name="T4" fmla="*/ 93 w 230"/>
              <a:gd name="T5" fmla="*/ 347 h 347"/>
              <a:gd name="T6" fmla="*/ 93 w 230"/>
              <a:gd name="T7" fmla="*/ 276 h 347"/>
              <a:gd name="T8" fmla="*/ 138 w 230"/>
              <a:gd name="T9" fmla="*/ 276 h 347"/>
              <a:gd name="T10" fmla="*/ 138 w 230"/>
              <a:gd name="T11" fmla="*/ 347 h 347"/>
              <a:gd name="T12" fmla="*/ 230 w 230"/>
              <a:gd name="T13" fmla="*/ 347 h 347"/>
              <a:gd name="T14" fmla="*/ 230 w 230"/>
              <a:gd name="T15" fmla="*/ 0 h 347"/>
              <a:gd name="T16" fmla="*/ 0 w 230"/>
              <a:gd name="T17" fmla="*/ 0 h 347"/>
              <a:gd name="T18" fmla="*/ 70 w 230"/>
              <a:gd name="T19" fmla="*/ 220 h 347"/>
              <a:gd name="T20" fmla="*/ 23 w 230"/>
              <a:gd name="T21" fmla="*/ 220 h 347"/>
              <a:gd name="T22" fmla="*/ 23 w 230"/>
              <a:gd name="T23" fmla="*/ 150 h 347"/>
              <a:gd name="T24" fmla="*/ 70 w 230"/>
              <a:gd name="T25" fmla="*/ 150 h 347"/>
              <a:gd name="T26" fmla="*/ 70 w 230"/>
              <a:gd name="T27" fmla="*/ 220 h 347"/>
              <a:gd name="T28" fmla="*/ 70 w 230"/>
              <a:gd name="T29" fmla="*/ 104 h 347"/>
              <a:gd name="T30" fmla="*/ 23 w 230"/>
              <a:gd name="T31" fmla="*/ 104 h 347"/>
              <a:gd name="T32" fmla="*/ 23 w 230"/>
              <a:gd name="T33" fmla="*/ 35 h 347"/>
              <a:gd name="T34" fmla="*/ 70 w 230"/>
              <a:gd name="T35" fmla="*/ 35 h 347"/>
              <a:gd name="T36" fmla="*/ 70 w 230"/>
              <a:gd name="T37" fmla="*/ 104 h 347"/>
              <a:gd name="T38" fmla="*/ 138 w 230"/>
              <a:gd name="T39" fmla="*/ 220 h 347"/>
              <a:gd name="T40" fmla="*/ 93 w 230"/>
              <a:gd name="T41" fmla="*/ 220 h 347"/>
              <a:gd name="T42" fmla="*/ 93 w 230"/>
              <a:gd name="T43" fmla="*/ 150 h 347"/>
              <a:gd name="T44" fmla="*/ 138 w 230"/>
              <a:gd name="T45" fmla="*/ 150 h 347"/>
              <a:gd name="T46" fmla="*/ 138 w 230"/>
              <a:gd name="T47" fmla="*/ 220 h 347"/>
              <a:gd name="T48" fmla="*/ 138 w 230"/>
              <a:gd name="T49" fmla="*/ 104 h 347"/>
              <a:gd name="T50" fmla="*/ 93 w 230"/>
              <a:gd name="T51" fmla="*/ 104 h 347"/>
              <a:gd name="T52" fmla="*/ 93 w 230"/>
              <a:gd name="T53" fmla="*/ 35 h 347"/>
              <a:gd name="T54" fmla="*/ 138 w 230"/>
              <a:gd name="T55" fmla="*/ 35 h 347"/>
              <a:gd name="T56" fmla="*/ 138 w 230"/>
              <a:gd name="T57" fmla="*/ 104 h 347"/>
              <a:gd name="T58" fmla="*/ 207 w 230"/>
              <a:gd name="T59" fmla="*/ 220 h 347"/>
              <a:gd name="T60" fmla="*/ 161 w 230"/>
              <a:gd name="T61" fmla="*/ 220 h 347"/>
              <a:gd name="T62" fmla="*/ 161 w 230"/>
              <a:gd name="T63" fmla="*/ 150 h 347"/>
              <a:gd name="T64" fmla="*/ 207 w 230"/>
              <a:gd name="T65" fmla="*/ 150 h 347"/>
              <a:gd name="T66" fmla="*/ 207 w 230"/>
              <a:gd name="T67" fmla="*/ 220 h 347"/>
              <a:gd name="T68" fmla="*/ 207 w 230"/>
              <a:gd name="T69" fmla="*/ 104 h 347"/>
              <a:gd name="T70" fmla="*/ 161 w 230"/>
              <a:gd name="T71" fmla="*/ 104 h 347"/>
              <a:gd name="T72" fmla="*/ 161 w 230"/>
              <a:gd name="T73" fmla="*/ 35 h 347"/>
              <a:gd name="T74" fmla="*/ 207 w 230"/>
              <a:gd name="T75" fmla="*/ 35 h 347"/>
              <a:gd name="T76" fmla="*/ 207 w 230"/>
              <a:gd name="T77" fmla="*/ 104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0" h="347">
                <a:moveTo>
                  <a:pt x="0" y="0"/>
                </a:moveTo>
                <a:lnTo>
                  <a:pt x="0" y="347"/>
                </a:lnTo>
                <a:lnTo>
                  <a:pt x="93" y="347"/>
                </a:lnTo>
                <a:lnTo>
                  <a:pt x="93" y="276"/>
                </a:lnTo>
                <a:lnTo>
                  <a:pt x="138" y="276"/>
                </a:lnTo>
                <a:lnTo>
                  <a:pt x="138" y="347"/>
                </a:lnTo>
                <a:lnTo>
                  <a:pt x="230" y="347"/>
                </a:lnTo>
                <a:lnTo>
                  <a:pt x="230" y="0"/>
                </a:lnTo>
                <a:lnTo>
                  <a:pt x="0" y="0"/>
                </a:lnTo>
                <a:close/>
                <a:moveTo>
                  <a:pt x="70" y="220"/>
                </a:moveTo>
                <a:lnTo>
                  <a:pt x="23" y="220"/>
                </a:lnTo>
                <a:lnTo>
                  <a:pt x="23" y="150"/>
                </a:lnTo>
                <a:lnTo>
                  <a:pt x="70" y="150"/>
                </a:lnTo>
                <a:lnTo>
                  <a:pt x="70" y="220"/>
                </a:lnTo>
                <a:close/>
                <a:moveTo>
                  <a:pt x="70" y="104"/>
                </a:moveTo>
                <a:lnTo>
                  <a:pt x="23" y="104"/>
                </a:lnTo>
                <a:lnTo>
                  <a:pt x="23" y="35"/>
                </a:lnTo>
                <a:lnTo>
                  <a:pt x="70" y="35"/>
                </a:lnTo>
                <a:lnTo>
                  <a:pt x="70" y="104"/>
                </a:lnTo>
                <a:close/>
                <a:moveTo>
                  <a:pt x="138" y="220"/>
                </a:moveTo>
                <a:lnTo>
                  <a:pt x="93" y="220"/>
                </a:lnTo>
                <a:lnTo>
                  <a:pt x="93" y="150"/>
                </a:lnTo>
                <a:lnTo>
                  <a:pt x="138" y="150"/>
                </a:lnTo>
                <a:lnTo>
                  <a:pt x="138" y="220"/>
                </a:lnTo>
                <a:close/>
                <a:moveTo>
                  <a:pt x="138" y="104"/>
                </a:moveTo>
                <a:lnTo>
                  <a:pt x="93" y="104"/>
                </a:lnTo>
                <a:lnTo>
                  <a:pt x="93" y="35"/>
                </a:lnTo>
                <a:lnTo>
                  <a:pt x="138" y="35"/>
                </a:lnTo>
                <a:lnTo>
                  <a:pt x="138" y="104"/>
                </a:lnTo>
                <a:close/>
                <a:moveTo>
                  <a:pt x="207" y="220"/>
                </a:moveTo>
                <a:lnTo>
                  <a:pt x="161" y="220"/>
                </a:lnTo>
                <a:lnTo>
                  <a:pt x="161" y="150"/>
                </a:lnTo>
                <a:lnTo>
                  <a:pt x="207" y="150"/>
                </a:lnTo>
                <a:lnTo>
                  <a:pt x="207" y="220"/>
                </a:lnTo>
                <a:close/>
                <a:moveTo>
                  <a:pt x="207" y="104"/>
                </a:moveTo>
                <a:lnTo>
                  <a:pt x="161" y="104"/>
                </a:lnTo>
                <a:lnTo>
                  <a:pt x="161" y="35"/>
                </a:lnTo>
                <a:lnTo>
                  <a:pt x="207" y="35"/>
                </a:lnTo>
                <a:lnTo>
                  <a:pt x="207" y="104"/>
                </a:lnTo>
                <a:close/>
              </a:path>
            </a:pathLst>
          </a:custGeom>
          <a:solidFill>
            <a:srgbClr val="5D5D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222" name="Rectangle 93"/>
          <p:cNvSpPr>
            <a:spLocks noChangeArrowheads="1"/>
          </p:cNvSpPr>
          <p:nvPr/>
        </p:nvSpPr>
        <p:spPr bwMode="auto">
          <a:xfrm>
            <a:off x="1316831" y="3425739"/>
            <a:ext cx="4510088" cy="49212"/>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223" name="Rectangle 94"/>
          <p:cNvSpPr>
            <a:spLocks noChangeArrowheads="1"/>
          </p:cNvSpPr>
          <p:nvPr/>
        </p:nvSpPr>
        <p:spPr bwMode="auto">
          <a:xfrm>
            <a:off x="6600031" y="3425739"/>
            <a:ext cx="4510088" cy="49212"/>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224" name="TextBox 223"/>
          <p:cNvSpPr txBox="1"/>
          <p:nvPr/>
        </p:nvSpPr>
        <p:spPr>
          <a:xfrm>
            <a:off x="678763" y="3721537"/>
            <a:ext cx="521810" cy="215444"/>
          </a:xfrm>
          <a:prstGeom prst="rect">
            <a:avLst/>
          </a:prstGeom>
          <a:noFill/>
          <a:ln>
            <a:noFill/>
            <a:headEnd type="none" w="med" len="med"/>
            <a:tailEnd type="none" w="med" len="med"/>
          </a:ln>
        </p:spPr>
        <p:txBody>
          <a:bodyPr wrap="none" lIns="0" tIns="0" rIns="0" bIns="0" rtlCol="0">
            <a:spAutoFit/>
          </a:bodyPr>
          <a:lstStyle/>
          <a:p>
            <a:pPr defTabSz="932597">
              <a:defRPr/>
            </a:pPr>
            <a:r>
              <a:rPr lang="en-US" sz="1400" b="1" spc="-39" dirty="0" smtClean="0">
                <a:gradFill>
                  <a:gsLst>
                    <a:gs pos="0">
                      <a:srgbClr val="505050"/>
                    </a:gs>
                    <a:gs pos="100000">
                      <a:srgbClr val="505050"/>
                    </a:gs>
                  </a:gsLst>
                  <a:lin ang="5400000" scaled="1"/>
                </a:gradFill>
                <a:ea typeface="Segoe UI" pitchFamily="34" charset="0"/>
                <a:cs typeface="Segoe UI" pitchFamily="34" charset="0"/>
              </a:rPr>
              <a:t>HOME</a:t>
            </a:r>
            <a:endParaRPr lang="en-US" sz="1400" b="1" spc="-39" dirty="0">
              <a:gradFill>
                <a:gsLst>
                  <a:gs pos="0">
                    <a:srgbClr val="505050"/>
                  </a:gs>
                  <a:gs pos="100000">
                    <a:srgbClr val="505050"/>
                  </a:gs>
                </a:gsLst>
                <a:lin ang="5400000" scaled="1"/>
              </a:gradFill>
              <a:ea typeface="Segoe UI" pitchFamily="34" charset="0"/>
              <a:cs typeface="Segoe UI" pitchFamily="34" charset="0"/>
            </a:endParaRPr>
          </a:p>
        </p:txBody>
      </p:sp>
      <p:sp>
        <p:nvSpPr>
          <p:cNvPr id="225" name="TextBox 224"/>
          <p:cNvSpPr txBox="1"/>
          <p:nvPr/>
        </p:nvSpPr>
        <p:spPr>
          <a:xfrm>
            <a:off x="11248321" y="3721537"/>
            <a:ext cx="521810" cy="215444"/>
          </a:xfrm>
          <a:prstGeom prst="rect">
            <a:avLst/>
          </a:prstGeom>
          <a:noFill/>
          <a:ln>
            <a:noFill/>
            <a:headEnd type="none" w="med" len="med"/>
            <a:tailEnd type="none" w="med" len="med"/>
          </a:ln>
        </p:spPr>
        <p:txBody>
          <a:bodyPr wrap="none" lIns="0" tIns="0" rIns="0" bIns="0" rtlCol="0">
            <a:spAutoFit/>
          </a:bodyPr>
          <a:lstStyle/>
          <a:p>
            <a:pPr defTabSz="932597">
              <a:defRPr/>
            </a:pPr>
            <a:r>
              <a:rPr lang="en-US" sz="1400" b="1" spc="-39" dirty="0" smtClean="0">
                <a:gradFill>
                  <a:gsLst>
                    <a:gs pos="0">
                      <a:srgbClr val="505050"/>
                    </a:gs>
                    <a:gs pos="100000">
                      <a:srgbClr val="505050"/>
                    </a:gs>
                  </a:gsLst>
                  <a:lin ang="5400000" scaled="1"/>
                </a:gradFill>
                <a:ea typeface="Segoe UI" pitchFamily="34" charset="0"/>
                <a:cs typeface="Segoe UI" pitchFamily="34" charset="0"/>
              </a:rPr>
              <a:t>HOME</a:t>
            </a:r>
            <a:endParaRPr lang="en-US" sz="1400" b="1" spc="-39" dirty="0">
              <a:gradFill>
                <a:gsLst>
                  <a:gs pos="0">
                    <a:srgbClr val="505050"/>
                  </a:gs>
                  <a:gs pos="100000">
                    <a:srgbClr val="505050"/>
                  </a:gs>
                </a:gsLst>
                <a:lin ang="5400000" scaled="1"/>
              </a:gradFill>
              <a:ea typeface="Segoe UI" pitchFamily="34" charset="0"/>
              <a:cs typeface="Segoe UI" pitchFamily="34" charset="0"/>
            </a:endParaRPr>
          </a:p>
        </p:txBody>
      </p:sp>
      <p:sp>
        <p:nvSpPr>
          <p:cNvPr id="226" name="TextBox 225"/>
          <p:cNvSpPr txBox="1"/>
          <p:nvPr/>
        </p:nvSpPr>
        <p:spPr>
          <a:xfrm>
            <a:off x="5688437" y="3721537"/>
            <a:ext cx="1044710" cy="215444"/>
          </a:xfrm>
          <a:prstGeom prst="rect">
            <a:avLst/>
          </a:prstGeom>
          <a:noFill/>
          <a:ln>
            <a:noFill/>
            <a:headEnd type="none" w="med" len="med"/>
            <a:tailEnd type="none" w="med" len="med"/>
          </a:ln>
        </p:spPr>
        <p:txBody>
          <a:bodyPr wrap="none" lIns="0" tIns="0" rIns="0" bIns="0" rtlCol="0">
            <a:spAutoFit/>
          </a:bodyPr>
          <a:lstStyle/>
          <a:p>
            <a:pPr defTabSz="932597">
              <a:defRPr/>
            </a:pPr>
            <a:r>
              <a:rPr lang="en-US" sz="1400" b="1" spc="-39" dirty="0" smtClean="0">
                <a:gradFill>
                  <a:gsLst>
                    <a:gs pos="0">
                      <a:srgbClr val="505050"/>
                    </a:gs>
                    <a:gs pos="100000">
                      <a:srgbClr val="505050"/>
                    </a:gs>
                  </a:gsLst>
                  <a:lin ang="5400000" scaled="1"/>
                </a:gradFill>
                <a:ea typeface="Segoe UI" pitchFamily="34" charset="0"/>
                <a:cs typeface="Segoe UI" pitchFamily="34" charset="0"/>
              </a:rPr>
              <a:t>WORKPLACE</a:t>
            </a:r>
            <a:endParaRPr lang="en-US" sz="1400" b="1" spc="-39" dirty="0">
              <a:gradFill>
                <a:gsLst>
                  <a:gs pos="0">
                    <a:srgbClr val="505050"/>
                  </a:gs>
                  <a:gs pos="100000">
                    <a:srgbClr val="505050"/>
                  </a:gs>
                </a:gsLst>
                <a:lin ang="5400000" scaled="1"/>
              </a:gradFill>
              <a:ea typeface="Segoe UI" pitchFamily="34" charset="0"/>
              <a:cs typeface="Segoe UI" pitchFamily="34" charset="0"/>
            </a:endParaRPr>
          </a:p>
        </p:txBody>
      </p:sp>
      <p:sp>
        <p:nvSpPr>
          <p:cNvPr id="2" name="Rectangle 1"/>
          <p:cNvSpPr/>
          <p:nvPr/>
        </p:nvSpPr>
        <p:spPr>
          <a:xfrm>
            <a:off x="5660650" y="1104678"/>
            <a:ext cx="1126206" cy="720197"/>
          </a:xfrm>
          <a:prstGeom prst="rect">
            <a:avLst/>
          </a:prstGeom>
        </p:spPr>
        <p:txBody>
          <a:bodyPr wrap="none">
            <a:spAutoFit/>
          </a:bodyPr>
          <a:lstStyle/>
          <a:p>
            <a:r>
              <a:rPr lang="en-US" sz="4080" spc="-102" dirty="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2010</a:t>
            </a:r>
          </a:p>
        </p:txBody>
      </p:sp>
    </p:spTree>
    <p:extLst>
      <p:ext uri="{BB962C8B-B14F-4D97-AF65-F5344CB8AC3E}">
        <p14:creationId xmlns:p14="http://schemas.microsoft.com/office/powerpoint/2010/main" val="3865153857"/>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75" name="Group 11274"/>
          <p:cNvGrpSpPr/>
          <p:nvPr/>
        </p:nvGrpSpPr>
        <p:grpSpPr>
          <a:xfrm>
            <a:off x="959464" y="4449312"/>
            <a:ext cx="1557305" cy="1158347"/>
            <a:chOff x="1270632" y="4066342"/>
            <a:chExt cx="1557305" cy="1158347"/>
          </a:xfrm>
        </p:grpSpPr>
        <p:pic>
          <p:nvPicPr>
            <p:cNvPr id="136" name="Picture 13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6457" y="4487876"/>
              <a:ext cx="691480" cy="460987"/>
            </a:xfrm>
            <a:prstGeom prst="rect">
              <a:avLst/>
            </a:prstGeom>
          </p:spPr>
        </p:pic>
        <p:pic>
          <p:nvPicPr>
            <p:cNvPr id="83" name="Picture 82"/>
            <p:cNvPicPr>
              <a:picLocks noChangeAspect="1"/>
            </p:cNvPicPr>
            <p:nvPr/>
          </p:nvPicPr>
          <p:blipFill rotWithShape="1">
            <a:blip r:embed="rId3" cstate="print">
              <a:extLst>
                <a:ext uri="{28A0092B-C50C-407E-A947-70E740481C1C}">
                  <a14:useLocalDpi xmlns:a14="http://schemas.microsoft.com/office/drawing/2010/main" val="0"/>
                </a:ext>
              </a:extLst>
            </a:blip>
            <a:srcRect l="15502" r="27994" b="18500"/>
            <a:stretch/>
          </p:blipFill>
          <p:spPr>
            <a:xfrm>
              <a:off x="1270632" y="4066342"/>
              <a:ext cx="647262" cy="622400"/>
            </a:xfrm>
            <a:prstGeom prst="rect">
              <a:avLst/>
            </a:prstGeom>
          </p:spPr>
        </p:pic>
        <p:pic>
          <p:nvPicPr>
            <p:cNvPr id="32" name="Picture 31"/>
            <p:cNvPicPr>
              <a:picLocks noChangeAspect="1"/>
            </p:cNvPicPr>
            <p:nvPr/>
          </p:nvPicPr>
          <p:blipFill rotWithShape="1">
            <a:blip r:embed="rId4" cstate="print">
              <a:extLst>
                <a:ext uri="{28A0092B-C50C-407E-A947-70E740481C1C}">
                  <a14:useLocalDpi xmlns:a14="http://schemas.microsoft.com/office/drawing/2010/main" val="0"/>
                </a:ext>
              </a:extLst>
            </a:blip>
            <a:srcRect l="10889"/>
            <a:stretch/>
          </p:blipFill>
          <p:spPr>
            <a:xfrm>
              <a:off x="1271231" y="4674902"/>
              <a:ext cx="879414" cy="333344"/>
            </a:xfrm>
            <a:prstGeom prst="rect">
              <a:avLst/>
            </a:prstGeom>
          </p:spPr>
        </p:pic>
        <p:pic>
          <p:nvPicPr>
            <p:cNvPr id="27" name="Picture 26"/>
            <p:cNvPicPr>
              <a:picLocks noChangeAspect="1"/>
            </p:cNvPicPr>
            <p:nvPr/>
          </p:nvPicPr>
          <p:blipFill rotWithShape="1">
            <a:blip r:embed="rId5" cstate="print">
              <a:extLst>
                <a:ext uri="{28A0092B-C50C-407E-A947-70E740481C1C}">
                  <a14:useLocalDpi xmlns:a14="http://schemas.microsoft.com/office/drawing/2010/main" val="0"/>
                </a:ext>
              </a:extLst>
            </a:blip>
            <a:srcRect l="10565" t="11558" r="6360" b="6008"/>
            <a:stretch/>
          </p:blipFill>
          <p:spPr>
            <a:xfrm>
              <a:off x="1861959" y="4384549"/>
              <a:ext cx="549268" cy="378096"/>
            </a:xfrm>
            <a:prstGeom prst="rect">
              <a:avLst/>
            </a:prstGeom>
          </p:spPr>
        </p:pic>
        <p:sp>
          <p:nvSpPr>
            <p:cNvPr id="58" name="TextBox 57"/>
            <p:cNvSpPr txBox="1"/>
            <p:nvPr/>
          </p:nvSpPr>
          <p:spPr>
            <a:xfrm>
              <a:off x="1580699" y="5058490"/>
              <a:ext cx="1045907" cy="166199"/>
            </a:xfrm>
            <a:prstGeom prst="rect">
              <a:avLst/>
            </a:prstGeom>
            <a:noFill/>
            <a:ln>
              <a:noFill/>
              <a:headEnd type="none" w="med" len="med"/>
              <a:tailEnd type="none" w="med" len="med"/>
            </a:ln>
          </p:spPr>
          <p:txBody>
            <a:bodyPr wrap="square" lIns="0" tIns="0" rIns="0" bIns="0" rtlCol="0">
              <a:spAutoFit/>
            </a:bodyPr>
            <a:lstStyle/>
            <a:p>
              <a:pPr algn="ctr" defTabSz="932597">
                <a:lnSpc>
                  <a:spcPct val="90000"/>
                </a:lnSpc>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Sleep tracking</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grpSp>
      <p:sp>
        <p:nvSpPr>
          <p:cNvPr id="73" name="Rectangle 72"/>
          <p:cNvSpPr/>
          <p:nvPr/>
        </p:nvSpPr>
        <p:spPr bwMode="auto">
          <a:xfrm>
            <a:off x="4979437" y="3066825"/>
            <a:ext cx="2323636" cy="373312"/>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0" rIns="46630" bIns="93260" numCol="1" spcCol="0" rtlCol="0" fromWordArt="0" anchor="b" anchorCtr="0" forceAA="0" compatLnSpc="1">
            <a:prstTxWarp prst="textNoShape">
              <a:avLst/>
            </a:prstTxWarp>
            <a:noAutofit/>
          </a:bodyPr>
          <a:lstStyle/>
          <a:p>
            <a:pPr algn="ctr" defTabSz="932290" fontAlgn="base">
              <a:spcBef>
                <a:spcPct val="0"/>
              </a:spcBef>
              <a:spcAft>
                <a:spcPct val="0"/>
              </a:spcAft>
              <a:defRPr/>
            </a:pPr>
            <a:endParaRPr lang="en-US" sz="1200" spc="-51" dirty="0">
              <a:gradFill>
                <a:gsLst>
                  <a:gs pos="0">
                    <a:srgbClr val="505050"/>
                  </a:gs>
                  <a:gs pos="100000">
                    <a:srgbClr val="505050"/>
                  </a:gs>
                </a:gsLst>
                <a:lin ang="5400000" scaled="1"/>
              </a:gradFill>
              <a:ea typeface="Segoe UI" pitchFamily="34" charset="0"/>
              <a:cs typeface="Segoe UI" pitchFamily="34" charset="0"/>
            </a:endParaRPr>
          </a:p>
        </p:txBody>
      </p:sp>
      <p:sp>
        <p:nvSpPr>
          <p:cNvPr id="11" name="TextBox 10"/>
          <p:cNvSpPr txBox="1"/>
          <p:nvPr/>
        </p:nvSpPr>
        <p:spPr>
          <a:xfrm>
            <a:off x="3083494" y="3215426"/>
            <a:ext cx="976762" cy="184666"/>
          </a:xfrm>
          <a:prstGeom prst="rect">
            <a:avLst/>
          </a:prstGeom>
          <a:solidFill>
            <a:schemeClr val="bg1"/>
          </a:solidFill>
          <a:ln>
            <a:noFill/>
            <a:headEnd type="none" w="med" len="med"/>
            <a:tailEnd type="none" w="med" len="med"/>
          </a:ln>
        </p:spPr>
        <p:txBody>
          <a:bodyPr wrap="none" lIns="93260" tIns="0" rIns="93260" bIns="0" rtlCol="0">
            <a:spAutoFit/>
          </a:bodyPr>
          <a:lstStyle/>
          <a:p>
            <a:pPr defTabSz="932597">
              <a:defRPr/>
            </a:pPr>
            <a:r>
              <a:rPr lang="en-US" sz="1200" b="1" dirty="0">
                <a:gradFill>
                  <a:gsLst>
                    <a:gs pos="0">
                      <a:srgbClr val="5C2D91"/>
                    </a:gs>
                    <a:gs pos="100000">
                      <a:srgbClr val="5C2D91"/>
                    </a:gs>
                  </a:gsLst>
                  <a:lin ang="5400000" scaled="1"/>
                </a:gradFill>
                <a:ea typeface="Segoe UI" pitchFamily="34" charset="0"/>
                <a:cs typeface="Segoe UI" pitchFamily="34" charset="0"/>
              </a:rPr>
              <a:t>COMMUTE</a:t>
            </a:r>
          </a:p>
        </p:txBody>
      </p:sp>
      <p:sp>
        <p:nvSpPr>
          <p:cNvPr id="12" name="TextBox 11"/>
          <p:cNvSpPr txBox="1"/>
          <p:nvPr/>
        </p:nvSpPr>
        <p:spPr>
          <a:xfrm>
            <a:off x="8366694" y="3215426"/>
            <a:ext cx="976762" cy="184666"/>
          </a:xfrm>
          <a:prstGeom prst="rect">
            <a:avLst/>
          </a:prstGeom>
          <a:solidFill>
            <a:schemeClr val="bg1"/>
          </a:solidFill>
          <a:ln>
            <a:noFill/>
            <a:headEnd type="none" w="med" len="med"/>
            <a:tailEnd type="none" w="med" len="med"/>
          </a:ln>
        </p:spPr>
        <p:txBody>
          <a:bodyPr wrap="none" lIns="93260" tIns="0" rIns="93260" bIns="0" rtlCol="0">
            <a:spAutoFit/>
          </a:bodyPr>
          <a:lstStyle/>
          <a:p>
            <a:pPr defTabSz="932597">
              <a:defRPr/>
            </a:pPr>
            <a:r>
              <a:rPr lang="en-US" sz="1200" b="1" dirty="0">
                <a:gradFill>
                  <a:gsLst>
                    <a:gs pos="0">
                      <a:srgbClr val="5C2D91"/>
                    </a:gs>
                    <a:gs pos="100000">
                      <a:srgbClr val="5C2D91"/>
                    </a:gs>
                  </a:gsLst>
                  <a:lin ang="5400000" scaled="1"/>
                </a:gradFill>
                <a:ea typeface="Segoe UI" pitchFamily="34" charset="0"/>
                <a:cs typeface="Segoe UI" pitchFamily="34" charset="0"/>
              </a:rPr>
              <a:t>COMMUTE</a:t>
            </a:r>
          </a:p>
        </p:txBody>
      </p:sp>
      <p:grpSp>
        <p:nvGrpSpPr>
          <p:cNvPr id="37" name="Group 36"/>
          <p:cNvGrpSpPr/>
          <p:nvPr/>
        </p:nvGrpSpPr>
        <p:grpSpPr>
          <a:xfrm>
            <a:off x="422472" y="5662951"/>
            <a:ext cx="1178719" cy="866558"/>
            <a:chOff x="422472" y="5641832"/>
            <a:chExt cx="1178719" cy="866558"/>
          </a:xfrm>
        </p:grpSpPr>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t="15492" r="28250" b="13068"/>
            <a:stretch/>
          </p:blipFill>
          <p:spPr>
            <a:xfrm>
              <a:off x="422472" y="5641832"/>
              <a:ext cx="1178719" cy="584369"/>
            </a:xfrm>
            <a:prstGeom prst="rect">
              <a:avLst/>
            </a:prstGeom>
          </p:spPr>
        </p:pic>
        <p:sp>
          <p:nvSpPr>
            <p:cNvPr id="52" name="TextBox 51"/>
            <p:cNvSpPr txBox="1"/>
            <p:nvPr/>
          </p:nvSpPr>
          <p:spPr>
            <a:xfrm>
              <a:off x="505806" y="6342191"/>
              <a:ext cx="924036" cy="166199"/>
            </a:xfrm>
            <a:prstGeom prst="rect">
              <a:avLst/>
            </a:prstGeom>
            <a:noFill/>
            <a:ln>
              <a:noFill/>
              <a:headEnd type="none" w="med" len="med"/>
              <a:tailEnd type="none" w="med" len="med"/>
            </a:ln>
          </p:spPr>
          <p:txBody>
            <a:bodyPr wrap="none" lIns="0" tIns="0" rIns="0" bIns="0" rtlCol="0">
              <a:spAutoFit/>
            </a:bodyPr>
            <a:lstStyle/>
            <a:p>
              <a:pPr defTabSz="932597">
                <a:lnSpc>
                  <a:spcPct val="90000"/>
                </a:lnSpc>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Home security</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grpSp>
      <p:grpSp>
        <p:nvGrpSpPr>
          <p:cNvPr id="34" name="Group 33"/>
          <p:cNvGrpSpPr/>
          <p:nvPr/>
        </p:nvGrpSpPr>
        <p:grpSpPr>
          <a:xfrm>
            <a:off x="1808292" y="5641212"/>
            <a:ext cx="1303444" cy="888297"/>
            <a:chOff x="1818203" y="5627360"/>
            <a:chExt cx="1303444" cy="888297"/>
          </a:xfrm>
        </p:grpSpPr>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52602" y="5627360"/>
              <a:ext cx="1061079" cy="639912"/>
            </a:xfrm>
            <a:prstGeom prst="rect">
              <a:avLst/>
            </a:prstGeom>
          </p:spPr>
        </p:pic>
        <p:sp>
          <p:nvSpPr>
            <p:cNvPr id="55" name="TextBox 54"/>
            <p:cNvSpPr txBox="1"/>
            <p:nvPr/>
          </p:nvSpPr>
          <p:spPr>
            <a:xfrm>
              <a:off x="1818203" y="6346123"/>
              <a:ext cx="1303444" cy="169534"/>
            </a:xfrm>
            <a:prstGeom prst="rect">
              <a:avLst/>
            </a:prstGeom>
            <a:noFill/>
            <a:ln>
              <a:noFill/>
              <a:headEnd type="none" w="med" len="med"/>
              <a:tailEnd type="none" w="med" len="med"/>
            </a:ln>
          </p:spPr>
          <p:txBody>
            <a:bodyPr wrap="square" lIns="0" tIns="0" rIns="0" bIns="0" rtlCol="0">
              <a:spAutoFit/>
            </a:bodyPr>
            <a:lstStyle/>
            <a:p>
              <a:pPr algn="ctr" defTabSz="932597">
                <a:lnSpc>
                  <a:spcPct val="90000"/>
                </a:lnSpc>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Home automation</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grpSp>
      <p:grpSp>
        <p:nvGrpSpPr>
          <p:cNvPr id="30" name="Group 29"/>
          <p:cNvGrpSpPr/>
          <p:nvPr/>
        </p:nvGrpSpPr>
        <p:grpSpPr>
          <a:xfrm>
            <a:off x="3318837" y="6008733"/>
            <a:ext cx="935449" cy="520776"/>
            <a:chOff x="3368261" y="5944689"/>
            <a:chExt cx="935449" cy="520776"/>
          </a:xfrm>
        </p:grpSpPr>
        <p:pic>
          <p:nvPicPr>
            <p:cNvPr id="8" name="Picture 7"/>
            <p:cNvPicPr>
              <a:picLocks noChangeAspect="1"/>
            </p:cNvPicPr>
            <p:nvPr/>
          </p:nvPicPr>
          <p:blipFill rotWithShape="1">
            <a:blip r:embed="rId8"/>
            <a:srcRect l="16024" t="19030" r="17644" b="31982"/>
            <a:stretch/>
          </p:blipFill>
          <p:spPr>
            <a:xfrm>
              <a:off x="3629469" y="5944689"/>
              <a:ext cx="413035" cy="275726"/>
            </a:xfrm>
            <a:prstGeom prst="rect">
              <a:avLst/>
            </a:prstGeom>
          </p:spPr>
        </p:pic>
        <p:sp>
          <p:nvSpPr>
            <p:cNvPr id="63" name="TextBox 62"/>
            <p:cNvSpPr txBox="1"/>
            <p:nvPr/>
          </p:nvSpPr>
          <p:spPr>
            <a:xfrm>
              <a:off x="3368261" y="6299266"/>
              <a:ext cx="935449" cy="166199"/>
            </a:xfrm>
            <a:prstGeom prst="rect">
              <a:avLst/>
            </a:prstGeom>
            <a:noFill/>
            <a:ln>
              <a:noFill/>
              <a:headEnd type="none" w="med" len="med"/>
              <a:tailEnd type="none" w="med" len="med"/>
            </a:ln>
          </p:spPr>
          <p:txBody>
            <a:bodyPr wrap="none" lIns="0" tIns="0" rIns="0" bIns="0" rtlCol="0">
              <a:spAutoFit/>
            </a:bodyPr>
            <a:lstStyle/>
            <a:p>
              <a:pPr algn="ctr" defTabSz="932597">
                <a:lnSpc>
                  <a:spcPct val="90000"/>
                </a:lnSpc>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Leak detection</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grpSp>
      <p:grpSp>
        <p:nvGrpSpPr>
          <p:cNvPr id="11277" name="Group 11276"/>
          <p:cNvGrpSpPr/>
          <p:nvPr/>
        </p:nvGrpSpPr>
        <p:grpSpPr>
          <a:xfrm>
            <a:off x="1115440" y="3709638"/>
            <a:ext cx="1824504" cy="825807"/>
            <a:chOff x="1745850" y="3471299"/>
            <a:chExt cx="1824504" cy="825807"/>
          </a:xfrm>
        </p:grpSpPr>
        <p:pic>
          <p:nvPicPr>
            <p:cNvPr id="65" name="Picture 2" descr="https://lh4.googleusercontent.com/-xm_MGqcodDQ/Ul0ph-pzi2I/AAAAAAAAAAs/XwSWm2mO_3U/s0-d/Website%2Bbanner.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43915" r="36840" b="17672"/>
            <a:stretch/>
          </p:blipFill>
          <p:spPr bwMode="auto">
            <a:xfrm>
              <a:off x="3316274" y="3477014"/>
              <a:ext cx="254080" cy="552661"/>
            </a:xfrm>
            <a:prstGeom prst="rect">
              <a:avLst/>
            </a:prstGeom>
            <a:noFill/>
            <a:extLst>
              <a:ext uri="{909E8E84-426E-40DD-AFC4-6F175D3DCCD1}">
                <a14:hiddenFill xmlns:a14="http://schemas.microsoft.com/office/drawing/2010/main">
                  <a:solidFill>
                    <a:srgbClr val="FFFFFF"/>
                  </a:solidFill>
                </a14:hiddenFill>
              </a:ext>
            </a:extLst>
          </p:spPr>
        </p:pic>
        <p:grpSp>
          <p:nvGrpSpPr>
            <p:cNvPr id="117" name="Group 116"/>
            <p:cNvGrpSpPr/>
            <p:nvPr/>
          </p:nvGrpSpPr>
          <p:grpSpPr>
            <a:xfrm>
              <a:off x="1745850" y="3471299"/>
              <a:ext cx="1584950" cy="825807"/>
              <a:chOff x="1897721" y="3634129"/>
              <a:chExt cx="1554014" cy="809688"/>
            </a:xfrm>
          </p:grpSpPr>
          <p:pic>
            <p:nvPicPr>
              <p:cNvPr id="24" name="Picture 2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32236" y="3634129"/>
                <a:ext cx="919499" cy="656188"/>
              </a:xfrm>
              <a:prstGeom prst="rect">
                <a:avLst/>
              </a:prstGeom>
            </p:spPr>
          </p:pic>
          <p:sp>
            <p:nvSpPr>
              <p:cNvPr id="53" name="TextBox 52"/>
              <p:cNvSpPr txBox="1"/>
              <p:nvPr/>
            </p:nvSpPr>
            <p:spPr>
              <a:xfrm>
                <a:off x="2234679" y="4262756"/>
                <a:ext cx="1077945" cy="181061"/>
              </a:xfrm>
              <a:prstGeom prst="rect">
                <a:avLst/>
              </a:prstGeom>
              <a:noFill/>
              <a:ln>
                <a:noFill/>
                <a:headEnd type="none" w="med" len="med"/>
                <a:tailEnd type="none" w="med" len="med"/>
              </a:ln>
            </p:spPr>
            <p:txBody>
              <a:bodyPr wrap="none" lIns="0" tIns="0" rIns="0" bIns="0" rtlCol="0">
                <a:spAutoFit/>
              </a:bodyPr>
              <a:lstStyle/>
              <a:p>
                <a:pPr defTabSz="932597">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Smart appliances</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pic>
            <p:nvPicPr>
              <p:cNvPr id="64" name="Picture 63"/>
              <p:cNvPicPr>
                <a:picLocks noChangeAspect="1"/>
              </p:cNvPicPr>
              <p:nvPr/>
            </p:nvPicPr>
            <p:blipFill rotWithShape="1">
              <a:blip r:embed="rId11" cstate="print">
                <a:extLst>
                  <a:ext uri="{28A0092B-C50C-407E-A947-70E740481C1C}">
                    <a14:useLocalDpi xmlns:a14="http://schemas.microsoft.com/office/drawing/2010/main" val="0"/>
                  </a:ext>
                </a:extLst>
              </a:blip>
              <a:srcRect t="17489" b="18461"/>
              <a:stretch/>
            </p:blipFill>
            <p:spPr>
              <a:xfrm>
                <a:off x="2008076" y="3636974"/>
                <a:ext cx="457495" cy="307861"/>
              </a:xfrm>
              <a:prstGeom prst="rect">
                <a:avLst/>
              </a:prstGeom>
            </p:spPr>
          </p:pic>
          <p:pic>
            <p:nvPicPr>
              <p:cNvPr id="66" name="Picture 46" descr="Kitchen Thermometer Family"/>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897721" y="3975918"/>
                <a:ext cx="599595" cy="227007"/>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1287" name="Group 11286"/>
          <p:cNvGrpSpPr/>
          <p:nvPr/>
        </p:nvGrpSpPr>
        <p:grpSpPr>
          <a:xfrm>
            <a:off x="7209913" y="2225308"/>
            <a:ext cx="969425" cy="735859"/>
            <a:chOff x="6554445" y="2304447"/>
            <a:chExt cx="969425" cy="735859"/>
          </a:xfrm>
        </p:grpSpPr>
        <p:pic>
          <p:nvPicPr>
            <p:cNvPr id="45" name="Picture 4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99281" y="2304447"/>
              <a:ext cx="850831" cy="321425"/>
            </a:xfrm>
            <a:prstGeom prst="rect">
              <a:avLst/>
            </a:prstGeom>
          </p:spPr>
        </p:pic>
        <p:sp>
          <p:nvSpPr>
            <p:cNvPr id="69" name="TextBox 68"/>
            <p:cNvSpPr txBox="1"/>
            <p:nvPr/>
          </p:nvSpPr>
          <p:spPr>
            <a:xfrm>
              <a:off x="6554445" y="2707907"/>
              <a:ext cx="969425" cy="332399"/>
            </a:xfrm>
            <a:prstGeom prst="rect">
              <a:avLst/>
            </a:prstGeom>
            <a:noFill/>
            <a:ln>
              <a:noFill/>
              <a:headEnd type="none" w="med" len="med"/>
              <a:tailEnd type="none" w="med" len="med"/>
            </a:ln>
          </p:spPr>
          <p:txBody>
            <a:bodyPr wrap="square" lIns="0" tIns="0" rIns="0" bIns="0" rtlCol="0">
              <a:spAutoFit/>
            </a:bodyPr>
            <a:lstStyle/>
            <a:p>
              <a:pPr algn="ctr" defTabSz="932597">
                <a:lnSpc>
                  <a:spcPct val="90000"/>
                </a:lnSpc>
                <a:defRPr/>
              </a:pPr>
              <a:r>
                <a:rPr lang="en-US" sz="1200" spc="-39" dirty="0">
                  <a:gradFill>
                    <a:gsLst>
                      <a:gs pos="0">
                        <a:srgbClr val="505050"/>
                      </a:gs>
                      <a:gs pos="100000">
                        <a:srgbClr val="505050"/>
                      </a:gs>
                    </a:gsLst>
                    <a:lin ang="5400000" scaled="1"/>
                  </a:gradFill>
                  <a:ea typeface="Segoe UI" pitchFamily="34" charset="0"/>
                  <a:cs typeface="Segoe UI" pitchFamily="34" charset="0"/>
                </a:rPr>
                <a:t>Indoor </a:t>
              </a:r>
              <a:br>
                <a:rPr lang="en-US" sz="1200" spc="-39" dirty="0">
                  <a:gradFill>
                    <a:gsLst>
                      <a:gs pos="0">
                        <a:srgbClr val="505050"/>
                      </a:gs>
                      <a:gs pos="100000">
                        <a:srgbClr val="505050"/>
                      </a:gs>
                    </a:gsLst>
                    <a:lin ang="5400000" scaled="1"/>
                  </a:gradFill>
                  <a:ea typeface="Segoe UI" pitchFamily="34" charset="0"/>
                  <a:cs typeface="Segoe UI" pitchFamily="34" charset="0"/>
                </a:rPr>
              </a:br>
              <a:r>
                <a:rPr lang="en-US" sz="1200" spc="-39" dirty="0" smtClean="0">
                  <a:gradFill>
                    <a:gsLst>
                      <a:gs pos="0">
                        <a:srgbClr val="505050"/>
                      </a:gs>
                      <a:gs pos="100000">
                        <a:srgbClr val="505050"/>
                      </a:gs>
                    </a:gsLst>
                    <a:lin ang="5400000" scaled="1"/>
                  </a:gradFill>
                  <a:ea typeface="Segoe UI" pitchFamily="34" charset="0"/>
                  <a:cs typeface="Segoe UI" pitchFamily="34" charset="0"/>
                </a:rPr>
                <a:t>navigation</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grpSp>
      <p:grpSp>
        <p:nvGrpSpPr>
          <p:cNvPr id="80" name="Group 79"/>
          <p:cNvGrpSpPr/>
          <p:nvPr/>
        </p:nvGrpSpPr>
        <p:grpSpPr>
          <a:xfrm>
            <a:off x="3887872" y="851028"/>
            <a:ext cx="1568454" cy="903621"/>
            <a:chOff x="2949120" y="959884"/>
            <a:chExt cx="1537840" cy="885984"/>
          </a:xfrm>
        </p:grpSpPr>
        <p:pic>
          <p:nvPicPr>
            <p:cNvPr id="28" name="Picture 2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415653" y="1218843"/>
              <a:ext cx="412519" cy="432713"/>
            </a:xfrm>
            <a:prstGeom prst="rect">
              <a:avLst/>
            </a:prstGeom>
          </p:spPr>
        </p:pic>
        <p:pic>
          <p:nvPicPr>
            <p:cNvPr id="43" name="Picture 4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949120" y="1222214"/>
              <a:ext cx="457389" cy="457389"/>
            </a:xfrm>
            <a:prstGeom prst="rect">
              <a:avLst/>
            </a:prstGeom>
          </p:spPr>
        </p:pic>
        <p:sp>
          <p:nvSpPr>
            <p:cNvPr id="51" name="TextBox 50"/>
            <p:cNvSpPr txBox="1"/>
            <p:nvPr/>
          </p:nvSpPr>
          <p:spPr>
            <a:xfrm>
              <a:off x="3299182" y="1664806"/>
              <a:ext cx="1133521" cy="181062"/>
            </a:xfrm>
            <a:prstGeom prst="rect">
              <a:avLst/>
            </a:prstGeom>
            <a:noFill/>
            <a:ln>
              <a:noFill/>
              <a:headEnd type="none" w="med" len="med"/>
              <a:tailEnd type="none" w="med" len="med"/>
            </a:ln>
          </p:spPr>
          <p:txBody>
            <a:bodyPr wrap="none" lIns="0" tIns="0" rIns="0" bIns="0" rtlCol="0">
              <a:spAutoFit/>
            </a:bodyPr>
            <a:lstStyle/>
            <a:p>
              <a:pPr defTabSz="932597">
                <a:defRPr/>
              </a:pPr>
              <a:r>
                <a:rPr lang="en-US" sz="1200" spc="-39" dirty="0">
                  <a:gradFill>
                    <a:gsLst>
                      <a:gs pos="0">
                        <a:srgbClr val="505050"/>
                      </a:gs>
                      <a:gs pos="100000">
                        <a:srgbClr val="505050"/>
                      </a:gs>
                    </a:gsLst>
                    <a:lin ang="5400000" scaled="1"/>
                  </a:gradFill>
                  <a:ea typeface="Segoe UI" pitchFamily="34" charset="0"/>
                  <a:cs typeface="Segoe UI" pitchFamily="34" charset="0"/>
                </a:rPr>
                <a:t>Health </a:t>
              </a:r>
              <a:r>
                <a:rPr lang="en-US" sz="1200" spc="-39" dirty="0" smtClean="0">
                  <a:gradFill>
                    <a:gsLst>
                      <a:gs pos="0">
                        <a:srgbClr val="505050"/>
                      </a:gs>
                      <a:gs pos="100000">
                        <a:srgbClr val="505050"/>
                      </a:gs>
                    </a:gsLst>
                    <a:lin ang="5400000" scaled="1"/>
                  </a:gradFill>
                  <a:ea typeface="Segoe UI" pitchFamily="34" charset="0"/>
                  <a:cs typeface="Segoe UI" pitchFamily="34" charset="0"/>
                </a:rPr>
                <a:t>monitoring</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pic>
          <p:nvPicPr>
            <p:cNvPr id="76" name="Picture 75"/>
            <p:cNvPicPr>
              <a:picLocks noChangeAspect="1"/>
            </p:cNvPicPr>
            <p:nvPr/>
          </p:nvPicPr>
          <p:blipFill rotWithShape="1">
            <a:blip r:embed="rId16" cstate="print">
              <a:extLst>
                <a:ext uri="{28A0092B-C50C-407E-A947-70E740481C1C}">
                  <a14:useLocalDpi xmlns:a14="http://schemas.microsoft.com/office/drawing/2010/main" val="0"/>
                </a:ext>
              </a:extLst>
            </a:blip>
            <a:srcRect l="24039" r="26312"/>
            <a:stretch/>
          </p:blipFill>
          <p:spPr>
            <a:xfrm>
              <a:off x="4184087" y="959884"/>
              <a:ext cx="302873" cy="716068"/>
            </a:xfrm>
            <a:prstGeom prst="rect">
              <a:avLst/>
            </a:prstGeom>
          </p:spPr>
        </p:pic>
        <p:pic>
          <p:nvPicPr>
            <p:cNvPr id="29" name="Picture 2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832777" y="1242384"/>
              <a:ext cx="426200" cy="426200"/>
            </a:xfrm>
            <a:prstGeom prst="rect">
              <a:avLst/>
            </a:prstGeom>
          </p:spPr>
        </p:pic>
      </p:grpSp>
      <p:grpSp>
        <p:nvGrpSpPr>
          <p:cNvPr id="11289" name="Group 11288"/>
          <p:cNvGrpSpPr/>
          <p:nvPr/>
        </p:nvGrpSpPr>
        <p:grpSpPr>
          <a:xfrm>
            <a:off x="5608343" y="1888731"/>
            <a:ext cx="1406245" cy="1072436"/>
            <a:chOff x="5271654" y="1796668"/>
            <a:chExt cx="1406245" cy="1072436"/>
          </a:xfrm>
        </p:grpSpPr>
        <p:pic>
          <p:nvPicPr>
            <p:cNvPr id="11266" name="Picture 2" descr="enlighted-gateway"/>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136479" y="1944525"/>
              <a:ext cx="541420" cy="924579"/>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enlighted smart sensors"/>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5621081" y="1796668"/>
              <a:ext cx="732631" cy="396164"/>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77"/>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271654" y="2167613"/>
              <a:ext cx="957291" cy="526268"/>
            </a:xfrm>
            <a:prstGeom prst="rect">
              <a:avLst/>
            </a:prstGeom>
          </p:spPr>
        </p:pic>
        <p:sp>
          <p:nvSpPr>
            <p:cNvPr id="54" name="TextBox 53"/>
            <p:cNvSpPr txBox="1"/>
            <p:nvPr/>
          </p:nvSpPr>
          <p:spPr>
            <a:xfrm>
              <a:off x="5408993" y="2678459"/>
              <a:ext cx="894604" cy="184666"/>
            </a:xfrm>
            <a:prstGeom prst="rect">
              <a:avLst/>
            </a:prstGeom>
            <a:noFill/>
            <a:ln>
              <a:noFill/>
              <a:headEnd type="none" w="med" len="med"/>
              <a:tailEnd type="none" w="med" len="med"/>
            </a:ln>
          </p:spPr>
          <p:txBody>
            <a:bodyPr wrap="none" lIns="0" tIns="0" rIns="0" bIns="0" rtlCol="0">
              <a:spAutoFit/>
            </a:bodyPr>
            <a:lstStyle/>
            <a:p>
              <a:pPr defTabSz="932597">
                <a:defRPr/>
              </a:pPr>
              <a:r>
                <a:rPr lang="en-US" sz="1200" spc="-39" dirty="0">
                  <a:gradFill>
                    <a:gsLst>
                      <a:gs pos="0">
                        <a:srgbClr val="505050"/>
                      </a:gs>
                      <a:gs pos="100000">
                        <a:srgbClr val="505050"/>
                      </a:gs>
                    </a:gsLst>
                    <a:lin ang="5400000" scaled="1"/>
                  </a:gradFill>
                  <a:ea typeface="Segoe UI" pitchFamily="34" charset="0"/>
                  <a:cs typeface="Segoe UI" pitchFamily="34" charset="0"/>
                </a:rPr>
                <a:t>Smart </a:t>
              </a:r>
              <a:r>
                <a:rPr lang="en-US" sz="1200" spc="-39" dirty="0" smtClean="0">
                  <a:gradFill>
                    <a:gsLst>
                      <a:gs pos="0">
                        <a:srgbClr val="505050"/>
                      </a:gs>
                      <a:gs pos="100000">
                        <a:srgbClr val="505050"/>
                      </a:gs>
                    </a:gsLst>
                    <a:lin ang="5400000" scaled="1"/>
                  </a:gradFill>
                  <a:ea typeface="Segoe UI" pitchFamily="34" charset="0"/>
                  <a:cs typeface="Segoe UI" pitchFamily="34" charset="0"/>
                </a:rPr>
                <a:t>lighting</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grpSp>
      <p:grpSp>
        <p:nvGrpSpPr>
          <p:cNvPr id="143" name="Group 142"/>
          <p:cNvGrpSpPr/>
          <p:nvPr/>
        </p:nvGrpSpPr>
        <p:grpSpPr>
          <a:xfrm>
            <a:off x="5758385" y="874516"/>
            <a:ext cx="951411" cy="880133"/>
            <a:chOff x="8929498" y="207486"/>
            <a:chExt cx="932841" cy="862954"/>
          </a:xfrm>
        </p:grpSpPr>
        <p:pic>
          <p:nvPicPr>
            <p:cNvPr id="38" name="Picture 6" descr="http://002mag.com/wordpress/wp-content/uploads/2012/11/Tagg-pet-tracker.jpg"/>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8929498" y="465886"/>
              <a:ext cx="424037" cy="350479"/>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49"/>
            <p:cNvSpPr txBox="1"/>
            <p:nvPr/>
          </p:nvSpPr>
          <p:spPr>
            <a:xfrm>
              <a:off x="8954938" y="889378"/>
              <a:ext cx="727705" cy="181062"/>
            </a:xfrm>
            <a:prstGeom prst="rect">
              <a:avLst/>
            </a:prstGeom>
            <a:noFill/>
            <a:ln>
              <a:noFill/>
              <a:headEnd type="none" w="med" len="med"/>
              <a:tailEnd type="none" w="med" len="med"/>
            </a:ln>
          </p:spPr>
          <p:txBody>
            <a:bodyPr wrap="none" lIns="0" tIns="0" rIns="0" bIns="0" rtlCol="0">
              <a:spAutoFit/>
            </a:bodyPr>
            <a:lstStyle/>
            <a:p>
              <a:pPr defTabSz="932597">
                <a:defRPr/>
              </a:pPr>
              <a:r>
                <a:rPr lang="en-US" sz="1200" spc="-39" dirty="0">
                  <a:gradFill>
                    <a:gsLst>
                      <a:gs pos="0">
                        <a:srgbClr val="505050"/>
                      </a:gs>
                      <a:gs pos="100000">
                        <a:srgbClr val="505050"/>
                      </a:gs>
                    </a:gsLst>
                    <a:lin ang="5400000" scaled="1"/>
                  </a:gradFill>
                  <a:ea typeface="Segoe UI" pitchFamily="34" charset="0"/>
                  <a:cs typeface="Segoe UI" pitchFamily="34" charset="0"/>
                </a:rPr>
                <a:t>Pet </a:t>
              </a:r>
              <a:r>
                <a:rPr lang="en-US" sz="1200" spc="-39" dirty="0" smtClean="0">
                  <a:gradFill>
                    <a:gsLst>
                      <a:gs pos="0">
                        <a:srgbClr val="505050"/>
                      </a:gs>
                      <a:gs pos="100000">
                        <a:srgbClr val="505050"/>
                      </a:gs>
                    </a:gsLst>
                    <a:lin ang="5400000" scaled="1"/>
                  </a:gradFill>
                  <a:ea typeface="Segoe UI" pitchFamily="34" charset="0"/>
                  <a:cs typeface="Segoe UI" pitchFamily="34" charset="0"/>
                </a:rPr>
                <a:t>tracking</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pic>
          <p:nvPicPr>
            <p:cNvPr id="94" name="Picture 2" descr="http://www.whistle.com/wp-content/uploads/2014/02/whistle.pn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9401988" y="279939"/>
              <a:ext cx="288832" cy="288832"/>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94"/>
            <p:cNvPicPr>
              <a:picLocks noChangeAspect="1"/>
            </p:cNvPicPr>
            <p:nvPr/>
          </p:nvPicPr>
          <p:blipFill rotWithShape="1">
            <a:blip r:embed="rId23" cstate="print">
              <a:extLst>
                <a:ext uri="{28A0092B-C50C-407E-A947-70E740481C1C}">
                  <a14:useLocalDpi xmlns:a14="http://schemas.microsoft.com/office/drawing/2010/main" val="0"/>
                </a:ext>
              </a:extLst>
            </a:blip>
            <a:srcRect t="49959"/>
            <a:stretch/>
          </p:blipFill>
          <p:spPr>
            <a:xfrm>
              <a:off x="9356834" y="617647"/>
              <a:ext cx="505505" cy="284577"/>
            </a:xfrm>
            <a:prstGeom prst="rect">
              <a:avLst/>
            </a:prstGeom>
          </p:spPr>
        </p:pic>
        <p:pic>
          <p:nvPicPr>
            <p:cNvPr id="96" name="Picture 12" descr="http://www.fitbark.com/dog-wireless-activity-tracker/wp-content/uploads/2013/11/FitBark-Activity-Monitor-300x191.png"/>
            <p:cNvPicPr>
              <a:picLocks noChangeAspect="1" noChangeArrowheads="1"/>
            </p:cNvPicPr>
            <p:nvPr/>
          </p:nvPicPr>
          <p:blipFill rotWithShape="1">
            <a:blip r:embed="rId24" cstate="print">
              <a:extLst>
                <a:ext uri="{28A0092B-C50C-407E-A947-70E740481C1C}">
                  <a14:useLocalDpi xmlns:a14="http://schemas.microsoft.com/office/drawing/2010/main" val="0"/>
                </a:ext>
              </a:extLst>
            </a:blip>
            <a:srcRect l="8104" r="13564"/>
            <a:stretch/>
          </p:blipFill>
          <p:spPr bwMode="auto">
            <a:xfrm>
              <a:off x="8935469" y="207486"/>
              <a:ext cx="312137" cy="2536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269" name="Group 11268"/>
          <p:cNvGrpSpPr/>
          <p:nvPr/>
        </p:nvGrpSpPr>
        <p:grpSpPr>
          <a:xfrm>
            <a:off x="7662477" y="4816419"/>
            <a:ext cx="1803446" cy="719048"/>
            <a:chOff x="6271027" y="4495379"/>
            <a:chExt cx="1803446" cy="719048"/>
          </a:xfrm>
        </p:grpSpPr>
        <p:pic>
          <p:nvPicPr>
            <p:cNvPr id="99" name="Picture 2" descr="https://kaptureaudio.com/img/product-feature.png"/>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6997380" y="4495379"/>
              <a:ext cx="592938" cy="491152"/>
            </a:xfrm>
            <a:prstGeom prst="rect">
              <a:avLst/>
            </a:prstGeom>
            <a:noFill/>
            <a:extLst>
              <a:ext uri="{909E8E84-426E-40DD-AFC4-6F175D3DCCD1}">
                <a14:hiddenFill xmlns:a14="http://schemas.microsoft.com/office/drawing/2010/main">
                  <a:solidFill>
                    <a:srgbClr val="FFFFFF"/>
                  </a:solidFill>
                </a14:hiddenFill>
              </a:ext>
            </a:extLst>
          </p:spPr>
        </p:pic>
        <p:sp>
          <p:nvSpPr>
            <p:cNvPr id="100" name="TextBox 99"/>
            <p:cNvSpPr txBox="1"/>
            <p:nvPr/>
          </p:nvSpPr>
          <p:spPr>
            <a:xfrm>
              <a:off x="6271027" y="5048228"/>
              <a:ext cx="1803446" cy="166199"/>
            </a:xfrm>
            <a:prstGeom prst="rect">
              <a:avLst/>
            </a:prstGeom>
            <a:noFill/>
            <a:ln>
              <a:noFill/>
              <a:headEnd type="none" w="med" len="med"/>
              <a:tailEnd type="none" w="med" len="med"/>
            </a:ln>
          </p:spPr>
          <p:txBody>
            <a:bodyPr wrap="square" lIns="0" tIns="0" rIns="0" bIns="0" rtlCol="0">
              <a:spAutoFit/>
            </a:bodyPr>
            <a:lstStyle/>
            <a:p>
              <a:pPr algn="ctr" defTabSz="932597">
                <a:lnSpc>
                  <a:spcPct val="90000"/>
                </a:lnSpc>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Information capture</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pic>
          <p:nvPicPr>
            <p:cNvPr id="101" name="Picture 8" descr="Narrative Clip, Orange"/>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6505203" y="4498689"/>
              <a:ext cx="716561" cy="52402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9" name="Group 118"/>
          <p:cNvGrpSpPr/>
          <p:nvPr/>
        </p:nvGrpSpPr>
        <p:grpSpPr>
          <a:xfrm>
            <a:off x="10082489" y="1758053"/>
            <a:ext cx="1224087" cy="1145042"/>
            <a:chOff x="9419830" y="2092834"/>
            <a:chExt cx="1200194" cy="1122692"/>
          </a:xfrm>
        </p:grpSpPr>
        <p:pic>
          <p:nvPicPr>
            <p:cNvPr id="39" name="Picture 2" descr="DriversPagemid"/>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9419830" y="2221025"/>
              <a:ext cx="565928" cy="567789"/>
            </a:xfrm>
            <a:prstGeom prst="rect">
              <a:avLst/>
            </a:prstGeom>
            <a:noFill/>
            <a:extLst>
              <a:ext uri="{909E8E84-426E-40DD-AFC4-6F175D3DCCD1}">
                <a14:hiddenFill xmlns:a14="http://schemas.microsoft.com/office/drawing/2010/main">
                  <a:solidFill>
                    <a:srgbClr val="FFFFFF"/>
                  </a:solidFill>
                </a14:hiddenFill>
              </a:ext>
            </a:extLst>
          </p:spPr>
        </p:pic>
        <p:sp>
          <p:nvSpPr>
            <p:cNvPr id="61" name="TextBox 60"/>
            <p:cNvSpPr txBox="1"/>
            <p:nvPr/>
          </p:nvSpPr>
          <p:spPr>
            <a:xfrm>
              <a:off x="9483573" y="2889615"/>
              <a:ext cx="1025492" cy="325911"/>
            </a:xfrm>
            <a:prstGeom prst="rect">
              <a:avLst/>
            </a:prstGeom>
            <a:noFill/>
            <a:ln>
              <a:noFill/>
              <a:headEnd type="none" w="med" len="med"/>
              <a:tailEnd type="none" w="med" len="med"/>
            </a:ln>
          </p:spPr>
          <p:txBody>
            <a:bodyPr wrap="square" lIns="0" tIns="0" rIns="0" bIns="0" rtlCol="0">
              <a:spAutoFit/>
            </a:bodyPr>
            <a:lstStyle/>
            <a:p>
              <a:pPr algn="ctr" defTabSz="932597">
                <a:lnSpc>
                  <a:spcPct val="90000"/>
                </a:lnSpc>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Trip tracking and car health</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pic>
          <p:nvPicPr>
            <p:cNvPr id="110" name="Picture 4" descr="OBDLink™ LX Bluetooth"/>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9989196" y="2092834"/>
              <a:ext cx="407521" cy="407521"/>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110"/>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9902098" y="2399264"/>
              <a:ext cx="717926" cy="511163"/>
            </a:xfrm>
            <a:prstGeom prst="rect">
              <a:avLst/>
            </a:prstGeom>
            <a:effectLst>
              <a:softEdge rad="127000"/>
            </a:effectLst>
          </p:spPr>
        </p:pic>
      </p:grpSp>
      <p:grpSp>
        <p:nvGrpSpPr>
          <p:cNvPr id="11267" name="Group 11266"/>
          <p:cNvGrpSpPr/>
          <p:nvPr/>
        </p:nvGrpSpPr>
        <p:grpSpPr>
          <a:xfrm>
            <a:off x="10101765" y="4881568"/>
            <a:ext cx="1612259" cy="653899"/>
            <a:chOff x="7903736" y="4560527"/>
            <a:chExt cx="1612259" cy="653899"/>
          </a:xfrm>
        </p:grpSpPr>
        <p:pic>
          <p:nvPicPr>
            <p:cNvPr id="40" name="Picture 39"/>
            <p:cNvPicPr>
              <a:picLocks noChangeAspect="1"/>
            </p:cNvPicPr>
            <p:nvPr/>
          </p:nvPicPr>
          <p:blipFill rotWithShape="1">
            <a:blip r:embed="rId30" cstate="print">
              <a:extLst>
                <a:ext uri="{28A0092B-C50C-407E-A947-70E740481C1C}">
                  <a14:useLocalDpi xmlns:a14="http://schemas.microsoft.com/office/drawing/2010/main" val="0"/>
                </a:ext>
              </a:extLst>
            </a:blip>
            <a:srcRect b="22294"/>
            <a:stretch/>
          </p:blipFill>
          <p:spPr>
            <a:xfrm>
              <a:off x="7903736" y="4687818"/>
              <a:ext cx="491805" cy="286625"/>
            </a:xfrm>
            <a:prstGeom prst="rect">
              <a:avLst/>
            </a:prstGeom>
          </p:spPr>
        </p:pic>
        <p:pic>
          <p:nvPicPr>
            <p:cNvPr id="102" name="Picture 4" descr="http://www.automatedhome.co.uk/wp-content/uploads/2014/05/reemo.jpg"/>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8793818" y="4706155"/>
              <a:ext cx="722177" cy="301869"/>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102"/>
            <p:cNvPicPr>
              <a:picLocks noChangeAspect="1"/>
            </p:cNvPicPr>
            <p:nvPr/>
          </p:nvPicPr>
          <p:blipFill rotWithShape="1">
            <a:blip r:embed="rId32" cstate="print">
              <a:extLst>
                <a:ext uri="{BEBA8EAE-BF5A-486C-A8C5-ECC9F3942E4B}">
                  <a14:imgProps xmlns:a14="http://schemas.microsoft.com/office/drawing/2010/main">
                    <a14:imgLayer r:embed="rId33">
                      <a14:imgEffect>
                        <a14:backgroundRemoval t="9503" b="85524" l="10000" r="90000"/>
                      </a14:imgEffect>
                    </a14:imgLayer>
                  </a14:imgProps>
                </a:ext>
                <a:ext uri="{28A0092B-C50C-407E-A947-70E740481C1C}">
                  <a14:useLocalDpi xmlns:a14="http://schemas.microsoft.com/office/drawing/2010/main" val="0"/>
                </a:ext>
              </a:extLst>
            </a:blip>
            <a:srcRect l="33305" r="32491" b="4974"/>
            <a:stretch/>
          </p:blipFill>
          <p:spPr>
            <a:xfrm>
              <a:off x="8385417" y="4560527"/>
              <a:ext cx="381064" cy="474046"/>
            </a:xfrm>
            <a:prstGeom prst="rect">
              <a:avLst/>
            </a:prstGeom>
          </p:spPr>
        </p:pic>
        <p:sp>
          <p:nvSpPr>
            <p:cNvPr id="115" name="TextBox 114"/>
            <p:cNvSpPr txBox="1"/>
            <p:nvPr/>
          </p:nvSpPr>
          <p:spPr>
            <a:xfrm>
              <a:off x="8344060" y="5048227"/>
              <a:ext cx="695307" cy="166199"/>
            </a:xfrm>
            <a:prstGeom prst="rect">
              <a:avLst/>
            </a:prstGeom>
            <a:noFill/>
            <a:ln>
              <a:noFill/>
              <a:headEnd type="none" w="med" len="med"/>
              <a:tailEnd type="none" w="med" len="med"/>
            </a:ln>
          </p:spPr>
          <p:txBody>
            <a:bodyPr wrap="square" lIns="0" tIns="0" rIns="0" bIns="0" rtlCol="0">
              <a:spAutoFit/>
            </a:bodyPr>
            <a:lstStyle/>
            <a:p>
              <a:pPr algn="ctr" defTabSz="932597">
                <a:lnSpc>
                  <a:spcPct val="90000"/>
                </a:lnSpc>
                <a:defRPr/>
              </a:pPr>
              <a:r>
                <a:rPr lang="en-US" sz="1200" spc="-39" dirty="0">
                  <a:gradFill>
                    <a:gsLst>
                      <a:gs pos="0">
                        <a:srgbClr val="505050"/>
                      </a:gs>
                      <a:gs pos="100000">
                        <a:srgbClr val="505050"/>
                      </a:gs>
                    </a:gsLst>
                    <a:lin ang="5400000" scaled="1"/>
                  </a:gradFill>
                  <a:ea typeface="Segoe UI" pitchFamily="34" charset="0"/>
                  <a:cs typeface="Segoe UI" pitchFamily="34" charset="0"/>
                </a:rPr>
                <a:t>Control</a:t>
              </a:r>
            </a:p>
          </p:txBody>
        </p:sp>
      </p:grpSp>
      <p:grpSp>
        <p:nvGrpSpPr>
          <p:cNvPr id="150" name="Group 149"/>
          <p:cNvGrpSpPr/>
          <p:nvPr/>
        </p:nvGrpSpPr>
        <p:grpSpPr>
          <a:xfrm>
            <a:off x="1134362" y="1730692"/>
            <a:ext cx="1455078" cy="1230475"/>
            <a:chOff x="847196" y="1782271"/>
            <a:chExt cx="1426677" cy="1206458"/>
          </a:xfrm>
        </p:grpSpPr>
        <p:pic>
          <p:nvPicPr>
            <p:cNvPr id="36" name="Picture 35"/>
            <p:cNvPicPr>
              <a:picLocks noChangeAspect="1"/>
            </p:cNvPicPr>
            <p:nvPr/>
          </p:nvPicPr>
          <p:blipFill>
            <a:blip r:embed="rId34"/>
            <a:stretch>
              <a:fillRect/>
            </a:stretch>
          </p:blipFill>
          <p:spPr>
            <a:xfrm>
              <a:off x="1524656" y="1923844"/>
              <a:ext cx="489044" cy="428986"/>
            </a:xfrm>
            <a:prstGeom prst="rect">
              <a:avLst/>
            </a:prstGeom>
          </p:spPr>
        </p:pic>
        <p:sp>
          <p:nvSpPr>
            <p:cNvPr id="49" name="TextBox 48"/>
            <p:cNvSpPr txBox="1"/>
            <p:nvPr/>
          </p:nvSpPr>
          <p:spPr>
            <a:xfrm>
              <a:off x="1245746" y="2626606"/>
              <a:ext cx="933913" cy="362123"/>
            </a:xfrm>
            <a:prstGeom prst="rect">
              <a:avLst/>
            </a:prstGeom>
            <a:noFill/>
            <a:ln>
              <a:noFill/>
              <a:headEnd type="none" w="med" len="med"/>
              <a:tailEnd type="none" w="med" len="med"/>
            </a:ln>
          </p:spPr>
          <p:txBody>
            <a:bodyPr wrap="none" lIns="0" tIns="0" rIns="0" bIns="0" rtlCol="0">
              <a:spAutoFit/>
            </a:bodyPr>
            <a:lstStyle/>
            <a:p>
              <a:pPr algn="ctr" defTabSz="932597">
                <a:defRPr/>
              </a:pPr>
              <a:r>
                <a:rPr lang="en-US" sz="1200" spc="-39" dirty="0">
                  <a:gradFill>
                    <a:gsLst>
                      <a:gs pos="0">
                        <a:srgbClr val="505050"/>
                      </a:gs>
                      <a:gs pos="100000">
                        <a:srgbClr val="505050"/>
                      </a:gs>
                    </a:gsLst>
                    <a:lin ang="5400000" scaled="1"/>
                  </a:gradFill>
                  <a:ea typeface="Segoe UI" pitchFamily="34" charset="0"/>
                  <a:cs typeface="Segoe UI" pitchFamily="34" charset="0"/>
                </a:rPr>
                <a:t>Child </a:t>
              </a:r>
              <a:r>
                <a:rPr lang="en-US" sz="1200" spc="-39" dirty="0" smtClean="0">
                  <a:gradFill>
                    <a:gsLst>
                      <a:gs pos="0">
                        <a:srgbClr val="505050"/>
                      </a:gs>
                      <a:gs pos="100000">
                        <a:srgbClr val="505050"/>
                      </a:gs>
                    </a:gsLst>
                    <a:lin ang="5400000" scaled="1"/>
                  </a:gradFill>
                  <a:ea typeface="Segoe UI" pitchFamily="34" charset="0"/>
                  <a:cs typeface="Segoe UI" pitchFamily="34" charset="0"/>
                </a:rPr>
                <a:t>and elder</a:t>
              </a:r>
              <a:r>
                <a:rPr lang="en-US" sz="1200" spc="-39" dirty="0">
                  <a:gradFill>
                    <a:gsLst>
                      <a:gs pos="0">
                        <a:srgbClr val="505050"/>
                      </a:gs>
                      <a:gs pos="100000">
                        <a:srgbClr val="505050"/>
                      </a:gs>
                    </a:gsLst>
                    <a:lin ang="5400000" scaled="1"/>
                  </a:gradFill>
                  <a:ea typeface="Segoe UI" pitchFamily="34" charset="0"/>
                  <a:cs typeface="Segoe UI" pitchFamily="34" charset="0"/>
                </a:rPr>
                <a:t/>
              </a:r>
              <a:br>
                <a:rPr lang="en-US" sz="1200" spc="-39" dirty="0">
                  <a:gradFill>
                    <a:gsLst>
                      <a:gs pos="0">
                        <a:srgbClr val="505050"/>
                      </a:gs>
                      <a:gs pos="100000">
                        <a:srgbClr val="505050"/>
                      </a:gs>
                    </a:gsLst>
                    <a:lin ang="5400000" scaled="1"/>
                  </a:gradFill>
                  <a:ea typeface="Segoe UI" pitchFamily="34" charset="0"/>
                  <a:cs typeface="Segoe UI" pitchFamily="34" charset="0"/>
                </a:rPr>
              </a:br>
              <a:r>
                <a:rPr lang="en-US" sz="1200" spc="-39" dirty="0" smtClean="0">
                  <a:gradFill>
                    <a:gsLst>
                      <a:gs pos="0">
                        <a:srgbClr val="505050"/>
                      </a:gs>
                      <a:gs pos="100000">
                        <a:srgbClr val="505050"/>
                      </a:gs>
                    </a:gsLst>
                    <a:lin ang="5400000" scaled="1"/>
                  </a:gradFill>
                  <a:ea typeface="Segoe UI" pitchFamily="34" charset="0"/>
                  <a:cs typeface="Segoe UI" pitchFamily="34" charset="0"/>
                </a:rPr>
                <a:t>monitoring</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pic>
          <p:nvPicPr>
            <p:cNvPr id="123" name="Picture 4" descr="https://pbs.twimg.com/media/BkK0jtjCQAAk6Mk.png:large"/>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1137710" y="2199656"/>
              <a:ext cx="265602" cy="263265"/>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123"/>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847196" y="1782271"/>
              <a:ext cx="661810" cy="440823"/>
            </a:xfrm>
            <a:prstGeom prst="rect">
              <a:avLst/>
            </a:prstGeom>
          </p:spPr>
        </p:pic>
        <p:pic>
          <p:nvPicPr>
            <p:cNvPr id="125" name="Picture 124"/>
            <p:cNvPicPr>
              <a:picLocks noChangeAspect="1"/>
            </p:cNvPicPr>
            <p:nvPr/>
          </p:nvPicPr>
          <p:blipFill rotWithShape="1">
            <a:blip r:embed="rId37" cstate="print">
              <a:extLst>
                <a:ext uri="{28A0092B-C50C-407E-A947-70E740481C1C}">
                  <a14:useLocalDpi xmlns:a14="http://schemas.microsoft.com/office/drawing/2010/main" val="0"/>
                </a:ext>
              </a:extLst>
            </a:blip>
            <a:srcRect l="27850" t="7159" r="27007" b="11827"/>
            <a:stretch/>
          </p:blipFill>
          <p:spPr>
            <a:xfrm>
              <a:off x="1910486" y="1810443"/>
              <a:ext cx="225475" cy="228635"/>
            </a:xfrm>
            <a:prstGeom prst="ellipse">
              <a:avLst/>
            </a:prstGeom>
          </p:spPr>
        </p:pic>
        <p:pic>
          <p:nvPicPr>
            <p:cNvPr id="126" name="Picture 125"/>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1787823" y="2198600"/>
              <a:ext cx="486050" cy="398561"/>
            </a:xfrm>
            <a:prstGeom prst="rect">
              <a:avLst/>
            </a:prstGeom>
            <a:effectLst>
              <a:softEdge rad="63500"/>
            </a:effectLst>
          </p:spPr>
        </p:pic>
        <p:pic>
          <p:nvPicPr>
            <p:cNvPr id="131" name="Picture 130"/>
            <p:cNvPicPr>
              <a:picLocks noChangeAspect="1"/>
            </p:cNvPicPr>
            <p:nvPr/>
          </p:nvPicPr>
          <p:blipFill>
            <a:blip r:embed="rId39" cstate="print">
              <a:extLst>
                <a:ext uri="{28A0092B-C50C-407E-A947-70E740481C1C}">
                  <a14:useLocalDpi xmlns:a14="http://schemas.microsoft.com/office/drawing/2010/main" val="0"/>
                </a:ext>
              </a:extLst>
            </a:blip>
            <a:stretch>
              <a:fillRect/>
            </a:stretch>
          </p:blipFill>
          <p:spPr>
            <a:xfrm>
              <a:off x="981789" y="2477451"/>
              <a:ext cx="220435" cy="342951"/>
            </a:xfrm>
            <a:prstGeom prst="rect">
              <a:avLst/>
            </a:prstGeom>
          </p:spPr>
        </p:pic>
      </p:grpSp>
      <p:grpSp>
        <p:nvGrpSpPr>
          <p:cNvPr id="149" name="Group 148"/>
          <p:cNvGrpSpPr/>
          <p:nvPr/>
        </p:nvGrpSpPr>
        <p:grpSpPr>
          <a:xfrm>
            <a:off x="2784765" y="1868991"/>
            <a:ext cx="2628253" cy="1092176"/>
            <a:chOff x="2292772" y="1933440"/>
            <a:chExt cx="2576953" cy="1070858"/>
          </a:xfrm>
        </p:grpSpPr>
        <p:sp>
          <p:nvSpPr>
            <p:cNvPr id="33" name="TextBox 32"/>
            <p:cNvSpPr txBox="1"/>
            <p:nvPr/>
          </p:nvSpPr>
          <p:spPr>
            <a:xfrm>
              <a:off x="3453201" y="2607761"/>
              <a:ext cx="665904" cy="362123"/>
            </a:xfrm>
            <a:prstGeom prst="rect">
              <a:avLst/>
            </a:prstGeom>
            <a:solidFill>
              <a:schemeClr val="bg1"/>
            </a:solidFill>
            <a:ln>
              <a:noFill/>
              <a:headEnd type="none" w="med" len="med"/>
              <a:tailEnd type="none" w="med" len="med"/>
            </a:ln>
          </p:spPr>
          <p:txBody>
            <a:bodyPr wrap="none" lIns="0" tIns="0" rIns="0" bIns="0" rtlCol="0">
              <a:spAutoFit/>
            </a:bodyPr>
            <a:lstStyle/>
            <a:p>
              <a:pPr algn="ctr" defTabSz="932597">
                <a:defRPr/>
              </a:pPr>
              <a:r>
                <a:rPr lang="en-US" sz="1200" spc="-39" dirty="0">
                  <a:gradFill>
                    <a:gsLst>
                      <a:gs pos="0">
                        <a:srgbClr val="505050"/>
                      </a:gs>
                      <a:gs pos="100000">
                        <a:srgbClr val="505050"/>
                      </a:gs>
                    </a:gsLst>
                    <a:lin ang="5400000" scaled="1"/>
                  </a:gradFill>
                  <a:ea typeface="Segoe UI" pitchFamily="34" charset="0"/>
                  <a:cs typeface="Segoe UI" pitchFamily="34" charset="0"/>
                </a:rPr>
                <a:t>Sports </a:t>
              </a:r>
              <a:r>
                <a:rPr lang="en-US" sz="1200" spc="-39" dirty="0" smtClean="0">
                  <a:gradFill>
                    <a:gsLst>
                      <a:gs pos="0">
                        <a:srgbClr val="505050"/>
                      </a:gs>
                      <a:gs pos="100000">
                        <a:srgbClr val="505050"/>
                      </a:gs>
                    </a:gsLst>
                    <a:lin ang="5400000" scaled="1"/>
                  </a:gradFill>
                  <a:ea typeface="Segoe UI" pitchFamily="34" charset="0"/>
                  <a:cs typeface="Segoe UI" pitchFamily="34" charset="0"/>
                </a:rPr>
                <a:t/>
              </a:r>
              <a:br>
                <a:rPr lang="en-US" sz="1200" spc="-39" dirty="0" smtClean="0">
                  <a:gradFill>
                    <a:gsLst>
                      <a:gs pos="0">
                        <a:srgbClr val="505050"/>
                      </a:gs>
                      <a:gs pos="100000">
                        <a:srgbClr val="505050"/>
                      </a:gs>
                    </a:gsLst>
                    <a:lin ang="5400000" scaled="1"/>
                  </a:gradFill>
                  <a:ea typeface="Segoe UI" pitchFamily="34" charset="0"/>
                  <a:cs typeface="Segoe UI" pitchFamily="34" charset="0"/>
                </a:rPr>
              </a:br>
              <a:r>
                <a:rPr lang="en-US" sz="1200" spc="-39" dirty="0" smtClean="0">
                  <a:gradFill>
                    <a:gsLst>
                      <a:gs pos="0">
                        <a:srgbClr val="505050"/>
                      </a:gs>
                      <a:gs pos="100000">
                        <a:srgbClr val="505050"/>
                      </a:gs>
                    </a:gsLst>
                    <a:lin ang="5400000" scaled="1"/>
                  </a:gradFill>
                  <a:ea typeface="Segoe UI" pitchFamily="34" charset="0"/>
                  <a:cs typeface="Segoe UI" pitchFamily="34" charset="0"/>
                </a:rPr>
                <a:t>and fitness</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pic>
          <p:nvPicPr>
            <p:cNvPr id="35" name="Picture 34"/>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2745319" y="1998792"/>
              <a:ext cx="287320" cy="458875"/>
            </a:xfrm>
            <a:prstGeom prst="rect">
              <a:avLst/>
            </a:prstGeom>
          </p:spPr>
        </p:pic>
        <p:pic>
          <p:nvPicPr>
            <p:cNvPr id="41" name="Picture 40"/>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3032639" y="1999135"/>
              <a:ext cx="379599" cy="379599"/>
            </a:xfrm>
            <a:prstGeom prst="rect">
              <a:avLst/>
            </a:prstGeom>
          </p:spPr>
        </p:pic>
        <p:pic>
          <p:nvPicPr>
            <p:cNvPr id="42" name="Picture 41"/>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2292772" y="1960304"/>
              <a:ext cx="452547" cy="452547"/>
            </a:xfrm>
            <a:prstGeom prst="rect">
              <a:avLst/>
            </a:prstGeom>
          </p:spPr>
        </p:pic>
        <p:grpSp>
          <p:nvGrpSpPr>
            <p:cNvPr id="87" name="Group 86"/>
            <p:cNvGrpSpPr/>
            <p:nvPr/>
          </p:nvGrpSpPr>
          <p:grpSpPr>
            <a:xfrm>
              <a:off x="4093504" y="1981856"/>
              <a:ext cx="776221" cy="479674"/>
              <a:chOff x="671349" y="1186903"/>
              <a:chExt cx="2387471" cy="1475364"/>
            </a:xfrm>
          </p:grpSpPr>
          <p:pic>
            <p:nvPicPr>
              <p:cNvPr id="88" name="Picture 26" descr="http://www.zepp.com/wp-content/themes/zepplabs/_media/tennis_how_it_works_01.jpg"/>
              <p:cNvPicPr>
                <a:picLocks noChangeAspect="1" noChangeArrowheads="1"/>
              </p:cNvPicPr>
              <p:nvPr/>
            </p:nvPicPr>
            <p:blipFill>
              <a:blip r:embed="rId43" cstate="print">
                <a:extLst>
                  <a:ext uri="{28A0092B-C50C-407E-A947-70E740481C1C}">
                    <a14:useLocalDpi xmlns:a14="http://schemas.microsoft.com/office/drawing/2010/main" val="0"/>
                  </a:ext>
                </a:extLst>
              </a:blip>
              <a:srcRect/>
              <a:stretch>
                <a:fillRect/>
              </a:stretch>
            </p:blipFill>
            <p:spPr bwMode="auto">
              <a:xfrm>
                <a:off x="671349" y="1186903"/>
                <a:ext cx="798979" cy="147536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8" descr="http://www.zepp.com/wp-content/themes/zepplabs/_media/tennis_how_it_works_02.jpg"/>
              <p:cNvPicPr>
                <a:picLocks noChangeAspect="1" noChangeArrowheads="1"/>
              </p:cNvPicPr>
              <p:nvPr/>
            </p:nvPicPr>
            <p:blipFill>
              <a:blip r:embed="rId44" cstate="print">
                <a:extLst>
                  <a:ext uri="{28A0092B-C50C-407E-A947-70E740481C1C}">
                    <a14:useLocalDpi xmlns:a14="http://schemas.microsoft.com/office/drawing/2010/main" val="0"/>
                  </a:ext>
                </a:extLst>
              </a:blip>
              <a:srcRect/>
              <a:stretch>
                <a:fillRect/>
              </a:stretch>
            </p:blipFill>
            <p:spPr bwMode="auto">
              <a:xfrm>
                <a:off x="1843332" y="1203681"/>
                <a:ext cx="1215488" cy="1458586"/>
              </a:xfrm>
              <a:prstGeom prst="rect">
                <a:avLst/>
              </a:prstGeom>
              <a:noFill/>
              <a:extLst>
                <a:ext uri="{909E8E84-426E-40DD-AFC4-6F175D3DCCD1}">
                  <a14:hiddenFill xmlns:a14="http://schemas.microsoft.com/office/drawing/2010/main">
                    <a:solidFill>
                      <a:srgbClr val="FFFFFF"/>
                    </a:solidFill>
                  </a14:hiddenFill>
                </a:ext>
              </a:extLst>
            </p:spPr>
          </p:pic>
        </p:grpSp>
        <p:pic>
          <p:nvPicPr>
            <p:cNvPr id="90" name="Picture 89"/>
            <p:cNvPicPr>
              <a:picLocks noChangeAspect="1"/>
            </p:cNvPicPr>
            <p:nvPr/>
          </p:nvPicPr>
          <p:blipFill>
            <a:blip r:embed="rId45"/>
            <a:stretch>
              <a:fillRect/>
            </a:stretch>
          </p:blipFill>
          <p:spPr>
            <a:xfrm>
              <a:off x="3423744" y="1933440"/>
              <a:ext cx="654808" cy="506273"/>
            </a:xfrm>
            <a:prstGeom prst="rect">
              <a:avLst/>
            </a:prstGeom>
          </p:spPr>
        </p:pic>
        <p:pic>
          <p:nvPicPr>
            <p:cNvPr id="91" name="Picture 90"/>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a:off x="2389354" y="2479446"/>
              <a:ext cx="605598" cy="524852"/>
            </a:xfrm>
            <a:prstGeom prst="rect">
              <a:avLst/>
            </a:prstGeom>
          </p:spPr>
        </p:pic>
        <p:pic>
          <p:nvPicPr>
            <p:cNvPr id="92" name="Picture 91"/>
            <p:cNvPicPr>
              <a:picLocks noChangeAspect="1"/>
            </p:cNvPicPr>
            <p:nvPr/>
          </p:nvPicPr>
          <p:blipFill>
            <a:blip r:embed="rId47" cstate="print">
              <a:extLst>
                <a:ext uri="{28A0092B-C50C-407E-A947-70E740481C1C}">
                  <a14:useLocalDpi xmlns:a14="http://schemas.microsoft.com/office/drawing/2010/main" val="0"/>
                </a:ext>
              </a:extLst>
            </a:blip>
            <a:stretch>
              <a:fillRect/>
            </a:stretch>
          </p:blipFill>
          <p:spPr>
            <a:xfrm>
              <a:off x="4166266" y="2399629"/>
              <a:ext cx="580962" cy="580962"/>
            </a:xfrm>
            <a:prstGeom prst="rect">
              <a:avLst/>
            </a:prstGeom>
          </p:spPr>
        </p:pic>
        <p:pic>
          <p:nvPicPr>
            <p:cNvPr id="121" name="Picture 120"/>
            <p:cNvPicPr>
              <a:picLocks noChangeAspect="1"/>
            </p:cNvPicPr>
            <p:nvPr/>
          </p:nvPicPr>
          <p:blipFill>
            <a:blip r:embed="rId48"/>
            <a:stretch>
              <a:fillRect/>
            </a:stretch>
          </p:blipFill>
          <p:spPr>
            <a:xfrm>
              <a:off x="3001822" y="2499254"/>
              <a:ext cx="411792" cy="419385"/>
            </a:xfrm>
            <a:prstGeom prst="rect">
              <a:avLst/>
            </a:prstGeom>
          </p:spPr>
        </p:pic>
      </p:grpSp>
      <p:grpSp>
        <p:nvGrpSpPr>
          <p:cNvPr id="11273" name="Group 11272"/>
          <p:cNvGrpSpPr/>
          <p:nvPr/>
        </p:nvGrpSpPr>
        <p:grpSpPr>
          <a:xfrm>
            <a:off x="3200739" y="4657593"/>
            <a:ext cx="1530317" cy="877874"/>
            <a:chOff x="2990926" y="4347197"/>
            <a:chExt cx="1530317" cy="877874"/>
          </a:xfrm>
        </p:grpSpPr>
        <p:grpSp>
          <p:nvGrpSpPr>
            <p:cNvPr id="86" name="Group 85"/>
            <p:cNvGrpSpPr/>
            <p:nvPr/>
          </p:nvGrpSpPr>
          <p:grpSpPr>
            <a:xfrm>
              <a:off x="2990926" y="4387664"/>
              <a:ext cx="1510747" cy="837407"/>
              <a:chOff x="4081423" y="3807102"/>
              <a:chExt cx="1481259" cy="821062"/>
            </a:xfrm>
          </p:grpSpPr>
          <p:pic>
            <p:nvPicPr>
              <p:cNvPr id="3" name="Picture 2"/>
              <p:cNvPicPr>
                <a:picLocks noChangeAspect="1"/>
              </p:cNvPicPr>
              <p:nvPr/>
            </p:nvPicPr>
            <p:blipFill>
              <a:blip r:embed="rId49"/>
              <a:stretch>
                <a:fillRect/>
              </a:stretch>
            </p:blipFill>
            <p:spPr>
              <a:xfrm>
                <a:off x="4657385" y="3807102"/>
                <a:ext cx="390557" cy="386065"/>
              </a:xfrm>
              <a:prstGeom prst="ellipse">
                <a:avLst/>
              </a:prstGeom>
            </p:spPr>
          </p:pic>
          <p:sp>
            <p:nvSpPr>
              <p:cNvPr id="60" name="TextBox 59"/>
              <p:cNvSpPr txBox="1"/>
              <p:nvPr/>
            </p:nvSpPr>
            <p:spPr>
              <a:xfrm>
                <a:off x="4081423" y="4302253"/>
                <a:ext cx="1481259" cy="325911"/>
              </a:xfrm>
              <a:prstGeom prst="rect">
                <a:avLst/>
              </a:prstGeom>
              <a:noFill/>
              <a:ln>
                <a:noFill/>
                <a:headEnd type="none" w="med" len="med"/>
                <a:tailEnd type="none" w="med" len="med"/>
              </a:ln>
            </p:spPr>
            <p:txBody>
              <a:bodyPr wrap="square" lIns="0" tIns="0" rIns="0" bIns="0" rtlCol="0">
                <a:spAutoFit/>
              </a:bodyPr>
              <a:lstStyle/>
              <a:p>
                <a:pPr algn="ctr" defTabSz="932597">
                  <a:lnSpc>
                    <a:spcPct val="90000"/>
                  </a:lnSpc>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Air conditioning and temperature control</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grpSp>
        <p:pic>
          <p:nvPicPr>
            <p:cNvPr id="140" name="Picture 16" descr="http://www.digitaltrends.com/wp-content/uploads/2014/06/honeywell-lyric.jpg"/>
            <p:cNvPicPr>
              <a:picLocks noChangeAspect="1" noChangeArrowheads="1"/>
            </p:cNvPicPr>
            <p:nvPr/>
          </p:nvPicPr>
          <p:blipFill rotWithShape="1">
            <a:blip r:embed="rId50" cstate="print">
              <a:extLst>
                <a:ext uri="{28A0092B-C50C-407E-A947-70E740481C1C}">
                  <a14:useLocalDpi xmlns:a14="http://schemas.microsoft.com/office/drawing/2010/main" val="0"/>
                </a:ext>
              </a:extLst>
            </a:blip>
            <a:srcRect l="16430" t="12460" r="22106" b="8235"/>
            <a:stretch/>
          </p:blipFill>
          <p:spPr bwMode="auto">
            <a:xfrm>
              <a:off x="3984767" y="4347197"/>
              <a:ext cx="536476" cy="490922"/>
            </a:xfrm>
            <a:prstGeom prst="rect">
              <a:avLst/>
            </a:prstGeom>
            <a:noFill/>
            <a:extLst>
              <a:ext uri="{909E8E84-426E-40DD-AFC4-6F175D3DCCD1}">
                <a14:hiddenFill xmlns:a14="http://schemas.microsoft.com/office/drawing/2010/main">
                  <a:solidFill>
                    <a:srgbClr val="FFFFFF"/>
                  </a:solidFill>
                </a14:hiddenFill>
              </a:ext>
            </a:extLst>
          </p:spPr>
        </p:pic>
        <p:pic>
          <p:nvPicPr>
            <p:cNvPr id="141" name="Picture 4" descr="Heat It. Cool It. Set It. Forget It. | Keen Home"/>
            <p:cNvPicPr>
              <a:picLocks noChangeAspect="1" noChangeArrowheads="1"/>
            </p:cNvPicPr>
            <p:nvPr/>
          </p:nvPicPr>
          <p:blipFill>
            <a:blip r:embed="rId51" cstate="print">
              <a:extLst>
                <a:ext uri="{28A0092B-C50C-407E-A947-70E740481C1C}">
                  <a14:useLocalDpi xmlns:a14="http://schemas.microsoft.com/office/drawing/2010/main" val="0"/>
                </a:ext>
              </a:extLst>
            </a:blip>
            <a:srcRect/>
            <a:stretch>
              <a:fillRect/>
            </a:stretch>
          </p:blipFill>
          <p:spPr bwMode="auto">
            <a:xfrm>
              <a:off x="3036031" y="4584537"/>
              <a:ext cx="494026" cy="24323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7"/>
          <p:cNvGrpSpPr/>
          <p:nvPr/>
        </p:nvGrpSpPr>
        <p:grpSpPr>
          <a:xfrm>
            <a:off x="5366898" y="4594616"/>
            <a:ext cx="1659737" cy="940851"/>
            <a:chOff x="4356635" y="4190162"/>
            <a:chExt cx="1627341" cy="922487"/>
          </a:xfrm>
        </p:grpSpPr>
        <p:pic>
          <p:nvPicPr>
            <p:cNvPr id="4" name="Picture 3"/>
            <p:cNvPicPr>
              <a:picLocks noChangeAspect="1"/>
            </p:cNvPicPr>
            <p:nvPr/>
          </p:nvPicPr>
          <p:blipFill>
            <a:blip r:embed="rId52" cstate="print">
              <a:extLst>
                <a:ext uri="{28A0092B-C50C-407E-A947-70E740481C1C}">
                  <a14:useLocalDpi xmlns:a14="http://schemas.microsoft.com/office/drawing/2010/main" val="0"/>
                </a:ext>
              </a:extLst>
            </a:blip>
            <a:stretch>
              <a:fillRect/>
            </a:stretch>
          </p:blipFill>
          <p:spPr>
            <a:xfrm rot="428855">
              <a:off x="4991850" y="4337775"/>
              <a:ext cx="700842" cy="595078"/>
            </a:xfrm>
            <a:prstGeom prst="rect">
              <a:avLst/>
            </a:prstGeom>
          </p:spPr>
        </p:pic>
        <p:sp>
          <p:nvSpPr>
            <p:cNvPr id="59" name="TextBox 58"/>
            <p:cNvSpPr txBox="1"/>
            <p:nvPr/>
          </p:nvSpPr>
          <p:spPr>
            <a:xfrm>
              <a:off x="4356635" y="4949694"/>
              <a:ext cx="1597001" cy="162955"/>
            </a:xfrm>
            <a:prstGeom prst="rect">
              <a:avLst/>
            </a:prstGeom>
            <a:noFill/>
            <a:ln>
              <a:noFill/>
              <a:headEnd type="none" w="med" len="med"/>
              <a:tailEnd type="none" w="med" len="med"/>
            </a:ln>
          </p:spPr>
          <p:txBody>
            <a:bodyPr wrap="square" lIns="0" tIns="0" rIns="0" bIns="0" rtlCol="0">
              <a:spAutoFit/>
            </a:bodyPr>
            <a:lstStyle/>
            <a:p>
              <a:pPr algn="ctr" defTabSz="932597">
                <a:lnSpc>
                  <a:spcPct val="90000"/>
                </a:lnSpc>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Environmental sensors</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pic>
          <p:nvPicPr>
            <p:cNvPr id="84" name="Picture 83"/>
            <p:cNvPicPr>
              <a:picLocks noChangeAspect="1"/>
            </p:cNvPicPr>
            <p:nvPr/>
          </p:nvPicPr>
          <p:blipFill>
            <a:blip r:embed="rId53" cstate="print">
              <a:extLst>
                <a:ext uri="{28A0092B-C50C-407E-A947-70E740481C1C}">
                  <a14:useLocalDpi xmlns:a14="http://schemas.microsoft.com/office/drawing/2010/main" val="0"/>
                </a:ext>
              </a:extLst>
            </a:blip>
            <a:stretch>
              <a:fillRect/>
            </a:stretch>
          </p:blipFill>
          <p:spPr>
            <a:xfrm>
              <a:off x="4646841" y="4511811"/>
              <a:ext cx="470771" cy="362232"/>
            </a:xfrm>
            <a:prstGeom prst="rect">
              <a:avLst/>
            </a:prstGeom>
          </p:spPr>
        </p:pic>
        <p:pic>
          <p:nvPicPr>
            <p:cNvPr id="139" name="Picture 138"/>
            <p:cNvPicPr>
              <a:picLocks noChangeAspect="1"/>
            </p:cNvPicPr>
            <p:nvPr/>
          </p:nvPicPr>
          <p:blipFill>
            <a:blip r:embed="rId54" cstate="print">
              <a:extLst>
                <a:ext uri="{28A0092B-C50C-407E-A947-70E740481C1C}">
                  <a14:useLocalDpi xmlns:a14="http://schemas.microsoft.com/office/drawing/2010/main" val="0"/>
                </a:ext>
              </a:extLst>
            </a:blip>
            <a:stretch>
              <a:fillRect/>
            </a:stretch>
          </p:blipFill>
          <p:spPr>
            <a:xfrm>
              <a:off x="5552042" y="4481552"/>
              <a:ext cx="431934" cy="397379"/>
            </a:xfrm>
            <a:prstGeom prst="rect">
              <a:avLst/>
            </a:prstGeom>
            <a:effectLst>
              <a:softEdge rad="31750"/>
            </a:effectLst>
          </p:spPr>
        </p:pic>
        <p:pic>
          <p:nvPicPr>
            <p:cNvPr id="142" name="Picture 141"/>
            <p:cNvPicPr>
              <a:picLocks noChangeAspect="1"/>
            </p:cNvPicPr>
            <p:nvPr/>
          </p:nvPicPr>
          <p:blipFill rotWithShape="1">
            <a:blip r:embed="rId55" cstate="print">
              <a:extLst>
                <a:ext uri="{BEBA8EAE-BF5A-486C-A8C5-ECC9F3942E4B}">
                  <a14:imgProps xmlns:a14="http://schemas.microsoft.com/office/drawing/2010/main">
                    <a14:imgLayer r:embed="rId56">
                      <a14:imgEffect>
                        <a14:backgroundRemoval t="9610" b="89610" l="39181" r="57895"/>
                      </a14:imgEffect>
                    </a14:imgLayer>
                  </a14:imgProps>
                </a:ext>
                <a:ext uri="{28A0092B-C50C-407E-A947-70E740481C1C}">
                  <a14:useLocalDpi xmlns:a14="http://schemas.microsoft.com/office/drawing/2010/main" val="0"/>
                </a:ext>
              </a:extLst>
            </a:blip>
            <a:srcRect l="36905" r="37352"/>
            <a:stretch/>
          </p:blipFill>
          <p:spPr>
            <a:xfrm>
              <a:off x="4394447" y="4190162"/>
              <a:ext cx="284086" cy="827653"/>
            </a:xfrm>
            <a:prstGeom prst="rect">
              <a:avLst/>
            </a:prstGeom>
          </p:spPr>
        </p:pic>
      </p:grpSp>
      <p:grpSp>
        <p:nvGrpSpPr>
          <p:cNvPr id="11285" name="Group 11284"/>
          <p:cNvGrpSpPr/>
          <p:nvPr/>
        </p:nvGrpSpPr>
        <p:grpSpPr>
          <a:xfrm>
            <a:off x="7011855" y="724255"/>
            <a:ext cx="1717395" cy="1030394"/>
            <a:chOff x="5749613" y="729418"/>
            <a:chExt cx="1717395" cy="1030394"/>
          </a:xfrm>
        </p:grpSpPr>
        <p:pic>
          <p:nvPicPr>
            <p:cNvPr id="31" name="Picture 4" descr="Spire science"/>
            <p:cNvPicPr>
              <a:picLocks noChangeAspect="1" noChangeArrowheads="1"/>
            </p:cNvPicPr>
            <p:nvPr/>
          </p:nvPicPr>
          <p:blipFill>
            <a:blip r:embed="rId57" cstate="print">
              <a:extLst>
                <a:ext uri="{28A0092B-C50C-407E-A947-70E740481C1C}">
                  <a14:useLocalDpi xmlns:a14="http://schemas.microsoft.com/office/drawing/2010/main" val="0"/>
                </a:ext>
              </a:extLst>
            </a:blip>
            <a:srcRect/>
            <a:stretch>
              <a:fillRect/>
            </a:stretch>
          </p:blipFill>
          <p:spPr bwMode="auto">
            <a:xfrm>
              <a:off x="6548909" y="1203491"/>
              <a:ext cx="496035" cy="367211"/>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3"/>
            <p:cNvPicPr>
              <a:picLocks noChangeAspect="1"/>
            </p:cNvPicPr>
            <p:nvPr/>
          </p:nvPicPr>
          <p:blipFill rotWithShape="1">
            <a:blip r:embed="rId58" cstate="print">
              <a:extLst>
                <a:ext uri="{28A0092B-C50C-407E-A947-70E740481C1C}">
                  <a14:useLocalDpi xmlns:a14="http://schemas.microsoft.com/office/drawing/2010/main" val="0"/>
                </a:ext>
              </a:extLst>
            </a:blip>
            <a:srcRect l="26021" t="6570" r="23115" b="12713"/>
            <a:stretch/>
          </p:blipFill>
          <p:spPr>
            <a:xfrm>
              <a:off x="6156142" y="1119839"/>
              <a:ext cx="356933" cy="413241"/>
            </a:xfrm>
            <a:prstGeom prst="rect">
              <a:avLst/>
            </a:prstGeom>
          </p:spPr>
        </p:pic>
        <p:sp>
          <p:nvSpPr>
            <p:cNvPr id="70" name="TextBox 69"/>
            <p:cNvSpPr txBox="1"/>
            <p:nvPr/>
          </p:nvSpPr>
          <p:spPr>
            <a:xfrm>
              <a:off x="5749613" y="1593613"/>
              <a:ext cx="1717395" cy="166199"/>
            </a:xfrm>
            <a:prstGeom prst="rect">
              <a:avLst/>
            </a:prstGeom>
            <a:noFill/>
            <a:ln>
              <a:noFill/>
              <a:headEnd type="none" w="med" len="med"/>
              <a:tailEnd type="none" w="med" len="med"/>
            </a:ln>
          </p:spPr>
          <p:txBody>
            <a:bodyPr wrap="square" lIns="0" tIns="0" rIns="0" bIns="0" rtlCol="0">
              <a:spAutoFit/>
            </a:bodyPr>
            <a:lstStyle/>
            <a:p>
              <a:pPr algn="ctr" defTabSz="932597">
                <a:lnSpc>
                  <a:spcPct val="90000"/>
                </a:lnSpc>
                <a:defRPr/>
              </a:pPr>
              <a:r>
                <a:rPr lang="en-US" sz="1200" spc="-39" dirty="0">
                  <a:gradFill>
                    <a:gsLst>
                      <a:gs pos="0">
                        <a:srgbClr val="505050"/>
                      </a:gs>
                      <a:gs pos="100000">
                        <a:srgbClr val="505050"/>
                      </a:gs>
                    </a:gsLst>
                    <a:lin ang="5400000" scaled="1"/>
                  </a:gradFill>
                  <a:ea typeface="Segoe UI" pitchFamily="34" charset="0"/>
                  <a:cs typeface="Segoe UI" pitchFamily="34" charset="0"/>
                </a:rPr>
                <a:t>Behavior </a:t>
              </a:r>
              <a:r>
                <a:rPr lang="en-US" sz="1200" spc="-39" dirty="0" smtClean="0">
                  <a:gradFill>
                    <a:gsLst>
                      <a:gs pos="0">
                        <a:srgbClr val="505050"/>
                      </a:gs>
                      <a:gs pos="100000">
                        <a:srgbClr val="505050"/>
                      </a:gs>
                    </a:gsLst>
                    <a:lin ang="5400000" scaled="1"/>
                  </a:gradFill>
                  <a:ea typeface="Segoe UI" pitchFamily="34" charset="0"/>
                  <a:cs typeface="Segoe UI" pitchFamily="34" charset="0"/>
                </a:rPr>
                <a:t>modification</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pic>
          <p:nvPicPr>
            <p:cNvPr id="82" name="Picture 81"/>
            <p:cNvPicPr>
              <a:picLocks noChangeAspect="1"/>
            </p:cNvPicPr>
            <p:nvPr/>
          </p:nvPicPr>
          <p:blipFill rotWithShape="1">
            <a:blip r:embed="rId59" cstate="print">
              <a:extLst>
                <a:ext uri="{28A0092B-C50C-407E-A947-70E740481C1C}">
                  <a14:useLocalDpi xmlns:a14="http://schemas.microsoft.com/office/drawing/2010/main" val="0"/>
                </a:ext>
              </a:extLst>
            </a:blip>
            <a:srcRect l="33840" t="11073" r="38952" b="14883"/>
            <a:stretch/>
          </p:blipFill>
          <p:spPr>
            <a:xfrm>
              <a:off x="5844136" y="995708"/>
              <a:ext cx="261747" cy="539358"/>
            </a:xfrm>
            <a:prstGeom prst="rect">
              <a:avLst/>
            </a:prstGeom>
          </p:spPr>
        </p:pic>
        <p:pic>
          <p:nvPicPr>
            <p:cNvPr id="137" name="Picture 136"/>
            <p:cNvPicPr>
              <a:picLocks noChangeAspect="1"/>
            </p:cNvPicPr>
            <p:nvPr/>
          </p:nvPicPr>
          <p:blipFill>
            <a:blip r:embed="rId60" cstate="print">
              <a:extLst>
                <a:ext uri="{28A0092B-C50C-407E-A947-70E740481C1C}">
                  <a14:useLocalDpi xmlns:a14="http://schemas.microsoft.com/office/drawing/2010/main" val="0"/>
                </a:ext>
              </a:extLst>
            </a:blip>
            <a:stretch>
              <a:fillRect/>
            </a:stretch>
          </p:blipFill>
          <p:spPr>
            <a:xfrm>
              <a:off x="5984692" y="729418"/>
              <a:ext cx="489295" cy="272096"/>
            </a:xfrm>
            <a:prstGeom prst="rect">
              <a:avLst/>
            </a:prstGeom>
          </p:spPr>
        </p:pic>
        <p:pic>
          <p:nvPicPr>
            <p:cNvPr id="105" name="Picture 4" descr="http://darma.co/images/banner2s.png"/>
            <p:cNvPicPr>
              <a:picLocks noChangeAspect="1" noChangeArrowheads="1"/>
            </p:cNvPicPr>
            <p:nvPr/>
          </p:nvPicPr>
          <p:blipFill>
            <a:blip r:embed="rId61" cstate="print">
              <a:extLst>
                <a:ext uri="{28A0092B-C50C-407E-A947-70E740481C1C}">
                  <a14:useLocalDpi xmlns:a14="http://schemas.microsoft.com/office/drawing/2010/main" val="0"/>
                </a:ext>
              </a:extLst>
            </a:blip>
            <a:srcRect/>
            <a:stretch>
              <a:fillRect/>
            </a:stretch>
          </p:blipFill>
          <p:spPr bwMode="auto">
            <a:xfrm>
              <a:off x="6443186" y="772682"/>
              <a:ext cx="864160" cy="4725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4461387" y="5656925"/>
            <a:ext cx="2416152" cy="872584"/>
            <a:chOff x="4608584" y="5347831"/>
            <a:chExt cx="2416152" cy="872584"/>
          </a:xfrm>
        </p:grpSpPr>
        <p:pic>
          <p:nvPicPr>
            <p:cNvPr id="22" name="Picture 21"/>
            <p:cNvPicPr>
              <a:picLocks noChangeAspect="1"/>
            </p:cNvPicPr>
            <p:nvPr/>
          </p:nvPicPr>
          <p:blipFill>
            <a:blip r:embed="rId62" cstate="print">
              <a:extLst>
                <a:ext uri="{28A0092B-C50C-407E-A947-70E740481C1C}">
                  <a14:useLocalDpi xmlns:a14="http://schemas.microsoft.com/office/drawing/2010/main" val="0"/>
                </a:ext>
              </a:extLst>
            </a:blip>
            <a:stretch>
              <a:fillRect/>
            </a:stretch>
          </p:blipFill>
          <p:spPr>
            <a:xfrm>
              <a:off x="4608584" y="5354960"/>
              <a:ext cx="839027" cy="858183"/>
            </a:xfrm>
            <a:prstGeom prst="rect">
              <a:avLst/>
            </a:prstGeom>
          </p:spPr>
        </p:pic>
        <p:pic>
          <p:nvPicPr>
            <p:cNvPr id="23" name="Picture 4" descr="http://www.parrot.com/flowerpower/medias/3d/03/4.png"/>
            <p:cNvPicPr>
              <a:picLocks noChangeAspect="1" noChangeArrowheads="1"/>
            </p:cNvPicPr>
            <p:nvPr/>
          </p:nvPicPr>
          <p:blipFill>
            <a:blip r:embed="rId63" cstate="print">
              <a:extLst>
                <a:ext uri="{28A0092B-C50C-407E-A947-70E740481C1C}">
                  <a14:useLocalDpi xmlns:a14="http://schemas.microsoft.com/office/drawing/2010/main" val="0"/>
                </a:ext>
              </a:extLst>
            </a:blip>
            <a:srcRect/>
            <a:stretch>
              <a:fillRect/>
            </a:stretch>
          </p:blipFill>
          <p:spPr bwMode="auto">
            <a:xfrm>
              <a:off x="5215119" y="5347831"/>
              <a:ext cx="465360" cy="695623"/>
            </a:xfrm>
            <a:prstGeom prst="rect">
              <a:avLst/>
            </a:prstGeom>
            <a:noFill/>
            <a:extLst>
              <a:ext uri="{909E8E84-426E-40DD-AFC4-6F175D3DCCD1}">
                <a14:hiddenFill xmlns:a14="http://schemas.microsoft.com/office/drawing/2010/main">
                  <a:solidFill>
                    <a:srgbClr val="FFFFFF"/>
                  </a:solidFill>
                </a14:hiddenFill>
              </a:ext>
            </a:extLst>
          </p:spPr>
        </p:pic>
        <p:sp>
          <p:nvSpPr>
            <p:cNvPr id="57" name="TextBox 56"/>
            <p:cNvSpPr txBox="1"/>
            <p:nvPr/>
          </p:nvSpPr>
          <p:spPr>
            <a:xfrm>
              <a:off x="4991288" y="6054216"/>
              <a:ext cx="2006364" cy="166199"/>
            </a:xfrm>
            <a:prstGeom prst="rect">
              <a:avLst/>
            </a:prstGeom>
            <a:noFill/>
            <a:ln>
              <a:noFill/>
              <a:headEnd type="none" w="med" len="med"/>
              <a:tailEnd type="none" w="med" len="med"/>
            </a:ln>
          </p:spPr>
          <p:txBody>
            <a:bodyPr wrap="square" lIns="0" tIns="0" rIns="0" bIns="0" rtlCol="0">
              <a:spAutoFit/>
            </a:bodyPr>
            <a:lstStyle/>
            <a:p>
              <a:pPr algn="ctr" defTabSz="932597">
                <a:lnSpc>
                  <a:spcPct val="90000"/>
                </a:lnSpc>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Garden, lawn and plant care</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pic>
          <p:nvPicPr>
            <p:cNvPr id="147" name="Picture 2" descr="http://industryedge.wpengine.netdna-cdn.com/wp-content/uploads/2014/02/Rachios-Iro-smart-sprinkler-controller.jpg"/>
            <p:cNvPicPr>
              <a:picLocks noChangeAspect="1" noChangeArrowheads="1"/>
            </p:cNvPicPr>
            <p:nvPr/>
          </p:nvPicPr>
          <p:blipFill>
            <a:blip r:embed="rId64" cstate="print">
              <a:extLst>
                <a:ext uri="{28A0092B-C50C-407E-A947-70E740481C1C}">
                  <a14:useLocalDpi xmlns:a14="http://schemas.microsoft.com/office/drawing/2010/main" val="0"/>
                </a:ext>
              </a:extLst>
            </a:blip>
            <a:srcRect/>
            <a:stretch>
              <a:fillRect/>
            </a:stretch>
          </p:blipFill>
          <p:spPr bwMode="auto">
            <a:xfrm>
              <a:off x="6185209" y="5478540"/>
              <a:ext cx="839527" cy="542620"/>
            </a:xfrm>
            <a:prstGeom prst="rect">
              <a:avLst/>
            </a:prstGeom>
            <a:noFill/>
            <a:extLst>
              <a:ext uri="{909E8E84-426E-40DD-AFC4-6F175D3DCCD1}">
                <a14:hiddenFill xmlns:a14="http://schemas.microsoft.com/office/drawing/2010/main">
                  <a:solidFill>
                    <a:srgbClr val="FFFFFF"/>
                  </a:solidFill>
                </a14:hiddenFill>
              </a:ext>
            </a:extLst>
          </p:spPr>
        </p:pic>
        <p:pic>
          <p:nvPicPr>
            <p:cNvPr id="148" name="Picture 147"/>
            <p:cNvPicPr>
              <a:picLocks noChangeAspect="1"/>
            </p:cNvPicPr>
            <p:nvPr/>
          </p:nvPicPr>
          <p:blipFill rotWithShape="1">
            <a:blip r:embed="rId65"/>
            <a:srcRect r="22224"/>
            <a:stretch/>
          </p:blipFill>
          <p:spPr>
            <a:xfrm>
              <a:off x="5618669" y="5480699"/>
              <a:ext cx="609336" cy="522303"/>
            </a:xfrm>
            <a:prstGeom prst="rect">
              <a:avLst/>
            </a:prstGeom>
          </p:spPr>
        </p:pic>
      </p:grpSp>
      <p:grpSp>
        <p:nvGrpSpPr>
          <p:cNvPr id="11291" name="Group 11290"/>
          <p:cNvGrpSpPr/>
          <p:nvPr/>
        </p:nvGrpSpPr>
        <p:grpSpPr>
          <a:xfrm>
            <a:off x="3188843" y="3609803"/>
            <a:ext cx="1843738" cy="853450"/>
            <a:chOff x="3147693" y="3619230"/>
            <a:chExt cx="1843738" cy="853450"/>
          </a:xfrm>
        </p:grpSpPr>
        <p:grpSp>
          <p:nvGrpSpPr>
            <p:cNvPr id="85" name="Group 84"/>
            <p:cNvGrpSpPr/>
            <p:nvPr/>
          </p:nvGrpSpPr>
          <p:grpSpPr>
            <a:xfrm>
              <a:off x="3187985" y="3644925"/>
              <a:ext cx="1803446" cy="827755"/>
              <a:chOff x="2494814" y="4523940"/>
              <a:chExt cx="1768245" cy="811598"/>
            </a:xfrm>
          </p:grpSpPr>
          <p:pic>
            <p:nvPicPr>
              <p:cNvPr id="47" name="Picture 2" descr="https://images.indiegogo.com/file_attachments/409230/files/20140304034636-per1.jpg?1393933596"/>
              <p:cNvPicPr>
                <a:picLocks noChangeAspect="1" noChangeArrowheads="1"/>
              </p:cNvPicPr>
              <p:nvPr/>
            </p:nvPicPr>
            <p:blipFill rotWithShape="1">
              <a:blip r:embed="rId66" cstate="print">
                <a:extLst>
                  <a:ext uri="{28A0092B-C50C-407E-A947-70E740481C1C}">
                    <a14:useLocalDpi xmlns:a14="http://schemas.microsoft.com/office/drawing/2010/main" val="0"/>
                  </a:ext>
                </a:extLst>
              </a:blip>
              <a:srcRect l="5701" b="3428"/>
              <a:stretch/>
            </p:blipFill>
            <p:spPr bwMode="auto">
              <a:xfrm>
                <a:off x="3123109" y="4568691"/>
                <a:ext cx="425107" cy="19269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7"/>
              <p:cNvPicPr>
                <a:picLocks noChangeAspect="1"/>
              </p:cNvPicPr>
              <p:nvPr/>
            </p:nvPicPr>
            <p:blipFill rotWithShape="1">
              <a:blip r:embed="rId67" cstate="print">
                <a:extLst>
                  <a:ext uri="{28A0092B-C50C-407E-A947-70E740481C1C}">
                    <a14:useLocalDpi xmlns:a14="http://schemas.microsoft.com/office/drawing/2010/main" val="0"/>
                  </a:ext>
                </a:extLst>
              </a:blip>
              <a:srcRect l="14435" t="17027" r="15670" b="16710"/>
              <a:stretch/>
            </p:blipFill>
            <p:spPr>
              <a:xfrm>
                <a:off x="2944441" y="4781619"/>
                <a:ext cx="741544" cy="347599"/>
              </a:xfrm>
              <a:prstGeom prst="rect">
                <a:avLst/>
              </a:prstGeom>
            </p:spPr>
          </p:pic>
          <p:sp>
            <p:nvSpPr>
              <p:cNvPr id="56" name="TextBox 55"/>
              <p:cNvSpPr txBox="1"/>
              <p:nvPr/>
            </p:nvSpPr>
            <p:spPr>
              <a:xfrm>
                <a:off x="2494814" y="5172583"/>
                <a:ext cx="1768245" cy="162955"/>
              </a:xfrm>
              <a:prstGeom prst="rect">
                <a:avLst/>
              </a:prstGeom>
              <a:noFill/>
              <a:ln>
                <a:noFill/>
                <a:headEnd type="none" w="med" len="med"/>
                <a:tailEnd type="none" w="med" len="med"/>
              </a:ln>
            </p:spPr>
            <p:txBody>
              <a:bodyPr wrap="square" lIns="0" tIns="0" rIns="0" bIns="0" rtlCol="0">
                <a:spAutoFit/>
              </a:bodyPr>
              <a:lstStyle/>
              <a:p>
                <a:pPr algn="ctr" defTabSz="932597">
                  <a:lnSpc>
                    <a:spcPct val="90000"/>
                  </a:lnSpc>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Food and nutrition tracking</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pic>
            <p:nvPicPr>
              <p:cNvPr id="62" name="Picture 61"/>
              <p:cNvPicPr>
                <a:picLocks noChangeAspect="1"/>
              </p:cNvPicPr>
              <p:nvPr/>
            </p:nvPicPr>
            <p:blipFill>
              <a:blip r:embed="rId68" cstate="print">
                <a:extLst>
                  <a:ext uri="{28A0092B-C50C-407E-A947-70E740481C1C}">
                    <a14:useLocalDpi xmlns:a14="http://schemas.microsoft.com/office/drawing/2010/main" val="0"/>
                  </a:ext>
                </a:extLst>
              </a:blip>
              <a:stretch>
                <a:fillRect/>
              </a:stretch>
            </p:blipFill>
            <p:spPr>
              <a:xfrm>
                <a:off x="3660881" y="4826057"/>
                <a:ext cx="333625" cy="250219"/>
              </a:xfrm>
              <a:prstGeom prst="rect">
                <a:avLst/>
              </a:prstGeom>
            </p:spPr>
          </p:pic>
          <p:pic>
            <p:nvPicPr>
              <p:cNvPr id="67" name="Picture 66"/>
              <p:cNvPicPr>
                <a:picLocks noChangeAspect="1"/>
              </p:cNvPicPr>
              <p:nvPr/>
            </p:nvPicPr>
            <p:blipFill rotWithShape="1">
              <a:blip r:embed="rId69" cstate="print">
                <a:extLst>
                  <a:ext uri="{28A0092B-C50C-407E-A947-70E740481C1C}">
                    <a14:useLocalDpi xmlns:a14="http://schemas.microsoft.com/office/drawing/2010/main" val="0"/>
                  </a:ext>
                </a:extLst>
              </a:blip>
              <a:srcRect l="31336" r="29094"/>
              <a:stretch/>
            </p:blipFill>
            <p:spPr>
              <a:xfrm>
                <a:off x="2604709" y="4523940"/>
                <a:ext cx="462116" cy="653995"/>
              </a:xfrm>
              <a:prstGeom prst="rect">
                <a:avLst/>
              </a:prstGeom>
              <a:effectLst>
                <a:softEdge rad="63500"/>
              </a:effectLst>
            </p:spPr>
          </p:pic>
        </p:grpSp>
        <p:pic>
          <p:nvPicPr>
            <p:cNvPr id="152" name="Picture 151"/>
            <p:cNvPicPr>
              <a:picLocks noChangeAspect="1"/>
            </p:cNvPicPr>
            <p:nvPr/>
          </p:nvPicPr>
          <p:blipFill rotWithShape="1">
            <a:blip r:embed="rId70" cstate="print">
              <a:extLst>
                <a:ext uri="{28A0092B-C50C-407E-A947-70E740481C1C}">
                  <a14:useLocalDpi xmlns:a14="http://schemas.microsoft.com/office/drawing/2010/main" val="0"/>
                </a:ext>
              </a:extLst>
            </a:blip>
            <a:srcRect l="12768" r="59622"/>
            <a:stretch/>
          </p:blipFill>
          <p:spPr>
            <a:xfrm>
              <a:off x="3147693" y="3619230"/>
              <a:ext cx="207132" cy="609529"/>
            </a:xfrm>
            <a:prstGeom prst="rect">
              <a:avLst/>
            </a:prstGeom>
          </p:spPr>
        </p:pic>
      </p:grpSp>
      <p:grpSp>
        <p:nvGrpSpPr>
          <p:cNvPr id="9" name="Group 8"/>
          <p:cNvGrpSpPr/>
          <p:nvPr/>
        </p:nvGrpSpPr>
        <p:grpSpPr>
          <a:xfrm>
            <a:off x="8374663" y="1609938"/>
            <a:ext cx="1512500" cy="1517429"/>
            <a:chOff x="7800664" y="1490044"/>
            <a:chExt cx="1482978" cy="1487811"/>
          </a:xfrm>
        </p:grpSpPr>
        <p:pic>
          <p:nvPicPr>
            <p:cNvPr id="74" name="Picture 73"/>
            <p:cNvPicPr>
              <a:picLocks noChangeAspect="1"/>
            </p:cNvPicPr>
            <p:nvPr/>
          </p:nvPicPr>
          <p:blipFill>
            <a:blip r:embed="rId71" cstate="print">
              <a:extLst>
                <a:ext uri="{28A0092B-C50C-407E-A947-70E740481C1C}">
                  <a14:useLocalDpi xmlns:a14="http://schemas.microsoft.com/office/drawing/2010/main" val="0"/>
                </a:ext>
              </a:extLst>
            </a:blip>
            <a:stretch>
              <a:fillRect/>
            </a:stretch>
          </p:blipFill>
          <p:spPr>
            <a:xfrm>
              <a:off x="8543675" y="2247251"/>
              <a:ext cx="283342" cy="283342"/>
            </a:xfrm>
            <a:prstGeom prst="rect">
              <a:avLst/>
            </a:prstGeom>
          </p:spPr>
        </p:pic>
        <p:pic>
          <p:nvPicPr>
            <p:cNvPr id="154" name="Picture 153"/>
            <p:cNvPicPr>
              <a:picLocks noChangeAspect="1"/>
            </p:cNvPicPr>
            <p:nvPr/>
          </p:nvPicPr>
          <p:blipFill>
            <a:blip r:embed="rId72" cstate="print">
              <a:extLst>
                <a:ext uri="{28A0092B-C50C-407E-A947-70E740481C1C}">
                  <a14:useLocalDpi xmlns:a14="http://schemas.microsoft.com/office/drawing/2010/main" val="0"/>
                </a:ext>
              </a:extLst>
            </a:blip>
            <a:stretch>
              <a:fillRect/>
            </a:stretch>
          </p:blipFill>
          <p:spPr>
            <a:xfrm>
              <a:off x="7991052" y="2228317"/>
              <a:ext cx="507123" cy="324559"/>
            </a:xfrm>
            <a:prstGeom prst="rect">
              <a:avLst/>
            </a:prstGeom>
          </p:spPr>
        </p:pic>
        <p:pic>
          <p:nvPicPr>
            <p:cNvPr id="25" name="Picture 8" descr="Swarm Portal brings taste of iBeacon to mom-and-pop stores"/>
            <p:cNvPicPr>
              <a:picLocks noChangeAspect="1" noChangeArrowheads="1"/>
            </p:cNvPicPr>
            <p:nvPr/>
          </p:nvPicPr>
          <p:blipFill rotWithShape="1">
            <a:blip r:embed="rId73" cstate="print">
              <a:extLst>
                <a:ext uri="{28A0092B-C50C-407E-A947-70E740481C1C}">
                  <a14:useLocalDpi xmlns:a14="http://schemas.microsoft.com/office/drawing/2010/main" val="0"/>
                </a:ext>
              </a:extLst>
            </a:blip>
            <a:srcRect b="12657"/>
            <a:stretch/>
          </p:blipFill>
          <p:spPr bwMode="auto">
            <a:xfrm>
              <a:off x="7800664" y="2028006"/>
              <a:ext cx="376210" cy="233096"/>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8" descr="http://beekn.net/wp-content/uploads/2013/11/ibeacon-distance_v3.1.png"/>
            <p:cNvPicPr>
              <a:picLocks noChangeAspect="1" noChangeArrowheads="1"/>
            </p:cNvPicPr>
            <p:nvPr/>
          </p:nvPicPr>
          <p:blipFill>
            <a:blip r:embed="rId74" cstate="print">
              <a:extLst>
                <a:ext uri="{28A0092B-C50C-407E-A947-70E740481C1C}">
                  <a14:useLocalDpi xmlns:a14="http://schemas.microsoft.com/office/drawing/2010/main" val="0"/>
                </a:ext>
              </a:extLst>
            </a:blip>
            <a:srcRect/>
            <a:stretch>
              <a:fillRect/>
            </a:stretch>
          </p:blipFill>
          <p:spPr bwMode="auto">
            <a:xfrm>
              <a:off x="7990488" y="1490044"/>
              <a:ext cx="1057948" cy="1057948"/>
            </a:xfrm>
            <a:prstGeom prst="rect">
              <a:avLst/>
            </a:prstGeom>
            <a:noFill/>
            <a:extLst>
              <a:ext uri="{909E8E84-426E-40DD-AFC4-6F175D3DCCD1}">
                <a14:hiddenFill xmlns:a14="http://schemas.microsoft.com/office/drawing/2010/main">
                  <a:solidFill>
                    <a:srgbClr val="FFFFFF"/>
                  </a:solidFill>
                </a14:hiddenFill>
              </a:ext>
            </a:extLst>
          </p:spPr>
        </p:pic>
        <p:sp>
          <p:nvSpPr>
            <p:cNvPr id="68" name="TextBox 67"/>
            <p:cNvSpPr txBox="1"/>
            <p:nvPr/>
          </p:nvSpPr>
          <p:spPr>
            <a:xfrm>
              <a:off x="7921265" y="2651944"/>
              <a:ext cx="1362377" cy="325911"/>
            </a:xfrm>
            <a:prstGeom prst="rect">
              <a:avLst/>
            </a:prstGeom>
            <a:noFill/>
            <a:ln>
              <a:noFill/>
              <a:headEnd type="none" w="med" len="med"/>
              <a:tailEnd type="none" w="med" len="med"/>
            </a:ln>
          </p:spPr>
          <p:txBody>
            <a:bodyPr wrap="square" lIns="0" tIns="0" rIns="0" bIns="0" rtlCol="0">
              <a:spAutoFit/>
            </a:bodyPr>
            <a:lstStyle/>
            <a:p>
              <a:pPr algn="ctr" defTabSz="932597">
                <a:lnSpc>
                  <a:spcPct val="90000"/>
                </a:lnSpc>
                <a:defRPr/>
              </a:pPr>
              <a:r>
                <a:rPr lang="en-US" sz="1200" spc="-39" dirty="0">
                  <a:gradFill>
                    <a:gsLst>
                      <a:gs pos="0">
                        <a:srgbClr val="505050"/>
                      </a:gs>
                      <a:gs pos="100000">
                        <a:srgbClr val="505050"/>
                      </a:gs>
                    </a:gsLst>
                    <a:lin ang="5400000" scaled="1"/>
                  </a:gradFill>
                  <a:ea typeface="Segoe UI" pitchFamily="34" charset="0"/>
                  <a:cs typeface="Segoe UI" pitchFamily="34" charset="0"/>
                </a:rPr>
                <a:t>Beacons </a:t>
              </a:r>
              <a:r>
                <a:rPr lang="en-US" sz="1200" spc="-39" dirty="0" smtClean="0">
                  <a:gradFill>
                    <a:gsLst>
                      <a:gs pos="0">
                        <a:srgbClr val="505050"/>
                      </a:gs>
                      <a:gs pos="100000">
                        <a:srgbClr val="505050"/>
                      </a:gs>
                    </a:gsLst>
                    <a:lin ang="5400000" scaled="1"/>
                  </a:gradFill>
                  <a:ea typeface="Segoe UI" pitchFamily="34" charset="0"/>
                  <a:cs typeface="Segoe UI" pitchFamily="34" charset="0"/>
                </a:rPr>
                <a:t/>
              </a:r>
              <a:br>
                <a:rPr lang="en-US" sz="1200" spc="-39" dirty="0" smtClean="0">
                  <a:gradFill>
                    <a:gsLst>
                      <a:gs pos="0">
                        <a:srgbClr val="505050"/>
                      </a:gs>
                      <a:gs pos="100000">
                        <a:srgbClr val="505050"/>
                      </a:gs>
                    </a:gsLst>
                    <a:lin ang="5400000" scaled="1"/>
                  </a:gradFill>
                  <a:ea typeface="Segoe UI" pitchFamily="34" charset="0"/>
                  <a:cs typeface="Segoe UI" pitchFamily="34" charset="0"/>
                </a:rPr>
              </a:br>
              <a:r>
                <a:rPr lang="en-US" sz="1200" spc="-39" dirty="0" smtClean="0">
                  <a:gradFill>
                    <a:gsLst>
                      <a:gs pos="0">
                        <a:srgbClr val="505050"/>
                      </a:gs>
                      <a:gs pos="100000">
                        <a:srgbClr val="505050"/>
                      </a:gs>
                    </a:gsLst>
                    <a:lin ang="5400000" scaled="1"/>
                  </a:gradFill>
                  <a:ea typeface="Segoe UI" pitchFamily="34" charset="0"/>
                  <a:cs typeface="Segoe UI" pitchFamily="34" charset="0"/>
                </a:rPr>
                <a:t>and proximity</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pic>
          <p:nvPicPr>
            <p:cNvPr id="153" name="Picture 2" descr="http://kontakt.io/wp-content/uploads/2014/02/beacon1.jpg"/>
            <p:cNvPicPr>
              <a:picLocks noChangeAspect="1" noChangeArrowheads="1"/>
            </p:cNvPicPr>
            <p:nvPr/>
          </p:nvPicPr>
          <p:blipFill rotWithShape="1">
            <a:blip r:embed="rId75" cstate="print">
              <a:extLst>
                <a:ext uri="{28A0092B-C50C-407E-A947-70E740481C1C}">
                  <a14:useLocalDpi xmlns:a14="http://schemas.microsoft.com/office/drawing/2010/main" val="0"/>
                </a:ext>
              </a:extLst>
            </a:blip>
            <a:srcRect l="14448" r="28741"/>
            <a:stretch/>
          </p:blipFill>
          <p:spPr bwMode="auto">
            <a:xfrm>
              <a:off x="8844804" y="2194910"/>
              <a:ext cx="306912" cy="350047"/>
            </a:xfrm>
            <a:prstGeom prst="rect">
              <a:avLst/>
            </a:prstGeom>
            <a:noFill/>
            <a:extLst>
              <a:ext uri="{909E8E84-426E-40DD-AFC4-6F175D3DCCD1}">
                <a14:hiddenFill xmlns:a14="http://schemas.microsoft.com/office/drawing/2010/main">
                  <a:solidFill>
                    <a:srgbClr val="FFFFFF"/>
                  </a:solidFill>
                </a14:hiddenFill>
              </a:ext>
            </a:extLst>
          </p:spPr>
        </p:pic>
        <p:pic>
          <p:nvPicPr>
            <p:cNvPr id="155" name="Picture 154"/>
            <p:cNvPicPr>
              <a:picLocks noChangeAspect="1"/>
            </p:cNvPicPr>
            <p:nvPr/>
          </p:nvPicPr>
          <p:blipFill>
            <a:blip r:embed="rId76" cstate="print">
              <a:extLst>
                <a:ext uri="{BEBA8EAE-BF5A-486C-A8C5-ECC9F3942E4B}">
                  <a14:imgProps xmlns:a14="http://schemas.microsoft.com/office/drawing/2010/main">
                    <a14:imgLayer r:embed="rId77">
                      <a14:imgEffect>
                        <a14:backgroundRemoval t="0" b="89908" l="9434" r="89937"/>
                      </a14:imgEffect>
                    </a14:imgLayer>
                  </a14:imgProps>
                </a:ext>
                <a:ext uri="{28A0092B-C50C-407E-A947-70E740481C1C}">
                  <a14:useLocalDpi xmlns:a14="http://schemas.microsoft.com/office/drawing/2010/main" val="0"/>
                </a:ext>
              </a:extLst>
            </a:blip>
            <a:stretch>
              <a:fillRect/>
            </a:stretch>
          </p:blipFill>
          <p:spPr>
            <a:xfrm>
              <a:off x="8852562" y="1773531"/>
              <a:ext cx="316369" cy="433765"/>
            </a:xfrm>
            <a:prstGeom prst="rect">
              <a:avLst/>
            </a:prstGeom>
          </p:spPr>
        </p:pic>
      </p:grpSp>
      <p:grpSp>
        <p:nvGrpSpPr>
          <p:cNvPr id="11264" name="Group 11263"/>
          <p:cNvGrpSpPr/>
          <p:nvPr/>
        </p:nvGrpSpPr>
        <p:grpSpPr>
          <a:xfrm>
            <a:off x="7084640" y="5662622"/>
            <a:ext cx="2515280" cy="866887"/>
            <a:chOff x="7221447" y="5354337"/>
            <a:chExt cx="2515280" cy="866887"/>
          </a:xfrm>
        </p:grpSpPr>
        <p:pic>
          <p:nvPicPr>
            <p:cNvPr id="107" name="Picture 106"/>
            <p:cNvPicPr>
              <a:picLocks noChangeAspect="1"/>
            </p:cNvPicPr>
            <p:nvPr/>
          </p:nvPicPr>
          <p:blipFill>
            <a:blip r:embed="rId78" cstate="print">
              <a:extLst>
                <a:ext uri="{28A0092B-C50C-407E-A947-70E740481C1C}">
                  <a14:useLocalDpi xmlns:a14="http://schemas.microsoft.com/office/drawing/2010/main" val="0"/>
                </a:ext>
              </a:extLst>
            </a:blip>
            <a:stretch>
              <a:fillRect/>
            </a:stretch>
          </p:blipFill>
          <p:spPr>
            <a:xfrm>
              <a:off x="7688636" y="5679013"/>
              <a:ext cx="398414" cy="393510"/>
            </a:xfrm>
            <a:prstGeom prst="rect">
              <a:avLst/>
            </a:prstGeom>
          </p:spPr>
        </p:pic>
        <p:sp>
          <p:nvSpPr>
            <p:cNvPr id="108" name="TextBox 107"/>
            <p:cNvSpPr txBox="1"/>
            <p:nvPr/>
          </p:nvSpPr>
          <p:spPr>
            <a:xfrm>
              <a:off x="7543786" y="6055025"/>
              <a:ext cx="1803446" cy="166199"/>
            </a:xfrm>
            <a:prstGeom prst="rect">
              <a:avLst/>
            </a:prstGeom>
            <a:noFill/>
            <a:ln>
              <a:noFill/>
              <a:headEnd type="none" w="med" len="med"/>
              <a:tailEnd type="none" w="med" len="med"/>
            </a:ln>
          </p:spPr>
          <p:txBody>
            <a:bodyPr wrap="square" lIns="0" tIns="0" rIns="0" bIns="0" rtlCol="0">
              <a:spAutoFit/>
            </a:bodyPr>
            <a:lstStyle/>
            <a:p>
              <a:pPr algn="ctr" defTabSz="932597">
                <a:lnSpc>
                  <a:spcPct val="90000"/>
                </a:lnSpc>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New devices and sensors</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pic>
          <p:nvPicPr>
            <p:cNvPr id="109" name="Picture 108"/>
            <p:cNvPicPr>
              <a:picLocks noChangeAspect="1"/>
            </p:cNvPicPr>
            <p:nvPr/>
          </p:nvPicPr>
          <p:blipFill>
            <a:blip r:embed="rId79" cstate="print">
              <a:extLst>
                <a:ext uri="{28A0092B-C50C-407E-A947-70E740481C1C}">
                  <a14:useLocalDpi xmlns:a14="http://schemas.microsoft.com/office/drawing/2010/main" val="0"/>
                </a:ext>
              </a:extLst>
            </a:blip>
            <a:stretch>
              <a:fillRect/>
            </a:stretch>
          </p:blipFill>
          <p:spPr>
            <a:xfrm>
              <a:off x="7637697" y="5354337"/>
              <a:ext cx="432683" cy="346148"/>
            </a:xfrm>
            <a:prstGeom prst="rect">
              <a:avLst/>
            </a:prstGeom>
          </p:spPr>
        </p:pic>
        <p:pic>
          <p:nvPicPr>
            <p:cNvPr id="151" name="Picture 150"/>
            <p:cNvPicPr>
              <a:picLocks noChangeAspect="1"/>
            </p:cNvPicPr>
            <p:nvPr/>
          </p:nvPicPr>
          <p:blipFill>
            <a:blip r:embed="rId80" cstate="print">
              <a:extLst>
                <a:ext uri="{28A0092B-C50C-407E-A947-70E740481C1C}">
                  <a14:useLocalDpi xmlns:a14="http://schemas.microsoft.com/office/drawing/2010/main" val="0"/>
                </a:ext>
              </a:extLst>
            </a:blip>
            <a:stretch>
              <a:fillRect/>
            </a:stretch>
          </p:blipFill>
          <p:spPr>
            <a:xfrm>
              <a:off x="8101063" y="5588705"/>
              <a:ext cx="537312" cy="359999"/>
            </a:xfrm>
            <a:prstGeom prst="rect">
              <a:avLst/>
            </a:prstGeom>
          </p:spPr>
        </p:pic>
        <p:pic>
          <p:nvPicPr>
            <p:cNvPr id="156" name="Picture 155"/>
            <p:cNvPicPr>
              <a:picLocks noChangeAspect="1"/>
            </p:cNvPicPr>
            <p:nvPr/>
          </p:nvPicPr>
          <p:blipFill>
            <a:blip r:embed="rId81" cstate="print">
              <a:extLst>
                <a:ext uri="{28A0092B-C50C-407E-A947-70E740481C1C}">
                  <a14:useLocalDpi xmlns:a14="http://schemas.microsoft.com/office/drawing/2010/main" val="0"/>
                </a:ext>
              </a:extLst>
            </a:blip>
            <a:stretch>
              <a:fillRect/>
            </a:stretch>
          </p:blipFill>
          <p:spPr>
            <a:xfrm>
              <a:off x="8659926" y="5372601"/>
              <a:ext cx="1076801" cy="646081"/>
            </a:xfrm>
            <a:prstGeom prst="rect">
              <a:avLst/>
            </a:prstGeom>
          </p:spPr>
        </p:pic>
        <p:pic>
          <p:nvPicPr>
            <p:cNvPr id="157" name="Picture 156"/>
            <p:cNvPicPr>
              <a:picLocks noChangeAspect="1"/>
            </p:cNvPicPr>
            <p:nvPr/>
          </p:nvPicPr>
          <p:blipFill rotWithShape="1">
            <a:blip r:embed="rId82" cstate="print">
              <a:extLst>
                <a:ext uri="{28A0092B-C50C-407E-A947-70E740481C1C}">
                  <a14:useLocalDpi xmlns:a14="http://schemas.microsoft.com/office/drawing/2010/main" val="0"/>
                </a:ext>
              </a:extLst>
            </a:blip>
            <a:srcRect r="75357"/>
            <a:stretch/>
          </p:blipFill>
          <p:spPr>
            <a:xfrm>
              <a:off x="7221447" y="5502509"/>
              <a:ext cx="395527" cy="533559"/>
            </a:xfrm>
            <a:prstGeom prst="rect">
              <a:avLst/>
            </a:prstGeom>
          </p:spPr>
        </p:pic>
      </p:grpSp>
      <p:grpSp>
        <p:nvGrpSpPr>
          <p:cNvPr id="11290" name="Group 11289"/>
          <p:cNvGrpSpPr/>
          <p:nvPr/>
        </p:nvGrpSpPr>
        <p:grpSpPr>
          <a:xfrm>
            <a:off x="9031310" y="812085"/>
            <a:ext cx="2682075" cy="942564"/>
            <a:chOff x="7474120" y="810255"/>
            <a:chExt cx="2682075" cy="942564"/>
          </a:xfrm>
        </p:grpSpPr>
        <p:pic>
          <p:nvPicPr>
            <p:cNvPr id="26" name="Picture 8" descr="https://images.indiegogo.com/file_attachments/628101/files/20140605102856-suicidedoor3.png?1401989336"/>
            <p:cNvPicPr>
              <a:picLocks noChangeAspect="1" noChangeArrowheads="1"/>
            </p:cNvPicPr>
            <p:nvPr/>
          </p:nvPicPr>
          <p:blipFill rotWithShape="1">
            <a:blip r:embed="rId83" cstate="print">
              <a:extLst>
                <a:ext uri="{28A0092B-C50C-407E-A947-70E740481C1C}">
                  <a14:useLocalDpi xmlns:a14="http://schemas.microsoft.com/office/drawing/2010/main" val="0"/>
                </a:ext>
              </a:extLst>
            </a:blip>
            <a:srcRect t="23878" r="50375"/>
            <a:stretch/>
          </p:blipFill>
          <p:spPr bwMode="auto">
            <a:xfrm>
              <a:off x="8047378" y="1213451"/>
              <a:ext cx="387730" cy="297374"/>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2" descr="http://www.scosche.com/media/catalog/product/cache/1/image/fa2b5b80d1710c24fc26c58ffa4e7580/b/l/bleprox2_vert__2000x2000_72dpi_1_1.jpg"/>
            <p:cNvPicPr>
              <a:picLocks noChangeAspect="1" noChangeArrowheads="1"/>
            </p:cNvPicPr>
            <p:nvPr/>
          </p:nvPicPr>
          <p:blipFill rotWithShape="1">
            <a:blip r:embed="rId84" cstate="print">
              <a:extLst>
                <a:ext uri="{28A0092B-C50C-407E-A947-70E740481C1C}">
                  <a14:useLocalDpi xmlns:a14="http://schemas.microsoft.com/office/drawing/2010/main" val="0"/>
                </a:ext>
              </a:extLst>
            </a:blip>
            <a:srcRect l="27095" t="17342" r="27741" b="14810"/>
            <a:stretch/>
          </p:blipFill>
          <p:spPr bwMode="auto">
            <a:xfrm>
              <a:off x="9059341" y="1112991"/>
              <a:ext cx="255304" cy="383531"/>
            </a:xfrm>
            <a:prstGeom prst="rect">
              <a:avLst/>
            </a:prstGeom>
            <a:noFill/>
            <a:extLst>
              <a:ext uri="{909E8E84-426E-40DD-AFC4-6F175D3DCCD1}">
                <a14:hiddenFill xmlns:a14="http://schemas.microsoft.com/office/drawing/2010/main">
                  <a:solidFill>
                    <a:srgbClr val="FFFFFF"/>
                  </a:solidFill>
                </a14:hiddenFill>
              </a:ext>
            </a:extLst>
          </p:spPr>
        </p:pic>
        <p:pic>
          <p:nvPicPr>
            <p:cNvPr id="129" name="Picture 128"/>
            <p:cNvPicPr>
              <a:picLocks noChangeAspect="1"/>
            </p:cNvPicPr>
            <p:nvPr/>
          </p:nvPicPr>
          <p:blipFill rotWithShape="1">
            <a:blip r:embed="rId85" cstate="print">
              <a:extLst>
                <a:ext uri="{28A0092B-C50C-407E-A947-70E740481C1C}">
                  <a14:useLocalDpi xmlns:a14="http://schemas.microsoft.com/office/drawing/2010/main" val="0"/>
                </a:ext>
              </a:extLst>
            </a:blip>
            <a:srcRect l="27131" r="27722"/>
            <a:stretch/>
          </p:blipFill>
          <p:spPr>
            <a:xfrm>
              <a:off x="9802296" y="1158406"/>
              <a:ext cx="353899" cy="408269"/>
            </a:xfrm>
            <a:prstGeom prst="rect">
              <a:avLst/>
            </a:prstGeom>
          </p:spPr>
        </p:pic>
        <p:pic>
          <p:nvPicPr>
            <p:cNvPr id="130" name="Picture 24" descr="http://max.macnn.com/article_images/1392808768-md-Nokia_Treasure_Tag_in_post.png"/>
            <p:cNvPicPr>
              <a:picLocks noChangeAspect="1" noChangeArrowheads="1"/>
            </p:cNvPicPr>
            <p:nvPr/>
          </p:nvPicPr>
          <p:blipFill>
            <a:blip r:embed="rId86" cstate="print">
              <a:extLst>
                <a:ext uri="{28A0092B-C50C-407E-A947-70E740481C1C}">
                  <a14:useLocalDpi xmlns:a14="http://schemas.microsoft.com/office/drawing/2010/main" val="0"/>
                </a:ext>
              </a:extLst>
            </a:blip>
            <a:srcRect/>
            <a:stretch>
              <a:fillRect/>
            </a:stretch>
          </p:blipFill>
          <p:spPr bwMode="auto">
            <a:xfrm>
              <a:off x="7569730" y="823623"/>
              <a:ext cx="709821" cy="374727"/>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16" descr="http://www.getfindster.com/wp-content/uploads/basestation21.jpg"/>
            <p:cNvPicPr>
              <a:picLocks noChangeAspect="1" noChangeArrowheads="1"/>
            </p:cNvPicPr>
            <p:nvPr/>
          </p:nvPicPr>
          <p:blipFill>
            <a:blip r:embed="rId87" cstate="print">
              <a:extLst>
                <a:ext uri="{28A0092B-C50C-407E-A947-70E740481C1C}">
                  <a14:useLocalDpi xmlns:a14="http://schemas.microsoft.com/office/drawing/2010/main" val="0"/>
                </a:ext>
              </a:extLst>
            </a:blip>
            <a:srcRect/>
            <a:stretch>
              <a:fillRect/>
            </a:stretch>
          </p:blipFill>
          <p:spPr bwMode="auto">
            <a:xfrm>
              <a:off x="7474120" y="1180130"/>
              <a:ext cx="490619" cy="317506"/>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132"/>
            <p:cNvPicPr>
              <a:picLocks noChangeAspect="1"/>
            </p:cNvPicPr>
            <p:nvPr/>
          </p:nvPicPr>
          <p:blipFill>
            <a:blip r:embed="rId88"/>
            <a:stretch>
              <a:fillRect/>
            </a:stretch>
          </p:blipFill>
          <p:spPr>
            <a:xfrm>
              <a:off x="8558564" y="915291"/>
              <a:ext cx="486502" cy="581935"/>
            </a:xfrm>
            <a:prstGeom prst="rect">
              <a:avLst/>
            </a:prstGeom>
          </p:spPr>
        </p:pic>
        <p:pic>
          <p:nvPicPr>
            <p:cNvPr id="127" name="Picture 6" descr="Bluetooth Dragon"/>
            <p:cNvPicPr>
              <a:picLocks noChangeAspect="1" noChangeArrowheads="1"/>
            </p:cNvPicPr>
            <p:nvPr/>
          </p:nvPicPr>
          <p:blipFill rotWithShape="1">
            <a:blip r:embed="rId89" cstate="print">
              <a:extLst>
                <a:ext uri="{28A0092B-C50C-407E-A947-70E740481C1C}">
                  <a14:useLocalDpi xmlns:a14="http://schemas.microsoft.com/office/drawing/2010/main" val="0"/>
                </a:ext>
              </a:extLst>
            </a:blip>
            <a:srcRect t="20074" b="17288"/>
            <a:stretch/>
          </p:blipFill>
          <p:spPr bwMode="auto">
            <a:xfrm>
              <a:off x="8213819" y="892380"/>
              <a:ext cx="404392" cy="253300"/>
            </a:xfrm>
            <a:prstGeom prst="rect">
              <a:avLst/>
            </a:prstGeom>
            <a:noFill/>
            <a:extLst>
              <a:ext uri="{909E8E84-426E-40DD-AFC4-6F175D3DCCD1}">
                <a14:hiddenFill xmlns:a14="http://schemas.microsoft.com/office/drawing/2010/main">
                  <a:solidFill>
                    <a:srgbClr val="FFFFFF"/>
                  </a:solidFill>
                </a14:hiddenFill>
              </a:ext>
            </a:extLst>
          </p:spPr>
        </p:pic>
        <p:pic>
          <p:nvPicPr>
            <p:cNvPr id="134" name="Picture 133"/>
            <p:cNvPicPr>
              <a:picLocks noChangeAspect="1"/>
            </p:cNvPicPr>
            <p:nvPr/>
          </p:nvPicPr>
          <p:blipFill rotWithShape="1">
            <a:blip r:embed="rId90"/>
            <a:srcRect r="84774" b="10716"/>
            <a:stretch/>
          </p:blipFill>
          <p:spPr>
            <a:xfrm>
              <a:off x="9314644" y="810255"/>
              <a:ext cx="320161" cy="266656"/>
            </a:xfrm>
            <a:prstGeom prst="rect">
              <a:avLst/>
            </a:prstGeom>
            <a:noFill/>
            <a:ln>
              <a:noFill/>
            </a:ln>
          </p:spPr>
        </p:pic>
        <p:pic>
          <p:nvPicPr>
            <p:cNvPr id="135" name="Picture 134"/>
            <p:cNvPicPr>
              <a:picLocks noChangeAspect="1"/>
            </p:cNvPicPr>
            <p:nvPr/>
          </p:nvPicPr>
          <p:blipFill rotWithShape="1">
            <a:blip r:embed="rId91" cstate="print">
              <a:extLst>
                <a:ext uri="{BEBA8EAE-BF5A-486C-A8C5-ECC9F3942E4B}">
                  <a14:imgProps xmlns:a14="http://schemas.microsoft.com/office/drawing/2010/main">
                    <a14:imgLayer r:embed="rId92">
                      <a14:imgEffect>
                        <a14:backgroundRemoval t="14000" b="96000" l="20000" r="84000">
                          <a14:foregroundMark x1="34667" y1="35000" x2="30000" y2="38000"/>
                          <a14:foregroundMark x1="28667" y1="52000" x2="28000" y2="41000"/>
                          <a14:backgroundMark x1="37333" y1="48000" x2="37333" y2="48000"/>
                        </a14:backgroundRemoval>
                      </a14:imgEffect>
                    </a14:imgLayer>
                  </a14:imgProps>
                </a:ext>
                <a:ext uri="{28A0092B-C50C-407E-A947-70E740481C1C}">
                  <a14:useLocalDpi xmlns:a14="http://schemas.microsoft.com/office/drawing/2010/main" val="0"/>
                </a:ext>
              </a:extLst>
            </a:blip>
            <a:srcRect l="18806" t="13498" r="16060"/>
            <a:stretch/>
          </p:blipFill>
          <p:spPr>
            <a:xfrm>
              <a:off x="9363158" y="1158482"/>
              <a:ext cx="413589" cy="365824"/>
            </a:xfrm>
            <a:prstGeom prst="rect">
              <a:avLst/>
            </a:prstGeom>
          </p:spPr>
        </p:pic>
        <p:sp>
          <p:nvSpPr>
            <p:cNvPr id="81" name="TextBox 80"/>
            <p:cNvSpPr txBox="1"/>
            <p:nvPr/>
          </p:nvSpPr>
          <p:spPr>
            <a:xfrm>
              <a:off x="8655240" y="1586620"/>
              <a:ext cx="1282059" cy="166199"/>
            </a:xfrm>
            <a:prstGeom prst="rect">
              <a:avLst/>
            </a:prstGeom>
            <a:noFill/>
            <a:ln>
              <a:noFill/>
              <a:headEnd type="none" w="med" len="med"/>
              <a:tailEnd type="none" w="med" len="med"/>
            </a:ln>
          </p:spPr>
          <p:txBody>
            <a:bodyPr wrap="square" lIns="0" tIns="0" rIns="0" bIns="0" rtlCol="0">
              <a:spAutoFit/>
            </a:bodyPr>
            <a:lstStyle/>
            <a:p>
              <a:pPr algn="ctr" defTabSz="932597">
                <a:lnSpc>
                  <a:spcPct val="90000"/>
                </a:lnSpc>
                <a:defRPr/>
              </a:pPr>
              <a:r>
                <a:rPr lang="en-US" sz="1200" spc="-39" dirty="0">
                  <a:gradFill>
                    <a:gsLst>
                      <a:gs pos="0">
                        <a:srgbClr val="505050"/>
                      </a:gs>
                      <a:gs pos="100000">
                        <a:srgbClr val="505050"/>
                      </a:gs>
                    </a:gsLst>
                    <a:lin ang="5400000" scaled="1"/>
                  </a:gradFill>
                  <a:ea typeface="Segoe UI" pitchFamily="34" charset="0"/>
                  <a:cs typeface="Segoe UI" pitchFamily="34" charset="0"/>
                </a:rPr>
                <a:t>Object </a:t>
              </a:r>
              <a:r>
                <a:rPr lang="en-US" sz="1200" spc="-39" dirty="0" smtClean="0">
                  <a:gradFill>
                    <a:gsLst>
                      <a:gs pos="0">
                        <a:srgbClr val="505050"/>
                      </a:gs>
                      <a:gs pos="100000">
                        <a:srgbClr val="505050"/>
                      </a:gs>
                    </a:gsLst>
                    <a:lin ang="5400000" scaled="1"/>
                  </a:gradFill>
                  <a:ea typeface="Segoe UI" pitchFamily="34" charset="0"/>
                  <a:cs typeface="Segoe UI" pitchFamily="34" charset="0"/>
                </a:rPr>
                <a:t>tracking</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grpSp>
      <p:grpSp>
        <p:nvGrpSpPr>
          <p:cNvPr id="11279" name="Group 11278"/>
          <p:cNvGrpSpPr/>
          <p:nvPr/>
        </p:nvGrpSpPr>
        <p:grpSpPr>
          <a:xfrm>
            <a:off x="5173197" y="4051526"/>
            <a:ext cx="858208" cy="507981"/>
            <a:chOff x="5857029" y="3812967"/>
            <a:chExt cx="858208" cy="507981"/>
          </a:xfrm>
        </p:grpSpPr>
        <p:sp>
          <p:nvSpPr>
            <p:cNvPr id="98" name="TextBox 97"/>
            <p:cNvSpPr txBox="1"/>
            <p:nvPr/>
          </p:nvSpPr>
          <p:spPr>
            <a:xfrm>
              <a:off x="5950400" y="4154749"/>
              <a:ext cx="764837" cy="166199"/>
            </a:xfrm>
            <a:prstGeom prst="rect">
              <a:avLst/>
            </a:prstGeom>
            <a:noFill/>
            <a:ln>
              <a:noFill/>
              <a:headEnd type="none" w="med" len="med"/>
              <a:tailEnd type="none" w="med" len="med"/>
            </a:ln>
          </p:spPr>
          <p:txBody>
            <a:bodyPr wrap="square" lIns="0" tIns="0" rIns="0" bIns="0" rtlCol="0">
              <a:spAutoFit/>
            </a:bodyPr>
            <a:lstStyle/>
            <a:p>
              <a:pPr algn="ctr" defTabSz="932597">
                <a:lnSpc>
                  <a:spcPct val="90000"/>
                </a:lnSpc>
                <a:defRPr/>
              </a:pPr>
              <a:r>
                <a:rPr lang="en-US" sz="1200" spc="-39" dirty="0">
                  <a:gradFill>
                    <a:gsLst>
                      <a:gs pos="0">
                        <a:srgbClr val="505050"/>
                      </a:gs>
                      <a:gs pos="100000">
                        <a:srgbClr val="505050"/>
                      </a:gs>
                    </a:gsLst>
                    <a:lin ang="5400000" scaled="1"/>
                  </a:gradFill>
                  <a:ea typeface="Segoe UI" pitchFamily="34" charset="0"/>
                  <a:cs typeface="Segoe UI" pitchFamily="34" charset="0"/>
                </a:rPr>
                <a:t>Identity</a:t>
              </a:r>
            </a:p>
          </p:txBody>
        </p:sp>
        <p:pic>
          <p:nvPicPr>
            <p:cNvPr id="97" name="Picture 2" descr="Photo of Nymi in Use"/>
            <p:cNvPicPr>
              <a:picLocks noChangeAspect="1" noChangeArrowheads="1"/>
            </p:cNvPicPr>
            <p:nvPr/>
          </p:nvPicPr>
          <p:blipFill rotWithShape="1">
            <a:blip r:embed="rId93" cstate="print">
              <a:extLst>
                <a:ext uri="{28A0092B-C50C-407E-A947-70E740481C1C}">
                  <a14:useLocalDpi xmlns:a14="http://schemas.microsoft.com/office/drawing/2010/main" val="0"/>
                </a:ext>
              </a:extLst>
            </a:blip>
            <a:srcRect t="18645"/>
            <a:stretch/>
          </p:blipFill>
          <p:spPr bwMode="auto">
            <a:xfrm>
              <a:off x="5857029" y="3812967"/>
              <a:ext cx="851471" cy="35503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282" name="Group 11281"/>
          <p:cNvGrpSpPr/>
          <p:nvPr/>
        </p:nvGrpSpPr>
        <p:grpSpPr>
          <a:xfrm>
            <a:off x="8061518" y="3730465"/>
            <a:ext cx="1190810" cy="984137"/>
            <a:chOff x="8064522" y="3448408"/>
            <a:chExt cx="1190810" cy="984137"/>
          </a:xfrm>
        </p:grpSpPr>
        <p:pic>
          <p:nvPicPr>
            <p:cNvPr id="11270" name="Picture 6" descr="http://championvending.com/blog/wp-content/uploads/2013/06/40051diji_touch_4759-machine.jpg"/>
            <p:cNvPicPr>
              <a:picLocks noChangeAspect="1" noChangeArrowheads="1"/>
            </p:cNvPicPr>
            <p:nvPr/>
          </p:nvPicPr>
          <p:blipFill rotWithShape="1">
            <a:blip r:embed="rId94" cstate="print">
              <a:extLst>
                <a:ext uri="{28A0092B-C50C-407E-A947-70E740481C1C}">
                  <a14:useLocalDpi xmlns:a14="http://schemas.microsoft.com/office/drawing/2010/main" val="0"/>
                </a:ext>
              </a:extLst>
            </a:blip>
            <a:srcRect l="23699" t="14645" r="20974" b="20425"/>
            <a:stretch/>
          </p:blipFill>
          <p:spPr bwMode="auto">
            <a:xfrm>
              <a:off x="8451035" y="3448408"/>
              <a:ext cx="363158" cy="638376"/>
            </a:xfrm>
            <a:prstGeom prst="rect">
              <a:avLst/>
            </a:prstGeom>
            <a:noFill/>
            <a:extLst>
              <a:ext uri="{909E8E84-426E-40DD-AFC4-6F175D3DCCD1}">
                <a14:hiddenFill xmlns:a14="http://schemas.microsoft.com/office/drawing/2010/main">
                  <a:solidFill>
                    <a:srgbClr val="FFFFFF"/>
                  </a:solidFill>
                </a14:hiddenFill>
              </a:ext>
            </a:extLst>
          </p:spPr>
        </p:pic>
        <p:sp>
          <p:nvSpPr>
            <p:cNvPr id="146" name="TextBox 145"/>
            <p:cNvSpPr txBox="1"/>
            <p:nvPr/>
          </p:nvSpPr>
          <p:spPr>
            <a:xfrm>
              <a:off x="8064522" y="4100146"/>
              <a:ext cx="1190810" cy="332399"/>
            </a:xfrm>
            <a:prstGeom prst="rect">
              <a:avLst/>
            </a:prstGeom>
            <a:noFill/>
            <a:ln>
              <a:noFill/>
              <a:headEnd type="none" w="med" len="med"/>
              <a:tailEnd type="none" w="med" len="med"/>
            </a:ln>
          </p:spPr>
          <p:txBody>
            <a:bodyPr wrap="square" lIns="0" tIns="0" rIns="0" bIns="0" rtlCol="0">
              <a:spAutoFit/>
            </a:bodyPr>
            <a:lstStyle/>
            <a:p>
              <a:pPr algn="ctr" defTabSz="932597">
                <a:lnSpc>
                  <a:spcPct val="90000"/>
                </a:lnSpc>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Smart vending machines</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grpSp>
      <p:grpSp>
        <p:nvGrpSpPr>
          <p:cNvPr id="11284" name="Group 11283"/>
          <p:cNvGrpSpPr/>
          <p:nvPr/>
        </p:nvGrpSpPr>
        <p:grpSpPr>
          <a:xfrm>
            <a:off x="1937417" y="734715"/>
            <a:ext cx="1648396" cy="1019934"/>
            <a:chOff x="1276603" y="736335"/>
            <a:chExt cx="1648396" cy="1019934"/>
          </a:xfrm>
        </p:grpSpPr>
        <p:pic>
          <p:nvPicPr>
            <p:cNvPr id="116" name="Picture 12" descr="scale_render1.png"/>
            <p:cNvPicPr>
              <a:picLocks noChangeAspect="1" noChangeArrowheads="1"/>
            </p:cNvPicPr>
            <p:nvPr/>
          </p:nvPicPr>
          <p:blipFill rotWithShape="1">
            <a:blip r:embed="rId95" cstate="print">
              <a:extLst>
                <a:ext uri="{28A0092B-C50C-407E-A947-70E740481C1C}">
                  <a14:useLocalDpi xmlns:a14="http://schemas.microsoft.com/office/drawing/2010/main" val="0"/>
                </a:ext>
              </a:extLst>
            </a:blip>
            <a:srcRect r="63897"/>
            <a:stretch/>
          </p:blipFill>
          <p:spPr bwMode="auto">
            <a:xfrm>
              <a:off x="1976677" y="736335"/>
              <a:ext cx="425872" cy="833593"/>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70"/>
            <p:cNvPicPr>
              <a:picLocks noChangeAspect="1"/>
            </p:cNvPicPr>
            <p:nvPr/>
          </p:nvPicPr>
          <p:blipFill rotWithShape="1">
            <a:blip r:embed="rId96" cstate="print">
              <a:extLst>
                <a:ext uri="{28A0092B-C50C-407E-A947-70E740481C1C}">
                  <a14:useLocalDpi xmlns:a14="http://schemas.microsoft.com/office/drawing/2010/main" val="0"/>
                </a:ext>
              </a:extLst>
            </a:blip>
            <a:srcRect t="26320" r="52890"/>
            <a:stretch/>
          </p:blipFill>
          <p:spPr>
            <a:xfrm>
              <a:off x="1657168" y="1106840"/>
              <a:ext cx="423537" cy="466343"/>
            </a:xfrm>
            <a:prstGeom prst="rect">
              <a:avLst/>
            </a:prstGeom>
          </p:spPr>
        </p:pic>
        <p:sp>
          <p:nvSpPr>
            <p:cNvPr id="72" name="TextBox 71"/>
            <p:cNvSpPr txBox="1"/>
            <p:nvPr/>
          </p:nvSpPr>
          <p:spPr>
            <a:xfrm>
              <a:off x="1311874" y="1571603"/>
              <a:ext cx="1407950" cy="184666"/>
            </a:xfrm>
            <a:prstGeom prst="rect">
              <a:avLst/>
            </a:prstGeom>
            <a:noFill/>
            <a:ln>
              <a:noFill/>
              <a:headEnd type="none" w="med" len="med"/>
              <a:tailEnd type="none" w="med" len="med"/>
            </a:ln>
          </p:spPr>
          <p:txBody>
            <a:bodyPr wrap="none" lIns="0" tIns="0" rIns="0" bIns="0" rtlCol="0">
              <a:spAutoFit/>
            </a:bodyPr>
            <a:lstStyle/>
            <a:p>
              <a:pPr defTabSz="932597">
                <a:defRPr/>
              </a:pPr>
              <a:r>
                <a:rPr lang="en-US" sz="1200" spc="-39" dirty="0">
                  <a:gradFill>
                    <a:gsLst>
                      <a:gs pos="0">
                        <a:srgbClr val="505050"/>
                      </a:gs>
                      <a:gs pos="100000">
                        <a:srgbClr val="505050"/>
                      </a:gs>
                    </a:gsLst>
                    <a:lin ang="5400000" scaled="1"/>
                  </a:gradFill>
                  <a:ea typeface="Segoe UI" pitchFamily="34" charset="0"/>
                  <a:cs typeface="Segoe UI" pitchFamily="34" charset="0"/>
                </a:rPr>
                <a:t>Medication </a:t>
              </a:r>
              <a:r>
                <a:rPr lang="en-US" sz="1200" spc="-39" dirty="0" smtClean="0">
                  <a:gradFill>
                    <a:gsLst>
                      <a:gs pos="0">
                        <a:srgbClr val="505050"/>
                      </a:gs>
                      <a:gs pos="100000">
                        <a:srgbClr val="505050"/>
                      </a:gs>
                    </a:gsLst>
                    <a:lin ang="5400000" scaled="1"/>
                  </a:gradFill>
                  <a:ea typeface="Segoe UI" pitchFamily="34" charset="0"/>
                  <a:cs typeface="Segoe UI" pitchFamily="34" charset="0"/>
                </a:rPr>
                <a:t>adherence</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pic>
          <p:nvPicPr>
            <p:cNvPr id="118" name="Picture 2" descr="Main_page_photo"/>
            <p:cNvPicPr>
              <a:picLocks noChangeAspect="1" noChangeArrowheads="1"/>
            </p:cNvPicPr>
            <p:nvPr/>
          </p:nvPicPr>
          <p:blipFill rotWithShape="1">
            <a:blip r:embed="rId97" cstate="print">
              <a:extLst>
                <a:ext uri="{BEBA8EAE-BF5A-486C-A8C5-ECC9F3942E4B}">
                  <a14:imgProps xmlns:a14="http://schemas.microsoft.com/office/drawing/2010/main">
                    <a14:imgLayer r:embed="rId98">
                      <a14:imgEffect>
                        <a14:backgroundRemoval t="1720" b="89926" l="30950" r="72067">
                          <a14:foregroundMark x1="33855" y1="36364" x2="34302" y2="83047"/>
                          <a14:foregroundMark x1="45810" y1="8845" x2="56983" y2="9091"/>
                          <a14:backgroundMark x1="48715" y1="3440" x2="57542" y2="3440"/>
                          <a14:backgroundMark x1="60559" y1="35381" x2="64916" y2="50123"/>
                        </a14:backgroundRemoval>
                      </a14:imgEffect>
                    </a14:imgLayer>
                  </a14:imgProps>
                </a:ext>
                <a:ext uri="{28A0092B-C50C-407E-A947-70E740481C1C}">
                  <a14:useLocalDpi xmlns:a14="http://schemas.microsoft.com/office/drawing/2010/main" val="0"/>
                </a:ext>
              </a:extLst>
            </a:blip>
            <a:srcRect l="25926" r="22805"/>
            <a:stretch/>
          </p:blipFill>
          <p:spPr bwMode="auto">
            <a:xfrm>
              <a:off x="1276603" y="1093188"/>
              <a:ext cx="516068" cy="457740"/>
            </a:xfrm>
            <a:prstGeom prst="rect">
              <a:avLst/>
            </a:prstGeom>
            <a:noFill/>
            <a:extLst>
              <a:ext uri="{909E8E84-426E-40DD-AFC4-6F175D3DCCD1}">
                <a14:hiddenFill xmlns:a14="http://schemas.microsoft.com/office/drawing/2010/main">
                  <a:solidFill>
                    <a:srgbClr val="FFFFFF"/>
                  </a:solidFill>
                </a14:hiddenFill>
              </a:ext>
            </a:extLst>
          </p:spPr>
        </p:pic>
        <p:pic>
          <p:nvPicPr>
            <p:cNvPr id="159" name="Picture 2" descr="asthmapolis propeller New Propeller Sensor for Metered Dose Inhalers Gets FDA Green Light"/>
            <p:cNvPicPr>
              <a:picLocks noChangeAspect="1" noChangeArrowheads="1"/>
            </p:cNvPicPr>
            <p:nvPr/>
          </p:nvPicPr>
          <p:blipFill>
            <a:blip r:embed="rId99" cstate="print">
              <a:extLst>
                <a:ext uri="{28A0092B-C50C-407E-A947-70E740481C1C}">
                  <a14:useLocalDpi xmlns:a14="http://schemas.microsoft.com/office/drawing/2010/main" val="0"/>
                </a:ext>
              </a:extLst>
            </a:blip>
            <a:srcRect/>
            <a:stretch>
              <a:fillRect/>
            </a:stretch>
          </p:blipFill>
          <p:spPr bwMode="auto">
            <a:xfrm>
              <a:off x="2409246" y="1026842"/>
              <a:ext cx="515753" cy="49426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283" name="Group 11282"/>
          <p:cNvGrpSpPr/>
          <p:nvPr/>
        </p:nvGrpSpPr>
        <p:grpSpPr>
          <a:xfrm>
            <a:off x="9306259" y="3781630"/>
            <a:ext cx="2367917" cy="836827"/>
            <a:chOff x="8986224" y="3526302"/>
            <a:chExt cx="2367917" cy="836827"/>
          </a:xfrm>
        </p:grpSpPr>
        <p:pic>
          <p:nvPicPr>
            <p:cNvPr id="112" name="Picture 111"/>
            <p:cNvPicPr>
              <a:picLocks noChangeAspect="1"/>
            </p:cNvPicPr>
            <p:nvPr/>
          </p:nvPicPr>
          <p:blipFill rotWithShape="1">
            <a:blip r:embed="rId100" cstate="print">
              <a:extLst>
                <a:ext uri="{28A0092B-C50C-407E-A947-70E740481C1C}">
                  <a14:useLocalDpi xmlns:a14="http://schemas.microsoft.com/office/drawing/2010/main" val="0"/>
                </a:ext>
              </a:extLst>
            </a:blip>
            <a:srcRect r="50114"/>
            <a:stretch/>
          </p:blipFill>
          <p:spPr>
            <a:xfrm>
              <a:off x="9328220" y="3533557"/>
              <a:ext cx="372206" cy="571241"/>
            </a:xfrm>
            <a:prstGeom prst="rect">
              <a:avLst/>
            </a:prstGeom>
          </p:spPr>
        </p:pic>
        <p:sp>
          <p:nvSpPr>
            <p:cNvPr id="113" name="TextBox 112"/>
            <p:cNvSpPr txBox="1"/>
            <p:nvPr/>
          </p:nvSpPr>
          <p:spPr>
            <a:xfrm>
              <a:off x="8986224" y="4196930"/>
              <a:ext cx="2367917" cy="166199"/>
            </a:xfrm>
            <a:prstGeom prst="rect">
              <a:avLst/>
            </a:prstGeom>
            <a:noFill/>
            <a:ln>
              <a:noFill/>
              <a:headEnd type="none" w="med" len="med"/>
              <a:tailEnd type="none" w="med" len="med"/>
            </a:ln>
          </p:spPr>
          <p:txBody>
            <a:bodyPr wrap="square" lIns="0" tIns="0" rIns="0" bIns="0" rtlCol="0">
              <a:spAutoFit/>
            </a:bodyPr>
            <a:lstStyle/>
            <a:p>
              <a:pPr algn="ctr" defTabSz="932597">
                <a:lnSpc>
                  <a:spcPct val="90000"/>
                </a:lnSpc>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Bike ride stats and protection</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pic>
          <p:nvPicPr>
            <p:cNvPr id="114" name="Picture 113"/>
            <p:cNvPicPr>
              <a:picLocks noChangeAspect="1"/>
            </p:cNvPicPr>
            <p:nvPr/>
          </p:nvPicPr>
          <p:blipFill rotWithShape="1">
            <a:blip r:embed="rId101" cstate="print">
              <a:extLst>
                <a:ext uri="{28A0092B-C50C-407E-A947-70E740481C1C}">
                  <a14:useLocalDpi xmlns:a14="http://schemas.microsoft.com/office/drawing/2010/main" val="0"/>
                </a:ext>
              </a:extLst>
            </a:blip>
            <a:srcRect t="5522"/>
            <a:stretch/>
          </p:blipFill>
          <p:spPr>
            <a:xfrm>
              <a:off x="9599463" y="3578137"/>
              <a:ext cx="774958" cy="471913"/>
            </a:xfrm>
            <a:prstGeom prst="rect">
              <a:avLst/>
            </a:prstGeom>
          </p:spPr>
        </p:pic>
        <p:pic>
          <p:nvPicPr>
            <p:cNvPr id="11280" name="Picture 16" descr="http://www.hopetv.org/wp-content/uploads/2013/03/roku.jpg"/>
            <p:cNvPicPr>
              <a:picLocks noChangeAspect="1" noChangeArrowheads="1"/>
            </p:cNvPicPr>
            <p:nvPr/>
          </p:nvPicPr>
          <p:blipFill>
            <a:blip r:embed="rId102" cstate="print">
              <a:extLst>
                <a:ext uri="{28A0092B-C50C-407E-A947-70E740481C1C}">
                  <a14:useLocalDpi xmlns:a14="http://schemas.microsoft.com/office/drawing/2010/main" val="0"/>
                </a:ext>
              </a:extLst>
            </a:blip>
            <a:srcRect/>
            <a:stretch>
              <a:fillRect/>
            </a:stretch>
          </p:blipFill>
          <p:spPr bwMode="auto">
            <a:xfrm>
              <a:off x="10360392" y="3867756"/>
              <a:ext cx="404506" cy="22382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p:nvPicPr>
          <p:blipFill>
            <a:blip r:embed="rId103"/>
            <a:stretch>
              <a:fillRect/>
            </a:stretch>
          </p:blipFill>
          <p:spPr>
            <a:xfrm>
              <a:off x="10368340" y="3526302"/>
              <a:ext cx="382952" cy="290058"/>
            </a:xfrm>
            <a:prstGeom prst="rect">
              <a:avLst/>
            </a:prstGeom>
          </p:spPr>
        </p:pic>
      </p:grpSp>
      <p:grpSp>
        <p:nvGrpSpPr>
          <p:cNvPr id="11265" name="Group 11264"/>
          <p:cNvGrpSpPr/>
          <p:nvPr/>
        </p:nvGrpSpPr>
        <p:grpSpPr>
          <a:xfrm>
            <a:off x="9807020" y="5683636"/>
            <a:ext cx="2132050" cy="845873"/>
            <a:chOff x="9760366" y="4441211"/>
            <a:chExt cx="2132050" cy="845873"/>
          </a:xfrm>
        </p:grpSpPr>
        <p:pic>
          <p:nvPicPr>
            <p:cNvPr id="11278" name="Picture 14" descr="http://static.trustedreviews.com/94/0000235e9/283d/sonosfamily.jpg"/>
            <p:cNvPicPr>
              <a:picLocks noChangeAspect="1" noChangeArrowheads="1"/>
            </p:cNvPicPr>
            <p:nvPr/>
          </p:nvPicPr>
          <p:blipFill>
            <a:blip r:embed="rId104" cstate="print">
              <a:extLst>
                <a:ext uri="{28A0092B-C50C-407E-A947-70E740481C1C}">
                  <a14:useLocalDpi xmlns:a14="http://schemas.microsoft.com/office/drawing/2010/main" val="0"/>
                </a:ext>
              </a:extLst>
            </a:blip>
            <a:srcRect/>
            <a:stretch>
              <a:fillRect/>
            </a:stretch>
          </p:blipFill>
          <p:spPr bwMode="auto">
            <a:xfrm>
              <a:off x="9802802" y="4441211"/>
              <a:ext cx="1184138" cy="663118"/>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12" descr="http://createdigitalmotion.com/files/2013/06/kinectone.jpg"/>
            <p:cNvPicPr>
              <a:picLocks noChangeAspect="1" noChangeArrowheads="1"/>
            </p:cNvPicPr>
            <p:nvPr/>
          </p:nvPicPr>
          <p:blipFill>
            <a:blip r:embed="rId105" cstate="print">
              <a:extLst>
                <a:ext uri="{28A0092B-C50C-407E-A947-70E740481C1C}">
                  <a14:useLocalDpi xmlns:a14="http://schemas.microsoft.com/office/drawing/2010/main" val="0"/>
                </a:ext>
              </a:extLst>
            </a:blip>
            <a:srcRect/>
            <a:stretch>
              <a:fillRect/>
            </a:stretch>
          </p:blipFill>
          <p:spPr bwMode="auto">
            <a:xfrm>
              <a:off x="10885054" y="4495379"/>
              <a:ext cx="648510" cy="364786"/>
            </a:xfrm>
            <a:prstGeom prst="rect">
              <a:avLst/>
            </a:prstGeom>
            <a:noFill/>
            <a:extLst>
              <a:ext uri="{909E8E84-426E-40DD-AFC4-6F175D3DCCD1}">
                <a14:hiddenFill xmlns:a14="http://schemas.microsoft.com/office/drawing/2010/main">
                  <a:solidFill>
                    <a:srgbClr val="FFFFFF"/>
                  </a:solidFill>
                </a14:hiddenFill>
              </a:ext>
            </a:extLst>
          </p:spPr>
        </p:pic>
        <p:sp>
          <p:nvSpPr>
            <p:cNvPr id="160" name="TextBox 159"/>
            <p:cNvSpPr txBox="1"/>
            <p:nvPr/>
          </p:nvSpPr>
          <p:spPr>
            <a:xfrm>
              <a:off x="9760366" y="5120885"/>
              <a:ext cx="2037955" cy="166199"/>
            </a:xfrm>
            <a:prstGeom prst="rect">
              <a:avLst/>
            </a:prstGeom>
            <a:noFill/>
            <a:ln>
              <a:noFill/>
              <a:headEnd type="none" w="med" len="med"/>
              <a:tailEnd type="none" w="med" len="med"/>
            </a:ln>
          </p:spPr>
          <p:txBody>
            <a:bodyPr wrap="square" lIns="0" tIns="0" rIns="0" bIns="0" rtlCol="0">
              <a:spAutoFit/>
            </a:bodyPr>
            <a:lstStyle/>
            <a:p>
              <a:pPr algn="ctr" defTabSz="932597">
                <a:lnSpc>
                  <a:spcPct val="90000"/>
                </a:lnSpc>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Entertainment systems</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pic>
          <p:nvPicPr>
            <p:cNvPr id="11286" name="Picture 22" descr="http://cdn2-b.examiner.com/sites/default/files/styles/image_content_width/hash/ee/0b/ee0beb7ee25836dbd6827ba41877e85f.png?itok=nKMkm0Ch"/>
            <p:cNvPicPr>
              <a:picLocks noChangeAspect="1" noChangeArrowheads="1"/>
            </p:cNvPicPr>
            <p:nvPr/>
          </p:nvPicPr>
          <p:blipFill rotWithShape="1">
            <a:blip r:embed="rId106" cstate="print">
              <a:extLst>
                <a:ext uri="{28A0092B-C50C-407E-A947-70E740481C1C}">
                  <a14:useLocalDpi xmlns:a14="http://schemas.microsoft.com/office/drawing/2010/main" val="0"/>
                </a:ext>
              </a:extLst>
            </a:blip>
            <a:srcRect l="13130" t="36283" r="13903" b="41881"/>
            <a:stretch/>
          </p:blipFill>
          <p:spPr bwMode="auto">
            <a:xfrm>
              <a:off x="11115760" y="4908053"/>
              <a:ext cx="776656" cy="169829"/>
            </a:xfrm>
            <a:prstGeom prst="rect">
              <a:avLst/>
            </a:prstGeom>
            <a:noFill/>
            <a:extLst>
              <a:ext uri="{909E8E84-426E-40DD-AFC4-6F175D3DCCD1}">
                <a14:hiddenFill xmlns:a14="http://schemas.microsoft.com/office/drawing/2010/main">
                  <a:solidFill>
                    <a:srgbClr val="FFFFFF"/>
                  </a:solidFill>
                </a14:hiddenFill>
              </a:ext>
            </a:extLst>
          </p:spPr>
        </p:pic>
        <p:pic>
          <p:nvPicPr>
            <p:cNvPr id="11288" name="Picture 24" descr="http://media.edge-online.com/wp-content/uploads/edgeonline/2013/05/Xbox-One-pad-1.jpg"/>
            <p:cNvPicPr>
              <a:picLocks noChangeAspect="1" noChangeArrowheads="1"/>
            </p:cNvPicPr>
            <p:nvPr/>
          </p:nvPicPr>
          <p:blipFill rotWithShape="1">
            <a:blip r:embed="rId107" cstate="print">
              <a:extLst>
                <a:ext uri="{28A0092B-C50C-407E-A947-70E740481C1C}">
                  <a14:useLocalDpi xmlns:a14="http://schemas.microsoft.com/office/drawing/2010/main" val="0"/>
                </a:ext>
              </a:extLst>
            </a:blip>
            <a:srcRect l="17335" t="1907" r="16097"/>
            <a:stretch/>
          </p:blipFill>
          <p:spPr bwMode="auto">
            <a:xfrm>
              <a:off x="11563165" y="4520517"/>
              <a:ext cx="329251" cy="27291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281" name="Group 11280"/>
          <p:cNvGrpSpPr/>
          <p:nvPr/>
        </p:nvGrpSpPr>
        <p:grpSpPr>
          <a:xfrm>
            <a:off x="6659716" y="3686934"/>
            <a:ext cx="999696" cy="907682"/>
            <a:chOff x="6987973" y="3537607"/>
            <a:chExt cx="999696" cy="907682"/>
          </a:xfrm>
        </p:grpSpPr>
        <p:sp>
          <p:nvSpPr>
            <p:cNvPr id="158" name="TextBox 157"/>
            <p:cNvSpPr txBox="1"/>
            <p:nvPr/>
          </p:nvSpPr>
          <p:spPr>
            <a:xfrm>
              <a:off x="7117271" y="4112890"/>
              <a:ext cx="813340" cy="332399"/>
            </a:xfrm>
            <a:prstGeom prst="rect">
              <a:avLst/>
            </a:prstGeom>
            <a:noFill/>
            <a:ln>
              <a:noFill/>
              <a:headEnd type="none" w="med" len="med"/>
              <a:tailEnd type="none" w="med" len="med"/>
            </a:ln>
          </p:spPr>
          <p:txBody>
            <a:bodyPr wrap="square" lIns="0" tIns="0" rIns="0" bIns="0" rtlCol="0">
              <a:spAutoFit/>
            </a:bodyPr>
            <a:lstStyle/>
            <a:p>
              <a:pPr algn="ctr" defTabSz="932597">
                <a:lnSpc>
                  <a:spcPct val="90000"/>
                </a:lnSpc>
                <a:defRPr/>
              </a:pPr>
              <a:r>
                <a:rPr lang="en-US" sz="1200" spc="-39" dirty="0" smtClean="0">
                  <a:gradFill>
                    <a:gsLst>
                      <a:gs pos="0">
                        <a:srgbClr val="505050"/>
                      </a:gs>
                      <a:gs pos="100000">
                        <a:srgbClr val="505050"/>
                      </a:gs>
                    </a:gsLst>
                    <a:lin ang="5400000" scaled="1"/>
                  </a:gradFill>
                  <a:ea typeface="Segoe UI" pitchFamily="34" charset="0"/>
                  <a:cs typeface="Segoe UI" pitchFamily="34" charset="0"/>
                </a:rPr>
                <a:t>Office equipment</a:t>
              </a:r>
              <a:endParaRPr lang="en-US" sz="1200" spc="-39" dirty="0">
                <a:gradFill>
                  <a:gsLst>
                    <a:gs pos="0">
                      <a:srgbClr val="505050"/>
                    </a:gs>
                    <a:gs pos="100000">
                      <a:srgbClr val="505050"/>
                    </a:gs>
                  </a:gsLst>
                  <a:lin ang="5400000" scaled="1"/>
                </a:gradFill>
                <a:ea typeface="Segoe UI" pitchFamily="34" charset="0"/>
                <a:cs typeface="Segoe UI" pitchFamily="34" charset="0"/>
              </a:endParaRPr>
            </a:p>
          </p:txBody>
        </p:sp>
        <p:pic>
          <p:nvPicPr>
            <p:cNvPr id="11274" name="Picture 10" descr="http://tabletmonkeys.com/images/2014/05/Microsoft-Surface-Pro-3.jpg"/>
            <p:cNvPicPr>
              <a:picLocks noChangeAspect="1" noChangeArrowheads="1"/>
            </p:cNvPicPr>
            <p:nvPr/>
          </p:nvPicPr>
          <p:blipFill>
            <a:blip r:embed="rId108" cstate="print">
              <a:extLst>
                <a:ext uri="{28A0092B-C50C-407E-A947-70E740481C1C}">
                  <a14:useLocalDpi xmlns:a14="http://schemas.microsoft.com/office/drawing/2010/main" val="0"/>
                </a:ext>
              </a:extLst>
            </a:blip>
            <a:srcRect/>
            <a:stretch>
              <a:fillRect/>
            </a:stretch>
          </p:blipFill>
          <p:spPr bwMode="auto">
            <a:xfrm>
              <a:off x="6987973" y="3724909"/>
              <a:ext cx="514947" cy="361105"/>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http://www.mfpdirect.co.uk/communities/5/004/006/272/915/images/4535223834_451x384.jpg"/>
            <p:cNvPicPr>
              <a:picLocks noChangeAspect="1" noChangeArrowheads="1"/>
            </p:cNvPicPr>
            <p:nvPr/>
          </p:nvPicPr>
          <p:blipFill rotWithShape="1">
            <a:blip r:embed="rId109" cstate="print">
              <a:extLst>
                <a:ext uri="{28A0092B-C50C-407E-A947-70E740481C1C}">
                  <a14:useLocalDpi xmlns:a14="http://schemas.microsoft.com/office/drawing/2010/main" val="0"/>
                </a:ext>
              </a:extLst>
            </a:blip>
            <a:srcRect l="23107" r="17971"/>
            <a:stretch/>
          </p:blipFill>
          <p:spPr bwMode="auto">
            <a:xfrm>
              <a:off x="7595795" y="3537607"/>
              <a:ext cx="391874" cy="566267"/>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Title 20"/>
          <p:cNvSpPr>
            <a:spLocks noGrp="1"/>
          </p:cNvSpPr>
          <p:nvPr>
            <p:ph type="title"/>
          </p:nvPr>
        </p:nvSpPr>
        <p:spPr/>
        <p:txBody>
          <a:bodyPr/>
          <a:lstStyle/>
          <a:p>
            <a:r>
              <a:rPr lang="en-US" dirty="0"/>
              <a:t>IoT Is Gaining Momentum</a:t>
            </a:r>
          </a:p>
        </p:txBody>
      </p:sp>
      <p:grpSp>
        <p:nvGrpSpPr>
          <p:cNvPr id="225" name="Group 224"/>
          <p:cNvGrpSpPr/>
          <p:nvPr/>
        </p:nvGrpSpPr>
        <p:grpSpPr>
          <a:xfrm>
            <a:off x="676937" y="3214601"/>
            <a:ext cx="525463" cy="481012"/>
            <a:chOff x="673893" y="3298825"/>
            <a:chExt cx="525463" cy="481012"/>
          </a:xfrm>
        </p:grpSpPr>
        <p:sp>
          <p:nvSpPr>
            <p:cNvPr id="226" name="Freeform 86"/>
            <p:cNvSpPr>
              <a:spLocks/>
            </p:cNvSpPr>
            <p:nvPr/>
          </p:nvSpPr>
          <p:spPr bwMode="auto">
            <a:xfrm>
              <a:off x="673893" y="3298825"/>
              <a:ext cx="525463" cy="244475"/>
            </a:xfrm>
            <a:custGeom>
              <a:avLst/>
              <a:gdLst>
                <a:gd name="T0" fmla="*/ 215 w 217"/>
                <a:gd name="T1" fmla="*/ 74 h 101"/>
                <a:gd name="T2" fmla="*/ 110 w 217"/>
                <a:gd name="T3" fmla="*/ 0 h 101"/>
                <a:gd name="T4" fmla="*/ 106 w 217"/>
                <a:gd name="T5" fmla="*/ 0 h 101"/>
                <a:gd name="T6" fmla="*/ 1 w 217"/>
                <a:gd name="T7" fmla="*/ 74 h 101"/>
                <a:gd name="T8" fmla="*/ 0 w 217"/>
                <a:gd name="T9" fmla="*/ 76 h 101"/>
                <a:gd name="T10" fmla="*/ 0 w 217"/>
                <a:gd name="T11" fmla="*/ 79 h 101"/>
                <a:gd name="T12" fmla="*/ 15 w 217"/>
                <a:gd name="T13" fmla="*/ 99 h 101"/>
                <a:gd name="T14" fmla="*/ 17 w 217"/>
                <a:gd name="T15" fmla="*/ 100 h 101"/>
                <a:gd name="T16" fmla="*/ 19 w 217"/>
                <a:gd name="T17" fmla="*/ 100 h 101"/>
                <a:gd name="T18" fmla="*/ 108 w 217"/>
                <a:gd name="T19" fmla="*/ 37 h 101"/>
                <a:gd name="T20" fmla="*/ 197 w 217"/>
                <a:gd name="T21" fmla="*/ 100 h 101"/>
                <a:gd name="T22" fmla="*/ 202 w 217"/>
                <a:gd name="T23" fmla="*/ 99 h 101"/>
                <a:gd name="T24" fmla="*/ 216 w 217"/>
                <a:gd name="T25" fmla="*/ 79 h 101"/>
                <a:gd name="T26" fmla="*/ 216 w 217"/>
                <a:gd name="T27" fmla="*/ 76 h 101"/>
                <a:gd name="T28" fmla="*/ 215 w 217"/>
                <a:gd name="T29" fmla="*/ 7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101">
                  <a:moveTo>
                    <a:pt x="215" y="74"/>
                  </a:moveTo>
                  <a:cubicBezTo>
                    <a:pt x="110" y="0"/>
                    <a:pt x="110" y="0"/>
                    <a:pt x="110" y="0"/>
                  </a:cubicBezTo>
                  <a:cubicBezTo>
                    <a:pt x="109" y="0"/>
                    <a:pt x="107" y="0"/>
                    <a:pt x="106" y="0"/>
                  </a:cubicBezTo>
                  <a:cubicBezTo>
                    <a:pt x="1" y="74"/>
                    <a:pt x="1" y="74"/>
                    <a:pt x="1" y="74"/>
                  </a:cubicBezTo>
                  <a:cubicBezTo>
                    <a:pt x="0" y="75"/>
                    <a:pt x="0" y="75"/>
                    <a:pt x="0" y="76"/>
                  </a:cubicBezTo>
                  <a:cubicBezTo>
                    <a:pt x="0" y="77"/>
                    <a:pt x="0" y="78"/>
                    <a:pt x="0" y="79"/>
                  </a:cubicBezTo>
                  <a:cubicBezTo>
                    <a:pt x="15" y="99"/>
                    <a:pt x="15" y="99"/>
                    <a:pt x="15" y="99"/>
                  </a:cubicBezTo>
                  <a:cubicBezTo>
                    <a:pt x="15" y="100"/>
                    <a:pt x="16" y="100"/>
                    <a:pt x="17" y="100"/>
                  </a:cubicBezTo>
                  <a:cubicBezTo>
                    <a:pt x="18" y="100"/>
                    <a:pt x="19" y="100"/>
                    <a:pt x="19" y="100"/>
                  </a:cubicBezTo>
                  <a:cubicBezTo>
                    <a:pt x="108" y="37"/>
                    <a:pt x="108" y="37"/>
                    <a:pt x="108" y="37"/>
                  </a:cubicBezTo>
                  <a:cubicBezTo>
                    <a:pt x="197" y="100"/>
                    <a:pt x="197" y="100"/>
                    <a:pt x="197" y="100"/>
                  </a:cubicBezTo>
                  <a:cubicBezTo>
                    <a:pt x="199" y="101"/>
                    <a:pt x="201" y="100"/>
                    <a:pt x="202" y="99"/>
                  </a:cubicBezTo>
                  <a:cubicBezTo>
                    <a:pt x="216" y="79"/>
                    <a:pt x="216" y="79"/>
                    <a:pt x="216" y="79"/>
                  </a:cubicBezTo>
                  <a:cubicBezTo>
                    <a:pt x="216" y="78"/>
                    <a:pt x="217" y="77"/>
                    <a:pt x="216" y="76"/>
                  </a:cubicBezTo>
                  <a:cubicBezTo>
                    <a:pt x="216" y="75"/>
                    <a:pt x="216" y="75"/>
                    <a:pt x="215" y="74"/>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227" name="Freeform 87"/>
            <p:cNvSpPr>
              <a:spLocks/>
            </p:cNvSpPr>
            <p:nvPr/>
          </p:nvSpPr>
          <p:spPr bwMode="auto">
            <a:xfrm>
              <a:off x="734218" y="3422650"/>
              <a:ext cx="400050" cy="357187"/>
            </a:xfrm>
            <a:custGeom>
              <a:avLst/>
              <a:gdLst>
                <a:gd name="T0" fmla="*/ 164 w 165"/>
                <a:gd name="T1" fmla="*/ 56 h 147"/>
                <a:gd name="T2" fmla="*/ 85 w 165"/>
                <a:gd name="T3" fmla="*/ 0 h 147"/>
                <a:gd name="T4" fmla="*/ 81 w 165"/>
                <a:gd name="T5" fmla="*/ 0 h 147"/>
                <a:gd name="T6" fmla="*/ 2 w 165"/>
                <a:gd name="T7" fmla="*/ 56 h 147"/>
                <a:gd name="T8" fmla="*/ 0 w 165"/>
                <a:gd name="T9" fmla="*/ 59 h 147"/>
                <a:gd name="T10" fmla="*/ 0 w 165"/>
                <a:gd name="T11" fmla="*/ 144 h 147"/>
                <a:gd name="T12" fmla="*/ 4 w 165"/>
                <a:gd name="T13" fmla="*/ 147 h 147"/>
                <a:gd name="T14" fmla="*/ 59 w 165"/>
                <a:gd name="T15" fmla="*/ 147 h 147"/>
                <a:gd name="T16" fmla="*/ 62 w 165"/>
                <a:gd name="T17" fmla="*/ 144 h 147"/>
                <a:gd name="T18" fmla="*/ 62 w 165"/>
                <a:gd name="T19" fmla="*/ 70 h 147"/>
                <a:gd name="T20" fmla="*/ 104 w 165"/>
                <a:gd name="T21" fmla="*/ 70 h 147"/>
                <a:gd name="T22" fmla="*/ 104 w 165"/>
                <a:gd name="T23" fmla="*/ 144 h 147"/>
                <a:gd name="T24" fmla="*/ 107 w 165"/>
                <a:gd name="T25" fmla="*/ 147 h 147"/>
                <a:gd name="T26" fmla="*/ 162 w 165"/>
                <a:gd name="T27" fmla="*/ 147 h 147"/>
                <a:gd name="T28" fmla="*/ 165 w 165"/>
                <a:gd name="T29" fmla="*/ 144 h 147"/>
                <a:gd name="T30" fmla="*/ 165 w 165"/>
                <a:gd name="T31" fmla="*/ 58 h 147"/>
                <a:gd name="T32" fmla="*/ 164 w 165"/>
                <a:gd name="T33" fmla="*/ 5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47">
                  <a:moveTo>
                    <a:pt x="164" y="56"/>
                  </a:moveTo>
                  <a:cubicBezTo>
                    <a:pt x="85" y="0"/>
                    <a:pt x="85" y="0"/>
                    <a:pt x="85" y="0"/>
                  </a:cubicBezTo>
                  <a:cubicBezTo>
                    <a:pt x="84" y="0"/>
                    <a:pt x="82" y="0"/>
                    <a:pt x="81" y="0"/>
                  </a:cubicBezTo>
                  <a:cubicBezTo>
                    <a:pt x="2" y="56"/>
                    <a:pt x="2" y="56"/>
                    <a:pt x="2" y="56"/>
                  </a:cubicBezTo>
                  <a:cubicBezTo>
                    <a:pt x="1" y="57"/>
                    <a:pt x="0" y="58"/>
                    <a:pt x="0" y="59"/>
                  </a:cubicBezTo>
                  <a:cubicBezTo>
                    <a:pt x="0" y="144"/>
                    <a:pt x="0" y="144"/>
                    <a:pt x="0" y="144"/>
                  </a:cubicBezTo>
                  <a:cubicBezTo>
                    <a:pt x="0" y="146"/>
                    <a:pt x="2" y="147"/>
                    <a:pt x="4" y="147"/>
                  </a:cubicBezTo>
                  <a:cubicBezTo>
                    <a:pt x="59" y="147"/>
                    <a:pt x="59" y="147"/>
                    <a:pt x="59" y="147"/>
                  </a:cubicBezTo>
                  <a:cubicBezTo>
                    <a:pt x="61" y="147"/>
                    <a:pt x="62" y="146"/>
                    <a:pt x="62" y="144"/>
                  </a:cubicBezTo>
                  <a:cubicBezTo>
                    <a:pt x="62" y="70"/>
                    <a:pt x="62" y="70"/>
                    <a:pt x="62" y="70"/>
                  </a:cubicBezTo>
                  <a:cubicBezTo>
                    <a:pt x="104" y="70"/>
                    <a:pt x="104" y="70"/>
                    <a:pt x="104" y="70"/>
                  </a:cubicBezTo>
                  <a:cubicBezTo>
                    <a:pt x="104" y="144"/>
                    <a:pt x="104" y="144"/>
                    <a:pt x="104" y="144"/>
                  </a:cubicBezTo>
                  <a:cubicBezTo>
                    <a:pt x="104" y="146"/>
                    <a:pt x="105" y="147"/>
                    <a:pt x="107" y="147"/>
                  </a:cubicBezTo>
                  <a:cubicBezTo>
                    <a:pt x="162" y="147"/>
                    <a:pt x="162" y="147"/>
                    <a:pt x="162" y="147"/>
                  </a:cubicBezTo>
                  <a:cubicBezTo>
                    <a:pt x="164" y="147"/>
                    <a:pt x="165" y="146"/>
                    <a:pt x="165" y="144"/>
                  </a:cubicBezTo>
                  <a:cubicBezTo>
                    <a:pt x="165" y="58"/>
                    <a:pt x="165" y="58"/>
                    <a:pt x="165" y="58"/>
                  </a:cubicBezTo>
                  <a:cubicBezTo>
                    <a:pt x="165" y="57"/>
                    <a:pt x="165" y="56"/>
                    <a:pt x="164" y="56"/>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228" name="Freeform 88"/>
            <p:cNvSpPr>
              <a:spLocks/>
            </p:cNvSpPr>
            <p:nvPr/>
          </p:nvSpPr>
          <p:spPr bwMode="auto">
            <a:xfrm>
              <a:off x="1058068" y="3298825"/>
              <a:ext cx="76200" cy="104775"/>
            </a:xfrm>
            <a:custGeom>
              <a:avLst/>
              <a:gdLst>
                <a:gd name="T0" fmla="*/ 1 w 31"/>
                <a:gd name="T1" fmla="*/ 25 h 43"/>
                <a:gd name="T2" fmla="*/ 26 w 31"/>
                <a:gd name="T3" fmla="*/ 42 h 43"/>
                <a:gd name="T4" fmla="*/ 28 w 31"/>
                <a:gd name="T5" fmla="*/ 43 h 43"/>
                <a:gd name="T6" fmla="*/ 29 w 31"/>
                <a:gd name="T7" fmla="*/ 42 h 43"/>
                <a:gd name="T8" fmla="*/ 31 w 31"/>
                <a:gd name="T9" fmla="*/ 39 h 43"/>
                <a:gd name="T10" fmla="*/ 31 w 31"/>
                <a:gd name="T11" fmla="*/ 3 h 43"/>
                <a:gd name="T12" fmla="*/ 28 w 31"/>
                <a:gd name="T13" fmla="*/ 0 h 43"/>
                <a:gd name="T14" fmla="*/ 3 w 31"/>
                <a:gd name="T15" fmla="*/ 0 h 43"/>
                <a:gd name="T16" fmla="*/ 0 w 31"/>
                <a:gd name="T17" fmla="*/ 3 h 43"/>
                <a:gd name="T18" fmla="*/ 0 w 31"/>
                <a:gd name="T19" fmla="*/ 22 h 43"/>
                <a:gd name="T20" fmla="*/ 1 w 31"/>
                <a:gd name="T21" fmla="*/ 2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3">
                  <a:moveTo>
                    <a:pt x="1" y="25"/>
                  </a:moveTo>
                  <a:cubicBezTo>
                    <a:pt x="26" y="42"/>
                    <a:pt x="26" y="42"/>
                    <a:pt x="26" y="42"/>
                  </a:cubicBezTo>
                  <a:cubicBezTo>
                    <a:pt x="27" y="42"/>
                    <a:pt x="27" y="43"/>
                    <a:pt x="28" y="43"/>
                  </a:cubicBezTo>
                  <a:cubicBezTo>
                    <a:pt x="28" y="43"/>
                    <a:pt x="29" y="42"/>
                    <a:pt x="29" y="42"/>
                  </a:cubicBezTo>
                  <a:cubicBezTo>
                    <a:pt x="30" y="42"/>
                    <a:pt x="31" y="40"/>
                    <a:pt x="31" y="39"/>
                  </a:cubicBezTo>
                  <a:cubicBezTo>
                    <a:pt x="31" y="3"/>
                    <a:pt x="31" y="3"/>
                    <a:pt x="31" y="3"/>
                  </a:cubicBezTo>
                  <a:cubicBezTo>
                    <a:pt x="31" y="1"/>
                    <a:pt x="30" y="0"/>
                    <a:pt x="28" y="0"/>
                  </a:cubicBezTo>
                  <a:cubicBezTo>
                    <a:pt x="3" y="0"/>
                    <a:pt x="3" y="0"/>
                    <a:pt x="3" y="0"/>
                  </a:cubicBezTo>
                  <a:cubicBezTo>
                    <a:pt x="1" y="0"/>
                    <a:pt x="0" y="1"/>
                    <a:pt x="0" y="3"/>
                  </a:cubicBezTo>
                  <a:cubicBezTo>
                    <a:pt x="0" y="22"/>
                    <a:pt x="0" y="22"/>
                    <a:pt x="0" y="22"/>
                  </a:cubicBezTo>
                  <a:cubicBezTo>
                    <a:pt x="0" y="23"/>
                    <a:pt x="0" y="24"/>
                    <a:pt x="1" y="25"/>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grpSp>
      <p:grpSp>
        <p:nvGrpSpPr>
          <p:cNvPr id="229" name="Group 228"/>
          <p:cNvGrpSpPr/>
          <p:nvPr/>
        </p:nvGrpSpPr>
        <p:grpSpPr>
          <a:xfrm>
            <a:off x="11246495" y="3214601"/>
            <a:ext cx="525463" cy="481012"/>
            <a:chOff x="11237118" y="3298825"/>
            <a:chExt cx="525463" cy="481012"/>
          </a:xfrm>
        </p:grpSpPr>
        <p:sp>
          <p:nvSpPr>
            <p:cNvPr id="230" name="Freeform 89"/>
            <p:cNvSpPr>
              <a:spLocks/>
            </p:cNvSpPr>
            <p:nvPr/>
          </p:nvSpPr>
          <p:spPr bwMode="auto">
            <a:xfrm>
              <a:off x="11237118" y="3298825"/>
              <a:ext cx="525463" cy="244475"/>
            </a:xfrm>
            <a:custGeom>
              <a:avLst/>
              <a:gdLst>
                <a:gd name="T0" fmla="*/ 216 w 217"/>
                <a:gd name="T1" fmla="*/ 74 h 101"/>
                <a:gd name="T2" fmla="*/ 111 w 217"/>
                <a:gd name="T3" fmla="*/ 0 h 101"/>
                <a:gd name="T4" fmla="*/ 107 w 217"/>
                <a:gd name="T5" fmla="*/ 0 h 101"/>
                <a:gd name="T6" fmla="*/ 2 w 217"/>
                <a:gd name="T7" fmla="*/ 74 h 101"/>
                <a:gd name="T8" fmla="*/ 0 w 217"/>
                <a:gd name="T9" fmla="*/ 76 h 101"/>
                <a:gd name="T10" fmla="*/ 1 w 217"/>
                <a:gd name="T11" fmla="*/ 79 h 101"/>
                <a:gd name="T12" fmla="*/ 15 w 217"/>
                <a:gd name="T13" fmla="*/ 99 h 101"/>
                <a:gd name="T14" fmla="*/ 18 w 217"/>
                <a:gd name="T15" fmla="*/ 100 h 101"/>
                <a:gd name="T16" fmla="*/ 20 w 217"/>
                <a:gd name="T17" fmla="*/ 100 h 101"/>
                <a:gd name="T18" fmla="*/ 109 w 217"/>
                <a:gd name="T19" fmla="*/ 37 h 101"/>
                <a:gd name="T20" fmla="*/ 198 w 217"/>
                <a:gd name="T21" fmla="*/ 100 h 101"/>
                <a:gd name="T22" fmla="*/ 202 w 217"/>
                <a:gd name="T23" fmla="*/ 99 h 101"/>
                <a:gd name="T24" fmla="*/ 217 w 217"/>
                <a:gd name="T25" fmla="*/ 79 h 101"/>
                <a:gd name="T26" fmla="*/ 217 w 217"/>
                <a:gd name="T27" fmla="*/ 76 h 101"/>
                <a:gd name="T28" fmla="*/ 216 w 217"/>
                <a:gd name="T29" fmla="*/ 7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 h="101">
                  <a:moveTo>
                    <a:pt x="216" y="74"/>
                  </a:moveTo>
                  <a:cubicBezTo>
                    <a:pt x="111" y="0"/>
                    <a:pt x="111" y="0"/>
                    <a:pt x="111" y="0"/>
                  </a:cubicBezTo>
                  <a:cubicBezTo>
                    <a:pt x="109" y="0"/>
                    <a:pt x="108" y="0"/>
                    <a:pt x="107" y="0"/>
                  </a:cubicBezTo>
                  <a:cubicBezTo>
                    <a:pt x="2" y="74"/>
                    <a:pt x="2" y="74"/>
                    <a:pt x="2" y="74"/>
                  </a:cubicBezTo>
                  <a:cubicBezTo>
                    <a:pt x="1" y="75"/>
                    <a:pt x="1" y="75"/>
                    <a:pt x="0" y="76"/>
                  </a:cubicBezTo>
                  <a:cubicBezTo>
                    <a:pt x="0" y="77"/>
                    <a:pt x="0" y="78"/>
                    <a:pt x="1" y="79"/>
                  </a:cubicBezTo>
                  <a:cubicBezTo>
                    <a:pt x="15" y="99"/>
                    <a:pt x="15" y="99"/>
                    <a:pt x="15" y="99"/>
                  </a:cubicBezTo>
                  <a:cubicBezTo>
                    <a:pt x="16" y="100"/>
                    <a:pt x="17" y="100"/>
                    <a:pt x="18" y="100"/>
                  </a:cubicBezTo>
                  <a:cubicBezTo>
                    <a:pt x="19" y="100"/>
                    <a:pt x="19" y="100"/>
                    <a:pt x="20" y="100"/>
                  </a:cubicBezTo>
                  <a:cubicBezTo>
                    <a:pt x="109" y="37"/>
                    <a:pt x="109" y="37"/>
                    <a:pt x="109" y="37"/>
                  </a:cubicBezTo>
                  <a:cubicBezTo>
                    <a:pt x="198" y="100"/>
                    <a:pt x="198" y="100"/>
                    <a:pt x="198" y="100"/>
                  </a:cubicBezTo>
                  <a:cubicBezTo>
                    <a:pt x="199" y="101"/>
                    <a:pt x="201" y="100"/>
                    <a:pt x="202" y="99"/>
                  </a:cubicBezTo>
                  <a:cubicBezTo>
                    <a:pt x="217" y="79"/>
                    <a:pt x="217" y="79"/>
                    <a:pt x="217" y="79"/>
                  </a:cubicBezTo>
                  <a:cubicBezTo>
                    <a:pt x="217" y="78"/>
                    <a:pt x="217" y="77"/>
                    <a:pt x="217" y="76"/>
                  </a:cubicBezTo>
                  <a:cubicBezTo>
                    <a:pt x="217" y="75"/>
                    <a:pt x="216" y="75"/>
                    <a:pt x="216" y="74"/>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231" name="Freeform 90"/>
            <p:cNvSpPr>
              <a:spLocks/>
            </p:cNvSpPr>
            <p:nvPr/>
          </p:nvSpPr>
          <p:spPr bwMode="auto">
            <a:xfrm>
              <a:off x="11300618" y="3422650"/>
              <a:ext cx="398463" cy="357187"/>
            </a:xfrm>
            <a:custGeom>
              <a:avLst/>
              <a:gdLst>
                <a:gd name="T0" fmla="*/ 164 w 165"/>
                <a:gd name="T1" fmla="*/ 56 h 147"/>
                <a:gd name="T2" fmla="*/ 85 w 165"/>
                <a:gd name="T3" fmla="*/ 0 h 147"/>
                <a:gd name="T4" fmla="*/ 81 w 165"/>
                <a:gd name="T5" fmla="*/ 0 h 147"/>
                <a:gd name="T6" fmla="*/ 1 w 165"/>
                <a:gd name="T7" fmla="*/ 56 h 147"/>
                <a:gd name="T8" fmla="*/ 0 w 165"/>
                <a:gd name="T9" fmla="*/ 59 h 147"/>
                <a:gd name="T10" fmla="*/ 0 w 165"/>
                <a:gd name="T11" fmla="*/ 144 h 147"/>
                <a:gd name="T12" fmla="*/ 3 w 165"/>
                <a:gd name="T13" fmla="*/ 147 h 147"/>
                <a:gd name="T14" fmla="*/ 59 w 165"/>
                <a:gd name="T15" fmla="*/ 147 h 147"/>
                <a:gd name="T16" fmla="*/ 62 w 165"/>
                <a:gd name="T17" fmla="*/ 144 h 147"/>
                <a:gd name="T18" fmla="*/ 62 w 165"/>
                <a:gd name="T19" fmla="*/ 70 h 147"/>
                <a:gd name="T20" fmla="*/ 104 w 165"/>
                <a:gd name="T21" fmla="*/ 70 h 147"/>
                <a:gd name="T22" fmla="*/ 104 w 165"/>
                <a:gd name="T23" fmla="*/ 144 h 147"/>
                <a:gd name="T24" fmla="*/ 107 w 165"/>
                <a:gd name="T25" fmla="*/ 147 h 147"/>
                <a:gd name="T26" fmla="*/ 162 w 165"/>
                <a:gd name="T27" fmla="*/ 147 h 147"/>
                <a:gd name="T28" fmla="*/ 165 w 165"/>
                <a:gd name="T29" fmla="*/ 144 h 147"/>
                <a:gd name="T30" fmla="*/ 165 w 165"/>
                <a:gd name="T31" fmla="*/ 58 h 147"/>
                <a:gd name="T32" fmla="*/ 164 w 165"/>
                <a:gd name="T33" fmla="*/ 5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147">
                  <a:moveTo>
                    <a:pt x="164" y="56"/>
                  </a:moveTo>
                  <a:cubicBezTo>
                    <a:pt x="85" y="0"/>
                    <a:pt x="85" y="0"/>
                    <a:pt x="85" y="0"/>
                  </a:cubicBezTo>
                  <a:cubicBezTo>
                    <a:pt x="83" y="0"/>
                    <a:pt x="82" y="0"/>
                    <a:pt x="81" y="0"/>
                  </a:cubicBezTo>
                  <a:cubicBezTo>
                    <a:pt x="1" y="56"/>
                    <a:pt x="1" y="56"/>
                    <a:pt x="1" y="56"/>
                  </a:cubicBezTo>
                  <a:cubicBezTo>
                    <a:pt x="1" y="57"/>
                    <a:pt x="0" y="58"/>
                    <a:pt x="0" y="59"/>
                  </a:cubicBezTo>
                  <a:cubicBezTo>
                    <a:pt x="0" y="144"/>
                    <a:pt x="0" y="144"/>
                    <a:pt x="0" y="144"/>
                  </a:cubicBezTo>
                  <a:cubicBezTo>
                    <a:pt x="0" y="146"/>
                    <a:pt x="1" y="147"/>
                    <a:pt x="3" y="147"/>
                  </a:cubicBezTo>
                  <a:cubicBezTo>
                    <a:pt x="59" y="147"/>
                    <a:pt x="59" y="147"/>
                    <a:pt x="59" y="147"/>
                  </a:cubicBezTo>
                  <a:cubicBezTo>
                    <a:pt x="60" y="147"/>
                    <a:pt x="62" y="146"/>
                    <a:pt x="62" y="144"/>
                  </a:cubicBezTo>
                  <a:cubicBezTo>
                    <a:pt x="62" y="70"/>
                    <a:pt x="62" y="70"/>
                    <a:pt x="62" y="70"/>
                  </a:cubicBezTo>
                  <a:cubicBezTo>
                    <a:pt x="104" y="70"/>
                    <a:pt x="104" y="70"/>
                    <a:pt x="104" y="70"/>
                  </a:cubicBezTo>
                  <a:cubicBezTo>
                    <a:pt x="104" y="144"/>
                    <a:pt x="104" y="144"/>
                    <a:pt x="104" y="144"/>
                  </a:cubicBezTo>
                  <a:cubicBezTo>
                    <a:pt x="104" y="146"/>
                    <a:pt x="105" y="147"/>
                    <a:pt x="107" y="147"/>
                  </a:cubicBezTo>
                  <a:cubicBezTo>
                    <a:pt x="162" y="147"/>
                    <a:pt x="162" y="147"/>
                    <a:pt x="162" y="147"/>
                  </a:cubicBezTo>
                  <a:cubicBezTo>
                    <a:pt x="164" y="147"/>
                    <a:pt x="165" y="146"/>
                    <a:pt x="165" y="144"/>
                  </a:cubicBezTo>
                  <a:cubicBezTo>
                    <a:pt x="165" y="58"/>
                    <a:pt x="165" y="58"/>
                    <a:pt x="165" y="58"/>
                  </a:cubicBezTo>
                  <a:cubicBezTo>
                    <a:pt x="165" y="57"/>
                    <a:pt x="164" y="56"/>
                    <a:pt x="164" y="56"/>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232" name="Freeform 91"/>
            <p:cNvSpPr>
              <a:spLocks/>
            </p:cNvSpPr>
            <p:nvPr/>
          </p:nvSpPr>
          <p:spPr bwMode="auto">
            <a:xfrm>
              <a:off x="11624468" y="3298825"/>
              <a:ext cx="74613" cy="104775"/>
            </a:xfrm>
            <a:custGeom>
              <a:avLst/>
              <a:gdLst>
                <a:gd name="T0" fmla="*/ 1 w 31"/>
                <a:gd name="T1" fmla="*/ 25 h 43"/>
                <a:gd name="T2" fmla="*/ 26 w 31"/>
                <a:gd name="T3" fmla="*/ 42 h 43"/>
                <a:gd name="T4" fmla="*/ 28 w 31"/>
                <a:gd name="T5" fmla="*/ 43 h 43"/>
                <a:gd name="T6" fmla="*/ 29 w 31"/>
                <a:gd name="T7" fmla="*/ 42 h 43"/>
                <a:gd name="T8" fmla="*/ 31 w 31"/>
                <a:gd name="T9" fmla="*/ 39 h 43"/>
                <a:gd name="T10" fmla="*/ 31 w 31"/>
                <a:gd name="T11" fmla="*/ 3 h 43"/>
                <a:gd name="T12" fmla="*/ 28 w 31"/>
                <a:gd name="T13" fmla="*/ 0 h 43"/>
                <a:gd name="T14" fmla="*/ 3 w 31"/>
                <a:gd name="T15" fmla="*/ 0 h 43"/>
                <a:gd name="T16" fmla="*/ 0 w 31"/>
                <a:gd name="T17" fmla="*/ 3 h 43"/>
                <a:gd name="T18" fmla="*/ 0 w 31"/>
                <a:gd name="T19" fmla="*/ 22 h 43"/>
                <a:gd name="T20" fmla="*/ 1 w 31"/>
                <a:gd name="T21" fmla="*/ 2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3">
                  <a:moveTo>
                    <a:pt x="1" y="25"/>
                  </a:moveTo>
                  <a:cubicBezTo>
                    <a:pt x="26" y="42"/>
                    <a:pt x="26" y="42"/>
                    <a:pt x="26" y="42"/>
                  </a:cubicBezTo>
                  <a:cubicBezTo>
                    <a:pt x="26" y="42"/>
                    <a:pt x="27" y="43"/>
                    <a:pt x="28" y="43"/>
                  </a:cubicBezTo>
                  <a:cubicBezTo>
                    <a:pt x="28" y="43"/>
                    <a:pt x="29" y="42"/>
                    <a:pt x="29" y="42"/>
                  </a:cubicBezTo>
                  <a:cubicBezTo>
                    <a:pt x="30" y="42"/>
                    <a:pt x="31" y="40"/>
                    <a:pt x="31" y="39"/>
                  </a:cubicBezTo>
                  <a:cubicBezTo>
                    <a:pt x="31" y="3"/>
                    <a:pt x="31" y="3"/>
                    <a:pt x="31" y="3"/>
                  </a:cubicBezTo>
                  <a:cubicBezTo>
                    <a:pt x="31" y="1"/>
                    <a:pt x="29" y="0"/>
                    <a:pt x="28" y="0"/>
                  </a:cubicBezTo>
                  <a:cubicBezTo>
                    <a:pt x="3" y="0"/>
                    <a:pt x="3" y="0"/>
                    <a:pt x="3" y="0"/>
                  </a:cubicBezTo>
                  <a:cubicBezTo>
                    <a:pt x="1" y="0"/>
                    <a:pt x="0" y="1"/>
                    <a:pt x="0" y="3"/>
                  </a:cubicBezTo>
                  <a:cubicBezTo>
                    <a:pt x="0" y="22"/>
                    <a:pt x="0" y="22"/>
                    <a:pt x="0" y="22"/>
                  </a:cubicBezTo>
                  <a:cubicBezTo>
                    <a:pt x="0" y="23"/>
                    <a:pt x="0" y="24"/>
                    <a:pt x="1" y="25"/>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grpSp>
      <p:sp>
        <p:nvSpPr>
          <p:cNvPr id="233" name="Freeform 92"/>
          <p:cNvSpPr>
            <a:spLocks noEditPoints="1"/>
          </p:cNvSpPr>
          <p:nvPr/>
        </p:nvSpPr>
        <p:spPr bwMode="auto">
          <a:xfrm>
            <a:off x="6028230" y="3149514"/>
            <a:ext cx="365125" cy="550862"/>
          </a:xfrm>
          <a:custGeom>
            <a:avLst/>
            <a:gdLst>
              <a:gd name="T0" fmla="*/ 0 w 230"/>
              <a:gd name="T1" fmla="*/ 0 h 347"/>
              <a:gd name="T2" fmla="*/ 0 w 230"/>
              <a:gd name="T3" fmla="*/ 347 h 347"/>
              <a:gd name="T4" fmla="*/ 93 w 230"/>
              <a:gd name="T5" fmla="*/ 347 h 347"/>
              <a:gd name="T6" fmla="*/ 93 w 230"/>
              <a:gd name="T7" fmla="*/ 276 h 347"/>
              <a:gd name="T8" fmla="*/ 138 w 230"/>
              <a:gd name="T9" fmla="*/ 276 h 347"/>
              <a:gd name="T10" fmla="*/ 138 w 230"/>
              <a:gd name="T11" fmla="*/ 347 h 347"/>
              <a:gd name="T12" fmla="*/ 230 w 230"/>
              <a:gd name="T13" fmla="*/ 347 h 347"/>
              <a:gd name="T14" fmla="*/ 230 w 230"/>
              <a:gd name="T15" fmla="*/ 0 h 347"/>
              <a:gd name="T16" fmla="*/ 0 w 230"/>
              <a:gd name="T17" fmla="*/ 0 h 347"/>
              <a:gd name="T18" fmla="*/ 70 w 230"/>
              <a:gd name="T19" fmla="*/ 220 h 347"/>
              <a:gd name="T20" fmla="*/ 23 w 230"/>
              <a:gd name="T21" fmla="*/ 220 h 347"/>
              <a:gd name="T22" fmla="*/ 23 w 230"/>
              <a:gd name="T23" fmla="*/ 150 h 347"/>
              <a:gd name="T24" fmla="*/ 70 w 230"/>
              <a:gd name="T25" fmla="*/ 150 h 347"/>
              <a:gd name="T26" fmla="*/ 70 w 230"/>
              <a:gd name="T27" fmla="*/ 220 h 347"/>
              <a:gd name="T28" fmla="*/ 70 w 230"/>
              <a:gd name="T29" fmla="*/ 104 h 347"/>
              <a:gd name="T30" fmla="*/ 23 w 230"/>
              <a:gd name="T31" fmla="*/ 104 h 347"/>
              <a:gd name="T32" fmla="*/ 23 w 230"/>
              <a:gd name="T33" fmla="*/ 35 h 347"/>
              <a:gd name="T34" fmla="*/ 70 w 230"/>
              <a:gd name="T35" fmla="*/ 35 h 347"/>
              <a:gd name="T36" fmla="*/ 70 w 230"/>
              <a:gd name="T37" fmla="*/ 104 h 347"/>
              <a:gd name="T38" fmla="*/ 138 w 230"/>
              <a:gd name="T39" fmla="*/ 220 h 347"/>
              <a:gd name="T40" fmla="*/ 93 w 230"/>
              <a:gd name="T41" fmla="*/ 220 h 347"/>
              <a:gd name="T42" fmla="*/ 93 w 230"/>
              <a:gd name="T43" fmla="*/ 150 h 347"/>
              <a:gd name="T44" fmla="*/ 138 w 230"/>
              <a:gd name="T45" fmla="*/ 150 h 347"/>
              <a:gd name="T46" fmla="*/ 138 w 230"/>
              <a:gd name="T47" fmla="*/ 220 h 347"/>
              <a:gd name="T48" fmla="*/ 138 w 230"/>
              <a:gd name="T49" fmla="*/ 104 h 347"/>
              <a:gd name="T50" fmla="*/ 93 w 230"/>
              <a:gd name="T51" fmla="*/ 104 h 347"/>
              <a:gd name="T52" fmla="*/ 93 w 230"/>
              <a:gd name="T53" fmla="*/ 35 h 347"/>
              <a:gd name="T54" fmla="*/ 138 w 230"/>
              <a:gd name="T55" fmla="*/ 35 h 347"/>
              <a:gd name="T56" fmla="*/ 138 w 230"/>
              <a:gd name="T57" fmla="*/ 104 h 347"/>
              <a:gd name="T58" fmla="*/ 207 w 230"/>
              <a:gd name="T59" fmla="*/ 220 h 347"/>
              <a:gd name="T60" fmla="*/ 161 w 230"/>
              <a:gd name="T61" fmla="*/ 220 h 347"/>
              <a:gd name="T62" fmla="*/ 161 w 230"/>
              <a:gd name="T63" fmla="*/ 150 h 347"/>
              <a:gd name="T64" fmla="*/ 207 w 230"/>
              <a:gd name="T65" fmla="*/ 150 h 347"/>
              <a:gd name="T66" fmla="*/ 207 w 230"/>
              <a:gd name="T67" fmla="*/ 220 h 347"/>
              <a:gd name="T68" fmla="*/ 207 w 230"/>
              <a:gd name="T69" fmla="*/ 104 h 347"/>
              <a:gd name="T70" fmla="*/ 161 w 230"/>
              <a:gd name="T71" fmla="*/ 104 h 347"/>
              <a:gd name="T72" fmla="*/ 161 w 230"/>
              <a:gd name="T73" fmla="*/ 35 h 347"/>
              <a:gd name="T74" fmla="*/ 207 w 230"/>
              <a:gd name="T75" fmla="*/ 35 h 347"/>
              <a:gd name="T76" fmla="*/ 207 w 230"/>
              <a:gd name="T77" fmla="*/ 104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0" h="347">
                <a:moveTo>
                  <a:pt x="0" y="0"/>
                </a:moveTo>
                <a:lnTo>
                  <a:pt x="0" y="347"/>
                </a:lnTo>
                <a:lnTo>
                  <a:pt x="93" y="347"/>
                </a:lnTo>
                <a:lnTo>
                  <a:pt x="93" y="276"/>
                </a:lnTo>
                <a:lnTo>
                  <a:pt x="138" y="276"/>
                </a:lnTo>
                <a:lnTo>
                  <a:pt x="138" y="347"/>
                </a:lnTo>
                <a:lnTo>
                  <a:pt x="230" y="347"/>
                </a:lnTo>
                <a:lnTo>
                  <a:pt x="230" y="0"/>
                </a:lnTo>
                <a:lnTo>
                  <a:pt x="0" y="0"/>
                </a:lnTo>
                <a:close/>
                <a:moveTo>
                  <a:pt x="70" y="220"/>
                </a:moveTo>
                <a:lnTo>
                  <a:pt x="23" y="220"/>
                </a:lnTo>
                <a:lnTo>
                  <a:pt x="23" y="150"/>
                </a:lnTo>
                <a:lnTo>
                  <a:pt x="70" y="150"/>
                </a:lnTo>
                <a:lnTo>
                  <a:pt x="70" y="220"/>
                </a:lnTo>
                <a:close/>
                <a:moveTo>
                  <a:pt x="70" y="104"/>
                </a:moveTo>
                <a:lnTo>
                  <a:pt x="23" y="104"/>
                </a:lnTo>
                <a:lnTo>
                  <a:pt x="23" y="35"/>
                </a:lnTo>
                <a:lnTo>
                  <a:pt x="70" y="35"/>
                </a:lnTo>
                <a:lnTo>
                  <a:pt x="70" y="104"/>
                </a:lnTo>
                <a:close/>
                <a:moveTo>
                  <a:pt x="138" y="220"/>
                </a:moveTo>
                <a:lnTo>
                  <a:pt x="93" y="220"/>
                </a:lnTo>
                <a:lnTo>
                  <a:pt x="93" y="150"/>
                </a:lnTo>
                <a:lnTo>
                  <a:pt x="138" y="150"/>
                </a:lnTo>
                <a:lnTo>
                  <a:pt x="138" y="220"/>
                </a:lnTo>
                <a:close/>
                <a:moveTo>
                  <a:pt x="138" y="104"/>
                </a:moveTo>
                <a:lnTo>
                  <a:pt x="93" y="104"/>
                </a:lnTo>
                <a:lnTo>
                  <a:pt x="93" y="35"/>
                </a:lnTo>
                <a:lnTo>
                  <a:pt x="138" y="35"/>
                </a:lnTo>
                <a:lnTo>
                  <a:pt x="138" y="104"/>
                </a:lnTo>
                <a:close/>
                <a:moveTo>
                  <a:pt x="207" y="220"/>
                </a:moveTo>
                <a:lnTo>
                  <a:pt x="161" y="220"/>
                </a:lnTo>
                <a:lnTo>
                  <a:pt x="161" y="150"/>
                </a:lnTo>
                <a:lnTo>
                  <a:pt x="207" y="150"/>
                </a:lnTo>
                <a:lnTo>
                  <a:pt x="207" y="220"/>
                </a:lnTo>
                <a:close/>
                <a:moveTo>
                  <a:pt x="207" y="104"/>
                </a:moveTo>
                <a:lnTo>
                  <a:pt x="161" y="104"/>
                </a:lnTo>
                <a:lnTo>
                  <a:pt x="161" y="35"/>
                </a:lnTo>
                <a:lnTo>
                  <a:pt x="207" y="35"/>
                </a:lnTo>
                <a:lnTo>
                  <a:pt x="207" y="104"/>
                </a:lnTo>
                <a:close/>
              </a:path>
            </a:pathLst>
          </a:custGeom>
          <a:solidFill>
            <a:srgbClr val="5D5D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234" name="Rectangle 93"/>
          <p:cNvSpPr>
            <a:spLocks noChangeArrowheads="1"/>
          </p:cNvSpPr>
          <p:nvPr/>
        </p:nvSpPr>
        <p:spPr bwMode="auto">
          <a:xfrm>
            <a:off x="1316831" y="3425739"/>
            <a:ext cx="4510088" cy="49212"/>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235" name="Rectangle 94"/>
          <p:cNvSpPr>
            <a:spLocks noChangeArrowheads="1"/>
          </p:cNvSpPr>
          <p:nvPr/>
        </p:nvSpPr>
        <p:spPr bwMode="auto">
          <a:xfrm>
            <a:off x="6600031" y="3425739"/>
            <a:ext cx="4510088" cy="49212"/>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a:defRPr/>
            </a:pPr>
            <a:endParaRPr lang="en-US" dirty="0">
              <a:solidFill>
                <a:srgbClr val="505050"/>
              </a:solidFill>
            </a:endParaRPr>
          </a:p>
        </p:txBody>
      </p:sp>
      <p:sp>
        <p:nvSpPr>
          <p:cNvPr id="236" name="TextBox 235"/>
          <p:cNvSpPr txBox="1"/>
          <p:nvPr/>
        </p:nvSpPr>
        <p:spPr>
          <a:xfrm>
            <a:off x="678763" y="3721537"/>
            <a:ext cx="521810" cy="215444"/>
          </a:xfrm>
          <a:prstGeom prst="rect">
            <a:avLst/>
          </a:prstGeom>
          <a:noFill/>
          <a:ln>
            <a:noFill/>
            <a:headEnd type="none" w="med" len="med"/>
            <a:tailEnd type="none" w="med" len="med"/>
          </a:ln>
        </p:spPr>
        <p:txBody>
          <a:bodyPr wrap="none" lIns="0" tIns="0" rIns="0" bIns="0" rtlCol="0">
            <a:spAutoFit/>
          </a:bodyPr>
          <a:lstStyle/>
          <a:p>
            <a:pPr defTabSz="932597">
              <a:defRPr/>
            </a:pPr>
            <a:r>
              <a:rPr lang="en-US" sz="1400" b="1" spc="-39" dirty="0" smtClean="0">
                <a:gradFill>
                  <a:gsLst>
                    <a:gs pos="0">
                      <a:srgbClr val="505050"/>
                    </a:gs>
                    <a:gs pos="100000">
                      <a:srgbClr val="505050"/>
                    </a:gs>
                  </a:gsLst>
                  <a:lin ang="5400000" scaled="1"/>
                </a:gradFill>
                <a:ea typeface="Segoe UI" pitchFamily="34" charset="0"/>
                <a:cs typeface="Segoe UI" pitchFamily="34" charset="0"/>
              </a:rPr>
              <a:t>HOME</a:t>
            </a:r>
            <a:endParaRPr lang="en-US" sz="1400" b="1" spc="-39" dirty="0">
              <a:gradFill>
                <a:gsLst>
                  <a:gs pos="0">
                    <a:srgbClr val="505050"/>
                  </a:gs>
                  <a:gs pos="100000">
                    <a:srgbClr val="505050"/>
                  </a:gs>
                </a:gsLst>
                <a:lin ang="5400000" scaled="1"/>
              </a:gradFill>
              <a:ea typeface="Segoe UI" pitchFamily="34" charset="0"/>
              <a:cs typeface="Segoe UI" pitchFamily="34" charset="0"/>
            </a:endParaRPr>
          </a:p>
        </p:txBody>
      </p:sp>
      <p:sp>
        <p:nvSpPr>
          <p:cNvPr id="237" name="TextBox 236"/>
          <p:cNvSpPr txBox="1"/>
          <p:nvPr/>
        </p:nvSpPr>
        <p:spPr>
          <a:xfrm>
            <a:off x="11260353" y="3721537"/>
            <a:ext cx="521810" cy="215444"/>
          </a:xfrm>
          <a:prstGeom prst="rect">
            <a:avLst/>
          </a:prstGeom>
          <a:noFill/>
          <a:ln>
            <a:noFill/>
            <a:headEnd type="none" w="med" len="med"/>
            <a:tailEnd type="none" w="med" len="med"/>
          </a:ln>
        </p:spPr>
        <p:txBody>
          <a:bodyPr wrap="none" lIns="0" tIns="0" rIns="0" bIns="0" rtlCol="0">
            <a:spAutoFit/>
          </a:bodyPr>
          <a:lstStyle/>
          <a:p>
            <a:pPr defTabSz="932597">
              <a:defRPr/>
            </a:pPr>
            <a:r>
              <a:rPr lang="en-US" sz="1400" b="1" spc="-39" dirty="0" smtClean="0">
                <a:gradFill>
                  <a:gsLst>
                    <a:gs pos="0">
                      <a:srgbClr val="505050"/>
                    </a:gs>
                    <a:gs pos="100000">
                      <a:srgbClr val="505050"/>
                    </a:gs>
                  </a:gsLst>
                  <a:lin ang="5400000" scaled="1"/>
                </a:gradFill>
                <a:ea typeface="Segoe UI" pitchFamily="34" charset="0"/>
                <a:cs typeface="Segoe UI" pitchFamily="34" charset="0"/>
              </a:rPr>
              <a:t>HOME</a:t>
            </a:r>
            <a:endParaRPr lang="en-US" sz="1400" b="1" spc="-39" dirty="0">
              <a:gradFill>
                <a:gsLst>
                  <a:gs pos="0">
                    <a:srgbClr val="505050"/>
                  </a:gs>
                  <a:gs pos="100000">
                    <a:srgbClr val="505050"/>
                  </a:gs>
                </a:gsLst>
                <a:lin ang="5400000" scaled="1"/>
              </a:gradFill>
              <a:ea typeface="Segoe UI" pitchFamily="34" charset="0"/>
              <a:cs typeface="Segoe UI" pitchFamily="34" charset="0"/>
            </a:endParaRPr>
          </a:p>
        </p:txBody>
      </p:sp>
      <p:sp>
        <p:nvSpPr>
          <p:cNvPr id="238" name="TextBox 237"/>
          <p:cNvSpPr txBox="1"/>
          <p:nvPr/>
        </p:nvSpPr>
        <p:spPr>
          <a:xfrm>
            <a:off x="5688437" y="3721537"/>
            <a:ext cx="1044710" cy="215444"/>
          </a:xfrm>
          <a:prstGeom prst="rect">
            <a:avLst/>
          </a:prstGeom>
          <a:noFill/>
          <a:ln>
            <a:noFill/>
            <a:headEnd type="none" w="med" len="med"/>
            <a:tailEnd type="none" w="med" len="med"/>
          </a:ln>
        </p:spPr>
        <p:txBody>
          <a:bodyPr wrap="none" lIns="0" tIns="0" rIns="0" bIns="0" rtlCol="0">
            <a:spAutoFit/>
          </a:bodyPr>
          <a:lstStyle/>
          <a:p>
            <a:pPr defTabSz="932597">
              <a:defRPr/>
            </a:pPr>
            <a:r>
              <a:rPr lang="en-US" sz="1400" b="1" spc="-39" dirty="0" smtClean="0">
                <a:gradFill>
                  <a:gsLst>
                    <a:gs pos="0">
                      <a:srgbClr val="505050"/>
                    </a:gs>
                    <a:gs pos="100000">
                      <a:srgbClr val="505050"/>
                    </a:gs>
                  </a:gsLst>
                  <a:lin ang="5400000" scaled="1"/>
                </a:gradFill>
                <a:ea typeface="Segoe UI" pitchFamily="34" charset="0"/>
                <a:cs typeface="Segoe UI" pitchFamily="34" charset="0"/>
              </a:rPr>
              <a:t>WORKPLACE</a:t>
            </a:r>
            <a:endParaRPr lang="en-US" sz="1400" b="1" spc="-39" dirty="0">
              <a:gradFill>
                <a:gsLst>
                  <a:gs pos="0">
                    <a:srgbClr val="505050"/>
                  </a:gs>
                  <a:gs pos="100000">
                    <a:srgbClr val="505050"/>
                  </a:gs>
                </a:gsLst>
                <a:lin ang="5400000" scaled="1"/>
              </a:gradFill>
              <a:ea typeface="Segoe UI" pitchFamily="34" charset="0"/>
              <a:cs typeface="Segoe UI" pitchFamily="34" charset="0"/>
            </a:endParaRPr>
          </a:p>
        </p:txBody>
      </p:sp>
    </p:spTree>
    <p:extLst>
      <p:ext uri="{BB962C8B-B14F-4D97-AF65-F5344CB8AC3E}">
        <p14:creationId xmlns:p14="http://schemas.microsoft.com/office/powerpoint/2010/main" val="2999383035"/>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7" y="2748081"/>
            <a:ext cx="11811000" cy="1130181"/>
          </a:xfrm>
        </p:spPr>
        <p:txBody>
          <a:bodyPr/>
          <a:lstStyle/>
          <a:p>
            <a:pPr algn="ctr"/>
            <a:r>
              <a:rPr lang="en-US" dirty="0" smtClean="0"/>
              <a:t>IoT Is Simply: </a:t>
            </a:r>
            <a:br>
              <a:rPr lang="en-US" dirty="0" smtClean="0"/>
            </a:br>
            <a:r>
              <a:rPr lang="en-US" dirty="0" smtClean="0"/>
              <a:t>Harnessing Signals From Remote Devices</a:t>
            </a:r>
            <a:endParaRPr lang="en-US" dirty="0"/>
          </a:p>
        </p:txBody>
      </p:sp>
    </p:spTree>
    <p:extLst>
      <p:ext uri="{BB962C8B-B14F-4D97-AF65-F5344CB8AC3E}">
        <p14:creationId xmlns:p14="http://schemas.microsoft.com/office/powerpoint/2010/main" val="196032735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7" y="2748081"/>
            <a:ext cx="11811000" cy="1130181"/>
          </a:xfrm>
        </p:spPr>
        <p:txBody>
          <a:bodyPr/>
          <a:lstStyle/>
          <a:p>
            <a:pPr algn="ctr"/>
            <a:r>
              <a:rPr lang="en-US" dirty="0" smtClean="0"/>
              <a:t>IoT Is Simply: </a:t>
            </a:r>
            <a:br>
              <a:rPr lang="en-US" dirty="0" smtClean="0"/>
            </a:br>
            <a:r>
              <a:rPr lang="en-US" dirty="0" smtClean="0"/>
              <a:t>Harnessing Signals From Remote Devices</a:t>
            </a:r>
            <a:endParaRPr lang="en-US" dirty="0"/>
          </a:p>
        </p:txBody>
      </p:sp>
      <p:sp>
        <p:nvSpPr>
          <p:cNvPr id="3" name="Title 1"/>
          <p:cNvSpPr txBox="1">
            <a:spLocks/>
          </p:cNvSpPr>
          <p:nvPr/>
        </p:nvSpPr>
        <p:spPr>
          <a:xfrm>
            <a:off x="274637" y="4259262"/>
            <a:ext cx="11811000" cy="1130181"/>
          </a:xfrm>
          <a:prstGeom prst="rect">
            <a:avLst/>
          </a:prstGeom>
        </p:spPr>
        <p:txBody>
          <a:bodyPr vert="horz" wrap="square" lIns="146304" tIns="0" rIns="146304" bIns="0" rtlCol="0" anchor="t">
            <a:spAutoFit/>
          </a:bodyPr>
          <a:lstStyle>
            <a:lvl1pPr algn="l" defTabSz="699699" rtl="0" eaLnBrk="1" latinLnBrk="0" hangingPunct="1">
              <a:lnSpc>
                <a:spcPct val="90000"/>
              </a:lnSpc>
              <a:spcBef>
                <a:spcPct val="0"/>
              </a:spcBef>
              <a:buNone/>
              <a:defRPr lang="en-US" sz="4080" b="0" kern="1200" cap="none" spc="-102"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a:lstStyle>
          <a:p>
            <a:pPr algn="ctr"/>
            <a:r>
              <a:rPr lang="en-US" dirty="0" smtClean="0"/>
              <a:t>To Improve Existing Businesses</a:t>
            </a:r>
          </a:p>
          <a:p>
            <a:pPr algn="ctr"/>
            <a:r>
              <a:rPr lang="en-US" dirty="0" smtClean="0"/>
              <a:t>To Start New Businesses</a:t>
            </a:r>
            <a:endParaRPr lang="en-US" dirty="0"/>
          </a:p>
        </p:txBody>
      </p:sp>
    </p:spTree>
    <p:extLst>
      <p:ext uri="{BB962C8B-B14F-4D97-AF65-F5344CB8AC3E}">
        <p14:creationId xmlns:p14="http://schemas.microsoft.com/office/powerpoint/2010/main" val="228442989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7" y="2748081"/>
            <a:ext cx="11811000" cy="1130181"/>
          </a:xfrm>
        </p:spPr>
        <p:txBody>
          <a:bodyPr/>
          <a:lstStyle/>
          <a:p>
            <a:pPr algn="ctr"/>
            <a:r>
              <a:rPr lang="en-US" dirty="0" smtClean="0"/>
              <a:t>IoT Is Simply: </a:t>
            </a:r>
            <a:br>
              <a:rPr lang="en-US" dirty="0" smtClean="0"/>
            </a:br>
            <a:r>
              <a:rPr lang="en-US" dirty="0" smtClean="0"/>
              <a:t>Harnessing Signals From Remote Devices</a:t>
            </a:r>
            <a:endParaRPr lang="en-US" dirty="0"/>
          </a:p>
        </p:txBody>
      </p:sp>
      <p:sp>
        <p:nvSpPr>
          <p:cNvPr id="3" name="Title 1"/>
          <p:cNvSpPr txBox="1">
            <a:spLocks/>
          </p:cNvSpPr>
          <p:nvPr/>
        </p:nvSpPr>
        <p:spPr>
          <a:xfrm>
            <a:off x="274637" y="4259262"/>
            <a:ext cx="11811000" cy="1130181"/>
          </a:xfrm>
          <a:prstGeom prst="rect">
            <a:avLst/>
          </a:prstGeom>
        </p:spPr>
        <p:txBody>
          <a:bodyPr vert="horz" wrap="square" lIns="146304" tIns="0" rIns="146304" bIns="0" rtlCol="0" anchor="t">
            <a:spAutoFit/>
          </a:bodyPr>
          <a:lstStyle>
            <a:lvl1pPr algn="l" defTabSz="699699" rtl="0" eaLnBrk="1" latinLnBrk="0" hangingPunct="1">
              <a:lnSpc>
                <a:spcPct val="90000"/>
              </a:lnSpc>
              <a:spcBef>
                <a:spcPct val="0"/>
              </a:spcBef>
              <a:buNone/>
              <a:defRPr lang="en-US" sz="4080" b="0" kern="1200" cap="none" spc="-102"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a:lstStyle>
          <a:p>
            <a:pPr algn="ctr"/>
            <a:r>
              <a:rPr lang="en-US" dirty="0" smtClean="0"/>
              <a:t>To Improve Existing Businesses</a:t>
            </a:r>
          </a:p>
          <a:p>
            <a:pPr algn="ctr"/>
            <a:r>
              <a:rPr lang="en-US" dirty="0" smtClean="0"/>
              <a:t>To Start New Businesses</a:t>
            </a:r>
            <a:endParaRPr lang="en-US" dirty="0"/>
          </a:p>
        </p:txBody>
      </p:sp>
      <p:sp>
        <p:nvSpPr>
          <p:cNvPr id="4" name="Title 1"/>
          <p:cNvSpPr txBox="1">
            <a:spLocks/>
          </p:cNvSpPr>
          <p:nvPr/>
        </p:nvSpPr>
        <p:spPr>
          <a:xfrm>
            <a:off x="350837" y="5707062"/>
            <a:ext cx="11811000" cy="565091"/>
          </a:xfrm>
          <a:prstGeom prst="rect">
            <a:avLst/>
          </a:prstGeom>
        </p:spPr>
        <p:txBody>
          <a:bodyPr vert="horz" wrap="square" lIns="146304" tIns="0" rIns="146304" bIns="0" rtlCol="0" anchor="t">
            <a:spAutoFit/>
          </a:bodyPr>
          <a:lstStyle>
            <a:lvl1pPr algn="l" defTabSz="699699" rtl="0" eaLnBrk="1" latinLnBrk="0" hangingPunct="1">
              <a:lnSpc>
                <a:spcPct val="90000"/>
              </a:lnSpc>
              <a:spcBef>
                <a:spcPct val="0"/>
              </a:spcBef>
              <a:buNone/>
              <a:defRPr lang="en-US" sz="4080" b="0" kern="1200" cap="none" spc="-102"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a:lstStyle>
          <a:p>
            <a:pPr algn="ctr"/>
            <a:r>
              <a:rPr lang="en-US" dirty="0" smtClean="0"/>
              <a:t>Though The Harnessing Part Is Tricky</a:t>
            </a:r>
            <a:endParaRPr lang="en-US" dirty="0"/>
          </a:p>
        </p:txBody>
      </p:sp>
    </p:spTree>
    <p:extLst>
      <p:ext uri="{BB962C8B-B14F-4D97-AF65-F5344CB8AC3E}">
        <p14:creationId xmlns:p14="http://schemas.microsoft.com/office/powerpoint/2010/main" val="40400741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8637" y="2735262"/>
            <a:ext cx="8458200" cy="565027"/>
          </a:xfrm>
        </p:spPr>
        <p:txBody>
          <a:bodyPr/>
          <a:lstStyle/>
          <a:p>
            <a:pPr algn="ctr"/>
            <a:r>
              <a:rPr lang="en-US" dirty="0" smtClean="0"/>
              <a:t>IoT Is A New Normal</a:t>
            </a:r>
            <a:endParaRPr lang="en-US" dirty="0"/>
          </a:p>
        </p:txBody>
      </p:sp>
    </p:spTree>
    <p:extLst>
      <p:ext uri="{BB962C8B-B14F-4D97-AF65-F5344CB8AC3E}">
        <p14:creationId xmlns:p14="http://schemas.microsoft.com/office/powerpoint/2010/main" val="309595890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8637" y="2735262"/>
            <a:ext cx="8458200" cy="565027"/>
          </a:xfrm>
        </p:spPr>
        <p:txBody>
          <a:bodyPr/>
          <a:lstStyle/>
          <a:p>
            <a:pPr algn="ctr"/>
            <a:r>
              <a:rPr lang="en-US" dirty="0" smtClean="0"/>
              <a:t>IoT Is A New Normal</a:t>
            </a:r>
            <a:endParaRPr lang="en-US" dirty="0"/>
          </a:p>
        </p:txBody>
      </p:sp>
      <p:sp>
        <p:nvSpPr>
          <p:cNvPr id="3" name="Title 1"/>
          <p:cNvSpPr txBox="1">
            <a:spLocks/>
          </p:cNvSpPr>
          <p:nvPr/>
        </p:nvSpPr>
        <p:spPr>
          <a:xfrm>
            <a:off x="1828632" y="3649662"/>
            <a:ext cx="8458200" cy="565027"/>
          </a:xfrm>
          <a:prstGeom prst="rect">
            <a:avLst/>
          </a:prstGeom>
        </p:spPr>
        <p:txBody>
          <a:bodyPr vert="horz" wrap="square" lIns="146304" tIns="0" rIns="146304" bIns="0" rtlCol="0" anchor="t">
            <a:spAutoFit/>
          </a:bodyPr>
          <a:lstStyle>
            <a:lvl1pPr algn="l" defTabSz="699699" rtl="0" eaLnBrk="1" latinLnBrk="0" hangingPunct="1">
              <a:lnSpc>
                <a:spcPct val="90000"/>
              </a:lnSpc>
              <a:spcBef>
                <a:spcPct val="0"/>
              </a:spcBef>
              <a:buNone/>
              <a:defRPr lang="en-US" sz="4080" b="0" kern="1200" cap="none" spc="-102"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a:lstStyle>
          <a:p>
            <a:pPr algn="ctr"/>
            <a:r>
              <a:rPr lang="en-US" dirty="0" smtClean="0"/>
              <a:t>Just Like Web, Mobile and Cloud</a:t>
            </a:r>
            <a:endParaRPr lang="en-US" dirty="0"/>
          </a:p>
        </p:txBody>
      </p:sp>
    </p:spTree>
    <p:extLst>
      <p:ext uri="{BB962C8B-B14F-4D97-AF65-F5344CB8AC3E}">
        <p14:creationId xmlns:p14="http://schemas.microsoft.com/office/powerpoint/2010/main" val="358163065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8637" y="2735262"/>
            <a:ext cx="8458200" cy="2825453"/>
          </a:xfrm>
        </p:spPr>
        <p:txBody>
          <a:bodyPr/>
          <a:lstStyle/>
          <a:p>
            <a:pPr algn="ctr"/>
            <a:r>
              <a:rPr lang="en-US" dirty="0" smtClean="0"/>
              <a:t>And Just Like Web, Mobile and Cloud</a:t>
            </a:r>
            <a:br>
              <a:rPr lang="en-US" dirty="0" smtClean="0"/>
            </a:br>
            <a:r>
              <a:rPr lang="en-US" dirty="0" smtClean="0"/>
              <a:t/>
            </a:r>
            <a:br>
              <a:rPr lang="en-US" dirty="0" smtClean="0"/>
            </a:br>
            <a:r>
              <a:rPr lang="en-US" dirty="0" smtClean="0"/>
              <a:t>IoT Brings New Benefits</a:t>
            </a:r>
            <a:br>
              <a:rPr lang="en-US" dirty="0" smtClean="0"/>
            </a:br>
            <a:r>
              <a:rPr lang="en-US" dirty="0" smtClean="0"/>
              <a:t/>
            </a:r>
            <a:br>
              <a:rPr lang="en-US" dirty="0" smtClean="0"/>
            </a:br>
            <a:r>
              <a:rPr lang="en-US" dirty="0" smtClean="0"/>
              <a:t>And New Requirements</a:t>
            </a:r>
            <a:endParaRPr lang="en-US" dirty="0"/>
          </a:p>
        </p:txBody>
      </p:sp>
    </p:spTree>
    <p:extLst>
      <p:ext uri="{BB962C8B-B14F-4D97-AF65-F5344CB8AC3E}">
        <p14:creationId xmlns:p14="http://schemas.microsoft.com/office/powerpoint/2010/main" val="22461354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Benefits</a:t>
            </a:r>
            <a:endParaRPr lang="en-US" dirty="0"/>
          </a:p>
        </p:txBody>
      </p:sp>
      <p:sp>
        <p:nvSpPr>
          <p:cNvPr id="3" name="TextBox 2"/>
          <p:cNvSpPr txBox="1"/>
          <p:nvPr/>
        </p:nvSpPr>
        <p:spPr>
          <a:xfrm>
            <a:off x="655637" y="1287462"/>
            <a:ext cx="10744200" cy="4917180"/>
          </a:xfrm>
          <a:prstGeom prst="rect">
            <a:avLst/>
          </a:prstGeom>
          <a:noFill/>
          <a:ln>
            <a:noFill/>
            <a:headEnd type="none" w="med" len="med"/>
            <a:tailEnd type="none" w="med" len="med"/>
          </a:ln>
        </p:spPr>
        <p:txBody>
          <a:bodyPr wrap="square" lIns="0" tIns="0" rIns="0" bIns="0" rtlCol="0">
            <a:spAutoFit/>
          </a:bodyPr>
          <a:lstStyle/>
          <a:p>
            <a:pPr marL="342900" indent="-342900">
              <a:lnSpc>
                <a:spcPct val="150000"/>
              </a:lnSpc>
              <a:buFont typeface="Arial" panose="020B0604020202020204" pitchFamily="34" charset="0"/>
              <a:buChar char="•"/>
            </a:pPr>
            <a:r>
              <a:rPr lang="en-US" sz="2400" spc="-38" dirty="0" smtClean="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Cost Reduction</a:t>
            </a:r>
          </a:p>
          <a:p>
            <a:pPr marL="809271" lvl="1" indent="-342900">
              <a:lnSpc>
                <a:spcPct val="150000"/>
              </a:lnSpc>
              <a:buFont typeface="Arial" panose="020B0604020202020204" pitchFamily="34" charset="0"/>
              <a:buChar char="•"/>
            </a:pPr>
            <a:r>
              <a:rPr lang="en-US" sz="2400" spc="-38" dirty="0" smtClean="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Reduced Servicing Costs with Predictive Maintenance</a:t>
            </a:r>
          </a:p>
          <a:p>
            <a:pPr marL="809271" lvl="1" indent="-342900">
              <a:lnSpc>
                <a:spcPct val="150000"/>
              </a:lnSpc>
              <a:buFont typeface="Arial" panose="020B0604020202020204" pitchFamily="34" charset="0"/>
              <a:buChar char="•"/>
            </a:pPr>
            <a:r>
              <a:rPr lang="en-US" sz="2400" spc="-38" dirty="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Reduced Maintenance Costs by Remotely Managing Devices</a:t>
            </a:r>
          </a:p>
          <a:p>
            <a:pPr marL="342900" indent="-342900">
              <a:lnSpc>
                <a:spcPct val="150000"/>
              </a:lnSpc>
              <a:buFont typeface="Arial" panose="020B0604020202020204" pitchFamily="34" charset="0"/>
              <a:buChar char="•"/>
            </a:pPr>
            <a:r>
              <a:rPr lang="en-US" sz="2400" spc="-38" dirty="0" smtClean="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Increase Revenue</a:t>
            </a:r>
          </a:p>
          <a:p>
            <a:pPr marL="809271" lvl="1" indent="-342900">
              <a:lnSpc>
                <a:spcPct val="150000"/>
              </a:lnSpc>
              <a:buFont typeface="Arial" panose="020B0604020202020204" pitchFamily="34" charset="0"/>
              <a:buChar char="•"/>
            </a:pPr>
            <a:r>
              <a:rPr lang="en-US" sz="2400" spc="-38" dirty="0" smtClean="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New or Improved Service Offerings</a:t>
            </a:r>
          </a:p>
          <a:p>
            <a:pPr marL="809271" lvl="1" indent="-342900">
              <a:lnSpc>
                <a:spcPct val="150000"/>
              </a:lnSpc>
              <a:buFont typeface="Arial" panose="020B0604020202020204" pitchFamily="34" charset="0"/>
              <a:buChar char="•"/>
            </a:pPr>
            <a:r>
              <a:rPr lang="en-US" sz="2400" spc="-38" dirty="0" smtClean="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Deeper Insights for Product Innovations</a:t>
            </a:r>
          </a:p>
          <a:p>
            <a:pPr marL="809271" lvl="1" indent="-342900">
              <a:lnSpc>
                <a:spcPct val="150000"/>
              </a:lnSpc>
              <a:buFont typeface="Arial" panose="020B0604020202020204" pitchFamily="34" charset="0"/>
              <a:buChar char="•"/>
            </a:pPr>
            <a:r>
              <a:rPr lang="en-US" sz="2400" spc="-38" dirty="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Deeper Customer </a:t>
            </a:r>
            <a:r>
              <a:rPr lang="en-US" sz="2400" spc="-38" dirty="0" smtClean="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Engagement Increase Retention</a:t>
            </a:r>
            <a:endParaRPr lang="en-US" sz="2400" spc="-38" dirty="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endParaRPr>
          </a:p>
          <a:p>
            <a:pPr marL="342900" indent="-342900">
              <a:lnSpc>
                <a:spcPct val="150000"/>
              </a:lnSpc>
              <a:buFont typeface="Arial" panose="020B0604020202020204" pitchFamily="34" charset="0"/>
              <a:buChar char="•"/>
            </a:pPr>
            <a:r>
              <a:rPr lang="en-US" sz="2400" spc="-38" dirty="0" smtClean="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New </a:t>
            </a:r>
            <a:r>
              <a:rPr lang="en-US" sz="2400" spc="-38" dirty="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Business </a:t>
            </a:r>
            <a:r>
              <a:rPr lang="en-US" sz="2400" spc="-38" dirty="0" smtClean="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Models</a:t>
            </a:r>
          </a:p>
          <a:p>
            <a:pPr marL="809271" lvl="1" indent="-342900">
              <a:lnSpc>
                <a:spcPct val="150000"/>
              </a:lnSpc>
              <a:buFont typeface="Arial" panose="020B0604020202020204" pitchFamily="34" charset="0"/>
              <a:buChar char="•"/>
            </a:pPr>
            <a:r>
              <a:rPr lang="en-US" sz="2400" spc="-38" dirty="0" smtClean="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Partnership </a:t>
            </a:r>
            <a:r>
              <a:rPr lang="en-US" sz="2400" spc="-38" dirty="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Opportunities using IoT </a:t>
            </a:r>
            <a:r>
              <a:rPr lang="en-US" sz="2400" spc="-38" dirty="0" smtClean="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Data</a:t>
            </a:r>
          </a:p>
        </p:txBody>
      </p:sp>
    </p:spTree>
    <p:extLst>
      <p:ext uri="{BB962C8B-B14F-4D97-AF65-F5344CB8AC3E}">
        <p14:creationId xmlns:p14="http://schemas.microsoft.com/office/powerpoint/2010/main" val="421955978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Requirements</a:t>
            </a:r>
            <a:endParaRPr lang="en-US" dirty="0"/>
          </a:p>
        </p:txBody>
      </p:sp>
      <p:sp>
        <p:nvSpPr>
          <p:cNvPr id="13" name="TextBox 12"/>
          <p:cNvSpPr txBox="1"/>
          <p:nvPr/>
        </p:nvSpPr>
        <p:spPr>
          <a:xfrm>
            <a:off x="655637" y="1258947"/>
            <a:ext cx="10744200" cy="3877985"/>
          </a:xfrm>
          <a:prstGeom prst="rect">
            <a:avLst/>
          </a:prstGeom>
          <a:noFill/>
          <a:ln>
            <a:noFill/>
            <a:headEnd type="none" w="med" len="med"/>
            <a:tailEnd type="none" w="med" len="med"/>
          </a:ln>
        </p:spPr>
        <p:txBody>
          <a:bodyPr wrap="square" lIns="0" tIns="0" rIns="0" bIns="0" rtlCol="0">
            <a:spAutoFit/>
          </a:bodyPr>
          <a:lstStyle/>
          <a:p>
            <a:pPr marL="342900" indent="-342900">
              <a:lnSpc>
                <a:spcPct val="150000"/>
              </a:lnSpc>
              <a:buFont typeface="Arial" panose="020B0604020202020204" pitchFamily="34" charset="0"/>
              <a:buChar char="•"/>
            </a:pPr>
            <a:r>
              <a:rPr lang="en-US" sz="2400" spc="-38" dirty="0" smtClean="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End </a:t>
            </a:r>
            <a:r>
              <a:rPr lang="en-US" sz="2400" spc="-38" dirty="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to End </a:t>
            </a:r>
            <a:r>
              <a:rPr lang="en-US" sz="2400" spc="-38" dirty="0" err="1">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Cyberphysical</a:t>
            </a:r>
            <a:r>
              <a:rPr lang="en-US" sz="2400" spc="-38" dirty="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 Security &amp; Privacy</a:t>
            </a:r>
          </a:p>
          <a:p>
            <a:pPr marL="342900" indent="-342900">
              <a:lnSpc>
                <a:spcPct val="150000"/>
              </a:lnSpc>
              <a:buFont typeface="Arial" panose="020B0604020202020204" pitchFamily="34" charset="0"/>
              <a:buChar char="•"/>
            </a:pPr>
            <a:r>
              <a:rPr lang="en-US" sz="2400" spc="-38" dirty="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Device Management / Remote Update of Software and Firmware</a:t>
            </a:r>
          </a:p>
          <a:p>
            <a:pPr marL="342900" indent="-342900">
              <a:lnSpc>
                <a:spcPct val="150000"/>
              </a:lnSpc>
              <a:buFont typeface="Arial" panose="020B0604020202020204" pitchFamily="34" charset="0"/>
              <a:buChar char="•"/>
            </a:pPr>
            <a:r>
              <a:rPr lang="en-US" sz="2400" spc="-38" dirty="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High Scale Telemetry and Command &amp; Control</a:t>
            </a:r>
          </a:p>
          <a:p>
            <a:pPr marL="342900" indent="-342900">
              <a:lnSpc>
                <a:spcPct val="150000"/>
              </a:lnSpc>
              <a:buFont typeface="Arial" panose="020B0604020202020204" pitchFamily="34" charset="0"/>
              <a:buChar char="•"/>
            </a:pPr>
            <a:r>
              <a:rPr lang="en-US" sz="2400" spc="-38" dirty="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Hyperscale Cloud / Multi-Region Support</a:t>
            </a:r>
          </a:p>
          <a:p>
            <a:pPr marL="342900" indent="-342900">
              <a:lnSpc>
                <a:spcPct val="150000"/>
              </a:lnSpc>
              <a:buFont typeface="Arial" panose="020B0604020202020204" pitchFamily="34" charset="0"/>
              <a:buChar char="•"/>
            </a:pPr>
            <a:r>
              <a:rPr lang="en-US" sz="2400" spc="-38" dirty="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On-Premises Support</a:t>
            </a:r>
          </a:p>
          <a:p>
            <a:pPr marL="342900" indent="-342900">
              <a:lnSpc>
                <a:spcPct val="150000"/>
              </a:lnSpc>
              <a:buFont typeface="Arial" panose="020B0604020202020204" pitchFamily="34" charset="0"/>
              <a:buChar char="•"/>
            </a:pPr>
            <a:r>
              <a:rPr lang="en-US" sz="2400" spc="-38" dirty="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Rich Analytics / Cold and Hot Support</a:t>
            </a:r>
          </a:p>
          <a:p>
            <a:pPr marL="342900" indent="-342900">
              <a:lnSpc>
                <a:spcPct val="150000"/>
              </a:lnSpc>
              <a:buFont typeface="Arial" panose="020B0604020202020204" pitchFamily="34" charset="0"/>
              <a:buChar char="•"/>
            </a:pPr>
            <a:r>
              <a:rPr lang="en-US" sz="2400" spc="-38" dirty="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rPr>
              <a:t>Support for Heterogeneous Devices &amp; Operating Systems</a:t>
            </a:r>
          </a:p>
        </p:txBody>
      </p:sp>
    </p:spTree>
    <p:extLst>
      <p:ext uri="{BB962C8B-B14F-4D97-AF65-F5344CB8AC3E}">
        <p14:creationId xmlns:p14="http://schemas.microsoft.com/office/powerpoint/2010/main" val="1848525381"/>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8637" y="2735262"/>
            <a:ext cx="8458200" cy="565027"/>
          </a:xfrm>
        </p:spPr>
        <p:txBody>
          <a:bodyPr/>
          <a:lstStyle/>
          <a:p>
            <a:pPr algn="ctr"/>
            <a:r>
              <a:rPr lang="en-US" dirty="0" smtClean="0"/>
              <a:t>High Level IoT Patterns</a:t>
            </a:r>
            <a:endParaRPr lang="en-US" dirty="0"/>
          </a:p>
        </p:txBody>
      </p:sp>
      <p:sp>
        <p:nvSpPr>
          <p:cNvPr id="3" name="Title 1"/>
          <p:cNvSpPr txBox="1">
            <a:spLocks/>
          </p:cNvSpPr>
          <p:nvPr/>
        </p:nvSpPr>
        <p:spPr>
          <a:xfrm>
            <a:off x="1798637" y="3954462"/>
            <a:ext cx="8458200" cy="565027"/>
          </a:xfrm>
          <a:prstGeom prst="rect">
            <a:avLst/>
          </a:prstGeom>
        </p:spPr>
        <p:txBody>
          <a:bodyPr vert="horz" wrap="square" lIns="146304" tIns="0" rIns="146304" bIns="0" rtlCol="0" anchor="t">
            <a:spAutoFit/>
          </a:bodyPr>
          <a:lstStyle>
            <a:lvl1pPr algn="l" defTabSz="699699" rtl="0" eaLnBrk="1" latinLnBrk="0" hangingPunct="1">
              <a:lnSpc>
                <a:spcPct val="90000"/>
              </a:lnSpc>
              <a:spcBef>
                <a:spcPct val="0"/>
              </a:spcBef>
              <a:buNone/>
              <a:defRPr lang="en-US" sz="4080" b="0" kern="1200" cap="none" spc="-102"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a:lstStyle>
          <a:p>
            <a:pPr algn="ctr"/>
            <a:r>
              <a:rPr lang="en-US" dirty="0" smtClean="0"/>
              <a:t>Device – Edge - Cloud</a:t>
            </a:r>
            <a:endParaRPr lang="en-US" dirty="0"/>
          </a:p>
        </p:txBody>
      </p:sp>
    </p:spTree>
    <p:extLst>
      <p:ext uri="{BB962C8B-B14F-4D97-AF65-F5344CB8AC3E}">
        <p14:creationId xmlns:p14="http://schemas.microsoft.com/office/powerpoint/2010/main" val="2691975224"/>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IoT Patterns – Edge and Cloud</a:t>
            </a:r>
            <a:endParaRPr lang="en-US" dirty="0"/>
          </a:p>
        </p:txBody>
      </p:sp>
      <p:sp>
        <p:nvSpPr>
          <p:cNvPr id="3" name="Text Placeholder 2"/>
          <p:cNvSpPr>
            <a:spLocks noGrp="1"/>
          </p:cNvSpPr>
          <p:nvPr>
            <p:ph type="body" sz="quarter" idx="10"/>
          </p:nvPr>
        </p:nvSpPr>
        <p:spPr>
          <a:xfrm>
            <a:off x="579437" y="1177218"/>
            <a:ext cx="11586326" cy="1563505"/>
          </a:xfrm>
        </p:spPr>
        <p:txBody>
          <a:bodyPr vert="horz" wrap="square" lIns="146304" tIns="45720" rIns="146304" bIns="45720" rtlCol="0">
            <a:spAutoFit/>
          </a:bodyPr>
          <a:lstStyle/>
          <a:p>
            <a:pPr marL="457200" indent="-457200">
              <a:spcBef>
                <a:spcPts val="1200"/>
              </a:spcBef>
              <a:buFont typeface="Arial" panose="020B0604020202020204" pitchFamily="34" charset="0"/>
              <a:buChar char="•"/>
            </a:pPr>
            <a:r>
              <a:rPr lang="en-US" sz="2800" kern="1200" dirty="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Some processing is best at the edge</a:t>
            </a:r>
          </a:p>
          <a:p>
            <a:pPr marL="457200" indent="-457200">
              <a:spcBef>
                <a:spcPts val="1200"/>
              </a:spcBef>
              <a:buFont typeface="Arial" panose="020B0604020202020204" pitchFamily="34" charset="0"/>
              <a:buChar char="•"/>
            </a:pPr>
            <a:r>
              <a:rPr lang="en-US" sz="2800" kern="1200" dirty="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Some processing is best in the cloud</a:t>
            </a:r>
          </a:p>
          <a:p>
            <a:pPr marL="457200" indent="-457200">
              <a:spcBef>
                <a:spcPts val="1200"/>
              </a:spcBef>
              <a:buFont typeface="Arial" panose="020B0604020202020204" pitchFamily="34" charset="0"/>
              <a:buChar char="•"/>
            </a:pPr>
            <a:r>
              <a:rPr lang="en-US" sz="2800" kern="1200" dirty="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The two must work in harmony to realize the full benefits of IoT</a:t>
            </a:r>
          </a:p>
        </p:txBody>
      </p:sp>
      <p:sp>
        <p:nvSpPr>
          <p:cNvPr id="45" name="cloud"/>
          <p:cNvSpPr>
            <a:spLocks noChangeAspect="1"/>
          </p:cNvSpPr>
          <p:nvPr/>
        </p:nvSpPr>
        <p:spPr bwMode="black">
          <a:xfrm>
            <a:off x="6294437" y="3417372"/>
            <a:ext cx="6054902" cy="3432690"/>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00BCF2">
              <a:lumMod val="20000"/>
              <a:lumOff val="80000"/>
            </a:srgbClr>
          </a:solidFill>
          <a:ln w="76200" cap="flat" cmpd="sng" algn="ctr">
            <a:gradFill flip="none" rotWithShape="1">
              <a:gsLst>
                <a:gs pos="50000">
                  <a:srgbClr val="5EB6DA"/>
                </a:gs>
                <a:gs pos="50000">
                  <a:srgbClr val="3999C6"/>
                </a:gs>
              </a:gsLst>
              <a:lin ang="8100000" scaled="1"/>
              <a:tileRect/>
            </a:gradFill>
            <a:prstDash val="solid"/>
          </a:ln>
          <a:effectLst/>
          <a:extLst/>
        </p:spPr>
        <p:txBody>
          <a:bodyPr tIns="822960" rtlCol="0" anchor="ctr"/>
          <a:lstStyle/>
          <a:p>
            <a:pPr marL="0" marR="0" lvl="0" indent="0" algn="ctr" defTabSz="914400" eaLnBrk="1" fontAlgn="auto" latinLnBrk="0" hangingPunct="1">
              <a:lnSpc>
                <a:spcPct val="80000"/>
              </a:lnSpc>
              <a:spcBef>
                <a:spcPts val="0"/>
              </a:spcBef>
              <a:spcAft>
                <a:spcPts val="0"/>
              </a:spcAft>
              <a:buClrTx/>
              <a:buSzTx/>
              <a:buFontTx/>
              <a:buNone/>
              <a:tabLst/>
              <a:defRPr/>
            </a:pPr>
            <a:endParaRPr kumimoji="0" lang="en-US" sz="4400" b="0" i="0" u="none" strike="noStrike" kern="0" cap="none" spc="-150" normalizeH="0" baseline="0" noProof="0" dirty="0" smtClean="0">
              <a:ln>
                <a:noFill/>
              </a:ln>
              <a:solidFill>
                <a:srgbClr val="FFFFFF"/>
              </a:solidFill>
              <a:effectLst/>
              <a:uLnTx/>
              <a:uFillTx/>
              <a:latin typeface="Segoe UI Light"/>
              <a:ea typeface="+mn-ea"/>
              <a:cs typeface="+mn-cs"/>
            </a:endParaRPr>
          </a:p>
        </p:txBody>
      </p:sp>
      <p:sp>
        <p:nvSpPr>
          <p:cNvPr id="96" name="Rectangle 95"/>
          <p:cNvSpPr/>
          <p:nvPr/>
        </p:nvSpPr>
        <p:spPr>
          <a:xfrm>
            <a:off x="1641275" y="3501660"/>
            <a:ext cx="893771" cy="523220"/>
          </a:xfrm>
          <a:prstGeom prst="rect">
            <a:avLst/>
          </a:prstGeom>
        </p:spPr>
        <p:txBody>
          <a:bodyPr wrap="none">
            <a:spAutoFit/>
          </a:bodyPr>
          <a:lstStyle/>
          <a:p>
            <a:r>
              <a:rPr lang="en-US" sz="2800" spc="-102" dirty="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Edge</a:t>
            </a:r>
          </a:p>
        </p:txBody>
      </p:sp>
      <p:sp>
        <p:nvSpPr>
          <p:cNvPr id="97" name="Rectangle 96"/>
          <p:cNvSpPr/>
          <p:nvPr/>
        </p:nvSpPr>
        <p:spPr>
          <a:xfrm>
            <a:off x="8504237" y="3501660"/>
            <a:ext cx="1010533" cy="523220"/>
          </a:xfrm>
          <a:prstGeom prst="rect">
            <a:avLst/>
          </a:prstGeom>
        </p:spPr>
        <p:txBody>
          <a:bodyPr wrap="none">
            <a:spAutoFit/>
          </a:bodyPr>
          <a:lstStyle/>
          <a:p>
            <a:r>
              <a:rPr lang="en-US" sz="2800" spc="-102"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Cloud</a:t>
            </a:r>
            <a:endParaRPr lang="en-US" sz="2800" spc="-102" dirty="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endParaRPr>
          </a:p>
        </p:txBody>
      </p:sp>
      <p:sp>
        <p:nvSpPr>
          <p:cNvPr id="43" name="Text Placeholder 2"/>
          <p:cNvSpPr>
            <a:spLocks noGrp="1"/>
          </p:cNvSpPr>
          <p:nvPr>
            <p:ph type="body" sz="quarter" idx="10"/>
          </p:nvPr>
        </p:nvSpPr>
        <p:spPr>
          <a:xfrm>
            <a:off x="1723554" y="4183062"/>
            <a:ext cx="4542366" cy="1015663"/>
          </a:xfrm>
        </p:spPr>
        <p:txBody>
          <a:bodyPr/>
          <a:lstStyle/>
          <a:p>
            <a:pPr>
              <a:lnSpc>
                <a:spcPct val="100000"/>
              </a:lnSpc>
              <a:spcBef>
                <a:spcPts val="0"/>
              </a:spcBef>
              <a:buFont typeface="Arial" panose="020B0604020202020204" pitchFamily="34" charset="0"/>
              <a:buChar char="•"/>
            </a:pPr>
            <a:r>
              <a:rPr lang="en-US" sz="2000" kern="120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Low latency “closed loop” processing</a:t>
            </a:r>
          </a:p>
          <a:p>
            <a:pPr>
              <a:lnSpc>
                <a:spcPct val="100000"/>
              </a:lnSpc>
              <a:spcBef>
                <a:spcPts val="0"/>
              </a:spcBef>
              <a:buFont typeface="Arial" panose="020B0604020202020204" pitchFamily="34" charset="0"/>
              <a:buChar char="•"/>
            </a:pPr>
            <a:r>
              <a:rPr lang="en-US" sz="2000" kern="120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Batching/Filtering</a:t>
            </a:r>
          </a:p>
          <a:p>
            <a:pPr>
              <a:lnSpc>
                <a:spcPct val="100000"/>
              </a:lnSpc>
              <a:spcBef>
                <a:spcPts val="0"/>
              </a:spcBef>
              <a:buFont typeface="Arial" panose="020B0604020202020204" pitchFamily="34" charset="0"/>
              <a:buChar char="•"/>
            </a:pPr>
            <a:r>
              <a:rPr lang="en-US" sz="2000" kern="120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Network isolation</a:t>
            </a:r>
          </a:p>
        </p:txBody>
      </p:sp>
      <p:sp>
        <p:nvSpPr>
          <p:cNvPr id="44" name="Text Placeholder 2"/>
          <p:cNvSpPr>
            <a:spLocks noGrp="1"/>
          </p:cNvSpPr>
          <p:nvPr>
            <p:ph type="body" sz="quarter" idx="10"/>
          </p:nvPr>
        </p:nvSpPr>
        <p:spPr>
          <a:xfrm>
            <a:off x="7922302" y="4240063"/>
            <a:ext cx="4542366" cy="1015663"/>
          </a:xfrm>
        </p:spPr>
        <p:txBody>
          <a:bodyPr/>
          <a:lstStyle/>
          <a:p>
            <a:pPr>
              <a:lnSpc>
                <a:spcPct val="100000"/>
              </a:lnSpc>
              <a:spcBef>
                <a:spcPts val="0"/>
              </a:spcBef>
              <a:buFont typeface="Arial" panose="020B0604020202020204" pitchFamily="34" charset="0"/>
              <a:buChar char="•"/>
            </a:pPr>
            <a:r>
              <a:rPr lang="en-US" sz="2000" kern="120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Central monitoring &amp; management</a:t>
            </a:r>
          </a:p>
          <a:p>
            <a:pPr>
              <a:lnSpc>
                <a:spcPct val="100000"/>
              </a:lnSpc>
              <a:spcBef>
                <a:spcPts val="0"/>
              </a:spcBef>
              <a:buFont typeface="Arial" panose="020B0604020202020204" pitchFamily="34" charset="0"/>
              <a:buChar char="•"/>
            </a:pPr>
            <a:r>
              <a:rPr lang="en-US" sz="2000" kern="120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“Hot” and “</a:t>
            </a:r>
            <a:r>
              <a:rPr lang="en-US" sz="2000" kern="1200" dirty="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c</a:t>
            </a:r>
            <a:r>
              <a:rPr lang="en-US" sz="2000" kern="120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old” analytics</a:t>
            </a:r>
          </a:p>
          <a:p>
            <a:pPr>
              <a:lnSpc>
                <a:spcPct val="100000"/>
              </a:lnSpc>
              <a:spcBef>
                <a:spcPts val="0"/>
              </a:spcBef>
              <a:buFont typeface="Arial" panose="020B0604020202020204" pitchFamily="34" charset="0"/>
              <a:buChar char="•"/>
            </a:pPr>
            <a:r>
              <a:rPr lang="en-US" sz="2000" kern="120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Business integration</a:t>
            </a:r>
          </a:p>
        </p:txBody>
      </p:sp>
      <p:grpSp>
        <p:nvGrpSpPr>
          <p:cNvPr id="58" name="1 Devices - sensors"/>
          <p:cNvGrpSpPr/>
          <p:nvPr/>
        </p:nvGrpSpPr>
        <p:grpSpPr>
          <a:xfrm>
            <a:off x="1036637" y="4183062"/>
            <a:ext cx="228600" cy="2499166"/>
            <a:chOff x="814417" y="2055636"/>
            <a:chExt cx="333651" cy="3931439"/>
          </a:xfrm>
        </p:grpSpPr>
        <p:sp>
          <p:nvSpPr>
            <p:cNvPr id="59" name="Rectangle 58"/>
            <p:cNvSpPr/>
            <p:nvPr/>
          </p:nvSpPr>
          <p:spPr bwMode="auto">
            <a:xfrm>
              <a:off x="814417" y="2055636"/>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60" name="Frame 5"/>
            <p:cNvSpPr>
              <a:spLocks noChangeAspect="1"/>
            </p:cNvSpPr>
            <p:nvPr/>
          </p:nvSpPr>
          <p:spPr bwMode="auto">
            <a:xfrm>
              <a:off x="856938" y="2091865"/>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61" name="Rectangle 60"/>
            <p:cNvSpPr/>
            <p:nvPr/>
          </p:nvSpPr>
          <p:spPr bwMode="auto">
            <a:xfrm>
              <a:off x="814417" y="2417580"/>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62" name="Frame 5"/>
            <p:cNvSpPr>
              <a:spLocks noChangeAspect="1"/>
            </p:cNvSpPr>
            <p:nvPr/>
          </p:nvSpPr>
          <p:spPr bwMode="auto">
            <a:xfrm>
              <a:off x="856938" y="2453809"/>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63" name="Rectangle 62"/>
            <p:cNvSpPr/>
            <p:nvPr/>
          </p:nvSpPr>
          <p:spPr bwMode="auto">
            <a:xfrm>
              <a:off x="814417" y="2783225"/>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64" name="Frame 5"/>
            <p:cNvSpPr>
              <a:spLocks noChangeAspect="1"/>
            </p:cNvSpPr>
            <p:nvPr/>
          </p:nvSpPr>
          <p:spPr bwMode="auto">
            <a:xfrm>
              <a:off x="856938" y="2819454"/>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65" name="Rectangle 64"/>
            <p:cNvSpPr/>
            <p:nvPr/>
          </p:nvSpPr>
          <p:spPr bwMode="auto">
            <a:xfrm>
              <a:off x="814417" y="3148898"/>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66" name="Frame 5"/>
            <p:cNvSpPr>
              <a:spLocks noChangeAspect="1"/>
            </p:cNvSpPr>
            <p:nvPr/>
          </p:nvSpPr>
          <p:spPr bwMode="auto">
            <a:xfrm>
              <a:off x="856938" y="3185127"/>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67" name="Rectangle 66"/>
            <p:cNvSpPr/>
            <p:nvPr/>
          </p:nvSpPr>
          <p:spPr bwMode="auto">
            <a:xfrm>
              <a:off x="814417" y="3511836"/>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68" name="Frame 5"/>
            <p:cNvSpPr>
              <a:spLocks noChangeAspect="1"/>
            </p:cNvSpPr>
            <p:nvPr/>
          </p:nvSpPr>
          <p:spPr bwMode="auto">
            <a:xfrm>
              <a:off x="856938" y="3548064"/>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69" name="Rectangle 68"/>
            <p:cNvSpPr/>
            <p:nvPr/>
          </p:nvSpPr>
          <p:spPr bwMode="auto">
            <a:xfrm>
              <a:off x="814417" y="3873444"/>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70" name="Frame 5"/>
            <p:cNvSpPr>
              <a:spLocks noChangeAspect="1"/>
            </p:cNvSpPr>
            <p:nvPr/>
          </p:nvSpPr>
          <p:spPr bwMode="auto">
            <a:xfrm>
              <a:off x="856938" y="3909673"/>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71" name="Rectangle 70"/>
            <p:cNvSpPr/>
            <p:nvPr/>
          </p:nvSpPr>
          <p:spPr bwMode="auto">
            <a:xfrm>
              <a:off x="814417" y="4227997"/>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72" name="Frame 5"/>
            <p:cNvSpPr>
              <a:spLocks noChangeAspect="1"/>
            </p:cNvSpPr>
            <p:nvPr/>
          </p:nvSpPr>
          <p:spPr bwMode="auto">
            <a:xfrm>
              <a:off x="856938" y="4264225"/>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74" name="Rectangle 73"/>
            <p:cNvSpPr/>
            <p:nvPr/>
          </p:nvSpPr>
          <p:spPr bwMode="auto">
            <a:xfrm>
              <a:off x="814417" y="4588407"/>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76" name="Frame 5"/>
            <p:cNvSpPr>
              <a:spLocks noChangeAspect="1"/>
            </p:cNvSpPr>
            <p:nvPr/>
          </p:nvSpPr>
          <p:spPr bwMode="auto">
            <a:xfrm>
              <a:off x="856938" y="4624635"/>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77" name="Rectangle 76"/>
            <p:cNvSpPr/>
            <p:nvPr/>
          </p:nvSpPr>
          <p:spPr bwMode="auto">
            <a:xfrm>
              <a:off x="814417" y="4948865"/>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78" name="Frame 5"/>
            <p:cNvSpPr>
              <a:spLocks noChangeAspect="1"/>
            </p:cNvSpPr>
            <p:nvPr/>
          </p:nvSpPr>
          <p:spPr bwMode="auto">
            <a:xfrm>
              <a:off x="856938" y="4985094"/>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83" name="Rectangle 82"/>
            <p:cNvSpPr/>
            <p:nvPr/>
          </p:nvSpPr>
          <p:spPr bwMode="auto">
            <a:xfrm>
              <a:off x="814417" y="5307043"/>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85" name="Frame 5"/>
            <p:cNvSpPr>
              <a:spLocks noChangeAspect="1"/>
            </p:cNvSpPr>
            <p:nvPr/>
          </p:nvSpPr>
          <p:spPr bwMode="auto">
            <a:xfrm>
              <a:off x="856938" y="5343272"/>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86" name="Rectangle 85"/>
            <p:cNvSpPr/>
            <p:nvPr/>
          </p:nvSpPr>
          <p:spPr bwMode="auto">
            <a:xfrm>
              <a:off x="814417" y="5665173"/>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87" name="Frame 5"/>
            <p:cNvSpPr>
              <a:spLocks noChangeAspect="1"/>
            </p:cNvSpPr>
            <p:nvPr/>
          </p:nvSpPr>
          <p:spPr bwMode="auto">
            <a:xfrm>
              <a:off x="856938" y="5701402"/>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grpSp>
      <p:grpSp>
        <p:nvGrpSpPr>
          <p:cNvPr id="88" name="2 Field Gateway"/>
          <p:cNvGrpSpPr/>
          <p:nvPr/>
        </p:nvGrpSpPr>
        <p:grpSpPr>
          <a:xfrm>
            <a:off x="1883420" y="5634401"/>
            <a:ext cx="685800" cy="991056"/>
            <a:chOff x="1547306" y="5067599"/>
            <a:chExt cx="769091" cy="1063609"/>
          </a:xfrm>
        </p:grpSpPr>
        <p:sp>
          <p:nvSpPr>
            <p:cNvPr id="89" name="Rectangle 88"/>
            <p:cNvSpPr/>
            <p:nvPr/>
          </p:nvSpPr>
          <p:spPr bwMode="auto">
            <a:xfrm>
              <a:off x="1547306" y="5067599"/>
              <a:ext cx="769091" cy="1063609"/>
            </a:xfrm>
            <a:prstGeom prst="rect">
              <a:avLst/>
            </a:prstGeom>
            <a:solidFill>
              <a:schemeClr val="bg1">
                <a:alpha val="79000"/>
              </a:schemeClr>
            </a:solidFill>
            <a:ln w="19050">
              <a:gradFill>
                <a:gsLst>
                  <a:gs pos="50000">
                    <a:srgbClr val="5EB6DA"/>
                  </a:gs>
                  <a:gs pos="50000">
                    <a:srgbClr val="3999C6"/>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0" bIns="91414" numCol="1" spcCol="0" rtlCol="0" fromWordArt="0" anchor="b" anchorCtr="0" forceAA="0" compatLnSpc="1">
              <a:prstTxWarp prst="textNoShape">
                <a:avLst/>
              </a:prstTxWarp>
              <a:noAutofit/>
            </a:bodyPr>
            <a:lstStyle/>
            <a:p>
              <a:pPr defTabSz="913748" fontAlgn="base">
                <a:lnSpc>
                  <a:spcPct val="90000"/>
                </a:lnSpc>
                <a:spcBef>
                  <a:spcPct val="0"/>
                </a:spcBef>
                <a:spcAft>
                  <a:spcPts val="600"/>
                </a:spcAft>
              </a:pPr>
              <a:r>
                <a:rPr lang="en-US" sz="1100" dirty="0">
                  <a:solidFill>
                    <a:srgbClr val="404040">
                      <a:lumMod val="50000"/>
                    </a:srgbClr>
                  </a:solidFill>
                  <a:latin typeface="Segoe UI Semibold" panose="020B0702040204020203" pitchFamily="34" charset="0"/>
                  <a:ea typeface="Segoe UI" pitchFamily="34" charset="0"/>
                  <a:cs typeface="Segoe UI" pitchFamily="34" charset="0"/>
                </a:rPr>
                <a:t>Field Gateway</a:t>
              </a:r>
            </a:p>
          </p:txBody>
        </p:sp>
        <p:sp>
          <p:nvSpPr>
            <p:cNvPr id="90" name="Frame 5"/>
            <p:cNvSpPr>
              <a:spLocks noChangeAspect="1"/>
            </p:cNvSpPr>
            <p:nvPr/>
          </p:nvSpPr>
          <p:spPr bwMode="auto">
            <a:xfrm>
              <a:off x="1683184" y="5179458"/>
              <a:ext cx="497333" cy="497199"/>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grpSp>
      <p:grpSp>
        <p:nvGrpSpPr>
          <p:cNvPr id="91" name="2 Cloud Gateway"/>
          <p:cNvGrpSpPr/>
          <p:nvPr/>
        </p:nvGrpSpPr>
        <p:grpSpPr>
          <a:xfrm>
            <a:off x="6827837" y="4183063"/>
            <a:ext cx="748478" cy="2587582"/>
            <a:chOff x="3791485" y="1747795"/>
            <a:chExt cx="1150668" cy="4264069"/>
          </a:xfrm>
        </p:grpSpPr>
        <p:sp>
          <p:nvSpPr>
            <p:cNvPr id="92" name="Rectangle 91"/>
            <p:cNvSpPr/>
            <p:nvPr/>
          </p:nvSpPr>
          <p:spPr bwMode="auto">
            <a:xfrm>
              <a:off x="3791485" y="1747795"/>
              <a:ext cx="1150668" cy="4264069"/>
            </a:xfrm>
            <a:prstGeom prst="rect">
              <a:avLst/>
            </a:prstGeom>
            <a:solidFill>
              <a:srgbClr val="FFFFFF">
                <a:alpha val="90000"/>
              </a:srgbClr>
            </a:solidFill>
            <a:ln w="19050" cap="flat" cmpd="sng" algn="ctr">
              <a:gradFill>
                <a:gsLst>
                  <a:gs pos="50000">
                    <a:srgbClr val="5EB6DA"/>
                  </a:gs>
                  <a:gs pos="50000">
                    <a:srgbClr val="3999C6"/>
                  </a:gs>
                </a:gsLst>
                <a:lin ang="5400000" scaled="1"/>
              </a:gradFill>
              <a:prstDash val="solid"/>
              <a:headEnd type="none" w="med" len="med"/>
              <a:tailEnd type="none" w="med" len="med"/>
            </a:ln>
            <a:effectLst/>
          </p:spPr>
          <p:txBody>
            <a:bodyPr rot="0" spcFirstLastPara="0" vertOverflow="overflow" horzOverflow="overflow" vert="horz" wrap="square" lIns="91440" tIns="91440" rIns="0" bIns="91414" numCol="1" spcCol="0" rtlCol="0" fromWordArt="0" anchor="b" anchorCtr="0" forceAA="0" compatLnSpc="1">
              <a:prstTxWarp prst="textNoShape">
                <a:avLst/>
              </a:prstTxWarp>
              <a:noAutofit/>
            </a:bodyPr>
            <a:lstStyle/>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r>
                <a:rPr lang="en-US" sz="1100" dirty="0" smtClean="0">
                  <a:solidFill>
                    <a:srgbClr val="404040">
                      <a:lumMod val="50000"/>
                    </a:srgbClr>
                  </a:solidFill>
                  <a:latin typeface="Segoe UI Semibold" panose="020B0702040204020203" pitchFamily="34" charset="0"/>
                  <a:ea typeface="Segoe UI" pitchFamily="34" charset="0"/>
                  <a:cs typeface="Segoe UI" pitchFamily="34" charset="0"/>
                </a:rPr>
                <a:t>Cloud </a:t>
              </a:r>
              <a:r>
                <a:rPr lang="en-US" sz="1100" dirty="0">
                  <a:solidFill>
                    <a:srgbClr val="404040">
                      <a:lumMod val="50000"/>
                    </a:srgbClr>
                  </a:solidFill>
                  <a:latin typeface="Segoe UI Semibold" panose="020B0702040204020203" pitchFamily="34" charset="0"/>
                  <a:ea typeface="Segoe UI" pitchFamily="34" charset="0"/>
                  <a:cs typeface="Segoe UI" pitchFamily="34" charset="0"/>
                </a:rPr>
                <a:t>Gateway</a:t>
              </a:r>
            </a:p>
            <a:p>
              <a:pPr marL="0" marR="0" lvl="0" indent="0" defTabSz="913748" eaLnBrk="1" fontAlgn="base" latinLnBrk="0" hangingPunct="1">
                <a:lnSpc>
                  <a:spcPct val="90000"/>
                </a:lnSpc>
                <a:spcBef>
                  <a:spcPct val="0"/>
                </a:spcBef>
                <a:spcAft>
                  <a:spcPts val="0"/>
                </a:spcAft>
                <a:buClrTx/>
                <a:buSzTx/>
                <a:buFontTx/>
                <a:buNone/>
                <a:tabLst/>
                <a:defRPr/>
              </a:pPr>
              <a:endParaRPr kumimoji="0" lang="en-US" sz="800" b="0" i="0" u="none" strike="noStrike" kern="0" cap="none" spc="0" normalizeH="0" baseline="0" noProof="0" dirty="0" smtClean="0">
                <a:ln>
                  <a:noFill/>
                </a:ln>
                <a:solidFill>
                  <a:srgbClr val="404040">
                    <a:lumMod val="50000"/>
                  </a:srgbClr>
                </a:solidFill>
                <a:effectLst/>
                <a:uLnTx/>
                <a:uFillTx/>
                <a:latin typeface="Segoe UI Semibold" panose="020B0702040204020203" pitchFamily="34" charset="0"/>
                <a:ea typeface="Segoe UI" pitchFamily="34" charset="0"/>
                <a:cs typeface="Segoe UI" pitchFamily="34" charset="0"/>
              </a:endParaRPr>
            </a:p>
          </p:txBody>
        </p:sp>
        <p:grpSp>
          <p:nvGrpSpPr>
            <p:cNvPr id="93" name="Group 92"/>
            <p:cNvGrpSpPr/>
            <p:nvPr/>
          </p:nvGrpSpPr>
          <p:grpSpPr>
            <a:xfrm>
              <a:off x="3927292" y="3995666"/>
              <a:ext cx="828567" cy="927460"/>
              <a:chOff x="3877162" y="5123432"/>
              <a:chExt cx="981582" cy="1503227"/>
            </a:xfrm>
          </p:grpSpPr>
          <p:grpSp>
            <p:nvGrpSpPr>
              <p:cNvPr id="94" name="Group 93"/>
              <p:cNvGrpSpPr/>
              <p:nvPr/>
            </p:nvGrpSpPr>
            <p:grpSpPr>
              <a:xfrm>
                <a:off x="4076171" y="5365679"/>
                <a:ext cx="640698" cy="978963"/>
                <a:chOff x="3979952" y="6497423"/>
                <a:chExt cx="745464" cy="1374674"/>
              </a:xfrm>
            </p:grpSpPr>
            <p:sp>
              <p:nvSpPr>
                <p:cNvPr id="99" name="Rectangle 98"/>
                <p:cNvSpPr/>
                <p:nvPr>
                  <p:custDataLst>
                    <p:tags r:id="rId1"/>
                  </p:custDataLst>
                </p:nvPr>
              </p:nvSpPr>
              <p:spPr bwMode="auto">
                <a:xfrm>
                  <a:off x="3979952" y="6497423"/>
                  <a:ext cx="182881" cy="365759"/>
                </a:xfrm>
                <a:prstGeom prst="rect">
                  <a:avLst/>
                </a:prstGeom>
                <a:solidFill>
                  <a:srgbClr val="BAD80A"/>
                </a:solidFill>
                <a:ln w="9525" cap="flat" cmpd="sng" algn="ctr">
                  <a:noFill/>
                  <a:prstDash val="solid"/>
                  <a:headEnd type="none" w="med" len="med"/>
                  <a:tailEnd type="none" w="med" len="med"/>
                </a:ln>
                <a:effectLst/>
              </p:spPr>
              <p:txBody>
                <a:bodyPr lIns="68580" tIns="45720" rIns="68580" bIns="45720" rtlCol="0" anchor="b" anchorCtr="0"/>
                <a:lstStyle/>
                <a:p>
                  <a:pPr marL="0" marR="0" lvl="0" indent="0" defTabSz="932406"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gradFill flip="none" rotWithShape="1">
                      <a:gsLst>
                        <a:gs pos="0">
                          <a:srgbClr val="FFFFFF"/>
                        </a:gs>
                        <a:gs pos="100000">
                          <a:srgbClr val="FFFFFF"/>
                        </a:gs>
                      </a:gsLst>
                      <a:lin ang="5400000" scaled="0"/>
                      <a:tileRect/>
                    </a:gradFill>
                    <a:effectLst/>
                    <a:uLnTx/>
                    <a:uFillTx/>
                    <a:latin typeface="Segoe UI"/>
                    <a:ea typeface="Segoe UI" pitchFamily="34" charset="0"/>
                    <a:cs typeface="Segoe UI" pitchFamily="34" charset="0"/>
                  </a:endParaRPr>
                </a:p>
              </p:txBody>
            </p:sp>
            <p:sp>
              <p:nvSpPr>
                <p:cNvPr id="100" name="Rectangle 99"/>
                <p:cNvSpPr/>
                <p:nvPr>
                  <p:custDataLst>
                    <p:tags r:id="rId2"/>
                  </p:custDataLst>
                </p:nvPr>
              </p:nvSpPr>
              <p:spPr bwMode="auto">
                <a:xfrm>
                  <a:off x="4270659" y="6751440"/>
                  <a:ext cx="182881" cy="365759"/>
                </a:xfrm>
                <a:prstGeom prst="rect">
                  <a:avLst/>
                </a:prstGeom>
                <a:solidFill>
                  <a:srgbClr val="BAD80A"/>
                </a:solidFill>
                <a:ln w="9525" cap="flat" cmpd="sng" algn="ctr">
                  <a:noFill/>
                  <a:prstDash val="solid"/>
                  <a:headEnd type="none" w="med" len="med"/>
                  <a:tailEnd type="none" w="med" len="med"/>
                </a:ln>
                <a:effectLst/>
              </p:spPr>
              <p:txBody>
                <a:bodyPr lIns="68580" tIns="45720" rIns="68580" bIns="45720" rtlCol="0" anchor="b" anchorCtr="0"/>
                <a:lstStyle/>
                <a:p>
                  <a:pPr marL="0" marR="0" lvl="0" indent="0" defTabSz="932406"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gradFill flip="none" rotWithShape="1">
                      <a:gsLst>
                        <a:gs pos="0">
                          <a:srgbClr val="FFFFFF"/>
                        </a:gs>
                        <a:gs pos="100000">
                          <a:srgbClr val="FFFFFF"/>
                        </a:gs>
                      </a:gsLst>
                      <a:lin ang="5400000" scaled="0"/>
                      <a:tileRect/>
                    </a:gradFill>
                    <a:effectLst/>
                    <a:uLnTx/>
                    <a:uFillTx/>
                    <a:latin typeface="Segoe UI"/>
                    <a:ea typeface="Segoe UI" pitchFamily="34" charset="0"/>
                    <a:cs typeface="Segoe UI" pitchFamily="34" charset="0"/>
                  </a:endParaRPr>
                </a:p>
              </p:txBody>
            </p:sp>
            <p:sp>
              <p:nvSpPr>
                <p:cNvPr id="101" name="Rectangle 100"/>
                <p:cNvSpPr/>
                <p:nvPr>
                  <p:custDataLst>
                    <p:tags r:id="rId3"/>
                  </p:custDataLst>
                </p:nvPr>
              </p:nvSpPr>
              <p:spPr bwMode="auto">
                <a:xfrm>
                  <a:off x="3979952" y="7001880"/>
                  <a:ext cx="182881" cy="365759"/>
                </a:xfrm>
                <a:prstGeom prst="rect">
                  <a:avLst/>
                </a:prstGeom>
                <a:solidFill>
                  <a:srgbClr val="BAD80A"/>
                </a:solidFill>
                <a:ln w="9525" cap="flat" cmpd="sng" algn="ctr">
                  <a:noFill/>
                  <a:prstDash val="solid"/>
                  <a:headEnd type="none" w="med" len="med"/>
                  <a:tailEnd type="none" w="med" len="med"/>
                </a:ln>
                <a:effectLst/>
              </p:spPr>
              <p:txBody>
                <a:bodyPr lIns="68580" tIns="45720" rIns="68580" bIns="45720" rtlCol="0" anchor="b" anchorCtr="0"/>
                <a:lstStyle/>
                <a:p>
                  <a:pPr marL="0" marR="0" lvl="0" indent="0" defTabSz="932406"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gradFill flip="none" rotWithShape="1">
                      <a:gsLst>
                        <a:gs pos="0">
                          <a:srgbClr val="FFFFFF"/>
                        </a:gs>
                        <a:gs pos="100000">
                          <a:srgbClr val="FFFFFF"/>
                        </a:gs>
                      </a:gsLst>
                      <a:lin ang="5400000" scaled="0"/>
                      <a:tileRect/>
                    </a:gradFill>
                    <a:effectLst/>
                    <a:uLnTx/>
                    <a:uFillTx/>
                    <a:latin typeface="Segoe UI"/>
                    <a:ea typeface="Segoe UI" pitchFamily="34" charset="0"/>
                    <a:cs typeface="Segoe UI" pitchFamily="34" charset="0"/>
                  </a:endParaRPr>
                </a:p>
              </p:txBody>
            </p:sp>
            <p:sp>
              <p:nvSpPr>
                <p:cNvPr id="102" name="Rectangle 101"/>
                <p:cNvSpPr/>
                <p:nvPr>
                  <p:custDataLst>
                    <p:tags r:id="rId4"/>
                  </p:custDataLst>
                </p:nvPr>
              </p:nvSpPr>
              <p:spPr bwMode="auto">
                <a:xfrm>
                  <a:off x="4270659" y="7288552"/>
                  <a:ext cx="182881" cy="365759"/>
                </a:xfrm>
                <a:prstGeom prst="rect">
                  <a:avLst/>
                </a:prstGeom>
                <a:solidFill>
                  <a:srgbClr val="BAD80A"/>
                </a:solidFill>
                <a:ln w="9525" cap="flat" cmpd="sng" algn="ctr">
                  <a:noFill/>
                  <a:prstDash val="solid"/>
                  <a:headEnd type="none" w="med" len="med"/>
                  <a:tailEnd type="none" w="med" len="med"/>
                </a:ln>
                <a:effectLst/>
              </p:spPr>
              <p:txBody>
                <a:bodyPr lIns="68580" tIns="45720" rIns="68580" bIns="45720" rtlCol="0" anchor="b" anchorCtr="0"/>
                <a:lstStyle/>
                <a:p>
                  <a:pPr marL="0" marR="0" lvl="0" indent="0" defTabSz="932406"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gradFill flip="none" rotWithShape="1">
                      <a:gsLst>
                        <a:gs pos="0">
                          <a:srgbClr val="FFFFFF"/>
                        </a:gs>
                        <a:gs pos="100000">
                          <a:srgbClr val="FFFFFF"/>
                        </a:gs>
                      </a:gsLst>
                      <a:lin ang="5400000" scaled="0"/>
                      <a:tileRect/>
                    </a:gradFill>
                    <a:effectLst/>
                    <a:uLnTx/>
                    <a:uFillTx/>
                    <a:latin typeface="Segoe UI"/>
                    <a:ea typeface="Segoe UI" pitchFamily="34" charset="0"/>
                    <a:cs typeface="Segoe UI" pitchFamily="34" charset="0"/>
                  </a:endParaRPr>
                </a:p>
              </p:txBody>
            </p:sp>
            <p:sp>
              <p:nvSpPr>
                <p:cNvPr id="103" name="Rectangle 102"/>
                <p:cNvSpPr/>
                <p:nvPr>
                  <p:custDataLst>
                    <p:tags r:id="rId5"/>
                  </p:custDataLst>
                </p:nvPr>
              </p:nvSpPr>
              <p:spPr bwMode="auto">
                <a:xfrm>
                  <a:off x="3979952" y="7506338"/>
                  <a:ext cx="182881" cy="365759"/>
                </a:xfrm>
                <a:prstGeom prst="rect">
                  <a:avLst/>
                </a:prstGeom>
                <a:solidFill>
                  <a:srgbClr val="BAD80A"/>
                </a:solidFill>
                <a:ln w="9525" cap="flat" cmpd="sng" algn="ctr">
                  <a:noFill/>
                  <a:prstDash val="solid"/>
                  <a:headEnd type="none" w="med" len="med"/>
                  <a:tailEnd type="none" w="med" len="med"/>
                </a:ln>
                <a:effectLst/>
              </p:spPr>
              <p:txBody>
                <a:bodyPr lIns="68580" tIns="45720" rIns="68580" bIns="45720" rtlCol="0" anchor="b" anchorCtr="0"/>
                <a:lstStyle/>
                <a:p>
                  <a:pPr marL="0" marR="0" lvl="0" indent="0" defTabSz="932406"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gradFill flip="none" rotWithShape="1">
                      <a:gsLst>
                        <a:gs pos="0">
                          <a:srgbClr val="FFFFFF"/>
                        </a:gs>
                        <a:gs pos="100000">
                          <a:srgbClr val="FFFFFF"/>
                        </a:gs>
                      </a:gsLst>
                      <a:lin ang="5400000" scaled="0"/>
                      <a:tileRect/>
                    </a:gradFill>
                    <a:effectLst/>
                    <a:uLnTx/>
                    <a:uFillTx/>
                    <a:latin typeface="Segoe UI"/>
                    <a:ea typeface="Segoe UI" pitchFamily="34" charset="0"/>
                    <a:cs typeface="Segoe UI" pitchFamily="34" charset="0"/>
                  </a:endParaRPr>
                </a:p>
              </p:txBody>
            </p:sp>
            <p:sp>
              <p:nvSpPr>
                <p:cNvPr id="104" name="Rectangle 103"/>
                <p:cNvSpPr/>
                <p:nvPr>
                  <p:custDataLst>
                    <p:tags r:id="rId6"/>
                  </p:custDataLst>
                </p:nvPr>
              </p:nvSpPr>
              <p:spPr bwMode="auto">
                <a:xfrm>
                  <a:off x="4542537" y="7000470"/>
                  <a:ext cx="182879" cy="365759"/>
                </a:xfrm>
                <a:prstGeom prst="rect">
                  <a:avLst/>
                </a:prstGeom>
                <a:solidFill>
                  <a:srgbClr val="BAD80A"/>
                </a:solidFill>
                <a:ln w="9525" cap="flat" cmpd="sng" algn="ctr">
                  <a:noFill/>
                  <a:prstDash val="solid"/>
                  <a:headEnd type="none" w="med" len="med"/>
                  <a:tailEnd type="none" w="med" len="med"/>
                </a:ln>
                <a:effectLst/>
              </p:spPr>
              <p:txBody>
                <a:bodyPr lIns="68580" tIns="45720" rIns="68580" bIns="45720" rtlCol="0" anchor="b" anchorCtr="0"/>
                <a:lstStyle/>
                <a:p>
                  <a:pPr marL="0" marR="0" lvl="0" indent="0" defTabSz="932406"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gradFill flip="none" rotWithShape="1">
                      <a:gsLst>
                        <a:gs pos="0">
                          <a:srgbClr val="FFFFFF"/>
                        </a:gs>
                        <a:gs pos="100000">
                          <a:srgbClr val="FFFFFF"/>
                        </a:gs>
                      </a:gsLst>
                      <a:lin ang="5400000" scaled="0"/>
                      <a:tileRect/>
                    </a:gradFill>
                    <a:effectLst/>
                    <a:uLnTx/>
                    <a:uFillTx/>
                    <a:latin typeface="Segoe UI"/>
                    <a:ea typeface="Segoe UI" pitchFamily="34" charset="0"/>
                    <a:cs typeface="Segoe UI" pitchFamily="34" charset="0"/>
                  </a:endParaRPr>
                </a:p>
              </p:txBody>
            </p:sp>
          </p:grpSp>
          <p:sp>
            <p:nvSpPr>
              <p:cNvPr id="95" name="Freeform 94"/>
              <p:cNvSpPr/>
              <p:nvPr/>
            </p:nvSpPr>
            <p:spPr bwMode="auto">
              <a:xfrm rot="5400000">
                <a:off x="4202518" y="4800649"/>
                <a:ext cx="333444" cy="979009"/>
              </a:xfrm>
              <a:custGeom>
                <a:avLst/>
                <a:gdLst>
                  <a:gd name="connsiteX0" fmla="*/ 0 w 333445"/>
                  <a:gd name="connsiteY0" fmla="*/ 961200 h 979015"/>
                  <a:gd name="connsiteX1" fmla="*/ 0 w 333445"/>
                  <a:gd name="connsiteY1" fmla="*/ 18342 h 979015"/>
                  <a:gd name="connsiteX2" fmla="*/ 3 w 333445"/>
                  <a:gd name="connsiteY2" fmla="*/ 18342 h 979015"/>
                  <a:gd name="connsiteX3" fmla="*/ 3 w 333445"/>
                  <a:gd name="connsiteY3" fmla="*/ 0 h 979015"/>
                  <a:gd name="connsiteX4" fmla="*/ 333445 w 333445"/>
                  <a:gd name="connsiteY4" fmla="*/ 0 h 979015"/>
                  <a:gd name="connsiteX5" fmla="*/ 333445 w 333445"/>
                  <a:gd name="connsiteY5" fmla="*/ 133540 h 979015"/>
                  <a:gd name="connsiteX6" fmla="*/ 133541 w 333445"/>
                  <a:gd name="connsiteY6" fmla="*/ 133540 h 979015"/>
                  <a:gd name="connsiteX7" fmla="*/ 133541 w 333445"/>
                  <a:gd name="connsiteY7" fmla="*/ 845475 h 979015"/>
                  <a:gd name="connsiteX8" fmla="*/ 333444 w 333445"/>
                  <a:gd name="connsiteY8" fmla="*/ 845475 h 979015"/>
                  <a:gd name="connsiteX9" fmla="*/ 333444 w 333445"/>
                  <a:gd name="connsiteY9" fmla="*/ 979015 h 979015"/>
                  <a:gd name="connsiteX10" fmla="*/ 1 w 333445"/>
                  <a:gd name="connsiteY10" fmla="*/ 979015 h 979015"/>
                  <a:gd name="connsiteX11" fmla="*/ 1 w 333445"/>
                  <a:gd name="connsiteY11" fmla="*/ 961200 h 9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3445" h="979015">
                    <a:moveTo>
                      <a:pt x="0" y="961200"/>
                    </a:moveTo>
                    <a:lnTo>
                      <a:pt x="0" y="18342"/>
                    </a:lnTo>
                    <a:lnTo>
                      <a:pt x="3" y="18342"/>
                    </a:lnTo>
                    <a:lnTo>
                      <a:pt x="3" y="0"/>
                    </a:lnTo>
                    <a:lnTo>
                      <a:pt x="333445" y="0"/>
                    </a:lnTo>
                    <a:lnTo>
                      <a:pt x="333445" y="133540"/>
                    </a:lnTo>
                    <a:lnTo>
                      <a:pt x="133541" y="133540"/>
                    </a:lnTo>
                    <a:lnTo>
                      <a:pt x="133541" y="845475"/>
                    </a:lnTo>
                    <a:lnTo>
                      <a:pt x="333444" y="845475"/>
                    </a:lnTo>
                    <a:lnTo>
                      <a:pt x="333444" y="979015"/>
                    </a:lnTo>
                    <a:lnTo>
                      <a:pt x="1" y="979015"/>
                    </a:lnTo>
                    <a:lnTo>
                      <a:pt x="1" y="961200"/>
                    </a:lnTo>
                    <a:close/>
                  </a:path>
                </a:pathLst>
              </a:custGeom>
              <a:gradFill flip="none" rotWithShape="1">
                <a:gsLst>
                  <a:gs pos="50000">
                    <a:srgbClr val="5EB6DA"/>
                  </a:gs>
                  <a:gs pos="50000">
                    <a:srgbClr val="3999C6"/>
                  </a:gs>
                </a:gsLst>
                <a:lin ang="27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404040"/>
                  </a:solidFill>
                  <a:effectLst/>
                  <a:uLnTx/>
                  <a:uFillTx/>
                </a:endParaRPr>
              </a:p>
            </p:txBody>
          </p:sp>
          <p:sp>
            <p:nvSpPr>
              <p:cNvPr id="98" name="Freeform 97"/>
              <p:cNvSpPr/>
              <p:nvPr/>
            </p:nvSpPr>
            <p:spPr bwMode="auto">
              <a:xfrm rot="16200000" flipV="1">
                <a:off x="4199949" y="5970428"/>
                <a:ext cx="333444" cy="979017"/>
              </a:xfrm>
              <a:custGeom>
                <a:avLst/>
                <a:gdLst>
                  <a:gd name="connsiteX0" fmla="*/ 0 w 333445"/>
                  <a:gd name="connsiteY0" fmla="*/ 961200 h 979015"/>
                  <a:gd name="connsiteX1" fmla="*/ 0 w 333445"/>
                  <a:gd name="connsiteY1" fmla="*/ 18342 h 979015"/>
                  <a:gd name="connsiteX2" fmla="*/ 3 w 333445"/>
                  <a:gd name="connsiteY2" fmla="*/ 18342 h 979015"/>
                  <a:gd name="connsiteX3" fmla="*/ 3 w 333445"/>
                  <a:gd name="connsiteY3" fmla="*/ 0 h 979015"/>
                  <a:gd name="connsiteX4" fmla="*/ 333445 w 333445"/>
                  <a:gd name="connsiteY4" fmla="*/ 0 h 979015"/>
                  <a:gd name="connsiteX5" fmla="*/ 333445 w 333445"/>
                  <a:gd name="connsiteY5" fmla="*/ 133540 h 979015"/>
                  <a:gd name="connsiteX6" fmla="*/ 133541 w 333445"/>
                  <a:gd name="connsiteY6" fmla="*/ 133540 h 979015"/>
                  <a:gd name="connsiteX7" fmla="*/ 133541 w 333445"/>
                  <a:gd name="connsiteY7" fmla="*/ 845475 h 979015"/>
                  <a:gd name="connsiteX8" fmla="*/ 333444 w 333445"/>
                  <a:gd name="connsiteY8" fmla="*/ 845475 h 979015"/>
                  <a:gd name="connsiteX9" fmla="*/ 333444 w 333445"/>
                  <a:gd name="connsiteY9" fmla="*/ 979015 h 979015"/>
                  <a:gd name="connsiteX10" fmla="*/ 1 w 333445"/>
                  <a:gd name="connsiteY10" fmla="*/ 979015 h 979015"/>
                  <a:gd name="connsiteX11" fmla="*/ 1 w 333445"/>
                  <a:gd name="connsiteY11" fmla="*/ 961200 h 9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3445" h="979015">
                    <a:moveTo>
                      <a:pt x="0" y="961200"/>
                    </a:moveTo>
                    <a:lnTo>
                      <a:pt x="0" y="18342"/>
                    </a:lnTo>
                    <a:lnTo>
                      <a:pt x="3" y="18342"/>
                    </a:lnTo>
                    <a:lnTo>
                      <a:pt x="3" y="0"/>
                    </a:lnTo>
                    <a:lnTo>
                      <a:pt x="333445" y="0"/>
                    </a:lnTo>
                    <a:lnTo>
                      <a:pt x="333445" y="133540"/>
                    </a:lnTo>
                    <a:lnTo>
                      <a:pt x="133541" y="133540"/>
                    </a:lnTo>
                    <a:lnTo>
                      <a:pt x="133541" y="845475"/>
                    </a:lnTo>
                    <a:lnTo>
                      <a:pt x="333444" y="845475"/>
                    </a:lnTo>
                    <a:lnTo>
                      <a:pt x="333444" y="979015"/>
                    </a:lnTo>
                    <a:lnTo>
                      <a:pt x="1" y="979015"/>
                    </a:lnTo>
                    <a:lnTo>
                      <a:pt x="1" y="961200"/>
                    </a:lnTo>
                    <a:close/>
                  </a:path>
                </a:pathLst>
              </a:custGeom>
              <a:gradFill flip="none" rotWithShape="1">
                <a:gsLst>
                  <a:gs pos="50000">
                    <a:srgbClr val="5EB6DA"/>
                  </a:gs>
                  <a:gs pos="50000">
                    <a:srgbClr val="3999C6"/>
                  </a:gs>
                </a:gsLst>
                <a:lin ang="189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404040"/>
                  </a:solidFill>
                  <a:effectLst/>
                  <a:uLnTx/>
                  <a:uFillTx/>
                </a:endParaRPr>
              </a:p>
            </p:txBody>
          </p:sp>
        </p:grpSp>
      </p:grpSp>
      <p:cxnSp>
        <p:nvCxnSpPr>
          <p:cNvPr id="105" name="2 fg"/>
          <p:cNvCxnSpPr/>
          <p:nvPr/>
        </p:nvCxnSpPr>
        <p:spPr>
          <a:xfrm>
            <a:off x="1257142" y="6580812"/>
            <a:ext cx="623614" cy="7430"/>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6" name="2 fg"/>
          <p:cNvCxnSpPr/>
          <p:nvPr/>
        </p:nvCxnSpPr>
        <p:spPr>
          <a:xfrm>
            <a:off x="1257142" y="6350515"/>
            <a:ext cx="623614" cy="165"/>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7" name="2 fg"/>
          <p:cNvCxnSpPr>
            <a:endCxn id="89" idx="1"/>
          </p:cNvCxnSpPr>
          <p:nvPr/>
        </p:nvCxnSpPr>
        <p:spPr>
          <a:xfrm>
            <a:off x="1265237" y="6129144"/>
            <a:ext cx="618183" cy="785"/>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8" name="2 fg"/>
          <p:cNvCxnSpPr>
            <a:stCxn id="74" idx="3"/>
          </p:cNvCxnSpPr>
          <p:nvPr/>
        </p:nvCxnSpPr>
        <p:spPr>
          <a:xfrm flipV="1">
            <a:off x="1265237" y="5895426"/>
            <a:ext cx="615519" cy="1"/>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9" name="2 fg"/>
          <p:cNvCxnSpPr/>
          <p:nvPr/>
        </p:nvCxnSpPr>
        <p:spPr>
          <a:xfrm>
            <a:off x="1267901" y="5657784"/>
            <a:ext cx="615519" cy="5804"/>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0" name="2 fg"/>
          <p:cNvCxnSpPr/>
          <p:nvPr/>
        </p:nvCxnSpPr>
        <p:spPr>
          <a:xfrm flipV="1">
            <a:off x="2637521" y="6124565"/>
            <a:ext cx="4190316" cy="8294"/>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1" name="2 fg"/>
          <p:cNvCxnSpPr/>
          <p:nvPr/>
        </p:nvCxnSpPr>
        <p:spPr>
          <a:xfrm>
            <a:off x="1265237" y="5326062"/>
            <a:ext cx="5562600" cy="0"/>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45876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0" presetClass="entr" presetSubtype="0" fill="hold" nodeType="withEffect">
                                  <p:stCondLst>
                                    <p:cond delay="0"/>
                                  </p:stCondLst>
                                  <p:childTnLst>
                                    <p:set>
                                      <p:cBhvr>
                                        <p:cTn id="9" dur="1" fill="hold">
                                          <p:stCondLst>
                                            <p:cond delay="0"/>
                                          </p:stCondLst>
                                        </p:cTn>
                                        <p:tgtEl>
                                          <p:spTgt spid="91"/>
                                        </p:tgtEl>
                                        <p:attrNameLst>
                                          <p:attrName>style.visibility</p:attrName>
                                        </p:attrNameLst>
                                      </p:cBhvr>
                                      <p:to>
                                        <p:strVal val="visible"/>
                                      </p:to>
                                    </p:set>
                                    <p:animEffect transition="in" filter="fade">
                                      <p:cBhvr>
                                        <p:cTn id="10"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IoT Patterns – Stream Processing</a:t>
            </a:r>
            <a:endParaRPr lang="en-US" dirty="0"/>
          </a:p>
        </p:txBody>
      </p:sp>
      <p:sp>
        <p:nvSpPr>
          <p:cNvPr id="3" name="Text Placeholder 2"/>
          <p:cNvSpPr>
            <a:spLocks noGrp="1"/>
          </p:cNvSpPr>
          <p:nvPr>
            <p:ph type="body" sz="quarter" idx="10"/>
          </p:nvPr>
        </p:nvSpPr>
        <p:spPr>
          <a:xfrm>
            <a:off x="579437" y="1158374"/>
            <a:ext cx="11586326" cy="2105192"/>
          </a:xfrm>
        </p:spPr>
        <p:txBody>
          <a:bodyPr/>
          <a:lstStyle/>
          <a:p>
            <a:pPr marL="457200" indent="-457200">
              <a:spcBef>
                <a:spcPts val="1200"/>
              </a:spcBef>
              <a:buFont typeface="Arial" panose="020B0604020202020204" pitchFamily="34" charset="0"/>
              <a:buChar char="•"/>
            </a:pPr>
            <a:r>
              <a:rPr lang="en-US" sz="2800" kern="120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Processing signals from sets of individual devices</a:t>
            </a:r>
          </a:p>
          <a:p>
            <a:pPr marL="457200" indent="-457200">
              <a:spcBef>
                <a:spcPts val="1200"/>
              </a:spcBef>
              <a:buFont typeface="Arial" panose="020B0604020202020204" pitchFamily="34" charset="0"/>
              <a:buChar char="•"/>
            </a:pPr>
            <a:r>
              <a:rPr lang="en-US" sz="2800" kern="120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“Hot path” analytics to inspect telemetry and take action</a:t>
            </a:r>
          </a:p>
          <a:p>
            <a:pPr marL="457200" indent="-457200">
              <a:spcBef>
                <a:spcPts val="1200"/>
              </a:spcBef>
              <a:buFont typeface="Arial" panose="020B0604020202020204" pitchFamily="34" charset="0"/>
              <a:buChar char="•"/>
            </a:pPr>
            <a:r>
              <a:rPr lang="en-US" sz="2800" kern="120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“Cold path” analytics to find patterns &amp; insights and tune “hot path”</a:t>
            </a:r>
          </a:p>
          <a:p>
            <a:pPr marL="457200" indent="-457200">
              <a:spcBef>
                <a:spcPts val="1200"/>
              </a:spcBef>
              <a:buFont typeface="Arial" panose="020B0604020202020204" pitchFamily="34" charset="0"/>
              <a:buChar char="•"/>
            </a:pPr>
            <a:r>
              <a:rPr lang="en-US" sz="2800" kern="120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Balance between edge and cloud</a:t>
            </a:r>
          </a:p>
        </p:txBody>
      </p:sp>
      <p:grpSp>
        <p:nvGrpSpPr>
          <p:cNvPr id="5" name="1 Devices - sensors"/>
          <p:cNvGrpSpPr/>
          <p:nvPr/>
        </p:nvGrpSpPr>
        <p:grpSpPr>
          <a:xfrm>
            <a:off x="1036637" y="4183062"/>
            <a:ext cx="228600" cy="2499166"/>
            <a:chOff x="814417" y="2055636"/>
            <a:chExt cx="333651" cy="3931439"/>
          </a:xfrm>
        </p:grpSpPr>
        <p:sp>
          <p:nvSpPr>
            <p:cNvPr id="6" name="Rectangle 5"/>
            <p:cNvSpPr/>
            <p:nvPr/>
          </p:nvSpPr>
          <p:spPr bwMode="auto">
            <a:xfrm>
              <a:off x="814417" y="2055636"/>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8" name="Frame 5"/>
            <p:cNvSpPr>
              <a:spLocks noChangeAspect="1"/>
            </p:cNvSpPr>
            <p:nvPr/>
          </p:nvSpPr>
          <p:spPr bwMode="auto">
            <a:xfrm>
              <a:off x="856938" y="2091865"/>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9" name="Rectangle 8"/>
            <p:cNvSpPr/>
            <p:nvPr/>
          </p:nvSpPr>
          <p:spPr bwMode="auto">
            <a:xfrm>
              <a:off x="814417" y="2417580"/>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10" name="Frame 5"/>
            <p:cNvSpPr>
              <a:spLocks noChangeAspect="1"/>
            </p:cNvSpPr>
            <p:nvPr/>
          </p:nvSpPr>
          <p:spPr bwMode="auto">
            <a:xfrm>
              <a:off x="856938" y="2453809"/>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11" name="Rectangle 10"/>
            <p:cNvSpPr/>
            <p:nvPr/>
          </p:nvSpPr>
          <p:spPr bwMode="auto">
            <a:xfrm>
              <a:off x="814417" y="2783225"/>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12" name="Frame 5"/>
            <p:cNvSpPr>
              <a:spLocks noChangeAspect="1"/>
            </p:cNvSpPr>
            <p:nvPr/>
          </p:nvSpPr>
          <p:spPr bwMode="auto">
            <a:xfrm>
              <a:off x="856938" y="2819454"/>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13" name="Rectangle 12"/>
            <p:cNvSpPr/>
            <p:nvPr/>
          </p:nvSpPr>
          <p:spPr bwMode="auto">
            <a:xfrm>
              <a:off x="814417" y="3148898"/>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14" name="Frame 5"/>
            <p:cNvSpPr>
              <a:spLocks noChangeAspect="1"/>
            </p:cNvSpPr>
            <p:nvPr/>
          </p:nvSpPr>
          <p:spPr bwMode="auto">
            <a:xfrm>
              <a:off x="856938" y="3185127"/>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15" name="Rectangle 14"/>
            <p:cNvSpPr/>
            <p:nvPr/>
          </p:nvSpPr>
          <p:spPr bwMode="auto">
            <a:xfrm>
              <a:off x="814417" y="3511836"/>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16" name="Frame 5"/>
            <p:cNvSpPr>
              <a:spLocks noChangeAspect="1"/>
            </p:cNvSpPr>
            <p:nvPr/>
          </p:nvSpPr>
          <p:spPr bwMode="auto">
            <a:xfrm>
              <a:off x="856938" y="3548064"/>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17" name="Rectangle 16"/>
            <p:cNvSpPr/>
            <p:nvPr/>
          </p:nvSpPr>
          <p:spPr bwMode="auto">
            <a:xfrm>
              <a:off x="814417" y="3873444"/>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18" name="Frame 5"/>
            <p:cNvSpPr>
              <a:spLocks noChangeAspect="1"/>
            </p:cNvSpPr>
            <p:nvPr/>
          </p:nvSpPr>
          <p:spPr bwMode="auto">
            <a:xfrm>
              <a:off x="856938" y="3909673"/>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19" name="Rectangle 18"/>
            <p:cNvSpPr/>
            <p:nvPr/>
          </p:nvSpPr>
          <p:spPr bwMode="auto">
            <a:xfrm>
              <a:off x="814417" y="4227997"/>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20" name="Frame 5"/>
            <p:cNvSpPr>
              <a:spLocks noChangeAspect="1"/>
            </p:cNvSpPr>
            <p:nvPr/>
          </p:nvSpPr>
          <p:spPr bwMode="auto">
            <a:xfrm>
              <a:off x="856938" y="4264225"/>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21" name="Rectangle 20"/>
            <p:cNvSpPr/>
            <p:nvPr/>
          </p:nvSpPr>
          <p:spPr bwMode="auto">
            <a:xfrm>
              <a:off x="814417" y="4588407"/>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22" name="Frame 5"/>
            <p:cNvSpPr>
              <a:spLocks noChangeAspect="1"/>
            </p:cNvSpPr>
            <p:nvPr/>
          </p:nvSpPr>
          <p:spPr bwMode="auto">
            <a:xfrm>
              <a:off x="856938" y="4624635"/>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22"/>
            <p:cNvSpPr/>
            <p:nvPr/>
          </p:nvSpPr>
          <p:spPr bwMode="auto">
            <a:xfrm>
              <a:off x="814417" y="4948865"/>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24" name="Frame 5"/>
            <p:cNvSpPr>
              <a:spLocks noChangeAspect="1"/>
            </p:cNvSpPr>
            <p:nvPr/>
          </p:nvSpPr>
          <p:spPr bwMode="auto">
            <a:xfrm>
              <a:off x="856938" y="4985094"/>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25" name="Rectangle 24"/>
            <p:cNvSpPr/>
            <p:nvPr/>
          </p:nvSpPr>
          <p:spPr bwMode="auto">
            <a:xfrm>
              <a:off x="814417" y="5307043"/>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26" name="Frame 5"/>
            <p:cNvSpPr>
              <a:spLocks noChangeAspect="1"/>
            </p:cNvSpPr>
            <p:nvPr/>
          </p:nvSpPr>
          <p:spPr bwMode="auto">
            <a:xfrm>
              <a:off x="856938" y="5343272"/>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27" name="Rectangle 26"/>
            <p:cNvSpPr/>
            <p:nvPr/>
          </p:nvSpPr>
          <p:spPr bwMode="auto">
            <a:xfrm>
              <a:off x="814417" y="5665173"/>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28" name="Frame 5"/>
            <p:cNvSpPr>
              <a:spLocks noChangeAspect="1"/>
            </p:cNvSpPr>
            <p:nvPr/>
          </p:nvSpPr>
          <p:spPr bwMode="auto">
            <a:xfrm>
              <a:off x="856938" y="5701402"/>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grpSp>
      <p:grpSp>
        <p:nvGrpSpPr>
          <p:cNvPr id="29" name="2 Field Gateway"/>
          <p:cNvGrpSpPr/>
          <p:nvPr/>
        </p:nvGrpSpPr>
        <p:grpSpPr>
          <a:xfrm>
            <a:off x="1883420" y="5634401"/>
            <a:ext cx="685800" cy="991056"/>
            <a:chOff x="1547306" y="5067599"/>
            <a:chExt cx="769091" cy="1063609"/>
          </a:xfrm>
        </p:grpSpPr>
        <p:sp>
          <p:nvSpPr>
            <p:cNvPr id="30" name="Rectangle 29"/>
            <p:cNvSpPr/>
            <p:nvPr/>
          </p:nvSpPr>
          <p:spPr bwMode="auto">
            <a:xfrm>
              <a:off x="1547306" y="5067599"/>
              <a:ext cx="769091" cy="1063609"/>
            </a:xfrm>
            <a:prstGeom prst="rect">
              <a:avLst/>
            </a:prstGeom>
            <a:solidFill>
              <a:schemeClr val="bg1">
                <a:alpha val="79000"/>
              </a:schemeClr>
            </a:solidFill>
            <a:ln w="19050">
              <a:gradFill>
                <a:gsLst>
                  <a:gs pos="50000">
                    <a:srgbClr val="5EB6DA"/>
                  </a:gs>
                  <a:gs pos="50000">
                    <a:srgbClr val="3999C6"/>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0" bIns="91414" numCol="1" spcCol="0" rtlCol="0" fromWordArt="0" anchor="b" anchorCtr="0" forceAA="0" compatLnSpc="1">
              <a:prstTxWarp prst="textNoShape">
                <a:avLst/>
              </a:prstTxWarp>
              <a:noAutofit/>
            </a:bodyPr>
            <a:lstStyle/>
            <a:p>
              <a:pPr defTabSz="913748" fontAlgn="base">
                <a:lnSpc>
                  <a:spcPct val="90000"/>
                </a:lnSpc>
                <a:spcBef>
                  <a:spcPct val="0"/>
                </a:spcBef>
                <a:spcAft>
                  <a:spcPts val="600"/>
                </a:spcAft>
              </a:pPr>
              <a:r>
                <a:rPr lang="en-US" sz="1100" dirty="0">
                  <a:solidFill>
                    <a:srgbClr val="404040">
                      <a:lumMod val="50000"/>
                    </a:srgbClr>
                  </a:solidFill>
                  <a:latin typeface="Segoe UI Semibold" panose="020B0702040204020203" pitchFamily="34" charset="0"/>
                  <a:ea typeface="Segoe UI" pitchFamily="34" charset="0"/>
                  <a:cs typeface="Segoe UI" pitchFamily="34" charset="0"/>
                </a:rPr>
                <a:t>Field Gateway</a:t>
              </a:r>
            </a:p>
          </p:txBody>
        </p:sp>
        <p:sp>
          <p:nvSpPr>
            <p:cNvPr id="31" name="Frame 5"/>
            <p:cNvSpPr>
              <a:spLocks noChangeAspect="1"/>
            </p:cNvSpPr>
            <p:nvPr/>
          </p:nvSpPr>
          <p:spPr bwMode="auto">
            <a:xfrm>
              <a:off x="1683184" y="5179458"/>
              <a:ext cx="497333" cy="497199"/>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grpSp>
      <p:sp>
        <p:nvSpPr>
          <p:cNvPr id="45" name="cloud"/>
          <p:cNvSpPr>
            <a:spLocks noChangeAspect="1"/>
          </p:cNvSpPr>
          <p:nvPr/>
        </p:nvSpPr>
        <p:spPr bwMode="black">
          <a:xfrm>
            <a:off x="6283564" y="3415435"/>
            <a:ext cx="6054902" cy="3432690"/>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00BCF2">
              <a:lumMod val="20000"/>
              <a:lumOff val="80000"/>
            </a:srgbClr>
          </a:solidFill>
          <a:ln w="76200" cap="flat" cmpd="sng" algn="ctr">
            <a:gradFill flip="none" rotWithShape="1">
              <a:gsLst>
                <a:gs pos="50000">
                  <a:srgbClr val="5EB6DA"/>
                </a:gs>
                <a:gs pos="50000">
                  <a:srgbClr val="3999C6"/>
                </a:gs>
              </a:gsLst>
              <a:lin ang="8100000" scaled="1"/>
              <a:tileRect/>
            </a:gradFill>
            <a:prstDash val="solid"/>
          </a:ln>
          <a:effectLst/>
          <a:extLst/>
        </p:spPr>
        <p:txBody>
          <a:bodyPr tIns="822960" rtlCol="0" anchor="ctr"/>
          <a:lstStyle/>
          <a:p>
            <a:pPr marL="0" marR="0" lvl="0" indent="0" algn="ctr" defTabSz="914400" eaLnBrk="1" fontAlgn="auto" latinLnBrk="0" hangingPunct="1">
              <a:lnSpc>
                <a:spcPct val="80000"/>
              </a:lnSpc>
              <a:spcBef>
                <a:spcPts val="0"/>
              </a:spcBef>
              <a:spcAft>
                <a:spcPts val="0"/>
              </a:spcAft>
              <a:buClrTx/>
              <a:buSzTx/>
              <a:buFontTx/>
              <a:buNone/>
              <a:tabLst/>
              <a:defRPr/>
            </a:pPr>
            <a:endParaRPr kumimoji="0" lang="en-US" sz="4400" b="0" i="0" u="none" strike="noStrike" kern="0" cap="none" spc="-150" normalizeH="0" baseline="0" noProof="0" dirty="0" smtClean="0">
              <a:ln>
                <a:noFill/>
              </a:ln>
              <a:solidFill>
                <a:srgbClr val="FFFFFF"/>
              </a:solidFill>
              <a:effectLst/>
              <a:uLnTx/>
              <a:uFillTx/>
              <a:latin typeface="Segoe UI Light"/>
              <a:ea typeface="+mn-ea"/>
              <a:cs typeface="+mn-cs"/>
            </a:endParaRPr>
          </a:p>
        </p:txBody>
      </p:sp>
      <p:grpSp>
        <p:nvGrpSpPr>
          <p:cNvPr id="46" name="2 Cloud Gateway"/>
          <p:cNvGrpSpPr/>
          <p:nvPr/>
        </p:nvGrpSpPr>
        <p:grpSpPr>
          <a:xfrm>
            <a:off x="6827837" y="4206093"/>
            <a:ext cx="748478" cy="2564552"/>
            <a:chOff x="3791485" y="1785746"/>
            <a:chExt cx="1150668" cy="4226118"/>
          </a:xfrm>
        </p:grpSpPr>
        <p:sp>
          <p:nvSpPr>
            <p:cNvPr id="47" name="Rectangle 46"/>
            <p:cNvSpPr/>
            <p:nvPr/>
          </p:nvSpPr>
          <p:spPr bwMode="auto">
            <a:xfrm>
              <a:off x="3791485" y="1785746"/>
              <a:ext cx="1150668" cy="4226118"/>
            </a:xfrm>
            <a:prstGeom prst="rect">
              <a:avLst/>
            </a:prstGeom>
            <a:solidFill>
              <a:srgbClr val="FFFFFF">
                <a:alpha val="90000"/>
              </a:srgbClr>
            </a:solidFill>
            <a:ln w="19050" cap="flat" cmpd="sng" algn="ctr">
              <a:gradFill>
                <a:gsLst>
                  <a:gs pos="50000">
                    <a:srgbClr val="5EB6DA"/>
                  </a:gs>
                  <a:gs pos="50000">
                    <a:srgbClr val="3999C6"/>
                  </a:gs>
                </a:gsLst>
                <a:lin ang="5400000" scaled="1"/>
              </a:gradFill>
              <a:prstDash val="solid"/>
              <a:headEnd type="none" w="med" len="med"/>
              <a:tailEnd type="none" w="med" len="med"/>
            </a:ln>
            <a:effectLst/>
          </p:spPr>
          <p:txBody>
            <a:bodyPr rot="0" spcFirstLastPara="0" vertOverflow="overflow" horzOverflow="overflow" vert="horz" wrap="square" lIns="91440" tIns="91440" rIns="0" bIns="91414" numCol="1" spcCol="0" rtlCol="0" fromWordArt="0" anchor="b" anchorCtr="0" forceAA="0" compatLnSpc="1">
              <a:prstTxWarp prst="textNoShape">
                <a:avLst/>
              </a:prstTxWarp>
              <a:noAutofit/>
            </a:bodyPr>
            <a:lstStyle/>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r>
                <a:rPr lang="en-US" sz="1100" dirty="0" smtClean="0">
                  <a:solidFill>
                    <a:srgbClr val="404040">
                      <a:lumMod val="50000"/>
                    </a:srgbClr>
                  </a:solidFill>
                  <a:latin typeface="Segoe UI Semibold" panose="020B0702040204020203" pitchFamily="34" charset="0"/>
                  <a:ea typeface="Segoe UI" pitchFamily="34" charset="0"/>
                  <a:cs typeface="Segoe UI" pitchFamily="34" charset="0"/>
                </a:rPr>
                <a:t>Cloud </a:t>
              </a:r>
              <a:r>
                <a:rPr lang="en-US" sz="1100" dirty="0">
                  <a:solidFill>
                    <a:srgbClr val="404040">
                      <a:lumMod val="50000"/>
                    </a:srgbClr>
                  </a:solidFill>
                  <a:latin typeface="Segoe UI Semibold" panose="020B0702040204020203" pitchFamily="34" charset="0"/>
                  <a:ea typeface="Segoe UI" pitchFamily="34" charset="0"/>
                  <a:cs typeface="Segoe UI" pitchFamily="34" charset="0"/>
                </a:rPr>
                <a:t>Gateway</a:t>
              </a:r>
            </a:p>
            <a:p>
              <a:pPr marL="0" marR="0" lvl="0" indent="0" defTabSz="913748" eaLnBrk="1" fontAlgn="base" latinLnBrk="0" hangingPunct="1">
                <a:lnSpc>
                  <a:spcPct val="90000"/>
                </a:lnSpc>
                <a:spcBef>
                  <a:spcPct val="0"/>
                </a:spcBef>
                <a:spcAft>
                  <a:spcPts val="0"/>
                </a:spcAft>
                <a:buClrTx/>
                <a:buSzTx/>
                <a:buFontTx/>
                <a:buNone/>
                <a:tabLst/>
                <a:defRPr/>
              </a:pPr>
              <a:endParaRPr kumimoji="0" lang="en-US" sz="800" b="0" i="0" u="none" strike="noStrike" kern="0" cap="none" spc="0" normalizeH="0" baseline="0" noProof="0" dirty="0" smtClean="0">
                <a:ln>
                  <a:noFill/>
                </a:ln>
                <a:solidFill>
                  <a:srgbClr val="404040">
                    <a:lumMod val="50000"/>
                  </a:srgbClr>
                </a:solidFill>
                <a:effectLst/>
                <a:uLnTx/>
                <a:uFillTx/>
                <a:latin typeface="Segoe UI Semibold" panose="020B0702040204020203" pitchFamily="34" charset="0"/>
                <a:ea typeface="Segoe UI" pitchFamily="34" charset="0"/>
                <a:cs typeface="Segoe UI" pitchFamily="34" charset="0"/>
              </a:endParaRPr>
            </a:p>
          </p:txBody>
        </p:sp>
        <p:grpSp>
          <p:nvGrpSpPr>
            <p:cNvPr id="48" name="Group 47"/>
            <p:cNvGrpSpPr/>
            <p:nvPr/>
          </p:nvGrpSpPr>
          <p:grpSpPr>
            <a:xfrm>
              <a:off x="3927292" y="3995666"/>
              <a:ext cx="828567" cy="927460"/>
              <a:chOff x="3877162" y="5123432"/>
              <a:chExt cx="981582" cy="1503227"/>
            </a:xfrm>
          </p:grpSpPr>
          <p:grpSp>
            <p:nvGrpSpPr>
              <p:cNvPr id="49" name="Group 48"/>
              <p:cNvGrpSpPr/>
              <p:nvPr/>
            </p:nvGrpSpPr>
            <p:grpSpPr>
              <a:xfrm>
                <a:off x="4076171" y="5365679"/>
                <a:ext cx="640698" cy="978963"/>
                <a:chOff x="3979952" y="6497423"/>
                <a:chExt cx="745464" cy="1374674"/>
              </a:xfrm>
            </p:grpSpPr>
            <p:sp>
              <p:nvSpPr>
                <p:cNvPr id="52" name="Rectangle 51"/>
                <p:cNvSpPr/>
                <p:nvPr>
                  <p:custDataLst>
                    <p:tags r:id="rId1"/>
                  </p:custDataLst>
                </p:nvPr>
              </p:nvSpPr>
              <p:spPr bwMode="auto">
                <a:xfrm>
                  <a:off x="3979952" y="6497423"/>
                  <a:ext cx="182881" cy="365759"/>
                </a:xfrm>
                <a:prstGeom prst="rect">
                  <a:avLst/>
                </a:prstGeom>
                <a:solidFill>
                  <a:srgbClr val="BAD80A"/>
                </a:solidFill>
                <a:ln w="9525" cap="flat" cmpd="sng" algn="ctr">
                  <a:noFill/>
                  <a:prstDash val="solid"/>
                  <a:headEnd type="none" w="med" len="med"/>
                  <a:tailEnd type="none" w="med" len="med"/>
                </a:ln>
                <a:effectLst/>
              </p:spPr>
              <p:txBody>
                <a:bodyPr lIns="68580" tIns="45720" rIns="68580" bIns="45720" rtlCol="0" anchor="b" anchorCtr="0"/>
                <a:lstStyle/>
                <a:p>
                  <a:pPr marL="0" marR="0" lvl="0" indent="0" defTabSz="932406"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gradFill flip="none" rotWithShape="1">
                      <a:gsLst>
                        <a:gs pos="0">
                          <a:srgbClr val="FFFFFF"/>
                        </a:gs>
                        <a:gs pos="100000">
                          <a:srgbClr val="FFFFFF"/>
                        </a:gs>
                      </a:gsLst>
                      <a:lin ang="5400000" scaled="0"/>
                      <a:tileRect/>
                    </a:gradFill>
                    <a:effectLst/>
                    <a:uLnTx/>
                    <a:uFillTx/>
                    <a:latin typeface="Segoe UI"/>
                    <a:ea typeface="Segoe UI" pitchFamily="34" charset="0"/>
                    <a:cs typeface="Segoe UI" pitchFamily="34" charset="0"/>
                  </a:endParaRPr>
                </a:p>
              </p:txBody>
            </p:sp>
            <p:sp>
              <p:nvSpPr>
                <p:cNvPr id="53" name="Rectangle 52"/>
                <p:cNvSpPr/>
                <p:nvPr>
                  <p:custDataLst>
                    <p:tags r:id="rId2"/>
                  </p:custDataLst>
                </p:nvPr>
              </p:nvSpPr>
              <p:spPr bwMode="auto">
                <a:xfrm>
                  <a:off x="4270659" y="6751440"/>
                  <a:ext cx="182881" cy="365759"/>
                </a:xfrm>
                <a:prstGeom prst="rect">
                  <a:avLst/>
                </a:prstGeom>
                <a:solidFill>
                  <a:srgbClr val="BAD80A"/>
                </a:solidFill>
                <a:ln w="9525" cap="flat" cmpd="sng" algn="ctr">
                  <a:noFill/>
                  <a:prstDash val="solid"/>
                  <a:headEnd type="none" w="med" len="med"/>
                  <a:tailEnd type="none" w="med" len="med"/>
                </a:ln>
                <a:effectLst/>
              </p:spPr>
              <p:txBody>
                <a:bodyPr lIns="68580" tIns="45720" rIns="68580" bIns="45720" rtlCol="0" anchor="b" anchorCtr="0"/>
                <a:lstStyle/>
                <a:p>
                  <a:pPr marL="0" marR="0" lvl="0" indent="0" defTabSz="932406"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gradFill flip="none" rotWithShape="1">
                      <a:gsLst>
                        <a:gs pos="0">
                          <a:srgbClr val="FFFFFF"/>
                        </a:gs>
                        <a:gs pos="100000">
                          <a:srgbClr val="FFFFFF"/>
                        </a:gs>
                      </a:gsLst>
                      <a:lin ang="5400000" scaled="0"/>
                      <a:tileRect/>
                    </a:gradFill>
                    <a:effectLst/>
                    <a:uLnTx/>
                    <a:uFillTx/>
                    <a:latin typeface="Segoe UI"/>
                    <a:ea typeface="Segoe UI" pitchFamily="34" charset="0"/>
                    <a:cs typeface="Segoe UI" pitchFamily="34" charset="0"/>
                  </a:endParaRPr>
                </a:p>
              </p:txBody>
            </p:sp>
            <p:sp>
              <p:nvSpPr>
                <p:cNvPr id="54" name="Rectangle 53"/>
                <p:cNvSpPr/>
                <p:nvPr>
                  <p:custDataLst>
                    <p:tags r:id="rId3"/>
                  </p:custDataLst>
                </p:nvPr>
              </p:nvSpPr>
              <p:spPr bwMode="auto">
                <a:xfrm>
                  <a:off x="3979952" y="7001880"/>
                  <a:ext cx="182881" cy="365759"/>
                </a:xfrm>
                <a:prstGeom prst="rect">
                  <a:avLst/>
                </a:prstGeom>
                <a:solidFill>
                  <a:srgbClr val="BAD80A"/>
                </a:solidFill>
                <a:ln w="9525" cap="flat" cmpd="sng" algn="ctr">
                  <a:noFill/>
                  <a:prstDash val="solid"/>
                  <a:headEnd type="none" w="med" len="med"/>
                  <a:tailEnd type="none" w="med" len="med"/>
                </a:ln>
                <a:effectLst/>
              </p:spPr>
              <p:txBody>
                <a:bodyPr lIns="68580" tIns="45720" rIns="68580" bIns="45720" rtlCol="0" anchor="b" anchorCtr="0"/>
                <a:lstStyle/>
                <a:p>
                  <a:pPr marL="0" marR="0" lvl="0" indent="0" defTabSz="932406"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gradFill flip="none" rotWithShape="1">
                      <a:gsLst>
                        <a:gs pos="0">
                          <a:srgbClr val="FFFFFF"/>
                        </a:gs>
                        <a:gs pos="100000">
                          <a:srgbClr val="FFFFFF"/>
                        </a:gs>
                      </a:gsLst>
                      <a:lin ang="5400000" scaled="0"/>
                      <a:tileRect/>
                    </a:gradFill>
                    <a:effectLst/>
                    <a:uLnTx/>
                    <a:uFillTx/>
                    <a:latin typeface="Segoe UI"/>
                    <a:ea typeface="Segoe UI" pitchFamily="34" charset="0"/>
                    <a:cs typeface="Segoe UI" pitchFamily="34" charset="0"/>
                  </a:endParaRPr>
                </a:p>
              </p:txBody>
            </p:sp>
            <p:sp>
              <p:nvSpPr>
                <p:cNvPr id="55" name="Rectangle 54"/>
                <p:cNvSpPr/>
                <p:nvPr>
                  <p:custDataLst>
                    <p:tags r:id="rId4"/>
                  </p:custDataLst>
                </p:nvPr>
              </p:nvSpPr>
              <p:spPr bwMode="auto">
                <a:xfrm>
                  <a:off x="4270659" y="7288552"/>
                  <a:ext cx="182881" cy="365759"/>
                </a:xfrm>
                <a:prstGeom prst="rect">
                  <a:avLst/>
                </a:prstGeom>
                <a:solidFill>
                  <a:srgbClr val="BAD80A"/>
                </a:solidFill>
                <a:ln w="9525" cap="flat" cmpd="sng" algn="ctr">
                  <a:noFill/>
                  <a:prstDash val="solid"/>
                  <a:headEnd type="none" w="med" len="med"/>
                  <a:tailEnd type="none" w="med" len="med"/>
                </a:ln>
                <a:effectLst/>
              </p:spPr>
              <p:txBody>
                <a:bodyPr lIns="68580" tIns="45720" rIns="68580" bIns="45720" rtlCol="0" anchor="b" anchorCtr="0"/>
                <a:lstStyle/>
                <a:p>
                  <a:pPr marL="0" marR="0" lvl="0" indent="0" defTabSz="932406"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gradFill flip="none" rotWithShape="1">
                      <a:gsLst>
                        <a:gs pos="0">
                          <a:srgbClr val="FFFFFF"/>
                        </a:gs>
                        <a:gs pos="100000">
                          <a:srgbClr val="FFFFFF"/>
                        </a:gs>
                      </a:gsLst>
                      <a:lin ang="5400000" scaled="0"/>
                      <a:tileRect/>
                    </a:gradFill>
                    <a:effectLst/>
                    <a:uLnTx/>
                    <a:uFillTx/>
                    <a:latin typeface="Segoe UI"/>
                    <a:ea typeface="Segoe UI" pitchFamily="34" charset="0"/>
                    <a:cs typeface="Segoe UI" pitchFamily="34" charset="0"/>
                  </a:endParaRPr>
                </a:p>
              </p:txBody>
            </p:sp>
            <p:sp>
              <p:nvSpPr>
                <p:cNvPr id="56" name="Rectangle 55"/>
                <p:cNvSpPr/>
                <p:nvPr>
                  <p:custDataLst>
                    <p:tags r:id="rId5"/>
                  </p:custDataLst>
                </p:nvPr>
              </p:nvSpPr>
              <p:spPr bwMode="auto">
                <a:xfrm>
                  <a:off x="3979952" y="7506338"/>
                  <a:ext cx="182881" cy="365759"/>
                </a:xfrm>
                <a:prstGeom prst="rect">
                  <a:avLst/>
                </a:prstGeom>
                <a:solidFill>
                  <a:srgbClr val="BAD80A"/>
                </a:solidFill>
                <a:ln w="9525" cap="flat" cmpd="sng" algn="ctr">
                  <a:noFill/>
                  <a:prstDash val="solid"/>
                  <a:headEnd type="none" w="med" len="med"/>
                  <a:tailEnd type="none" w="med" len="med"/>
                </a:ln>
                <a:effectLst/>
              </p:spPr>
              <p:txBody>
                <a:bodyPr lIns="68580" tIns="45720" rIns="68580" bIns="45720" rtlCol="0" anchor="b" anchorCtr="0"/>
                <a:lstStyle/>
                <a:p>
                  <a:pPr marL="0" marR="0" lvl="0" indent="0" defTabSz="932406"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gradFill flip="none" rotWithShape="1">
                      <a:gsLst>
                        <a:gs pos="0">
                          <a:srgbClr val="FFFFFF"/>
                        </a:gs>
                        <a:gs pos="100000">
                          <a:srgbClr val="FFFFFF"/>
                        </a:gs>
                      </a:gsLst>
                      <a:lin ang="5400000" scaled="0"/>
                      <a:tileRect/>
                    </a:gradFill>
                    <a:effectLst/>
                    <a:uLnTx/>
                    <a:uFillTx/>
                    <a:latin typeface="Segoe UI"/>
                    <a:ea typeface="Segoe UI" pitchFamily="34" charset="0"/>
                    <a:cs typeface="Segoe UI" pitchFamily="34" charset="0"/>
                  </a:endParaRPr>
                </a:p>
              </p:txBody>
            </p:sp>
            <p:sp>
              <p:nvSpPr>
                <p:cNvPr id="57" name="Rectangle 56"/>
                <p:cNvSpPr/>
                <p:nvPr>
                  <p:custDataLst>
                    <p:tags r:id="rId6"/>
                  </p:custDataLst>
                </p:nvPr>
              </p:nvSpPr>
              <p:spPr bwMode="auto">
                <a:xfrm>
                  <a:off x="4542537" y="7000470"/>
                  <a:ext cx="182879" cy="365759"/>
                </a:xfrm>
                <a:prstGeom prst="rect">
                  <a:avLst/>
                </a:prstGeom>
                <a:solidFill>
                  <a:srgbClr val="BAD80A"/>
                </a:solidFill>
                <a:ln w="9525" cap="flat" cmpd="sng" algn="ctr">
                  <a:noFill/>
                  <a:prstDash val="solid"/>
                  <a:headEnd type="none" w="med" len="med"/>
                  <a:tailEnd type="none" w="med" len="med"/>
                </a:ln>
                <a:effectLst/>
              </p:spPr>
              <p:txBody>
                <a:bodyPr lIns="68580" tIns="45720" rIns="68580" bIns="45720" rtlCol="0" anchor="b" anchorCtr="0"/>
                <a:lstStyle/>
                <a:p>
                  <a:pPr marL="0" marR="0" lvl="0" indent="0" defTabSz="932406"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gradFill flip="none" rotWithShape="1">
                      <a:gsLst>
                        <a:gs pos="0">
                          <a:srgbClr val="FFFFFF"/>
                        </a:gs>
                        <a:gs pos="100000">
                          <a:srgbClr val="FFFFFF"/>
                        </a:gs>
                      </a:gsLst>
                      <a:lin ang="5400000" scaled="0"/>
                      <a:tileRect/>
                    </a:gradFill>
                    <a:effectLst/>
                    <a:uLnTx/>
                    <a:uFillTx/>
                    <a:latin typeface="Segoe UI"/>
                    <a:ea typeface="Segoe UI" pitchFamily="34" charset="0"/>
                    <a:cs typeface="Segoe UI" pitchFamily="34" charset="0"/>
                  </a:endParaRPr>
                </a:p>
              </p:txBody>
            </p:sp>
          </p:grpSp>
          <p:sp>
            <p:nvSpPr>
              <p:cNvPr id="50" name="Freeform 49"/>
              <p:cNvSpPr/>
              <p:nvPr/>
            </p:nvSpPr>
            <p:spPr bwMode="auto">
              <a:xfrm rot="5400000">
                <a:off x="4202518" y="4800649"/>
                <a:ext cx="333444" cy="979009"/>
              </a:xfrm>
              <a:custGeom>
                <a:avLst/>
                <a:gdLst>
                  <a:gd name="connsiteX0" fmla="*/ 0 w 333445"/>
                  <a:gd name="connsiteY0" fmla="*/ 961200 h 979015"/>
                  <a:gd name="connsiteX1" fmla="*/ 0 w 333445"/>
                  <a:gd name="connsiteY1" fmla="*/ 18342 h 979015"/>
                  <a:gd name="connsiteX2" fmla="*/ 3 w 333445"/>
                  <a:gd name="connsiteY2" fmla="*/ 18342 h 979015"/>
                  <a:gd name="connsiteX3" fmla="*/ 3 w 333445"/>
                  <a:gd name="connsiteY3" fmla="*/ 0 h 979015"/>
                  <a:gd name="connsiteX4" fmla="*/ 333445 w 333445"/>
                  <a:gd name="connsiteY4" fmla="*/ 0 h 979015"/>
                  <a:gd name="connsiteX5" fmla="*/ 333445 w 333445"/>
                  <a:gd name="connsiteY5" fmla="*/ 133540 h 979015"/>
                  <a:gd name="connsiteX6" fmla="*/ 133541 w 333445"/>
                  <a:gd name="connsiteY6" fmla="*/ 133540 h 979015"/>
                  <a:gd name="connsiteX7" fmla="*/ 133541 w 333445"/>
                  <a:gd name="connsiteY7" fmla="*/ 845475 h 979015"/>
                  <a:gd name="connsiteX8" fmla="*/ 333444 w 333445"/>
                  <a:gd name="connsiteY8" fmla="*/ 845475 h 979015"/>
                  <a:gd name="connsiteX9" fmla="*/ 333444 w 333445"/>
                  <a:gd name="connsiteY9" fmla="*/ 979015 h 979015"/>
                  <a:gd name="connsiteX10" fmla="*/ 1 w 333445"/>
                  <a:gd name="connsiteY10" fmla="*/ 979015 h 979015"/>
                  <a:gd name="connsiteX11" fmla="*/ 1 w 333445"/>
                  <a:gd name="connsiteY11" fmla="*/ 961200 h 9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3445" h="979015">
                    <a:moveTo>
                      <a:pt x="0" y="961200"/>
                    </a:moveTo>
                    <a:lnTo>
                      <a:pt x="0" y="18342"/>
                    </a:lnTo>
                    <a:lnTo>
                      <a:pt x="3" y="18342"/>
                    </a:lnTo>
                    <a:lnTo>
                      <a:pt x="3" y="0"/>
                    </a:lnTo>
                    <a:lnTo>
                      <a:pt x="333445" y="0"/>
                    </a:lnTo>
                    <a:lnTo>
                      <a:pt x="333445" y="133540"/>
                    </a:lnTo>
                    <a:lnTo>
                      <a:pt x="133541" y="133540"/>
                    </a:lnTo>
                    <a:lnTo>
                      <a:pt x="133541" y="845475"/>
                    </a:lnTo>
                    <a:lnTo>
                      <a:pt x="333444" y="845475"/>
                    </a:lnTo>
                    <a:lnTo>
                      <a:pt x="333444" y="979015"/>
                    </a:lnTo>
                    <a:lnTo>
                      <a:pt x="1" y="979015"/>
                    </a:lnTo>
                    <a:lnTo>
                      <a:pt x="1" y="961200"/>
                    </a:lnTo>
                    <a:close/>
                  </a:path>
                </a:pathLst>
              </a:custGeom>
              <a:gradFill flip="none" rotWithShape="1">
                <a:gsLst>
                  <a:gs pos="50000">
                    <a:srgbClr val="5EB6DA"/>
                  </a:gs>
                  <a:gs pos="50000">
                    <a:srgbClr val="3999C6"/>
                  </a:gs>
                </a:gsLst>
                <a:lin ang="27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404040"/>
                  </a:solidFill>
                  <a:effectLst/>
                  <a:uLnTx/>
                  <a:uFillTx/>
                </a:endParaRPr>
              </a:p>
            </p:txBody>
          </p:sp>
          <p:sp>
            <p:nvSpPr>
              <p:cNvPr id="51" name="Freeform 50"/>
              <p:cNvSpPr/>
              <p:nvPr/>
            </p:nvSpPr>
            <p:spPr bwMode="auto">
              <a:xfrm rot="16200000" flipV="1">
                <a:off x="4199949" y="5970428"/>
                <a:ext cx="333444" cy="979017"/>
              </a:xfrm>
              <a:custGeom>
                <a:avLst/>
                <a:gdLst>
                  <a:gd name="connsiteX0" fmla="*/ 0 w 333445"/>
                  <a:gd name="connsiteY0" fmla="*/ 961200 h 979015"/>
                  <a:gd name="connsiteX1" fmla="*/ 0 w 333445"/>
                  <a:gd name="connsiteY1" fmla="*/ 18342 h 979015"/>
                  <a:gd name="connsiteX2" fmla="*/ 3 w 333445"/>
                  <a:gd name="connsiteY2" fmla="*/ 18342 h 979015"/>
                  <a:gd name="connsiteX3" fmla="*/ 3 w 333445"/>
                  <a:gd name="connsiteY3" fmla="*/ 0 h 979015"/>
                  <a:gd name="connsiteX4" fmla="*/ 333445 w 333445"/>
                  <a:gd name="connsiteY4" fmla="*/ 0 h 979015"/>
                  <a:gd name="connsiteX5" fmla="*/ 333445 w 333445"/>
                  <a:gd name="connsiteY5" fmla="*/ 133540 h 979015"/>
                  <a:gd name="connsiteX6" fmla="*/ 133541 w 333445"/>
                  <a:gd name="connsiteY6" fmla="*/ 133540 h 979015"/>
                  <a:gd name="connsiteX7" fmla="*/ 133541 w 333445"/>
                  <a:gd name="connsiteY7" fmla="*/ 845475 h 979015"/>
                  <a:gd name="connsiteX8" fmla="*/ 333444 w 333445"/>
                  <a:gd name="connsiteY8" fmla="*/ 845475 h 979015"/>
                  <a:gd name="connsiteX9" fmla="*/ 333444 w 333445"/>
                  <a:gd name="connsiteY9" fmla="*/ 979015 h 979015"/>
                  <a:gd name="connsiteX10" fmla="*/ 1 w 333445"/>
                  <a:gd name="connsiteY10" fmla="*/ 979015 h 979015"/>
                  <a:gd name="connsiteX11" fmla="*/ 1 w 333445"/>
                  <a:gd name="connsiteY11" fmla="*/ 961200 h 9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3445" h="979015">
                    <a:moveTo>
                      <a:pt x="0" y="961200"/>
                    </a:moveTo>
                    <a:lnTo>
                      <a:pt x="0" y="18342"/>
                    </a:lnTo>
                    <a:lnTo>
                      <a:pt x="3" y="18342"/>
                    </a:lnTo>
                    <a:lnTo>
                      <a:pt x="3" y="0"/>
                    </a:lnTo>
                    <a:lnTo>
                      <a:pt x="333445" y="0"/>
                    </a:lnTo>
                    <a:lnTo>
                      <a:pt x="333445" y="133540"/>
                    </a:lnTo>
                    <a:lnTo>
                      <a:pt x="133541" y="133540"/>
                    </a:lnTo>
                    <a:lnTo>
                      <a:pt x="133541" y="845475"/>
                    </a:lnTo>
                    <a:lnTo>
                      <a:pt x="333444" y="845475"/>
                    </a:lnTo>
                    <a:lnTo>
                      <a:pt x="333444" y="979015"/>
                    </a:lnTo>
                    <a:lnTo>
                      <a:pt x="1" y="979015"/>
                    </a:lnTo>
                    <a:lnTo>
                      <a:pt x="1" y="961200"/>
                    </a:lnTo>
                    <a:close/>
                  </a:path>
                </a:pathLst>
              </a:custGeom>
              <a:gradFill flip="none" rotWithShape="1">
                <a:gsLst>
                  <a:gs pos="50000">
                    <a:srgbClr val="5EB6DA"/>
                  </a:gs>
                  <a:gs pos="50000">
                    <a:srgbClr val="3999C6"/>
                  </a:gs>
                </a:gsLst>
                <a:lin ang="189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404040"/>
                  </a:solidFill>
                  <a:effectLst/>
                  <a:uLnTx/>
                  <a:uFillTx/>
                </a:endParaRPr>
              </a:p>
            </p:txBody>
          </p:sp>
        </p:grpSp>
      </p:grpSp>
      <p:cxnSp>
        <p:nvCxnSpPr>
          <p:cNvPr id="73" name="2 fg"/>
          <p:cNvCxnSpPr/>
          <p:nvPr/>
        </p:nvCxnSpPr>
        <p:spPr>
          <a:xfrm>
            <a:off x="1257142" y="6580812"/>
            <a:ext cx="623614" cy="7430"/>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2 fg"/>
          <p:cNvCxnSpPr/>
          <p:nvPr/>
        </p:nvCxnSpPr>
        <p:spPr>
          <a:xfrm>
            <a:off x="1257142" y="6350515"/>
            <a:ext cx="623614" cy="165"/>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9" name="2 fg"/>
          <p:cNvCxnSpPr>
            <a:endCxn id="30" idx="1"/>
          </p:cNvCxnSpPr>
          <p:nvPr/>
        </p:nvCxnSpPr>
        <p:spPr>
          <a:xfrm>
            <a:off x="1265237" y="6129144"/>
            <a:ext cx="618183" cy="785"/>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0" name="2 fg"/>
          <p:cNvCxnSpPr>
            <a:stCxn id="21" idx="3"/>
          </p:cNvCxnSpPr>
          <p:nvPr/>
        </p:nvCxnSpPr>
        <p:spPr>
          <a:xfrm flipV="1">
            <a:off x="1265237" y="5895426"/>
            <a:ext cx="615519" cy="1"/>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2 fg"/>
          <p:cNvCxnSpPr/>
          <p:nvPr/>
        </p:nvCxnSpPr>
        <p:spPr>
          <a:xfrm>
            <a:off x="1267901" y="5657784"/>
            <a:ext cx="615519" cy="5804"/>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2" name="2 fg"/>
          <p:cNvCxnSpPr/>
          <p:nvPr/>
        </p:nvCxnSpPr>
        <p:spPr>
          <a:xfrm flipV="1">
            <a:off x="2637521" y="6124565"/>
            <a:ext cx="4190316" cy="8294"/>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4" name="2 fg"/>
          <p:cNvCxnSpPr/>
          <p:nvPr/>
        </p:nvCxnSpPr>
        <p:spPr>
          <a:xfrm>
            <a:off x="1265237" y="5249862"/>
            <a:ext cx="5562600" cy="0"/>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6" name="Rectangle 95"/>
          <p:cNvSpPr/>
          <p:nvPr/>
        </p:nvSpPr>
        <p:spPr>
          <a:xfrm>
            <a:off x="1641275" y="3501660"/>
            <a:ext cx="893771" cy="523220"/>
          </a:xfrm>
          <a:prstGeom prst="rect">
            <a:avLst/>
          </a:prstGeom>
        </p:spPr>
        <p:txBody>
          <a:bodyPr wrap="none">
            <a:spAutoFit/>
          </a:bodyPr>
          <a:lstStyle/>
          <a:p>
            <a:r>
              <a:rPr lang="en-US" sz="2800" spc="-102" dirty="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Edge</a:t>
            </a:r>
          </a:p>
        </p:txBody>
      </p:sp>
      <p:sp>
        <p:nvSpPr>
          <p:cNvPr id="97" name="Rectangle 96"/>
          <p:cNvSpPr/>
          <p:nvPr/>
        </p:nvSpPr>
        <p:spPr>
          <a:xfrm>
            <a:off x="8484304" y="3492190"/>
            <a:ext cx="1010533" cy="523220"/>
          </a:xfrm>
          <a:prstGeom prst="rect">
            <a:avLst/>
          </a:prstGeom>
        </p:spPr>
        <p:txBody>
          <a:bodyPr wrap="none">
            <a:spAutoFit/>
          </a:bodyPr>
          <a:lstStyle/>
          <a:p>
            <a:r>
              <a:rPr lang="en-US" sz="2800" spc="-102"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Cloud</a:t>
            </a:r>
            <a:endParaRPr lang="en-US" sz="2800" spc="-102" dirty="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endParaRPr>
          </a:p>
        </p:txBody>
      </p:sp>
      <p:cxnSp>
        <p:nvCxnSpPr>
          <p:cNvPr id="68" name="2 fg"/>
          <p:cNvCxnSpPr/>
          <p:nvPr/>
        </p:nvCxnSpPr>
        <p:spPr>
          <a:xfrm>
            <a:off x="7666037" y="5338620"/>
            <a:ext cx="2590800"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Flowchart: Magnetic Disk 32"/>
          <p:cNvSpPr/>
          <p:nvPr/>
        </p:nvSpPr>
        <p:spPr bwMode="auto">
          <a:xfrm>
            <a:off x="10333037" y="5291477"/>
            <a:ext cx="1143000" cy="1406185"/>
          </a:xfrm>
          <a:prstGeom prst="flowChartMagneticDisk">
            <a:avLst/>
          </a:prstGeom>
          <a:solidFill>
            <a:srgbClr val="C9F3FF"/>
          </a:solidFill>
          <a:ln w="38100">
            <a:solidFill>
              <a:srgbClr val="5EB6D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6" name="Oval 35"/>
          <p:cNvSpPr/>
          <p:nvPr/>
        </p:nvSpPr>
        <p:spPr bwMode="auto">
          <a:xfrm>
            <a:off x="8871400" y="4910744"/>
            <a:ext cx="246888" cy="246888"/>
          </a:xfrm>
          <a:prstGeom prst="ellipse">
            <a:avLst/>
          </a:prstGeom>
          <a:noFill/>
          <a:ln w="31750">
            <a:solidFill>
              <a:schemeClr val="tx1">
                <a:lumMod val="50000"/>
                <a:lumOff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cxnSp>
        <p:nvCxnSpPr>
          <p:cNvPr id="38" name="Straight Connector 37"/>
          <p:cNvCxnSpPr>
            <a:stCxn id="36" idx="3"/>
          </p:cNvCxnSpPr>
          <p:nvPr/>
        </p:nvCxnSpPr>
        <p:spPr>
          <a:xfrm flipH="1">
            <a:off x="8765478" y="5121476"/>
            <a:ext cx="142078" cy="128386"/>
          </a:xfrm>
          <a:prstGeom prst="line">
            <a:avLst/>
          </a:prstGeom>
          <a:noFill/>
          <a:ln w="31750">
            <a:solidFill>
              <a:schemeClr val="tx1">
                <a:lumMod val="50000"/>
                <a:lumOff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sp>
        <p:nvSpPr>
          <p:cNvPr id="102" name="Rectangle 101"/>
          <p:cNvSpPr/>
          <p:nvPr/>
        </p:nvSpPr>
        <p:spPr>
          <a:xfrm>
            <a:off x="8643976" y="4345642"/>
            <a:ext cx="698461" cy="523220"/>
          </a:xfrm>
          <a:prstGeom prst="rect">
            <a:avLst/>
          </a:prstGeom>
        </p:spPr>
        <p:txBody>
          <a:bodyPr wrap="none">
            <a:spAutoFit/>
          </a:bodyPr>
          <a:lstStyle/>
          <a:p>
            <a:r>
              <a:rPr lang="en-US" sz="2800" spc="-102"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Hot</a:t>
            </a:r>
            <a:endParaRPr lang="en-US" sz="2800" spc="-102" dirty="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endParaRPr>
          </a:p>
        </p:txBody>
      </p:sp>
      <p:sp>
        <p:nvSpPr>
          <p:cNvPr id="103" name="Rectangle 102"/>
          <p:cNvSpPr/>
          <p:nvPr/>
        </p:nvSpPr>
        <p:spPr>
          <a:xfrm>
            <a:off x="10536033" y="4346667"/>
            <a:ext cx="831253" cy="523220"/>
          </a:xfrm>
          <a:prstGeom prst="rect">
            <a:avLst/>
          </a:prstGeom>
        </p:spPr>
        <p:txBody>
          <a:bodyPr wrap="none">
            <a:spAutoFit/>
          </a:bodyPr>
          <a:lstStyle/>
          <a:p>
            <a:r>
              <a:rPr lang="en-US" sz="2800" spc="-102"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Cold</a:t>
            </a:r>
            <a:endParaRPr lang="en-US" sz="2800" spc="-102" dirty="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endParaRPr>
          </a:p>
        </p:txBody>
      </p:sp>
      <p:sp>
        <p:nvSpPr>
          <p:cNvPr id="86" name="Oval 85"/>
          <p:cNvSpPr/>
          <p:nvPr/>
        </p:nvSpPr>
        <p:spPr bwMode="auto">
          <a:xfrm>
            <a:off x="10828216" y="4910744"/>
            <a:ext cx="246888" cy="246888"/>
          </a:xfrm>
          <a:prstGeom prst="ellipse">
            <a:avLst/>
          </a:prstGeom>
          <a:noFill/>
          <a:ln w="31750">
            <a:solidFill>
              <a:schemeClr val="tx1">
                <a:lumMod val="50000"/>
                <a:lumOff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cxnSp>
        <p:nvCxnSpPr>
          <p:cNvPr id="87" name="Straight Connector 86"/>
          <p:cNvCxnSpPr>
            <a:stCxn id="86" idx="3"/>
          </p:cNvCxnSpPr>
          <p:nvPr/>
        </p:nvCxnSpPr>
        <p:spPr>
          <a:xfrm flipH="1">
            <a:off x="10722294" y="5121476"/>
            <a:ext cx="142078" cy="128386"/>
          </a:xfrm>
          <a:prstGeom prst="line">
            <a:avLst/>
          </a:prstGeom>
          <a:noFill/>
          <a:ln w="31750">
            <a:solidFill>
              <a:schemeClr val="tx1">
                <a:lumMod val="50000"/>
                <a:lumOff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cxnSp>
        <p:nvCxnSpPr>
          <p:cNvPr id="69" name="2 fg"/>
          <p:cNvCxnSpPr/>
          <p:nvPr/>
        </p:nvCxnSpPr>
        <p:spPr>
          <a:xfrm>
            <a:off x="1265237" y="5021262"/>
            <a:ext cx="5562600" cy="0"/>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0" name="2 fg"/>
          <p:cNvCxnSpPr/>
          <p:nvPr/>
        </p:nvCxnSpPr>
        <p:spPr>
          <a:xfrm>
            <a:off x="1265237" y="4335462"/>
            <a:ext cx="5562600" cy="0"/>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8" name="2 fg"/>
          <p:cNvCxnSpPr/>
          <p:nvPr/>
        </p:nvCxnSpPr>
        <p:spPr>
          <a:xfrm>
            <a:off x="1265237" y="4564062"/>
            <a:ext cx="5562600" cy="0"/>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9" name="2 fg"/>
          <p:cNvCxnSpPr/>
          <p:nvPr/>
        </p:nvCxnSpPr>
        <p:spPr>
          <a:xfrm>
            <a:off x="1265237" y="5478462"/>
            <a:ext cx="5562600" cy="0"/>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0" name="2 fg"/>
          <p:cNvCxnSpPr/>
          <p:nvPr/>
        </p:nvCxnSpPr>
        <p:spPr>
          <a:xfrm>
            <a:off x="1265237" y="4792662"/>
            <a:ext cx="5562600" cy="0"/>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1" name="2 fg"/>
          <p:cNvCxnSpPr/>
          <p:nvPr/>
        </p:nvCxnSpPr>
        <p:spPr>
          <a:xfrm>
            <a:off x="7666037" y="5478462"/>
            <a:ext cx="2590800"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3" name="2 fg"/>
          <p:cNvCxnSpPr/>
          <p:nvPr/>
        </p:nvCxnSpPr>
        <p:spPr>
          <a:xfrm>
            <a:off x="7666037" y="5630862"/>
            <a:ext cx="2590800"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4" name="2 fg"/>
          <p:cNvCxnSpPr/>
          <p:nvPr/>
        </p:nvCxnSpPr>
        <p:spPr>
          <a:xfrm>
            <a:off x="7666037" y="5783262"/>
            <a:ext cx="2590800"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5" name="2 fg"/>
          <p:cNvCxnSpPr/>
          <p:nvPr/>
        </p:nvCxnSpPr>
        <p:spPr>
          <a:xfrm>
            <a:off x="7666037" y="5935662"/>
            <a:ext cx="2590800"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8" name="2 fg"/>
          <p:cNvCxnSpPr/>
          <p:nvPr/>
        </p:nvCxnSpPr>
        <p:spPr>
          <a:xfrm>
            <a:off x="7666037" y="6088062"/>
            <a:ext cx="2590800"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9" name="2 fg"/>
          <p:cNvCxnSpPr/>
          <p:nvPr/>
        </p:nvCxnSpPr>
        <p:spPr>
          <a:xfrm>
            <a:off x="7666037" y="6240462"/>
            <a:ext cx="2590800"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0" name="2 fg"/>
          <p:cNvCxnSpPr/>
          <p:nvPr/>
        </p:nvCxnSpPr>
        <p:spPr>
          <a:xfrm>
            <a:off x="7666037" y="6392862"/>
            <a:ext cx="2590800"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1" name="2 fg"/>
          <p:cNvCxnSpPr/>
          <p:nvPr/>
        </p:nvCxnSpPr>
        <p:spPr>
          <a:xfrm>
            <a:off x="7666037" y="6545262"/>
            <a:ext cx="2590800"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77567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IoT Patterns – Graph Processing</a:t>
            </a:r>
            <a:endParaRPr lang="en-US" dirty="0"/>
          </a:p>
        </p:txBody>
      </p:sp>
      <p:sp>
        <p:nvSpPr>
          <p:cNvPr id="3" name="Text Placeholder 2"/>
          <p:cNvSpPr>
            <a:spLocks noGrp="1"/>
          </p:cNvSpPr>
          <p:nvPr>
            <p:ph type="body" sz="quarter" idx="10"/>
          </p:nvPr>
        </p:nvSpPr>
        <p:spPr>
          <a:xfrm>
            <a:off x="579437" y="1158374"/>
            <a:ext cx="11586326" cy="2105192"/>
          </a:xfrm>
        </p:spPr>
        <p:txBody>
          <a:bodyPr/>
          <a:lstStyle/>
          <a:p>
            <a:pPr marL="457200" indent="-457200">
              <a:spcBef>
                <a:spcPts val="1200"/>
              </a:spcBef>
              <a:buFont typeface="Arial" panose="020B0604020202020204" pitchFamily="34" charset="0"/>
              <a:buChar char="•"/>
            </a:pPr>
            <a:r>
              <a:rPr lang="en-US" sz="2800" kern="120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Processing signals from sets of </a:t>
            </a:r>
            <a:r>
              <a:rPr lang="en-US" sz="2800" i="1" kern="120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related</a:t>
            </a:r>
            <a:r>
              <a:rPr lang="en-US" sz="2800" kern="120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 devices</a:t>
            </a:r>
          </a:p>
          <a:p>
            <a:pPr marL="457200" indent="-457200">
              <a:spcBef>
                <a:spcPts val="1200"/>
              </a:spcBef>
              <a:buFont typeface="Arial" panose="020B0604020202020204" pitchFamily="34" charset="0"/>
              <a:buChar char="•"/>
            </a:pPr>
            <a:r>
              <a:rPr lang="en-US" sz="2800" kern="120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“Hot path” analytics to inspect telemetry &amp; </a:t>
            </a:r>
            <a:r>
              <a:rPr lang="en-US" sz="2800" i="1" kern="120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relationships </a:t>
            </a:r>
            <a:r>
              <a:rPr lang="en-US" sz="2800" kern="120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and take action</a:t>
            </a:r>
          </a:p>
          <a:p>
            <a:pPr marL="457200" indent="-457200">
              <a:spcBef>
                <a:spcPts val="1200"/>
              </a:spcBef>
              <a:buFont typeface="Arial" panose="020B0604020202020204" pitchFamily="34" charset="0"/>
              <a:buChar char="•"/>
            </a:pPr>
            <a:r>
              <a:rPr lang="en-US" sz="2800" kern="120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“Cold path” analytics to find patterns &amp; insights and tune “hot path”</a:t>
            </a:r>
          </a:p>
          <a:p>
            <a:pPr marL="457200" indent="-457200">
              <a:spcBef>
                <a:spcPts val="1200"/>
              </a:spcBef>
              <a:buFont typeface="Arial" panose="020B0604020202020204" pitchFamily="34" charset="0"/>
              <a:buChar char="•"/>
            </a:pPr>
            <a:r>
              <a:rPr lang="en-US" sz="2800" kern="120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Balance between edge and cloud</a:t>
            </a:r>
          </a:p>
        </p:txBody>
      </p:sp>
      <p:grpSp>
        <p:nvGrpSpPr>
          <p:cNvPr id="69" name="1 Devices - sensors"/>
          <p:cNvGrpSpPr/>
          <p:nvPr/>
        </p:nvGrpSpPr>
        <p:grpSpPr>
          <a:xfrm>
            <a:off x="163384" y="4621563"/>
            <a:ext cx="975055" cy="1923699"/>
            <a:chOff x="731734" y="1995288"/>
            <a:chExt cx="1423135" cy="3026171"/>
          </a:xfrm>
        </p:grpSpPr>
        <p:sp>
          <p:nvSpPr>
            <p:cNvPr id="70" name="Rectangle 69"/>
            <p:cNvSpPr/>
            <p:nvPr/>
          </p:nvSpPr>
          <p:spPr bwMode="auto">
            <a:xfrm>
              <a:off x="1264747" y="1995288"/>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71" name="Frame 5"/>
            <p:cNvSpPr>
              <a:spLocks noChangeAspect="1"/>
            </p:cNvSpPr>
            <p:nvPr/>
          </p:nvSpPr>
          <p:spPr bwMode="auto">
            <a:xfrm>
              <a:off x="1307267" y="2031517"/>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72" name="Rectangle 71"/>
            <p:cNvSpPr/>
            <p:nvPr/>
          </p:nvSpPr>
          <p:spPr bwMode="auto">
            <a:xfrm>
              <a:off x="981243" y="2417905"/>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74" name="Frame 5"/>
            <p:cNvSpPr>
              <a:spLocks noChangeAspect="1"/>
            </p:cNvSpPr>
            <p:nvPr/>
          </p:nvSpPr>
          <p:spPr bwMode="auto">
            <a:xfrm>
              <a:off x="1023764" y="2454133"/>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76" name="Rectangle 75"/>
            <p:cNvSpPr/>
            <p:nvPr/>
          </p:nvSpPr>
          <p:spPr bwMode="auto">
            <a:xfrm>
              <a:off x="1571706" y="2417903"/>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77" name="Frame 5"/>
            <p:cNvSpPr>
              <a:spLocks noChangeAspect="1"/>
            </p:cNvSpPr>
            <p:nvPr/>
          </p:nvSpPr>
          <p:spPr bwMode="auto">
            <a:xfrm>
              <a:off x="1614229" y="2454133"/>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78" name="Rectangle 77"/>
            <p:cNvSpPr/>
            <p:nvPr/>
          </p:nvSpPr>
          <p:spPr bwMode="auto">
            <a:xfrm>
              <a:off x="731734" y="2849073"/>
              <a:ext cx="333652"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83" name="Frame 5"/>
            <p:cNvSpPr>
              <a:spLocks noChangeAspect="1"/>
            </p:cNvSpPr>
            <p:nvPr/>
          </p:nvSpPr>
          <p:spPr bwMode="auto">
            <a:xfrm>
              <a:off x="774255" y="2885301"/>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85" name="Rectangle 84"/>
            <p:cNvSpPr/>
            <p:nvPr/>
          </p:nvSpPr>
          <p:spPr bwMode="auto">
            <a:xfrm>
              <a:off x="1821217" y="2849073"/>
              <a:ext cx="333652"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86" name="Frame 5"/>
            <p:cNvSpPr>
              <a:spLocks noChangeAspect="1"/>
            </p:cNvSpPr>
            <p:nvPr/>
          </p:nvSpPr>
          <p:spPr bwMode="auto">
            <a:xfrm>
              <a:off x="1863738" y="2885301"/>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87" name="Rectangle 86"/>
            <p:cNvSpPr/>
            <p:nvPr/>
          </p:nvSpPr>
          <p:spPr bwMode="auto">
            <a:xfrm>
              <a:off x="1279676" y="3755865"/>
              <a:ext cx="333652"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91" name="Frame 5"/>
            <p:cNvSpPr>
              <a:spLocks noChangeAspect="1"/>
            </p:cNvSpPr>
            <p:nvPr/>
          </p:nvSpPr>
          <p:spPr bwMode="auto">
            <a:xfrm>
              <a:off x="1322197" y="3792093"/>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99" name="Rectangle 98"/>
            <p:cNvSpPr/>
            <p:nvPr/>
          </p:nvSpPr>
          <p:spPr bwMode="auto">
            <a:xfrm>
              <a:off x="866740" y="4182643"/>
              <a:ext cx="333652"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100" name="Frame 5"/>
            <p:cNvSpPr>
              <a:spLocks noChangeAspect="1"/>
            </p:cNvSpPr>
            <p:nvPr/>
          </p:nvSpPr>
          <p:spPr bwMode="auto">
            <a:xfrm>
              <a:off x="909261" y="4218870"/>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101" name="Rectangle 100"/>
            <p:cNvSpPr/>
            <p:nvPr/>
          </p:nvSpPr>
          <p:spPr bwMode="auto">
            <a:xfrm>
              <a:off x="1702752" y="4184434"/>
              <a:ext cx="333652"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104" name="Frame 5"/>
            <p:cNvSpPr>
              <a:spLocks noChangeAspect="1"/>
            </p:cNvSpPr>
            <p:nvPr/>
          </p:nvSpPr>
          <p:spPr bwMode="auto">
            <a:xfrm>
              <a:off x="1745273" y="4220660"/>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105" name="Rectangle 104"/>
            <p:cNvSpPr/>
            <p:nvPr/>
          </p:nvSpPr>
          <p:spPr bwMode="auto">
            <a:xfrm>
              <a:off x="1057209" y="4699557"/>
              <a:ext cx="333652"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106" name="Frame 5"/>
            <p:cNvSpPr>
              <a:spLocks noChangeAspect="1"/>
            </p:cNvSpPr>
            <p:nvPr/>
          </p:nvSpPr>
          <p:spPr bwMode="auto">
            <a:xfrm>
              <a:off x="1099730" y="4735787"/>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107" name="Rectangle 106"/>
            <p:cNvSpPr/>
            <p:nvPr/>
          </p:nvSpPr>
          <p:spPr bwMode="auto">
            <a:xfrm>
              <a:off x="1520516" y="4699557"/>
              <a:ext cx="333652"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108" name="Frame 5"/>
            <p:cNvSpPr>
              <a:spLocks noChangeAspect="1"/>
            </p:cNvSpPr>
            <p:nvPr/>
          </p:nvSpPr>
          <p:spPr bwMode="auto">
            <a:xfrm>
              <a:off x="1563037" y="4735788"/>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grpSp>
      <p:grpSp>
        <p:nvGrpSpPr>
          <p:cNvPr id="113" name="2 Field Gateway"/>
          <p:cNvGrpSpPr/>
          <p:nvPr/>
        </p:nvGrpSpPr>
        <p:grpSpPr>
          <a:xfrm>
            <a:off x="1883420" y="5634401"/>
            <a:ext cx="685800" cy="991056"/>
            <a:chOff x="1547306" y="5067599"/>
            <a:chExt cx="769091" cy="1063609"/>
          </a:xfrm>
        </p:grpSpPr>
        <p:sp>
          <p:nvSpPr>
            <p:cNvPr id="114" name="Rectangle 113"/>
            <p:cNvSpPr/>
            <p:nvPr/>
          </p:nvSpPr>
          <p:spPr bwMode="auto">
            <a:xfrm>
              <a:off x="1547306" y="5067599"/>
              <a:ext cx="769091" cy="1063609"/>
            </a:xfrm>
            <a:prstGeom prst="rect">
              <a:avLst/>
            </a:prstGeom>
            <a:solidFill>
              <a:schemeClr val="bg1">
                <a:alpha val="79000"/>
              </a:schemeClr>
            </a:solidFill>
            <a:ln w="19050">
              <a:gradFill>
                <a:gsLst>
                  <a:gs pos="50000">
                    <a:srgbClr val="5EB6DA"/>
                  </a:gs>
                  <a:gs pos="50000">
                    <a:srgbClr val="3999C6"/>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0" bIns="91414" numCol="1" spcCol="0" rtlCol="0" fromWordArt="0" anchor="b" anchorCtr="0" forceAA="0" compatLnSpc="1">
              <a:prstTxWarp prst="textNoShape">
                <a:avLst/>
              </a:prstTxWarp>
              <a:noAutofit/>
            </a:bodyPr>
            <a:lstStyle/>
            <a:p>
              <a:pPr defTabSz="913748" fontAlgn="base">
                <a:lnSpc>
                  <a:spcPct val="90000"/>
                </a:lnSpc>
                <a:spcBef>
                  <a:spcPct val="0"/>
                </a:spcBef>
                <a:spcAft>
                  <a:spcPts val="600"/>
                </a:spcAft>
              </a:pPr>
              <a:r>
                <a:rPr lang="en-US" sz="1100" dirty="0">
                  <a:solidFill>
                    <a:srgbClr val="404040">
                      <a:lumMod val="50000"/>
                    </a:srgbClr>
                  </a:solidFill>
                  <a:latin typeface="Segoe UI Semibold" panose="020B0702040204020203" pitchFamily="34" charset="0"/>
                  <a:ea typeface="Segoe UI" pitchFamily="34" charset="0"/>
                  <a:cs typeface="Segoe UI" pitchFamily="34" charset="0"/>
                </a:rPr>
                <a:t>Field Gateway</a:t>
              </a:r>
            </a:p>
          </p:txBody>
        </p:sp>
        <p:sp>
          <p:nvSpPr>
            <p:cNvPr id="115" name="Frame 5"/>
            <p:cNvSpPr>
              <a:spLocks noChangeAspect="1"/>
            </p:cNvSpPr>
            <p:nvPr/>
          </p:nvSpPr>
          <p:spPr bwMode="auto">
            <a:xfrm>
              <a:off x="1683184" y="5179458"/>
              <a:ext cx="497333" cy="497199"/>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grpSp>
      <p:sp>
        <p:nvSpPr>
          <p:cNvPr id="116" name="cloud"/>
          <p:cNvSpPr>
            <a:spLocks noChangeAspect="1"/>
          </p:cNvSpPr>
          <p:nvPr/>
        </p:nvSpPr>
        <p:spPr bwMode="black">
          <a:xfrm>
            <a:off x="6283564" y="3415435"/>
            <a:ext cx="6054902" cy="3432690"/>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00BCF2">
              <a:lumMod val="20000"/>
              <a:lumOff val="80000"/>
            </a:srgbClr>
          </a:solidFill>
          <a:ln w="76200" cap="flat" cmpd="sng" algn="ctr">
            <a:gradFill flip="none" rotWithShape="1">
              <a:gsLst>
                <a:gs pos="50000">
                  <a:srgbClr val="5EB6DA"/>
                </a:gs>
                <a:gs pos="50000">
                  <a:srgbClr val="3999C6"/>
                </a:gs>
              </a:gsLst>
              <a:lin ang="8100000" scaled="1"/>
              <a:tileRect/>
            </a:gradFill>
            <a:prstDash val="solid"/>
          </a:ln>
          <a:effectLst/>
          <a:extLst/>
        </p:spPr>
        <p:txBody>
          <a:bodyPr tIns="822960" rtlCol="0" anchor="ctr"/>
          <a:lstStyle/>
          <a:p>
            <a:pPr marL="0" marR="0" lvl="0" indent="0" algn="ctr" defTabSz="914400" eaLnBrk="1" fontAlgn="auto" latinLnBrk="0" hangingPunct="1">
              <a:lnSpc>
                <a:spcPct val="80000"/>
              </a:lnSpc>
              <a:spcBef>
                <a:spcPts val="0"/>
              </a:spcBef>
              <a:spcAft>
                <a:spcPts val="0"/>
              </a:spcAft>
              <a:buClrTx/>
              <a:buSzTx/>
              <a:buFontTx/>
              <a:buNone/>
              <a:tabLst/>
              <a:defRPr/>
            </a:pPr>
            <a:endParaRPr kumimoji="0" lang="en-US" sz="4400" b="0" i="0" u="none" strike="noStrike" kern="0" cap="none" spc="-150" normalizeH="0" baseline="0" noProof="0" dirty="0" smtClean="0">
              <a:ln>
                <a:noFill/>
              </a:ln>
              <a:solidFill>
                <a:srgbClr val="FFFFFF"/>
              </a:solidFill>
              <a:effectLst/>
              <a:uLnTx/>
              <a:uFillTx/>
              <a:latin typeface="Segoe UI Light"/>
              <a:ea typeface="+mn-ea"/>
              <a:cs typeface="+mn-cs"/>
            </a:endParaRPr>
          </a:p>
        </p:txBody>
      </p:sp>
      <p:grpSp>
        <p:nvGrpSpPr>
          <p:cNvPr id="117" name="2 Cloud Gateway"/>
          <p:cNvGrpSpPr/>
          <p:nvPr/>
        </p:nvGrpSpPr>
        <p:grpSpPr>
          <a:xfrm>
            <a:off x="6827837" y="4357363"/>
            <a:ext cx="748478" cy="2413281"/>
            <a:chOff x="3791485" y="2035023"/>
            <a:chExt cx="1150668" cy="3976839"/>
          </a:xfrm>
        </p:grpSpPr>
        <p:sp>
          <p:nvSpPr>
            <p:cNvPr id="118" name="Rectangle 117"/>
            <p:cNvSpPr/>
            <p:nvPr/>
          </p:nvSpPr>
          <p:spPr bwMode="auto">
            <a:xfrm>
              <a:off x="3791485" y="2035023"/>
              <a:ext cx="1150668" cy="3976839"/>
            </a:xfrm>
            <a:prstGeom prst="rect">
              <a:avLst/>
            </a:prstGeom>
            <a:solidFill>
              <a:srgbClr val="FFFFFF">
                <a:alpha val="90000"/>
              </a:srgbClr>
            </a:solidFill>
            <a:ln w="19050" cap="flat" cmpd="sng" algn="ctr">
              <a:gradFill>
                <a:gsLst>
                  <a:gs pos="50000">
                    <a:srgbClr val="5EB6DA"/>
                  </a:gs>
                  <a:gs pos="50000">
                    <a:srgbClr val="3999C6"/>
                  </a:gs>
                </a:gsLst>
                <a:lin ang="5400000" scaled="1"/>
              </a:gradFill>
              <a:prstDash val="solid"/>
              <a:headEnd type="none" w="med" len="med"/>
              <a:tailEnd type="none" w="med" len="med"/>
            </a:ln>
            <a:effectLst/>
          </p:spPr>
          <p:txBody>
            <a:bodyPr rot="0" spcFirstLastPara="0" vertOverflow="overflow" horzOverflow="overflow" vert="horz" wrap="square" lIns="91440" tIns="91440" rIns="0" bIns="91414" numCol="1" spcCol="0" rtlCol="0" fromWordArt="0" anchor="b" anchorCtr="0" forceAA="0" compatLnSpc="1">
              <a:prstTxWarp prst="textNoShape">
                <a:avLst/>
              </a:prstTxWarp>
              <a:noAutofit/>
            </a:bodyPr>
            <a:lstStyle/>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r>
                <a:rPr lang="en-US" sz="1100" dirty="0" smtClean="0">
                  <a:solidFill>
                    <a:srgbClr val="404040">
                      <a:lumMod val="50000"/>
                    </a:srgbClr>
                  </a:solidFill>
                  <a:latin typeface="Segoe UI Semibold" panose="020B0702040204020203" pitchFamily="34" charset="0"/>
                  <a:ea typeface="Segoe UI" pitchFamily="34" charset="0"/>
                  <a:cs typeface="Segoe UI" pitchFamily="34" charset="0"/>
                </a:rPr>
                <a:t>Cloud </a:t>
              </a:r>
              <a:r>
                <a:rPr lang="en-US" sz="1100" dirty="0">
                  <a:solidFill>
                    <a:srgbClr val="404040">
                      <a:lumMod val="50000"/>
                    </a:srgbClr>
                  </a:solidFill>
                  <a:latin typeface="Segoe UI Semibold" panose="020B0702040204020203" pitchFamily="34" charset="0"/>
                  <a:ea typeface="Segoe UI" pitchFamily="34" charset="0"/>
                  <a:cs typeface="Segoe UI" pitchFamily="34" charset="0"/>
                </a:rPr>
                <a:t>Gateway</a:t>
              </a:r>
            </a:p>
            <a:p>
              <a:pPr marL="0" marR="0" lvl="0" indent="0" defTabSz="913748" eaLnBrk="1" fontAlgn="base" latinLnBrk="0" hangingPunct="1">
                <a:lnSpc>
                  <a:spcPct val="90000"/>
                </a:lnSpc>
                <a:spcBef>
                  <a:spcPct val="0"/>
                </a:spcBef>
                <a:spcAft>
                  <a:spcPts val="0"/>
                </a:spcAft>
                <a:buClrTx/>
                <a:buSzTx/>
                <a:buFontTx/>
                <a:buNone/>
                <a:tabLst/>
                <a:defRPr/>
              </a:pPr>
              <a:endParaRPr kumimoji="0" lang="en-US" sz="800" b="0" i="0" u="none" strike="noStrike" kern="0" cap="none" spc="0" normalizeH="0" baseline="0" noProof="0" dirty="0" smtClean="0">
                <a:ln>
                  <a:noFill/>
                </a:ln>
                <a:solidFill>
                  <a:srgbClr val="404040">
                    <a:lumMod val="50000"/>
                  </a:srgbClr>
                </a:solidFill>
                <a:effectLst/>
                <a:uLnTx/>
                <a:uFillTx/>
                <a:latin typeface="Segoe UI Semibold" panose="020B0702040204020203" pitchFamily="34" charset="0"/>
                <a:ea typeface="Segoe UI" pitchFamily="34" charset="0"/>
                <a:cs typeface="Segoe UI" pitchFamily="34" charset="0"/>
              </a:endParaRPr>
            </a:p>
          </p:txBody>
        </p:sp>
        <p:grpSp>
          <p:nvGrpSpPr>
            <p:cNvPr id="119" name="Group 118"/>
            <p:cNvGrpSpPr/>
            <p:nvPr/>
          </p:nvGrpSpPr>
          <p:grpSpPr>
            <a:xfrm>
              <a:off x="3927292" y="3995666"/>
              <a:ext cx="828567" cy="927460"/>
              <a:chOff x="3877162" y="5123432"/>
              <a:chExt cx="981582" cy="1503227"/>
            </a:xfrm>
          </p:grpSpPr>
          <p:grpSp>
            <p:nvGrpSpPr>
              <p:cNvPr id="120" name="Group 119"/>
              <p:cNvGrpSpPr/>
              <p:nvPr/>
            </p:nvGrpSpPr>
            <p:grpSpPr>
              <a:xfrm>
                <a:off x="4076171" y="5365679"/>
                <a:ext cx="640698" cy="978963"/>
                <a:chOff x="3979952" y="6497423"/>
                <a:chExt cx="745464" cy="1374674"/>
              </a:xfrm>
            </p:grpSpPr>
            <p:sp>
              <p:nvSpPr>
                <p:cNvPr id="123" name="Rectangle 122"/>
                <p:cNvSpPr/>
                <p:nvPr>
                  <p:custDataLst>
                    <p:tags r:id="rId1"/>
                  </p:custDataLst>
                </p:nvPr>
              </p:nvSpPr>
              <p:spPr bwMode="auto">
                <a:xfrm>
                  <a:off x="3979952" y="6497423"/>
                  <a:ext cx="182881" cy="365759"/>
                </a:xfrm>
                <a:prstGeom prst="rect">
                  <a:avLst/>
                </a:prstGeom>
                <a:solidFill>
                  <a:srgbClr val="BAD80A"/>
                </a:solidFill>
                <a:ln w="9525" cap="flat" cmpd="sng" algn="ctr">
                  <a:noFill/>
                  <a:prstDash val="solid"/>
                  <a:headEnd type="none" w="med" len="med"/>
                  <a:tailEnd type="none" w="med" len="med"/>
                </a:ln>
                <a:effectLst/>
              </p:spPr>
              <p:txBody>
                <a:bodyPr lIns="68580" tIns="45720" rIns="68580" bIns="45720" rtlCol="0" anchor="b" anchorCtr="0"/>
                <a:lstStyle/>
                <a:p>
                  <a:pPr marL="0" marR="0" lvl="0" indent="0" defTabSz="932406"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gradFill flip="none" rotWithShape="1">
                      <a:gsLst>
                        <a:gs pos="0">
                          <a:srgbClr val="FFFFFF"/>
                        </a:gs>
                        <a:gs pos="100000">
                          <a:srgbClr val="FFFFFF"/>
                        </a:gs>
                      </a:gsLst>
                      <a:lin ang="5400000" scaled="0"/>
                      <a:tileRect/>
                    </a:gradFill>
                    <a:effectLst/>
                    <a:uLnTx/>
                    <a:uFillTx/>
                    <a:latin typeface="Segoe UI"/>
                    <a:ea typeface="Segoe UI" pitchFamily="34" charset="0"/>
                    <a:cs typeface="Segoe UI" pitchFamily="34" charset="0"/>
                  </a:endParaRPr>
                </a:p>
              </p:txBody>
            </p:sp>
            <p:sp>
              <p:nvSpPr>
                <p:cNvPr id="124" name="Rectangle 123"/>
                <p:cNvSpPr/>
                <p:nvPr>
                  <p:custDataLst>
                    <p:tags r:id="rId2"/>
                  </p:custDataLst>
                </p:nvPr>
              </p:nvSpPr>
              <p:spPr bwMode="auto">
                <a:xfrm>
                  <a:off x="4270659" y="6751440"/>
                  <a:ext cx="182881" cy="365759"/>
                </a:xfrm>
                <a:prstGeom prst="rect">
                  <a:avLst/>
                </a:prstGeom>
                <a:solidFill>
                  <a:srgbClr val="BAD80A"/>
                </a:solidFill>
                <a:ln w="9525" cap="flat" cmpd="sng" algn="ctr">
                  <a:noFill/>
                  <a:prstDash val="solid"/>
                  <a:headEnd type="none" w="med" len="med"/>
                  <a:tailEnd type="none" w="med" len="med"/>
                </a:ln>
                <a:effectLst/>
              </p:spPr>
              <p:txBody>
                <a:bodyPr lIns="68580" tIns="45720" rIns="68580" bIns="45720" rtlCol="0" anchor="b" anchorCtr="0"/>
                <a:lstStyle/>
                <a:p>
                  <a:pPr marL="0" marR="0" lvl="0" indent="0" defTabSz="932406"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gradFill flip="none" rotWithShape="1">
                      <a:gsLst>
                        <a:gs pos="0">
                          <a:srgbClr val="FFFFFF"/>
                        </a:gs>
                        <a:gs pos="100000">
                          <a:srgbClr val="FFFFFF"/>
                        </a:gs>
                      </a:gsLst>
                      <a:lin ang="5400000" scaled="0"/>
                      <a:tileRect/>
                    </a:gradFill>
                    <a:effectLst/>
                    <a:uLnTx/>
                    <a:uFillTx/>
                    <a:latin typeface="Segoe UI"/>
                    <a:ea typeface="Segoe UI" pitchFamily="34" charset="0"/>
                    <a:cs typeface="Segoe UI" pitchFamily="34" charset="0"/>
                  </a:endParaRPr>
                </a:p>
              </p:txBody>
            </p:sp>
            <p:sp>
              <p:nvSpPr>
                <p:cNvPr id="125" name="Rectangle 124"/>
                <p:cNvSpPr/>
                <p:nvPr>
                  <p:custDataLst>
                    <p:tags r:id="rId3"/>
                  </p:custDataLst>
                </p:nvPr>
              </p:nvSpPr>
              <p:spPr bwMode="auto">
                <a:xfrm>
                  <a:off x="3979952" y="7001880"/>
                  <a:ext cx="182881" cy="365759"/>
                </a:xfrm>
                <a:prstGeom prst="rect">
                  <a:avLst/>
                </a:prstGeom>
                <a:solidFill>
                  <a:srgbClr val="BAD80A"/>
                </a:solidFill>
                <a:ln w="9525" cap="flat" cmpd="sng" algn="ctr">
                  <a:noFill/>
                  <a:prstDash val="solid"/>
                  <a:headEnd type="none" w="med" len="med"/>
                  <a:tailEnd type="none" w="med" len="med"/>
                </a:ln>
                <a:effectLst/>
              </p:spPr>
              <p:txBody>
                <a:bodyPr lIns="68580" tIns="45720" rIns="68580" bIns="45720" rtlCol="0" anchor="b" anchorCtr="0"/>
                <a:lstStyle/>
                <a:p>
                  <a:pPr marL="0" marR="0" lvl="0" indent="0" defTabSz="932406"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gradFill flip="none" rotWithShape="1">
                      <a:gsLst>
                        <a:gs pos="0">
                          <a:srgbClr val="FFFFFF"/>
                        </a:gs>
                        <a:gs pos="100000">
                          <a:srgbClr val="FFFFFF"/>
                        </a:gs>
                      </a:gsLst>
                      <a:lin ang="5400000" scaled="0"/>
                      <a:tileRect/>
                    </a:gradFill>
                    <a:effectLst/>
                    <a:uLnTx/>
                    <a:uFillTx/>
                    <a:latin typeface="Segoe UI"/>
                    <a:ea typeface="Segoe UI" pitchFamily="34" charset="0"/>
                    <a:cs typeface="Segoe UI" pitchFamily="34" charset="0"/>
                  </a:endParaRPr>
                </a:p>
              </p:txBody>
            </p:sp>
            <p:sp>
              <p:nvSpPr>
                <p:cNvPr id="126" name="Rectangle 125"/>
                <p:cNvSpPr/>
                <p:nvPr>
                  <p:custDataLst>
                    <p:tags r:id="rId4"/>
                  </p:custDataLst>
                </p:nvPr>
              </p:nvSpPr>
              <p:spPr bwMode="auto">
                <a:xfrm>
                  <a:off x="4270659" y="7288552"/>
                  <a:ext cx="182881" cy="365759"/>
                </a:xfrm>
                <a:prstGeom prst="rect">
                  <a:avLst/>
                </a:prstGeom>
                <a:solidFill>
                  <a:srgbClr val="BAD80A"/>
                </a:solidFill>
                <a:ln w="9525" cap="flat" cmpd="sng" algn="ctr">
                  <a:noFill/>
                  <a:prstDash val="solid"/>
                  <a:headEnd type="none" w="med" len="med"/>
                  <a:tailEnd type="none" w="med" len="med"/>
                </a:ln>
                <a:effectLst/>
              </p:spPr>
              <p:txBody>
                <a:bodyPr lIns="68580" tIns="45720" rIns="68580" bIns="45720" rtlCol="0" anchor="b" anchorCtr="0"/>
                <a:lstStyle/>
                <a:p>
                  <a:pPr marL="0" marR="0" lvl="0" indent="0" defTabSz="932406"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gradFill flip="none" rotWithShape="1">
                      <a:gsLst>
                        <a:gs pos="0">
                          <a:srgbClr val="FFFFFF"/>
                        </a:gs>
                        <a:gs pos="100000">
                          <a:srgbClr val="FFFFFF"/>
                        </a:gs>
                      </a:gsLst>
                      <a:lin ang="5400000" scaled="0"/>
                      <a:tileRect/>
                    </a:gradFill>
                    <a:effectLst/>
                    <a:uLnTx/>
                    <a:uFillTx/>
                    <a:latin typeface="Segoe UI"/>
                    <a:ea typeface="Segoe UI" pitchFamily="34" charset="0"/>
                    <a:cs typeface="Segoe UI" pitchFamily="34" charset="0"/>
                  </a:endParaRPr>
                </a:p>
              </p:txBody>
            </p:sp>
            <p:sp>
              <p:nvSpPr>
                <p:cNvPr id="127" name="Rectangle 126"/>
                <p:cNvSpPr/>
                <p:nvPr>
                  <p:custDataLst>
                    <p:tags r:id="rId5"/>
                  </p:custDataLst>
                </p:nvPr>
              </p:nvSpPr>
              <p:spPr bwMode="auto">
                <a:xfrm>
                  <a:off x="3979952" y="7506338"/>
                  <a:ext cx="182881" cy="365759"/>
                </a:xfrm>
                <a:prstGeom prst="rect">
                  <a:avLst/>
                </a:prstGeom>
                <a:solidFill>
                  <a:srgbClr val="BAD80A"/>
                </a:solidFill>
                <a:ln w="9525" cap="flat" cmpd="sng" algn="ctr">
                  <a:noFill/>
                  <a:prstDash val="solid"/>
                  <a:headEnd type="none" w="med" len="med"/>
                  <a:tailEnd type="none" w="med" len="med"/>
                </a:ln>
                <a:effectLst/>
              </p:spPr>
              <p:txBody>
                <a:bodyPr lIns="68580" tIns="45720" rIns="68580" bIns="45720" rtlCol="0" anchor="b" anchorCtr="0"/>
                <a:lstStyle/>
                <a:p>
                  <a:pPr marL="0" marR="0" lvl="0" indent="0" defTabSz="932406"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gradFill flip="none" rotWithShape="1">
                      <a:gsLst>
                        <a:gs pos="0">
                          <a:srgbClr val="FFFFFF"/>
                        </a:gs>
                        <a:gs pos="100000">
                          <a:srgbClr val="FFFFFF"/>
                        </a:gs>
                      </a:gsLst>
                      <a:lin ang="5400000" scaled="0"/>
                      <a:tileRect/>
                    </a:gradFill>
                    <a:effectLst/>
                    <a:uLnTx/>
                    <a:uFillTx/>
                    <a:latin typeface="Segoe UI"/>
                    <a:ea typeface="Segoe UI" pitchFamily="34" charset="0"/>
                    <a:cs typeface="Segoe UI" pitchFamily="34" charset="0"/>
                  </a:endParaRPr>
                </a:p>
              </p:txBody>
            </p:sp>
            <p:sp>
              <p:nvSpPr>
                <p:cNvPr id="128" name="Rectangle 127"/>
                <p:cNvSpPr/>
                <p:nvPr>
                  <p:custDataLst>
                    <p:tags r:id="rId6"/>
                  </p:custDataLst>
                </p:nvPr>
              </p:nvSpPr>
              <p:spPr bwMode="auto">
                <a:xfrm>
                  <a:off x="4542537" y="7000470"/>
                  <a:ext cx="182879" cy="365759"/>
                </a:xfrm>
                <a:prstGeom prst="rect">
                  <a:avLst/>
                </a:prstGeom>
                <a:solidFill>
                  <a:srgbClr val="BAD80A"/>
                </a:solidFill>
                <a:ln w="9525" cap="flat" cmpd="sng" algn="ctr">
                  <a:noFill/>
                  <a:prstDash val="solid"/>
                  <a:headEnd type="none" w="med" len="med"/>
                  <a:tailEnd type="none" w="med" len="med"/>
                </a:ln>
                <a:effectLst/>
              </p:spPr>
              <p:txBody>
                <a:bodyPr lIns="68580" tIns="45720" rIns="68580" bIns="45720" rtlCol="0" anchor="b" anchorCtr="0"/>
                <a:lstStyle/>
                <a:p>
                  <a:pPr marL="0" marR="0" lvl="0" indent="0" defTabSz="932406"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gradFill flip="none" rotWithShape="1">
                      <a:gsLst>
                        <a:gs pos="0">
                          <a:srgbClr val="FFFFFF"/>
                        </a:gs>
                        <a:gs pos="100000">
                          <a:srgbClr val="FFFFFF"/>
                        </a:gs>
                      </a:gsLst>
                      <a:lin ang="5400000" scaled="0"/>
                      <a:tileRect/>
                    </a:gradFill>
                    <a:effectLst/>
                    <a:uLnTx/>
                    <a:uFillTx/>
                    <a:latin typeface="Segoe UI"/>
                    <a:ea typeface="Segoe UI" pitchFamily="34" charset="0"/>
                    <a:cs typeface="Segoe UI" pitchFamily="34" charset="0"/>
                  </a:endParaRPr>
                </a:p>
              </p:txBody>
            </p:sp>
          </p:grpSp>
          <p:sp>
            <p:nvSpPr>
              <p:cNvPr id="121" name="Freeform 120"/>
              <p:cNvSpPr/>
              <p:nvPr/>
            </p:nvSpPr>
            <p:spPr bwMode="auto">
              <a:xfrm rot="5400000">
                <a:off x="4202518" y="4800649"/>
                <a:ext cx="333444" cy="979009"/>
              </a:xfrm>
              <a:custGeom>
                <a:avLst/>
                <a:gdLst>
                  <a:gd name="connsiteX0" fmla="*/ 0 w 333445"/>
                  <a:gd name="connsiteY0" fmla="*/ 961200 h 979015"/>
                  <a:gd name="connsiteX1" fmla="*/ 0 w 333445"/>
                  <a:gd name="connsiteY1" fmla="*/ 18342 h 979015"/>
                  <a:gd name="connsiteX2" fmla="*/ 3 w 333445"/>
                  <a:gd name="connsiteY2" fmla="*/ 18342 h 979015"/>
                  <a:gd name="connsiteX3" fmla="*/ 3 w 333445"/>
                  <a:gd name="connsiteY3" fmla="*/ 0 h 979015"/>
                  <a:gd name="connsiteX4" fmla="*/ 333445 w 333445"/>
                  <a:gd name="connsiteY4" fmla="*/ 0 h 979015"/>
                  <a:gd name="connsiteX5" fmla="*/ 333445 w 333445"/>
                  <a:gd name="connsiteY5" fmla="*/ 133540 h 979015"/>
                  <a:gd name="connsiteX6" fmla="*/ 133541 w 333445"/>
                  <a:gd name="connsiteY6" fmla="*/ 133540 h 979015"/>
                  <a:gd name="connsiteX7" fmla="*/ 133541 w 333445"/>
                  <a:gd name="connsiteY7" fmla="*/ 845475 h 979015"/>
                  <a:gd name="connsiteX8" fmla="*/ 333444 w 333445"/>
                  <a:gd name="connsiteY8" fmla="*/ 845475 h 979015"/>
                  <a:gd name="connsiteX9" fmla="*/ 333444 w 333445"/>
                  <a:gd name="connsiteY9" fmla="*/ 979015 h 979015"/>
                  <a:gd name="connsiteX10" fmla="*/ 1 w 333445"/>
                  <a:gd name="connsiteY10" fmla="*/ 979015 h 979015"/>
                  <a:gd name="connsiteX11" fmla="*/ 1 w 333445"/>
                  <a:gd name="connsiteY11" fmla="*/ 961200 h 9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3445" h="979015">
                    <a:moveTo>
                      <a:pt x="0" y="961200"/>
                    </a:moveTo>
                    <a:lnTo>
                      <a:pt x="0" y="18342"/>
                    </a:lnTo>
                    <a:lnTo>
                      <a:pt x="3" y="18342"/>
                    </a:lnTo>
                    <a:lnTo>
                      <a:pt x="3" y="0"/>
                    </a:lnTo>
                    <a:lnTo>
                      <a:pt x="333445" y="0"/>
                    </a:lnTo>
                    <a:lnTo>
                      <a:pt x="333445" y="133540"/>
                    </a:lnTo>
                    <a:lnTo>
                      <a:pt x="133541" y="133540"/>
                    </a:lnTo>
                    <a:lnTo>
                      <a:pt x="133541" y="845475"/>
                    </a:lnTo>
                    <a:lnTo>
                      <a:pt x="333444" y="845475"/>
                    </a:lnTo>
                    <a:lnTo>
                      <a:pt x="333444" y="979015"/>
                    </a:lnTo>
                    <a:lnTo>
                      <a:pt x="1" y="979015"/>
                    </a:lnTo>
                    <a:lnTo>
                      <a:pt x="1" y="961200"/>
                    </a:lnTo>
                    <a:close/>
                  </a:path>
                </a:pathLst>
              </a:custGeom>
              <a:gradFill flip="none" rotWithShape="1">
                <a:gsLst>
                  <a:gs pos="50000">
                    <a:srgbClr val="5EB6DA"/>
                  </a:gs>
                  <a:gs pos="50000">
                    <a:srgbClr val="3999C6"/>
                  </a:gs>
                </a:gsLst>
                <a:lin ang="27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404040"/>
                  </a:solidFill>
                  <a:effectLst/>
                  <a:uLnTx/>
                  <a:uFillTx/>
                </a:endParaRPr>
              </a:p>
            </p:txBody>
          </p:sp>
          <p:sp>
            <p:nvSpPr>
              <p:cNvPr id="122" name="Freeform 121"/>
              <p:cNvSpPr/>
              <p:nvPr/>
            </p:nvSpPr>
            <p:spPr bwMode="auto">
              <a:xfrm rot="16200000" flipV="1">
                <a:off x="4199949" y="5970428"/>
                <a:ext cx="333444" cy="979017"/>
              </a:xfrm>
              <a:custGeom>
                <a:avLst/>
                <a:gdLst>
                  <a:gd name="connsiteX0" fmla="*/ 0 w 333445"/>
                  <a:gd name="connsiteY0" fmla="*/ 961200 h 979015"/>
                  <a:gd name="connsiteX1" fmla="*/ 0 w 333445"/>
                  <a:gd name="connsiteY1" fmla="*/ 18342 h 979015"/>
                  <a:gd name="connsiteX2" fmla="*/ 3 w 333445"/>
                  <a:gd name="connsiteY2" fmla="*/ 18342 h 979015"/>
                  <a:gd name="connsiteX3" fmla="*/ 3 w 333445"/>
                  <a:gd name="connsiteY3" fmla="*/ 0 h 979015"/>
                  <a:gd name="connsiteX4" fmla="*/ 333445 w 333445"/>
                  <a:gd name="connsiteY4" fmla="*/ 0 h 979015"/>
                  <a:gd name="connsiteX5" fmla="*/ 333445 w 333445"/>
                  <a:gd name="connsiteY5" fmla="*/ 133540 h 979015"/>
                  <a:gd name="connsiteX6" fmla="*/ 133541 w 333445"/>
                  <a:gd name="connsiteY6" fmla="*/ 133540 h 979015"/>
                  <a:gd name="connsiteX7" fmla="*/ 133541 w 333445"/>
                  <a:gd name="connsiteY7" fmla="*/ 845475 h 979015"/>
                  <a:gd name="connsiteX8" fmla="*/ 333444 w 333445"/>
                  <a:gd name="connsiteY8" fmla="*/ 845475 h 979015"/>
                  <a:gd name="connsiteX9" fmla="*/ 333444 w 333445"/>
                  <a:gd name="connsiteY9" fmla="*/ 979015 h 979015"/>
                  <a:gd name="connsiteX10" fmla="*/ 1 w 333445"/>
                  <a:gd name="connsiteY10" fmla="*/ 979015 h 979015"/>
                  <a:gd name="connsiteX11" fmla="*/ 1 w 333445"/>
                  <a:gd name="connsiteY11" fmla="*/ 961200 h 9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3445" h="979015">
                    <a:moveTo>
                      <a:pt x="0" y="961200"/>
                    </a:moveTo>
                    <a:lnTo>
                      <a:pt x="0" y="18342"/>
                    </a:lnTo>
                    <a:lnTo>
                      <a:pt x="3" y="18342"/>
                    </a:lnTo>
                    <a:lnTo>
                      <a:pt x="3" y="0"/>
                    </a:lnTo>
                    <a:lnTo>
                      <a:pt x="333445" y="0"/>
                    </a:lnTo>
                    <a:lnTo>
                      <a:pt x="333445" y="133540"/>
                    </a:lnTo>
                    <a:lnTo>
                      <a:pt x="133541" y="133540"/>
                    </a:lnTo>
                    <a:lnTo>
                      <a:pt x="133541" y="845475"/>
                    </a:lnTo>
                    <a:lnTo>
                      <a:pt x="333444" y="845475"/>
                    </a:lnTo>
                    <a:lnTo>
                      <a:pt x="333444" y="979015"/>
                    </a:lnTo>
                    <a:lnTo>
                      <a:pt x="1" y="979015"/>
                    </a:lnTo>
                    <a:lnTo>
                      <a:pt x="1" y="961200"/>
                    </a:lnTo>
                    <a:close/>
                  </a:path>
                </a:pathLst>
              </a:custGeom>
              <a:gradFill flip="none" rotWithShape="1">
                <a:gsLst>
                  <a:gs pos="50000">
                    <a:srgbClr val="5EB6DA"/>
                  </a:gs>
                  <a:gs pos="50000">
                    <a:srgbClr val="3999C6"/>
                  </a:gs>
                </a:gsLst>
                <a:lin ang="189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404040"/>
                  </a:solidFill>
                  <a:effectLst/>
                  <a:uLnTx/>
                  <a:uFillTx/>
                </a:endParaRPr>
              </a:p>
            </p:txBody>
          </p:sp>
        </p:grpSp>
      </p:grpSp>
      <p:cxnSp>
        <p:nvCxnSpPr>
          <p:cNvPr id="129" name="2 fg"/>
          <p:cNvCxnSpPr/>
          <p:nvPr/>
        </p:nvCxnSpPr>
        <p:spPr>
          <a:xfrm>
            <a:off x="1257142" y="6461632"/>
            <a:ext cx="623614" cy="7430"/>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0" name="2 fg"/>
          <p:cNvCxnSpPr/>
          <p:nvPr/>
        </p:nvCxnSpPr>
        <p:spPr>
          <a:xfrm>
            <a:off x="1257142" y="6316662"/>
            <a:ext cx="623614" cy="165"/>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1" name="2 fg"/>
          <p:cNvCxnSpPr/>
          <p:nvPr/>
        </p:nvCxnSpPr>
        <p:spPr>
          <a:xfrm>
            <a:off x="1265237" y="6163477"/>
            <a:ext cx="618183" cy="785"/>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2" name="2 fg"/>
          <p:cNvCxnSpPr/>
          <p:nvPr/>
        </p:nvCxnSpPr>
        <p:spPr>
          <a:xfrm flipV="1">
            <a:off x="1265237" y="5859461"/>
            <a:ext cx="615519" cy="1"/>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4" name="2 fg"/>
          <p:cNvCxnSpPr/>
          <p:nvPr/>
        </p:nvCxnSpPr>
        <p:spPr>
          <a:xfrm flipV="1">
            <a:off x="2637521" y="6124565"/>
            <a:ext cx="4190316" cy="8294"/>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5" name="2 fg"/>
          <p:cNvCxnSpPr/>
          <p:nvPr/>
        </p:nvCxnSpPr>
        <p:spPr>
          <a:xfrm>
            <a:off x="1265237" y="5326062"/>
            <a:ext cx="5562600" cy="0"/>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6" name="Rectangle 135"/>
          <p:cNvSpPr/>
          <p:nvPr/>
        </p:nvSpPr>
        <p:spPr>
          <a:xfrm>
            <a:off x="1641275" y="3501660"/>
            <a:ext cx="893771" cy="523220"/>
          </a:xfrm>
          <a:prstGeom prst="rect">
            <a:avLst/>
          </a:prstGeom>
        </p:spPr>
        <p:txBody>
          <a:bodyPr wrap="none">
            <a:spAutoFit/>
          </a:bodyPr>
          <a:lstStyle/>
          <a:p>
            <a:r>
              <a:rPr lang="en-US" sz="2800" spc="-102" dirty="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Edge</a:t>
            </a:r>
          </a:p>
        </p:txBody>
      </p:sp>
      <p:sp>
        <p:nvSpPr>
          <p:cNvPr id="137" name="Rectangle 136"/>
          <p:cNvSpPr/>
          <p:nvPr/>
        </p:nvSpPr>
        <p:spPr>
          <a:xfrm>
            <a:off x="8484304" y="3492190"/>
            <a:ext cx="1010533" cy="523220"/>
          </a:xfrm>
          <a:prstGeom prst="rect">
            <a:avLst/>
          </a:prstGeom>
        </p:spPr>
        <p:txBody>
          <a:bodyPr wrap="none">
            <a:spAutoFit/>
          </a:bodyPr>
          <a:lstStyle/>
          <a:p>
            <a:r>
              <a:rPr lang="en-US" sz="2800" spc="-102"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Cloud</a:t>
            </a:r>
            <a:endParaRPr lang="en-US" sz="2800" spc="-102" dirty="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endParaRPr>
          </a:p>
        </p:txBody>
      </p:sp>
      <p:sp>
        <p:nvSpPr>
          <p:cNvPr id="73" name="Frame 5"/>
          <p:cNvSpPr>
            <a:spLocks noChangeAspect="1"/>
          </p:cNvSpPr>
          <p:nvPr/>
        </p:nvSpPr>
        <p:spPr bwMode="auto">
          <a:xfrm>
            <a:off x="839270" y="3637695"/>
            <a:ext cx="170950" cy="158568"/>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cxnSp>
        <p:nvCxnSpPr>
          <p:cNvPr id="75" name="2 fg"/>
          <p:cNvCxnSpPr/>
          <p:nvPr/>
        </p:nvCxnSpPr>
        <p:spPr>
          <a:xfrm>
            <a:off x="1265237" y="5173662"/>
            <a:ext cx="5562600" cy="0"/>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9" name="2 fg"/>
          <p:cNvCxnSpPr/>
          <p:nvPr/>
        </p:nvCxnSpPr>
        <p:spPr>
          <a:xfrm>
            <a:off x="1265237" y="5021262"/>
            <a:ext cx="5562600" cy="0"/>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0" name="2 fg"/>
          <p:cNvCxnSpPr/>
          <p:nvPr/>
        </p:nvCxnSpPr>
        <p:spPr>
          <a:xfrm>
            <a:off x="1265237" y="4868862"/>
            <a:ext cx="5562600" cy="0"/>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2 fg"/>
          <p:cNvCxnSpPr/>
          <p:nvPr/>
        </p:nvCxnSpPr>
        <p:spPr>
          <a:xfrm>
            <a:off x="1265237" y="4716462"/>
            <a:ext cx="5562600" cy="0"/>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2" name="2 fg"/>
          <p:cNvCxnSpPr/>
          <p:nvPr/>
        </p:nvCxnSpPr>
        <p:spPr>
          <a:xfrm flipV="1">
            <a:off x="1265237" y="6011861"/>
            <a:ext cx="615519" cy="1"/>
          </a:xfrm>
          <a:prstGeom prst="straightConnector1">
            <a:avLst/>
          </a:prstGeom>
          <a:ln w="31750">
            <a:gradFill flip="none" rotWithShape="1">
              <a:gsLst>
                <a:gs pos="51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V="1">
            <a:off x="440559" y="4793415"/>
            <a:ext cx="76200" cy="76200"/>
          </a:xfrm>
          <a:prstGeom prst="line">
            <a:avLst/>
          </a:prstGeom>
          <a:ln w="15875">
            <a:solidFill>
              <a:srgbClr val="86CE20"/>
            </a:solidFill>
            <a:prstDash val="sysDash"/>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231781" y="5055580"/>
            <a:ext cx="76200" cy="76200"/>
          </a:xfrm>
          <a:prstGeom prst="line">
            <a:avLst/>
          </a:prstGeom>
          <a:ln w="15875">
            <a:solidFill>
              <a:srgbClr val="86CE20"/>
            </a:solidFill>
            <a:prstDash val="sysDash"/>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988943" y="5047844"/>
            <a:ext cx="83068" cy="93426"/>
          </a:xfrm>
          <a:prstGeom prst="line">
            <a:avLst/>
          </a:prstGeom>
          <a:ln w="15875">
            <a:solidFill>
              <a:srgbClr val="86CE20"/>
            </a:solidFill>
            <a:prstDash val="sysDash"/>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767334" y="4790417"/>
            <a:ext cx="83068" cy="93426"/>
          </a:xfrm>
          <a:prstGeom prst="line">
            <a:avLst/>
          </a:prstGeom>
          <a:ln w="15875">
            <a:solidFill>
              <a:srgbClr val="86CE20"/>
            </a:solidFill>
            <a:prstDash val="sysDash"/>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802424" y="5895480"/>
            <a:ext cx="83068" cy="93426"/>
          </a:xfrm>
          <a:prstGeom prst="line">
            <a:avLst/>
          </a:prstGeom>
          <a:ln w="15875">
            <a:solidFill>
              <a:srgbClr val="86CE20"/>
            </a:solidFill>
            <a:prstDash val="sysDash"/>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flipH="1">
            <a:off x="857806" y="6240552"/>
            <a:ext cx="74609" cy="76110"/>
          </a:xfrm>
          <a:prstGeom prst="line">
            <a:avLst/>
          </a:prstGeom>
          <a:ln w="15875">
            <a:solidFill>
              <a:srgbClr val="86CE20"/>
            </a:solidFill>
            <a:prstDash val="sysDash"/>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V="1">
            <a:off x="414881" y="5897343"/>
            <a:ext cx="78451" cy="89700"/>
          </a:xfrm>
          <a:prstGeom prst="line">
            <a:avLst/>
          </a:prstGeom>
          <a:ln w="15875">
            <a:solidFill>
              <a:srgbClr val="86CE20"/>
            </a:solidFill>
            <a:prstDash val="sysDash"/>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365885" y="6241340"/>
            <a:ext cx="48996" cy="70135"/>
          </a:xfrm>
          <a:prstGeom prst="line">
            <a:avLst/>
          </a:prstGeom>
          <a:ln w="15875">
            <a:solidFill>
              <a:srgbClr val="86CE20"/>
            </a:solidFill>
            <a:prstDash val="sysDash"/>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628083" y="6442947"/>
            <a:ext cx="61999" cy="0"/>
          </a:xfrm>
          <a:prstGeom prst="line">
            <a:avLst/>
          </a:prstGeom>
          <a:ln w="15875">
            <a:solidFill>
              <a:srgbClr val="86CE20"/>
            </a:solidFill>
            <a:prstDash val="sysDash"/>
          </a:ln>
        </p:spPr>
        <p:style>
          <a:lnRef idx="1">
            <a:schemeClr val="accent1"/>
          </a:lnRef>
          <a:fillRef idx="0">
            <a:schemeClr val="accent1"/>
          </a:fillRef>
          <a:effectRef idx="0">
            <a:schemeClr val="accent1"/>
          </a:effectRef>
          <a:fontRef idx="minor">
            <a:schemeClr val="tx1"/>
          </a:fontRef>
        </p:style>
      </p:cxnSp>
      <p:cxnSp>
        <p:nvCxnSpPr>
          <p:cNvPr id="111" name="2 fg"/>
          <p:cNvCxnSpPr/>
          <p:nvPr/>
        </p:nvCxnSpPr>
        <p:spPr>
          <a:xfrm>
            <a:off x="7666037" y="5326062"/>
            <a:ext cx="463521"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4" name="Flowchart: Magnetic Disk 153"/>
          <p:cNvSpPr/>
          <p:nvPr/>
        </p:nvSpPr>
        <p:spPr bwMode="auto">
          <a:xfrm>
            <a:off x="10333037" y="5291477"/>
            <a:ext cx="1143000" cy="1406185"/>
          </a:xfrm>
          <a:prstGeom prst="flowChartMagneticDisk">
            <a:avLst/>
          </a:prstGeom>
          <a:solidFill>
            <a:srgbClr val="C9F3FF"/>
          </a:solidFill>
          <a:ln w="38100">
            <a:solidFill>
              <a:srgbClr val="5EB6D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55" name="Oval 154"/>
          <p:cNvSpPr/>
          <p:nvPr/>
        </p:nvSpPr>
        <p:spPr bwMode="auto">
          <a:xfrm>
            <a:off x="8871400" y="4910744"/>
            <a:ext cx="246888" cy="246888"/>
          </a:xfrm>
          <a:prstGeom prst="ellipse">
            <a:avLst/>
          </a:prstGeom>
          <a:noFill/>
          <a:ln w="31750">
            <a:solidFill>
              <a:schemeClr val="tx1">
                <a:lumMod val="50000"/>
                <a:lumOff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cxnSp>
        <p:nvCxnSpPr>
          <p:cNvPr id="156" name="Straight Connector 155"/>
          <p:cNvCxnSpPr>
            <a:stCxn id="155" idx="3"/>
          </p:cNvCxnSpPr>
          <p:nvPr/>
        </p:nvCxnSpPr>
        <p:spPr>
          <a:xfrm flipH="1">
            <a:off x="8765478" y="5121476"/>
            <a:ext cx="142078" cy="128386"/>
          </a:xfrm>
          <a:prstGeom prst="line">
            <a:avLst/>
          </a:prstGeom>
          <a:noFill/>
          <a:ln w="31750">
            <a:solidFill>
              <a:schemeClr val="tx1">
                <a:lumMod val="50000"/>
                <a:lumOff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sp>
        <p:nvSpPr>
          <p:cNvPr id="157" name="Rectangle 156"/>
          <p:cNvSpPr/>
          <p:nvPr/>
        </p:nvSpPr>
        <p:spPr>
          <a:xfrm>
            <a:off x="8643976" y="4345642"/>
            <a:ext cx="698461" cy="523220"/>
          </a:xfrm>
          <a:prstGeom prst="rect">
            <a:avLst/>
          </a:prstGeom>
        </p:spPr>
        <p:txBody>
          <a:bodyPr wrap="none">
            <a:spAutoFit/>
          </a:bodyPr>
          <a:lstStyle/>
          <a:p>
            <a:r>
              <a:rPr lang="en-US" sz="2800" spc="-102"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Hot</a:t>
            </a:r>
            <a:endParaRPr lang="en-US" sz="2800" spc="-102" dirty="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endParaRPr>
          </a:p>
        </p:txBody>
      </p:sp>
      <p:sp>
        <p:nvSpPr>
          <p:cNvPr id="158" name="Rectangle 157"/>
          <p:cNvSpPr/>
          <p:nvPr/>
        </p:nvSpPr>
        <p:spPr>
          <a:xfrm>
            <a:off x="10536033" y="4346667"/>
            <a:ext cx="831253" cy="523220"/>
          </a:xfrm>
          <a:prstGeom prst="rect">
            <a:avLst/>
          </a:prstGeom>
        </p:spPr>
        <p:txBody>
          <a:bodyPr wrap="none">
            <a:spAutoFit/>
          </a:bodyPr>
          <a:lstStyle/>
          <a:p>
            <a:r>
              <a:rPr lang="en-US" sz="2800" spc="-102"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rPr>
              <a:t>Cold</a:t>
            </a:r>
            <a:endParaRPr lang="en-US" sz="2800" spc="-102" dirty="0">
              <a:ln w="3175">
                <a:noFill/>
              </a:ln>
              <a:gradFill flip="none" rotWithShape="1">
                <a:gsLst>
                  <a:gs pos="0">
                    <a:schemeClr val="tx1">
                      <a:lumMod val="65000"/>
                      <a:lumOff val="35000"/>
                    </a:schemeClr>
                  </a:gs>
                  <a:gs pos="86000">
                    <a:schemeClr val="tx1">
                      <a:lumMod val="65000"/>
                      <a:lumOff val="35000"/>
                    </a:schemeClr>
                  </a:gs>
                </a:gsLst>
                <a:lin ang="5400000" scaled="0"/>
                <a:tileRect/>
              </a:gradFill>
              <a:latin typeface="Segoe UI Light" pitchFamily="34" charset="0"/>
              <a:cs typeface="Arial" charset="0"/>
            </a:endParaRPr>
          </a:p>
        </p:txBody>
      </p:sp>
      <p:sp>
        <p:nvSpPr>
          <p:cNvPr id="159" name="Oval 158"/>
          <p:cNvSpPr/>
          <p:nvPr/>
        </p:nvSpPr>
        <p:spPr bwMode="auto">
          <a:xfrm>
            <a:off x="10828216" y="4910744"/>
            <a:ext cx="246888" cy="246888"/>
          </a:xfrm>
          <a:prstGeom prst="ellipse">
            <a:avLst/>
          </a:prstGeom>
          <a:noFill/>
          <a:ln w="31750">
            <a:solidFill>
              <a:schemeClr val="tx1">
                <a:lumMod val="50000"/>
                <a:lumOff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cxnSp>
        <p:nvCxnSpPr>
          <p:cNvPr id="160" name="Straight Connector 159"/>
          <p:cNvCxnSpPr>
            <a:stCxn id="159" idx="3"/>
          </p:cNvCxnSpPr>
          <p:nvPr/>
        </p:nvCxnSpPr>
        <p:spPr>
          <a:xfrm flipH="1">
            <a:off x="10722294" y="5121476"/>
            <a:ext cx="142078" cy="128386"/>
          </a:xfrm>
          <a:prstGeom prst="line">
            <a:avLst/>
          </a:prstGeom>
          <a:noFill/>
          <a:ln w="31750">
            <a:solidFill>
              <a:schemeClr val="tx1">
                <a:lumMod val="50000"/>
                <a:lumOff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cxnSp>
        <p:nvCxnSpPr>
          <p:cNvPr id="169" name="2 fg"/>
          <p:cNvCxnSpPr/>
          <p:nvPr/>
        </p:nvCxnSpPr>
        <p:spPr>
          <a:xfrm>
            <a:off x="7666037" y="5478462"/>
            <a:ext cx="463521"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0" name="2 fg"/>
          <p:cNvCxnSpPr/>
          <p:nvPr/>
        </p:nvCxnSpPr>
        <p:spPr>
          <a:xfrm>
            <a:off x="7666037" y="5630862"/>
            <a:ext cx="463521"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1" name="2 fg"/>
          <p:cNvCxnSpPr/>
          <p:nvPr/>
        </p:nvCxnSpPr>
        <p:spPr>
          <a:xfrm>
            <a:off x="7666037" y="5783262"/>
            <a:ext cx="463521"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2" name="2 fg"/>
          <p:cNvCxnSpPr/>
          <p:nvPr/>
        </p:nvCxnSpPr>
        <p:spPr>
          <a:xfrm>
            <a:off x="7666037" y="5935662"/>
            <a:ext cx="463521"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3" name="2 fg"/>
          <p:cNvCxnSpPr/>
          <p:nvPr/>
        </p:nvCxnSpPr>
        <p:spPr>
          <a:xfrm>
            <a:off x="7666037" y="6088062"/>
            <a:ext cx="463521"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4" name="2 fg"/>
          <p:cNvCxnSpPr/>
          <p:nvPr/>
        </p:nvCxnSpPr>
        <p:spPr>
          <a:xfrm>
            <a:off x="7666037" y="6240462"/>
            <a:ext cx="463521"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5" name="2 fg"/>
          <p:cNvCxnSpPr/>
          <p:nvPr/>
        </p:nvCxnSpPr>
        <p:spPr>
          <a:xfrm>
            <a:off x="7666037" y="6392862"/>
            <a:ext cx="463521"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7" name="2 fg"/>
          <p:cNvCxnSpPr/>
          <p:nvPr/>
        </p:nvCxnSpPr>
        <p:spPr>
          <a:xfrm>
            <a:off x="7666037" y="6545262"/>
            <a:ext cx="463521"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8" name="Rectangle 177"/>
          <p:cNvSpPr/>
          <p:nvPr/>
        </p:nvSpPr>
        <p:spPr bwMode="auto">
          <a:xfrm>
            <a:off x="8218703" y="5291477"/>
            <a:ext cx="1485387" cy="1406185"/>
          </a:xfrm>
          <a:prstGeom prst="rect">
            <a:avLst/>
          </a:prstGeom>
          <a:solidFill>
            <a:srgbClr val="FFFFFF">
              <a:alpha val="90000"/>
            </a:srgbClr>
          </a:solidFill>
          <a:ln w="19050" cap="flat" cmpd="sng" algn="ctr">
            <a:gradFill>
              <a:gsLst>
                <a:gs pos="50000">
                  <a:srgbClr val="5EB6DA"/>
                </a:gs>
                <a:gs pos="50000">
                  <a:srgbClr val="3999C6"/>
                </a:gs>
              </a:gsLst>
              <a:lin ang="5400000" scaled="1"/>
            </a:gradFill>
            <a:prstDash val="solid"/>
            <a:headEnd type="none" w="med" len="med"/>
            <a:tailEnd type="none" w="med" len="med"/>
          </a:ln>
          <a:effectLst/>
        </p:spPr>
        <p:txBody>
          <a:bodyPr rot="0" spcFirstLastPara="0" vertOverflow="overflow" horzOverflow="overflow" vert="horz" wrap="square" lIns="91440" tIns="91440" rIns="0" bIns="91414" numCol="1" spcCol="0" rtlCol="0" fromWordArt="0" anchor="b" anchorCtr="0" forceAA="0" compatLnSpc="1">
            <a:prstTxWarp prst="textNoShape">
              <a:avLst/>
            </a:prstTxWarp>
            <a:noAutofit/>
          </a:bodyPr>
          <a:lstStyle/>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a:solidFill>
                <a:srgbClr val="404040">
                  <a:lumMod val="50000"/>
                </a:srgbClr>
              </a:solidFill>
              <a:latin typeface="Segoe UI Semibold" panose="020B0702040204020203" pitchFamily="34" charset="0"/>
              <a:ea typeface="Segoe UI" pitchFamily="34" charset="0"/>
              <a:cs typeface="Segoe UI" pitchFamily="34" charset="0"/>
            </a:endParaRPr>
          </a:p>
          <a:p>
            <a:pPr marR="0" lvl="0" indent="0" defTabSz="913748" fontAlgn="base">
              <a:lnSpc>
                <a:spcPct val="90000"/>
              </a:lnSpc>
              <a:spcBef>
                <a:spcPct val="0"/>
              </a:spcBef>
              <a:spcAft>
                <a:spcPts val="600"/>
              </a:spcAft>
              <a:buClrTx/>
              <a:buSzTx/>
              <a:buFontTx/>
              <a:buNone/>
              <a:tabLst/>
              <a:defRPr/>
            </a:pPr>
            <a:endParaRPr lang="en-US" sz="1100" dirty="0" smtClean="0">
              <a:solidFill>
                <a:srgbClr val="404040">
                  <a:lumMod val="50000"/>
                </a:srgbClr>
              </a:solidFill>
              <a:latin typeface="Segoe UI Semibold" panose="020B0702040204020203" pitchFamily="34" charset="0"/>
              <a:ea typeface="Segoe UI" pitchFamily="34" charset="0"/>
              <a:cs typeface="Segoe UI" pitchFamily="34" charset="0"/>
            </a:endParaRPr>
          </a:p>
          <a:p>
            <a:pPr marL="0" marR="0" lvl="0" indent="0" defTabSz="913748" eaLnBrk="1" fontAlgn="base" latinLnBrk="0" hangingPunct="1">
              <a:lnSpc>
                <a:spcPct val="90000"/>
              </a:lnSpc>
              <a:spcBef>
                <a:spcPct val="0"/>
              </a:spcBef>
              <a:spcAft>
                <a:spcPts val="0"/>
              </a:spcAft>
              <a:buClrTx/>
              <a:buSzTx/>
              <a:buFontTx/>
              <a:buNone/>
              <a:tabLst/>
              <a:defRPr/>
            </a:pPr>
            <a:endParaRPr kumimoji="0" lang="en-US" sz="800" b="0" i="0" u="none" strike="noStrike" kern="0" cap="none" spc="0" normalizeH="0" baseline="0" noProof="0" dirty="0" smtClean="0">
              <a:ln>
                <a:noFill/>
              </a:ln>
              <a:solidFill>
                <a:srgbClr val="404040">
                  <a:lumMod val="50000"/>
                </a:srgbClr>
              </a:solidFill>
              <a:effectLst/>
              <a:uLnTx/>
              <a:uFillTx/>
              <a:latin typeface="Segoe UI Semibold" panose="020B0702040204020203" pitchFamily="34" charset="0"/>
              <a:ea typeface="Segoe UI" pitchFamily="34" charset="0"/>
              <a:cs typeface="Segoe UI" pitchFamily="34" charset="0"/>
            </a:endParaRPr>
          </a:p>
        </p:txBody>
      </p:sp>
      <p:cxnSp>
        <p:nvCxnSpPr>
          <p:cNvPr id="179" name="2 fg"/>
          <p:cNvCxnSpPr/>
          <p:nvPr/>
        </p:nvCxnSpPr>
        <p:spPr>
          <a:xfrm>
            <a:off x="9799637" y="5326062"/>
            <a:ext cx="463521"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0" name="2 fg"/>
          <p:cNvCxnSpPr/>
          <p:nvPr/>
        </p:nvCxnSpPr>
        <p:spPr>
          <a:xfrm>
            <a:off x="9799637" y="5478462"/>
            <a:ext cx="463521"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1" name="2 fg"/>
          <p:cNvCxnSpPr/>
          <p:nvPr/>
        </p:nvCxnSpPr>
        <p:spPr>
          <a:xfrm>
            <a:off x="9799637" y="5630862"/>
            <a:ext cx="463521"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2" name="2 fg"/>
          <p:cNvCxnSpPr/>
          <p:nvPr/>
        </p:nvCxnSpPr>
        <p:spPr>
          <a:xfrm>
            <a:off x="9799637" y="5783262"/>
            <a:ext cx="463521"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3" name="2 fg"/>
          <p:cNvCxnSpPr/>
          <p:nvPr/>
        </p:nvCxnSpPr>
        <p:spPr>
          <a:xfrm>
            <a:off x="9799637" y="5935662"/>
            <a:ext cx="463521"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4" name="2 fg"/>
          <p:cNvCxnSpPr/>
          <p:nvPr/>
        </p:nvCxnSpPr>
        <p:spPr>
          <a:xfrm>
            <a:off x="9799637" y="6088062"/>
            <a:ext cx="463521"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5" name="2 fg"/>
          <p:cNvCxnSpPr/>
          <p:nvPr/>
        </p:nvCxnSpPr>
        <p:spPr>
          <a:xfrm>
            <a:off x="9799637" y="6240462"/>
            <a:ext cx="463521"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6" name="2 fg"/>
          <p:cNvCxnSpPr/>
          <p:nvPr/>
        </p:nvCxnSpPr>
        <p:spPr>
          <a:xfrm>
            <a:off x="9799637" y="6392862"/>
            <a:ext cx="463521"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7" name="2 fg"/>
          <p:cNvCxnSpPr/>
          <p:nvPr/>
        </p:nvCxnSpPr>
        <p:spPr>
          <a:xfrm>
            <a:off x="9799637" y="6545262"/>
            <a:ext cx="463521" cy="0"/>
          </a:xfrm>
          <a:prstGeom prst="straightConnector1">
            <a:avLst/>
          </a:prstGeom>
          <a:ln w="31750">
            <a:gradFill flip="none" rotWithShape="1">
              <a:gsLst>
                <a:gs pos="52000">
                  <a:schemeClr val="bg1">
                    <a:lumMod val="75000"/>
                  </a:schemeClr>
                </a:gs>
                <a:gs pos="50000">
                  <a:schemeClr val="bg1">
                    <a:lumMod val="50000"/>
                  </a:schemeClr>
                </a:gs>
              </a:gsLst>
              <a:lin ang="18900000" scaled="1"/>
              <a:tileRect/>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88" name="1 Devices - sensors"/>
          <p:cNvGrpSpPr/>
          <p:nvPr/>
        </p:nvGrpSpPr>
        <p:grpSpPr>
          <a:xfrm>
            <a:off x="8644602" y="5345901"/>
            <a:ext cx="621636" cy="1199361"/>
            <a:chOff x="731734" y="1995288"/>
            <a:chExt cx="1423135" cy="3026171"/>
          </a:xfrm>
        </p:grpSpPr>
        <p:sp>
          <p:nvSpPr>
            <p:cNvPr id="189" name="Rectangle 188"/>
            <p:cNvSpPr/>
            <p:nvPr/>
          </p:nvSpPr>
          <p:spPr bwMode="auto">
            <a:xfrm>
              <a:off x="1264747" y="1995288"/>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190" name="Frame 5"/>
            <p:cNvSpPr>
              <a:spLocks noChangeAspect="1"/>
            </p:cNvSpPr>
            <p:nvPr/>
          </p:nvSpPr>
          <p:spPr bwMode="auto">
            <a:xfrm>
              <a:off x="1307267" y="2031517"/>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191" name="Rectangle 190"/>
            <p:cNvSpPr/>
            <p:nvPr/>
          </p:nvSpPr>
          <p:spPr bwMode="auto">
            <a:xfrm>
              <a:off x="981243" y="2417905"/>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192" name="Frame 5"/>
            <p:cNvSpPr>
              <a:spLocks noChangeAspect="1"/>
            </p:cNvSpPr>
            <p:nvPr/>
          </p:nvSpPr>
          <p:spPr bwMode="auto">
            <a:xfrm>
              <a:off x="1023764" y="2454133"/>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193" name="Rectangle 192"/>
            <p:cNvSpPr/>
            <p:nvPr/>
          </p:nvSpPr>
          <p:spPr bwMode="auto">
            <a:xfrm>
              <a:off x="1571706" y="2417903"/>
              <a:ext cx="333651"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194" name="Frame 5"/>
            <p:cNvSpPr>
              <a:spLocks noChangeAspect="1"/>
            </p:cNvSpPr>
            <p:nvPr/>
          </p:nvSpPr>
          <p:spPr bwMode="auto">
            <a:xfrm>
              <a:off x="1614229" y="2454133"/>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195" name="Rectangle 194"/>
            <p:cNvSpPr/>
            <p:nvPr/>
          </p:nvSpPr>
          <p:spPr bwMode="auto">
            <a:xfrm>
              <a:off x="731734" y="2849073"/>
              <a:ext cx="333652"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196" name="Frame 5"/>
            <p:cNvSpPr>
              <a:spLocks noChangeAspect="1"/>
            </p:cNvSpPr>
            <p:nvPr/>
          </p:nvSpPr>
          <p:spPr bwMode="auto">
            <a:xfrm>
              <a:off x="774255" y="2885301"/>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197" name="Rectangle 196"/>
            <p:cNvSpPr/>
            <p:nvPr/>
          </p:nvSpPr>
          <p:spPr bwMode="auto">
            <a:xfrm>
              <a:off x="1821217" y="2849073"/>
              <a:ext cx="333652"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198" name="Frame 5"/>
            <p:cNvSpPr>
              <a:spLocks noChangeAspect="1"/>
            </p:cNvSpPr>
            <p:nvPr/>
          </p:nvSpPr>
          <p:spPr bwMode="auto">
            <a:xfrm>
              <a:off x="1863738" y="2885301"/>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199" name="Rectangle 198"/>
            <p:cNvSpPr/>
            <p:nvPr/>
          </p:nvSpPr>
          <p:spPr bwMode="auto">
            <a:xfrm>
              <a:off x="1279676" y="3755865"/>
              <a:ext cx="333652"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200" name="Frame 5"/>
            <p:cNvSpPr>
              <a:spLocks noChangeAspect="1"/>
            </p:cNvSpPr>
            <p:nvPr/>
          </p:nvSpPr>
          <p:spPr bwMode="auto">
            <a:xfrm>
              <a:off x="1322197" y="3792093"/>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201" name="Rectangle 200"/>
            <p:cNvSpPr/>
            <p:nvPr/>
          </p:nvSpPr>
          <p:spPr bwMode="auto">
            <a:xfrm>
              <a:off x="866740" y="4182643"/>
              <a:ext cx="333652"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202" name="Frame 5"/>
            <p:cNvSpPr>
              <a:spLocks noChangeAspect="1"/>
            </p:cNvSpPr>
            <p:nvPr/>
          </p:nvSpPr>
          <p:spPr bwMode="auto">
            <a:xfrm>
              <a:off x="909261" y="4218870"/>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203" name="Rectangle 202"/>
            <p:cNvSpPr/>
            <p:nvPr/>
          </p:nvSpPr>
          <p:spPr bwMode="auto">
            <a:xfrm>
              <a:off x="1702752" y="4184434"/>
              <a:ext cx="333652"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204" name="Frame 5"/>
            <p:cNvSpPr>
              <a:spLocks noChangeAspect="1"/>
            </p:cNvSpPr>
            <p:nvPr/>
          </p:nvSpPr>
          <p:spPr bwMode="auto">
            <a:xfrm>
              <a:off x="1745273" y="4220660"/>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205" name="Rectangle 204"/>
            <p:cNvSpPr/>
            <p:nvPr/>
          </p:nvSpPr>
          <p:spPr bwMode="auto">
            <a:xfrm>
              <a:off x="1057209" y="4699557"/>
              <a:ext cx="333652"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206" name="Frame 5"/>
            <p:cNvSpPr>
              <a:spLocks noChangeAspect="1"/>
            </p:cNvSpPr>
            <p:nvPr/>
          </p:nvSpPr>
          <p:spPr bwMode="auto">
            <a:xfrm>
              <a:off x="1099730" y="4735787"/>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sp>
          <p:nvSpPr>
            <p:cNvPr id="207" name="Rectangle 206"/>
            <p:cNvSpPr/>
            <p:nvPr/>
          </p:nvSpPr>
          <p:spPr bwMode="auto">
            <a:xfrm>
              <a:off x="1520516" y="4699557"/>
              <a:ext cx="333652" cy="321902"/>
            </a:xfrm>
            <a:prstGeom prst="rect">
              <a:avLst/>
            </a:prstGeom>
            <a:gradFill flip="none" rotWithShape="1">
              <a:gsLst>
                <a:gs pos="50000">
                  <a:srgbClr val="5EB6DA"/>
                </a:gs>
                <a:gs pos="50000">
                  <a:srgbClr val="3999C6"/>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14" tIns="45706" rIns="45706" bIns="91414" numCol="1" spcCol="0" rtlCol="0" fromWordArt="0" anchor="b" anchorCtr="0" forceAA="0" compatLnSpc="1">
              <a:prstTxWarp prst="textNoShape">
                <a:avLst/>
              </a:prstTxWarp>
              <a:noAutofit/>
            </a:bodyPr>
            <a:lstStyle/>
            <a:p>
              <a:pPr algn="ctr" defTabSz="913748" fontAlgn="base">
                <a:spcBef>
                  <a:spcPct val="0"/>
                </a:spcBef>
                <a:spcAft>
                  <a:spcPct val="0"/>
                </a:spcAft>
              </a:pPr>
              <a:endParaRPr lang="en-US" spc="-50" dirty="0">
                <a:solidFill>
                  <a:prstClr val="black"/>
                </a:solidFill>
                <a:ea typeface="Segoe UI" pitchFamily="34" charset="0"/>
                <a:cs typeface="Segoe UI" pitchFamily="34" charset="0"/>
              </a:endParaRPr>
            </a:p>
          </p:txBody>
        </p:sp>
        <p:sp>
          <p:nvSpPr>
            <p:cNvPr id="208" name="Frame 5"/>
            <p:cNvSpPr>
              <a:spLocks noChangeAspect="1"/>
            </p:cNvSpPr>
            <p:nvPr/>
          </p:nvSpPr>
          <p:spPr bwMode="auto">
            <a:xfrm>
              <a:off x="1563037" y="4735788"/>
              <a:ext cx="249509" cy="249443"/>
            </a:xfrm>
            <a:custGeom>
              <a:avLst/>
              <a:gdLst/>
              <a:ahLst/>
              <a:cxnLst/>
              <a:rect l="l" t="t" r="r" b="b"/>
              <a:pathLst>
                <a:path w="914400" h="914400">
                  <a:moveTo>
                    <a:pt x="423625" y="642938"/>
                  </a:moveTo>
                  <a:lnTo>
                    <a:pt x="500064" y="720805"/>
                  </a:lnTo>
                  <a:lnTo>
                    <a:pt x="500064" y="770811"/>
                  </a:lnTo>
                  <a:lnTo>
                    <a:pt x="423625" y="770811"/>
                  </a:lnTo>
                  <a:close/>
                  <a:moveTo>
                    <a:pt x="651511" y="598647"/>
                  </a:moveTo>
                  <a:lnTo>
                    <a:pt x="656512" y="599361"/>
                  </a:lnTo>
                  <a:lnTo>
                    <a:pt x="660798" y="600076"/>
                  </a:lnTo>
                  <a:lnTo>
                    <a:pt x="664370" y="602219"/>
                  </a:lnTo>
                  <a:lnTo>
                    <a:pt x="667942" y="605076"/>
                  </a:lnTo>
                  <a:lnTo>
                    <a:pt x="671514" y="608648"/>
                  </a:lnTo>
                  <a:lnTo>
                    <a:pt x="673657" y="612935"/>
                  </a:lnTo>
                  <a:lnTo>
                    <a:pt x="675086" y="617221"/>
                  </a:lnTo>
                  <a:lnTo>
                    <a:pt x="675800" y="622221"/>
                  </a:lnTo>
                  <a:lnTo>
                    <a:pt x="675086" y="627222"/>
                  </a:lnTo>
                  <a:lnTo>
                    <a:pt x="673657" y="631508"/>
                  </a:lnTo>
                  <a:lnTo>
                    <a:pt x="671514" y="635080"/>
                  </a:lnTo>
                  <a:lnTo>
                    <a:pt x="667942" y="638652"/>
                  </a:lnTo>
                  <a:lnTo>
                    <a:pt x="664370" y="642224"/>
                  </a:lnTo>
                  <a:lnTo>
                    <a:pt x="660798" y="644367"/>
                  </a:lnTo>
                  <a:lnTo>
                    <a:pt x="656512" y="645796"/>
                  </a:lnTo>
                  <a:lnTo>
                    <a:pt x="651511" y="646510"/>
                  </a:lnTo>
                  <a:lnTo>
                    <a:pt x="646510" y="645796"/>
                  </a:lnTo>
                  <a:lnTo>
                    <a:pt x="642224" y="644367"/>
                  </a:lnTo>
                  <a:lnTo>
                    <a:pt x="637937" y="642224"/>
                  </a:lnTo>
                  <a:lnTo>
                    <a:pt x="634365" y="638652"/>
                  </a:lnTo>
                  <a:lnTo>
                    <a:pt x="631508" y="635080"/>
                  </a:lnTo>
                  <a:lnTo>
                    <a:pt x="629365" y="631508"/>
                  </a:lnTo>
                  <a:lnTo>
                    <a:pt x="628650" y="627222"/>
                  </a:lnTo>
                  <a:lnTo>
                    <a:pt x="627936" y="622221"/>
                  </a:lnTo>
                  <a:lnTo>
                    <a:pt x="628650" y="617221"/>
                  </a:lnTo>
                  <a:lnTo>
                    <a:pt x="629365" y="612935"/>
                  </a:lnTo>
                  <a:lnTo>
                    <a:pt x="631508" y="608648"/>
                  </a:lnTo>
                  <a:lnTo>
                    <a:pt x="634365" y="605076"/>
                  </a:lnTo>
                  <a:lnTo>
                    <a:pt x="637937" y="602219"/>
                  </a:lnTo>
                  <a:lnTo>
                    <a:pt x="642224" y="600076"/>
                  </a:lnTo>
                  <a:lnTo>
                    <a:pt x="646510" y="599361"/>
                  </a:lnTo>
                  <a:close/>
                  <a:moveTo>
                    <a:pt x="224314" y="447914"/>
                  </a:moveTo>
                  <a:lnTo>
                    <a:pt x="373619" y="600076"/>
                  </a:lnTo>
                  <a:lnTo>
                    <a:pt x="373619" y="770812"/>
                  </a:lnTo>
                  <a:lnTo>
                    <a:pt x="294323" y="770812"/>
                  </a:lnTo>
                  <a:lnTo>
                    <a:pt x="294323" y="568644"/>
                  </a:lnTo>
                  <a:lnTo>
                    <a:pt x="240030" y="568644"/>
                  </a:lnTo>
                  <a:lnTo>
                    <a:pt x="240030" y="768669"/>
                  </a:lnTo>
                  <a:lnTo>
                    <a:pt x="142161" y="769383"/>
                  </a:lnTo>
                  <a:lnTo>
                    <a:pt x="142161" y="696517"/>
                  </a:lnTo>
                  <a:lnTo>
                    <a:pt x="184309" y="696517"/>
                  </a:lnTo>
                  <a:lnTo>
                    <a:pt x="184309" y="642939"/>
                  </a:lnTo>
                  <a:lnTo>
                    <a:pt x="142161" y="642939"/>
                  </a:lnTo>
                  <a:lnTo>
                    <a:pt x="142161" y="565072"/>
                  </a:lnTo>
                  <a:lnTo>
                    <a:pt x="182166" y="565072"/>
                  </a:lnTo>
                  <a:lnTo>
                    <a:pt x="182166" y="518637"/>
                  </a:lnTo>
                  <a:lnTo>
                    <a:pt x="142161" y="518637"/>
                  </a:lnTo>
                  <a:lnTo>
                    <a:pt x="142161" y="448629"/>
                  </a:lnTo>
                  <a:close/>
                  <a:moveTo>
                    <a:pt x="272891" y="250746"/>
                  </a:moveTo>
                  <a:lnTo>
                    <a:pt x="278606" y="251461"/>
                  </a:lnTo>
                  <a:lnTo>
                    <a:pt x="282892" y="252889"/>
                  </a:lnTo>
                  <a:lnTo>
                    <a:pt x="286464" y="255032"/>
                  </a:lnTo>
                  <a:lnTo>
                    <a:pt x="290036" y="257890"/>
                  </a:lnTo>
                  <a:lnTo>
                    <a:pt x="292894" y="261462"/>
                  </a:lnTo>
                  <a:lnTo>
                    <a:pt x="295037" y="265034"/>
                  </a:lnTo>
                  <a:lnTo>
                    <a:pt x="296466" y="269320"/>
                  </a:lnTo>
                  <a:lnTo>
                    <a:pt x="297180" y="275035"/>
                  </a:lnTo>
                  <a:lnTo>
                    <a:pt x="296466" y="280036"/>
                  </a:lnTo>
                  <a:lnTo>
                    <a:pt x="295037" y="284322"/>
                  </a:lnTo>
                  <a:lnTo>
                    <a:pt x="292894" y="287894"/>
                  </a:lnTo>
                  <a:lnTo>
                    <a:pt x="290036" y="291466"/>
                  </a:lnTo>
                  <a:lnTo>
                    <a:pt x="286464" y="294323"/>
                  </a:lnTo>
                  <a:lnTo>
                    <a:pt x="282892" y="296466"/>
                  </a:lnTo>
                  <a:lnTo>
                    <a:pt x="278606" y="297181"/>
                  </a:lnTo>
                  <a:lnTo>
                    <a:pt x="272891" y="297895"/>
                  </a:lnTo>
                  <a:lnTo>
                    <a:pt x="267890" y="297181"/>
                  </a:lnTo>
                  <a:lnTo>
                    <a:pt x="263604" y="296466"/>
                  </a:lnTo>
                  <a:lnTo>
                    <a:pt x="260032" y="294323"/>
                  </a:lnTo>
                  <a:lnTo>
                    <a:pt x="256460" y="291466"/>
                  </a:lnTo>
                  <a:lnTo>
                    <a:pt x="253603" y="287894"/>
                  </a:lnTo>
                  <a:lnTo>
                    <a:pt x="251459" y="284322"/>
                  </a:lnTo>
                  <a:lnTo>
                    <a:pt x="250031" y="280036"/>
                  </a:lnTo>
                  <a:lnTo>
                    <a:pt x="249316" y="275035"/>
                  </a:lnTo>
                  <a:lnTo>
                    <a:pt x="250031" y="269320"/>
                  </a:lnTo>
                  <a:lnTo>
                    <a:pt x="251459" y="265034"/>
                  </a:lnTo>
                  <a:lnTo>
                    <a:pt x="253603" y="261462"/>
                  </a:lnTo>
                  <a:lnTo>
                    <a:pt x="256460" y="257890"/>
                  </a:lnTo>
                  <a:lnTo>
                    <a:pt x="260032" y="255032"/>
                  </a:lnTo>
                  <a:lnTo>
                    <a:pt x="263604" y="252889"/>
                  </a:lnTo>
                  <a:lnTo>
                    <a:pt x="267890" y="251461"/>
                  </a:lnTo>
                  <a:close/>
                  <a:moveTo>
                    <a:pt x="722947" y="147876"/>
                  </a:moveTo>
                  <a:lnTo>
                    <a:pt x="770811" y="147876"/>
                  </a:lnTo>
                  <a:lnTo>
                    <a:pt x="770811" y="227171"/>
                  </a:lnTo>
                  <a:lnTo>
                    <a:pt x="722947" y="227171"/>
                  </a:lnTo>
                  <a:close/>
                  <a:moveTo>
                    <a:pt x="554355" y="143589"/>
                  </a:moveTo>
                  <a:lnTo>
                    <a:pt x="672227" y="143589"/>
                  </a:lnTo>
                  <a:lnTo>
                    <a:pt x="672941" y="281464"/>
                  </a:lnTo>
                  <a:lnTo>
                    <a:pt x="772239" y="281464"/>
                  </a:lnTo>
                  <a:lnTo>
                    <a:pt x="772239" y="358616"/>
                  </a:lnTo>
                  <a:lnTo>
                    <a:pt x="722947" y="358616"/>
                  </a:lnTo>
                  <a:lnTo>
                    <a:pt x="722947" y="410051"/>
                  </a:lnTo>
                  <a:lnTo>
                    <a:pt x="772239" y="410051"/>
                  </a:lnTo>
                  <a:lnTo>
                    <a:pt x="772239" y="485775"/>
                  </a:lnTo>
                  <a:lnTo>
                    <a:pt x="722947" y="485775"/>
                  </a:lnTo>
                  <a:lnTo>
                    <a:pt x="722947" y="537210"/>
                  </a:lnTo>
                  <a:lnTo>
                    <a:pt x="772239" y="537210"/>
                  </a:lnTo>
                  <a:lnTo>
                    <a:pt x="772239" y="770811"/>
                  </a:lnTo>
                  <a:lnTo>
                    <a:pt x="677942" y="770811"/>
                  </a:lnTo>
                  <a:lnTo>
                    <a:pt x="677942" y="699374"/>
                  </a:lnTo>
                  <a:lnTo>
                    <a:pt x="682228" y="697945"/>
                  </a:lnTo>
                  <a:lnTo>
                    <a:pt x="686514" y="696516"/>
                  </a:lnTo>
                  <a:lnTo>
                    <a:pt x="690086" y="694373"/>
                  </a:lnTo>
                  <a:lnTo>
                    <a:pt x="694372" y="692230"/>
                  </a:lnTo>
                  <a:lnTo>
                    <a:pt x="697944" y="689372"/>
                  </a:lnTo>
                  <a:lnTo>
                    <a:pt x="702230" y="686515"/>
                  </a:lnTo>
                  <a:lnTo>
                    <a:pt x="705802" y="683657"/>
                  </a:lnTo>
                  <a:lnTo>
                    <a:pt x="709374" y="680800"/>
                  </a:lnTo>
                  <a:lnTo>
                    <a:pt x="714375" y="675085"/>
                  </a:lnTo>
                  <a:lnTo>
                    <a:pt x="719375" y="667941"/>
                  </a:lnTo>
                  <a:lnTo>
                    <a:pt x="722947" y="661512"/>
                  </a:lnTo>
                  <a:lnTo>
                    <a:pt x="726519" y="654368"/>
                  </a:lnTo>
                  <a:lnTo>
                    <a:pt x="728662" y="647938"/>
                  </a:lnTo>
                  <a:lnTo>
                    <a:pt x="730805" y="639366"/>
                  </a:lnTo>
                  <a:lnTo>
                    <a:pt x="732234" y="632222"/>
                  </a:lnTo>
                  <a:lnTo>
                    <a:pt x="732948" y="624364"/>
                  </a:lnTo>
                  <a:lnTo>
                    <a:pt x="732234" y="616506"/>
                  </a:lnTo>
                  <a:lnTo>
                    <a:pt x="730805" y="608648"/>
                  </a:lnTo>
                  <a:lnTo>
                    <a:pt x="728662" y="600790"/>
                  </a:lnTo>
                  <a:lnTo>
                    <a:pt x="726519" y="593646"/>
                  </a:lnTo>
                  <a:lnTo>
                    <a:pt x="722947" y="586502"/>
                  </a:lnTo>
                  <a:lnTo>
                    <a:pt x="719375" y="580073"/>
                  </a:lnTo>
                  <a:lnTo>
                    <a:pt x="714375" y="572929"/>
                  </a:lnTo>
                  <a:lnTo>
                    <a:pt x="709374" y="567214"/>
                  </a:lnTo>
                  <a:lnTo>
                    <a:pt x="705802" y="563642"/>
                  </a:lnTo>
                  <a:lnTo>
                    <a:pt x="702230" y="560785"/>
                  </a:lnTo>
                  <a:lnTo>
                    <a:pt x="697230" y="557927"/>
                  </a:lnTo>
                  <a:lnTo>
                    <a:pt x="693658" y="555070"/>
                  </a:lnTo>
                  <a:lnTo>
                    <a:pt x="689372" y="552927"/>
                  </a:lnTo>
                  <a:lnTo>
                    <a:pt x="685085" y="550783"/>
                  </a:lnTo>
                  <a:lnTo>
                    <a:pt x="680085" y="549355"/>
                  </a:lnTo>
                  <a:lnTo>
                    <a:pt x="675799" y="547211"/>
                  </a:lnTo>
                  <a:lnTo>
                    <a:pt x="675084" y="464344"/>
                  </a:lnTo>
                  <a:lnTo>
                    <a:pt x="554355" y="345757"/>
                  </a:lnTo>
                  <a:close/>
                  <a:moveTo>
                    <a:pt x="507920" y="143589"/>
                  </a:moveTo>
                  <a:lnTo>
                    <a:pt x="507920" y="305752"/>
                  </a:lnTo>
                  <a:lnTo>
                    <a:pt x="420766" y="218598"/>
                  </a:lnTo>
                  <a:lnTo>
                    <a:pt x="420766" y="144303"/>
                  </a:lnTo>
                  <a:close/>
                  <a:moveTo>
                    <a:pt x="371476" y="143589"/>
                  </a:moveTo>
                  <a:lnTo>
                    <a:pt x="371476" y="231457"/>
                  </a:lnTo>
                  <a:lnTo>
                    <a:pt x="634366" y="497205"/>
                  </a:lnTo>
                  <a:lnTo>
                    <a:pt x="634366" y="547211"/>
                  </a:lnTo>
                  <a:lnTo>
                    <a:pt x="622221" y="551498"/>
                  </a:lnTo>
                  <a:lnTo>
                    <a:pt x="610791" y="557213"/>
                  </a:lnTo>
                  <a:lnTo>
                    <a:pt x="600076" y="565071"/>
                  </a:lnTo>
                  <a:lnTo>
                    <a:pt x="591503" y="574358"/>
                  </a:lnTo>
                  <a:lnTo>
                    <a:pt x="584360" y="585788"/>
                  </a:lnTo>
                  <a:lnTo>
                    <a:pt x="577930" y="597218"/>
                  </a:lnTo>
                  <a:lnTo>
                    <a:pt x="575073" y="610791"/>
                  </a:lnTo>
                  <a:lnTo>
                    <a:pt x="573644" y="624364"/>
                  </a:lnTo>
                  <a:lnTo>
                    <a:pt x="574358" y="632222"/>
                  </a:lnTo>
                  <a:lnTo>
                    <a:pt x="575073" y="639366"/>
                  </a:lnTo>
                  <a:lnTo>
                    <a:pt x="577216" y="647938"/>
                  </a:lnTo>
                  <a:lnTo>
                    <a:pt x="580073" y="654368"/>
                  </a:lnTo>
                  <a:lnTo>
                    <a:pt x="582931" y="661512"/>
                  </a:lnTo>
                  <a:lnTo>
                    <a:pt x="587217" y="667941"/>
                  </a:lnTo>
                  <a:lnTo>
                    <a:pt x="591503" y="675085"/>
                  </a:lnTo>
                  <a:lnTo>
                    <a:pt x="596504" y="680800"/>
                  </a:lnTo>
                  <a:lnTo>
                    <a:pt x="600790" y="684372"/>
                  </a:lnTo>
                  <a:lnTo>
                    <a:pt x="605076" y="687944"/>
                  </a:lnTo>
                  <a:lnTo>
                    <a:pt x="609363" y="691515"/>
                  </a:lnTo>
                  <a:lnTo>
                    <a:pt x="615078" y="694373"/>
                  </a:lnTo>
                  <a:lnTo>
                    <a:pt x="620078" y="697230"/>
                  </a:lnTo>
                  <a:lnTo>
                    <a:pt x="625793" y="699374"/>
                  </a:lnTo>
                  <a:lnTo>
                    <a:pt x="630794" y="700802"/>
                  </a:lnTo>
                  <a:lnTo>
                    <a:pt x="636509" y="702945"/>
                  </a:lnTo>
                  <a:lnTo>
                    <a:pt x="636509" y="770811"/>
                  </a:lnTo>
                  <a:lnTo>
                    <a:pt x="551498" y="770811"/>
                  </a:lnTo>
                  <a:lnTo>
                    <a:pt x="551498" y="705089"/>
                  </a:lnTo>
                  <a:lnTo>
                    <a:pt x="240745" y="396478"/>
                  </a:lnTo>
                  <a:lnTo>
                    <a:pt x="142161" y="396478"/>
                  </a:lnTo>
                  <a:lnTo>
                    <a:pt x="142161" y="144303"/>
                  </a:lnTo>
                  <a:lnTo>
                    <a:pt x="247174" y="144303"/>
                  </a:lnTo>
                  <a:lnTo>
                    <a:pt x="247174" y="200739"/>
                  </a:lnTo>
                  <a:lnTo>
                    <a:pt x="236458" y="205025"/>
                  </a:lnTo>
                  <a:lnTo>
                    <a:pt x="227171" y="212169"/>
                  </a:lnTo>
                  <a:lnTo>
                    <a:pt x="218599" y="220027"/>
                  </a:lnTo>
                  <a:lnTo>
                    <a:pt x="210741" y="228600"/>
                  </a:lnTo>
                  <a:lnTo>
                    <a:pt x="204311" y="239315"/>
                  </a:lnTo>
                  <a:lnTo>
                    <a:pt x="199311" y="251460"/>
                  </a:lnTo>
                  <a:lnTo>
                    <a:pt x="196453" y="263604"/>
                  </a:lnTo>
                  <a:lnTo>
                    <a:pt x="195025" y="277177"/>
                  </a:lnTo>
                  <a:lnTo>
                    <a:pt x="195739" y="285036"/>
                  </a:lnTo>
                  <a:lnTo>
                    <a:pt x="196453" y="292894"/>
                  </a:lnTo>
                  <a:lnTo>
                    <a:pt x="198596" y="300037"/>
                  </a:lnTo>
                  <a:lnTo>
                    <a:pt x="200740" y="307896"/>
                  </a:lnTo>
                  <a:lnTo>
                    <a:pt x="204311" y="315039"/>
                  </a:lnTo>
                  <a:lnTo>
                    <a:pt x="207883" y="321469"/>
                  </a:lnTo>
                  <a:lnTo>
                    <a:pt x="212884" y="327898"/>
                  </a:lnTo>
                  <a:lnTo>
                    <a:pt x="218599" y="333613"/>
                  </a:lnTo>
                  <a:lnTo>
                    <a:pt x="224314" y="339328"/>
                  </a:lnTo>
                  <a:lnTo>
                    <a:pt x="230029" y="343614"/>
                  </a:lnTo>
                  <a:lnTo>
                    <a:pt x="237173" y="347901"/>
                  </a:lnTo>
                  <a:lnTo>
                    <a:pt x="243602" y="350758"/>
                  </a:lnTo>
                  <a:lnTo>
                    <a:pt x="251461" y="353616"/>
                  </a:lnTo>
                  <a:lnTo>
                    <a:pt x="259319" y="355759"/>
                  </a:lnTo>
                  <a:lnTo>
                    <a:pt x="266463" y="356473"/>
                  </a:lnTo>
                  <a:lnTo>
                    <a:pt x="274321" y="357188"/>
                  </a:lnTo>
                  <a:lnTo>
                    <a:pt x="280750" y="357188"/>
                  </a:lnTo>
                  <a:lnTo>
                    <a:pt x="286465" y="356473"/>
                  </a:lnTo>
                  <a:lnTo>
                    <a:pt x="291466" y="355759"/>
                  </a:lnTo>
                  <a:lnTo>
                    <a:pt x="297181" y="354330"/>
                  </a:lnTo>
                  <a:lnTo>
                    <a:pt x="302181" y="352187"/>
                  </a:lnTo>
                  <a:lnTo>
                    <a:pt x="307896" y="350044"/>
                  </a:lnTo>
                  <a:lnTo>
                    <a:pt x="312183" y="347901"/>
                  </a:lnTo>
                  <a:lnTo>
                    <a:pt x="317183" y="345043"/>
                  </a:lnTo>
                  <a:lnTo>
                    <a:pt x="540068" y="567214"/>
                  </a:lnTo>
                  <a:lnTo>
                    <a:pt x="537925" y="507921"/>
                  </a:lnTo>
                  <a:lnTo>
                    <a:pt x="345044" y="315039"/>
                  </a:lnTo>
                  <a:lnTo>
                    <a:pt x="348616" y="306467"/>
                  </a:lnTo>
                  <a:lnTo>
                    <a:pt x="352188" y="296466"/>
                  </a:lnTo>
                  <a:lnTo>
                    <a:pt x="353616" y="287179"/>
                  </a:lnTo>
                  <a:lnTo>
                    <a:pt x="354331" y="277177"/>
                  </a:lnTo>
                  <a:lnTo>
                    <a:pt x="353616" y="268605"/>
                  </a:lnTo>
                  <a:lnTo>
                    <a:pt x="352902" y="261461"/>
                  </a:lnTo>
                  <a:lnTo>
                    <a:pt x="350759" y="253603"/>
                  </a:lnTo>
                  <a:lnTo>
                    <a:pt x="348616" y="246459"/>
                  </a:lnTo>
                  <a:lnTo>
                    <a:pt x="345044" y="239315"/>
                  </a:lnTo>
                  <a:lnTo>
                    <a:pt x="341472" y="232886"/>
                  </a:lnTo>
                  <a:lnTo>
                    <a:pt x="336471" y="226456"/>
                  </a:lnTo>
                  <a:lnTo>
                    <a:pt x="330756" y="220741"/>
                  </a:lnTo>
                  <a:lnTo>
                    <a:pt x="327185" y="217170"/>
                  </a:lnTo>
                  <a:lnTo>
                    <a:pt x="322898" y="213598"/>
                  </a:lnTo>
                  <a:lnTo>
                    <a:pt x="318612" y="210026"/>
                  </a:lnTo>
                  <a:lnTo>
                    <a:pt x="313611" y="207168"/>
                  </a:lnTo>
                  <a:lnTo>
                    <a:pt x="309325" y="205025"/>
                  </a:lnTo>
                  <a:lnTo>
                    <a:pt x="303610" y="202882"/>
                  </a:lnTo>
                  <a:lnTo>
                    <a:pt x="298610" y="201453"/>
                  </a:lnTo>
                  <a:lnTo>
                    <a:pt x="293609" y="200025"/>
                  </a:lnTo>
                  <a:lnTo>
                    <a:pt x="293609" y="144303"/>
                  </a:lnTo>
                  <a:close/>
                  <a:moveTo>
                    <a:pt x="55998" y="55998"/>
                  </a:moveTo>
                  <a:lnTo>
                    <a:pt x="55998" y="858402"/>
                  </a:lnTo>
                  <a:lnTo>
                    <a:pt x="858402" y="858402"/>
                  </a:lnTo>
                  <a:lnTo>
                    <a:pt x="858402" y="55998"/>
                  </a:lnTo>
                  <a:close/>
                  <a:moveTo>
                    <a:pt x="0" y="0"/>
                  </a:moveTo>
                  <a:lnTo>
                    <a:pt x="914400" y="0"/>
                  </a:lnTo>
                  <a:lnTo>
                    <a:pt x="914400" y="914400"/>
                  </a:lnTo>
                  <a:lnTo>
                    <a:pt x="0" y="914400"/>
                  </a:lnTo>
                  <a:close/>
                </a:path>
              </a:pathLst>
            </a:custGeom>
            <a:solidFill>
              <a:schemeClr val="bg1"/>
            </a:solidFill>
            <a:ln w="9525" cap="flat" cmpd="sng" algn="ctr">
              <a:noFill/>
              <a:prstDash val="solid"/>
              <a:headEnd type="none" w="med" len="med"/>
              <a:tailEnd type="none" w="med" len="med"/>
            </a:ln>
            <a:effectLst/>
          </p:spPr>
          <p:txBody>
            <a:bodyPr rot="0" spcFirstLastPara="0" vertOverflow="overflow" horzOverflow="overflow" vert="horz" wrap="square" lIns="107540" tIns="53771" rIns="53771" bIns="107540" numCol="1" spcCol="0" rtlCol="0" fromWordArt="0" anchor="b" anchorCtr="0" forceAA="0" compatLnSpc="1">
              <a:prstTxWarp prst="textNoShape">
                <a:avLst/>
              </a:prstTxWarp>
              <a:noAutofit/>
            </a:bodyPr>
            <a:lstStyle/>
            <a:p>
              <a:pPr algn="ctr" defTabSz="1074896" fontAlgn="base">
                <a:spcBef>
                  <a:spcPct val="0"/>
                </a:spcBef>
                <a:spcAft>
                  <a:spcPct val="0"/>
                </a:spcAft>
                <a:defRPr/>
              </a:pPr>
              <a:endParaRPr lang="en-US" sz="2353" kern="0" spc="-59" dirty="0">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42831577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500"/>
                                        <p:tgtEl>
                                          <p:spTgt spid="113"/>
                                        </p:tgtEl>
                                      </p:cBhvr>
                                    </p:animEffect>
                                  </p:childTnLst>
                                </p:cTn>
                              </p:par>
                              <p:par>
                                <p:cTn id="8" presetID="10" presetClass="entr" presetSubtype="0" fill="hold" nodeType="withEffect">
                                  <p:stCondLst>
                                    <p:cond delay="0"/>
                                  </p:stCondLst>
                                  <p:childTnLst>
                                    <p:set>
                                      <p:cBhvr>
                                        <p:cTn id="9" dur="1" fill="hold">
                                          <p:stCondLst>
                                            <p:cond delay="0"/>
                                          </p:stCondLst>
                                        </p:cTn>
                                        <p:tgtEl>
                                          <p:spTgt spid="117"/>
                                        </p:tgtEl>
                                        <p:attrNameLst>
                                          <p:attrName>style.visibility</p:attrName>
                                        </p:attrNameLst>
                                      </p:cBhvr>
                                      <p:to>
                                        <p:strVal val="visible"/>
                                      </p:to>
                                    </p:set>
                                    <p:animEffect transition="in" filter="fade">
                                      <p:cBhvr>
                                        <p:cTn id="10"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55768" y="1602383"/>
            <a:ext cx="10724938" cy="5072123"/>
          </a:xfrm>
        </p:spPr>
        <p:txBody>
          <a:bodyPr>
            <a:normAutofit fontScale="85000" lnSpcReduction="20000"/>
          </a:bodyPr>
          <a:lstStyle/>
          <a:p>
            <a:r>
              <a:rPr lang="en-US" sz="3264" dirty="0" smtClean="0">
                <a:solidFill>
                  <a:schemeClr val="tx1">
                    <a:lumMod val="65000"/>
                    <a:lumOff val="35000"/>
                  </a:schemeClr>
                </a:solidFill>
                <a:latin typeface="+mj-lt"/>
              </a:rPr>
              <a:t>Azure IoT Suite</a:t>
            </a:r>
          </a:p>
          <a:p>
            <a:pPr lvl="1"/>
            <a:r>
              <a:rPr lang="en-US" sz="2856" dirty="0" smtClean="0">
                <a:solidFill>
                  <a:schemeClr val="tx1">
                    <a:lumMod val="65000"/>
                    <a:lumOff val="35000"/>
                  </a:schemeClr>
                </a:solidFill>
                <a:latin typeface="+mj-lt"/>
              </a:rPr>
              <a:t>Preconfigured Solutions for IoT</a:t>
            </a:r>
          </a:p>
          <a:p>
            <a:pPr lvl="1"/>
            <a:r>
              <a:rPr lang="en-US" sz="2856" dirty="0" smtClean="0">
                <a:solidFill>
                  <a:schemeClr val="tx1">
                    <a:lumMod val="65000"/>
                    <a:lumOff val="35000"/>
                  </a:schemeClr>
                </a:solidFill>
                <a:latin typeface="+mj-lt"/>
              </a:rPr>
              <a:t>Default, customizable UX</a:t>
            </a:r>
          </a:p>
          <a:p>
            <a:pPr lvl="1"/>
            <a:r>
              <a:rPr lang="en-US" sz="2856" dirty="0" smtClean="0">
                <a:solidFill>
                  <a:schemeClr val="tx1">
                    <a:lumMod val="65000"/>
                    <a:lumOff val="35000"/>
                  </a:schemeClr>
                </a:solidFill>
                <a:latin typeface="+mj-lt"/>
              </a:rPr>
              <a:t>Provisions in minutes</a:t>
            </a:r>
          </a:p>
          <a:p>
            <a:pPr lvl="1"/>
            <a:r>
              <a:rPr lang="en-US" sz="2856" dirty="0" smtClean="0">
                <a:solidFill>
                  <a:schemeClr val="tx1">
                    <a:lumMod val="65000"/>
                    <a:lumOff val="35000"/>
                  </a:schemeClr>
                </a:solidFill>
                <a:latin typeface="+mj-lt"/>
              </a:rPr>
              <a:t>Realize end to end value quickly</a:t>
            </a:r>
          </a:p>
          <a:p>
            <a:pPr lvl="1"/>
            <a:r>
              <a:rPr lang="en-US" sz="2856" dirty="0" smtClean="0">
                <a:solidFill>
                  <a:schemeClr val="tx1">
                    <a:lumMod val="65000"/>
                    <a:lumOff val="35000"/>
                  </a:schemeClr>
                </a:solidFill>
                <a:latin typeface="+mj-lt"/>
              </a:rPr>
              <a:t>Target audience: line of business decision makers (LoBDMs)</a:t>
            </a:r>
          </a:p>
          <a:p>
            <a:r>
              <a:rPr lang="en-US" sz="3264" dirty="0" smtClean="0">
                <a:solidFill>
                  <a:schemeClr val="tx1">
                    <a:lumMod val="65000"/>
                    <a:lumOff val="35000"/>
                  </a:schemeClr>
                </a:solidFill>
                <a:latin typeface="+mj-lt"/>
              </a:rPr>
              <a:t>Cloud </a:t>
            </a:r>
            <a:r>
              <a:rPr lang="en-US" sz="3264" dirty="0">
                <a:solidFill>
                  <a:schemeClr val="tx1">
                    <a:lumMod val="65000"/>
                    <a:lumOff val="35000"/>
                  </a:schemeClr>
                </a:solidFill>
                <a:latin typeface="+mj-lt"/>
              </a:rPr>
              <a:t>Services for IoT</a:t>
            </a:r>
          </a:p>
          <a:p>
            <a:pPr lvl="1"/>
            <a:r>
              <a:rPr lang="en-US" sz="2856" dirty="0" smtClean="0">
                <a:solidFill>
                  <a:schemeClr val="tx1">
                    <a:lumMod val="65000"/>
                    <a:lumOff val="35000"/>
                  </a:schemeClr>
                </a:solidFill>
                <a:latin typeface="+mj-lt"/>
              </a:rPr>
              <a:t>Specialized </a:t>
            </a:r>
            <a:r>
              <a:rPr lang="en-US" sz="2856" dirty="0">
                <a:solidFill>
                  <a:schemeClr val="tx1">
                    <a:lumMod val="65000"/>
                    <a:lumOff val="35000"/>
                  </a:schemeClr>
                </a:solidFill>
                <a:latin typeface="+mj-lt"/>
              </a:rPr>
              <a:t>services like </a:t>
            </a:r>
            <a:r>
              <a:rPr lang="en-US" sz="2856" dirty="0" smtClean="0">
                <a:solidFill>
                  <a:schemeClr val="tx1">
                    <a:lumMod val="65000"/>
                    <a:lumOff val="35000"/>
                  </a:schemeClr>
                </a:solidFill>
                <a:latin typeface="+mj-lt"/>
              </a:rPr>
              <a:t>Azure IoT </a:t>
            </a:r>
            <a:r>
              <a:rPr lang="en-US" sz="2856" dirty="0">
                <a:solidFill>
                  <a:schemeClr val="tx1">
                    <a:lumMod val="65000"/>
                    <a:lumOff val="35000"/>
                  </a:schemeClr>
                </a:solidFill>
                <a:latin typeface="+mj-lt"/>
              </a:rPr>
              <a:t>Hub</a:t>
            </a:r>
          </a:p>
          <a:p>
            <a:pPr lvl="1"/>
            <a:r>
              <a:rPr lang="en-US" sz="2856" dirty="0" smtClean="0">
                <a:solidFill>
                  <a:schemeClr val="tx1">
                    <a:lumMod val="65000"/>
                    <a:lumOff val="35000"/>
                  </a:schemeClr>
                </a:solidFill>
                <a:latin typeface="+mj-lt"/>
              </a:rPr>
              <a:t>General </a:t>
            </a:r>
            <a:r>
              <a:rPr lang="en-US" sz="2856" dirty="0">
                <a:solidFill>
                  <a:schemeClr val="tx1">
                    <a:lumMod val="65000"/>
                    <a:lumOff val="35000"/>
                  </a:schemeClr>
                </a:solidFill>
                <a:latin typeface="+mj-lt"/>
              </a:rPr>
              <a:t>purpose services: </a:t>
            </a:r>
            <a:r>
              <a:rPr lang="en-US" sz="2856" dirty="0" smtClean="0">
                <a:solidFill>
                  <a:schemeClr val="tx1">
                    <a:lumMod val="65000"/>
                    <a:lumOff val="35000"/>
                  </a:schemeClr>
                </a:solidFill>
                <a:latin typeface="+mj-lt"/>
              </a:rPr>
              <a:t>Azure Stream </a:t>
            </a:r>
            <a:r>
              <a:rPr lang="en-US" sz="2856" dirty="0">
                <a:solidFill>
                  <a:schemeClr val="tx1">
                    <a:lumMod val="65000"/>
                    <a:lumOff val="35000"/>
                  </a:schemeClr>
                </a:solidFill>
                <a:latin typeface="+mj-lt"/>
              </a:rPr>
              <a:t>Analytics, </a:t>
            </a:r>
            <a:r>
              <a:rPr lang="en-US" sz="2856" dirty="0" smtClean="0">
                <a:solidFill>
                  <a:schemeClr val="tx1">
                    <a:lumMod val="65000"/>
                    <a:lumOff val="35000"/>
                  </a:schemeClr>
                </a:solidFill>
                <a:latin typeface="+mj-lt"/>
              </a:rPr>
              <a:t>Azure ML</a:t>
            </a:r>
            <a:r>
              <a:rPr lang="en-US" sz="2856" dirty="0">
                <a:solidFill>
                  <a:schemeClr val="tx1">
                    <a:lumMod val="65000"/>
                    <a:lumOff val="35000"/>
                  </a:schemeClr>
                </a:solidFill>
                <a:latin typeface="+mj-lt"/>
              </a:rPr>
              <a:t>, Storage, PowerBI, </a:t>
            </a:r>
            <a:r>
              <a:rPr lang="en-US" sz="2856" dirty="0" smtClean="0">
                <a:solidFill>
                  <a:schemeClr val="tx1">
                    <a:lumMod val="65000"/>
                    <a:lumOff val="35000"/>
                  </a:schemeClr>
                </a:solidFill>
                <a:latin typeface="+mj-lt"/>
              </a:rPr>
              <a:t>Web/Logic </a:t>
            </a:r>
            <a:r>
              <a:rPr lang="en-US" sz="2856" dirty="0">
                <a:solidFill>
                  <a:schemeClr val="tx1">
                    <a:lumMod val="65000"/>
                    <a:lumOff val="35000"/>
                  </a:schemeClr>
                </a:solidFill>
                <a:latin typeface="+mj-lt"/>
              </a:rPr>
              <a:t>Apps</a:t>
            </a:r>
          </a:p>
          <a:p>
            <a:pPr lvl="1"/>
            <a:r>
              <a:rPr lang="en-US" sz="2856" dirty="0" smtClean="0">
                <a:solidFill>
                  <a:schemeClr val="tx1">
                    <a:lumMod val="65000"/>
                    <a:lumOff val="35000"/>
                  </a:schemeClr>
                </a:solidFill>
                <a:latin typeface="+mj-lt"/>
              </a:rPr>
              <a:t>Target </a:t>
            </a:r>
            <a:r>
              <a:rPr lang="en-US" sz="2856" dirty="0">
                <a:solidFill>
                  <a:schemeClr val="tx1">
                    <a:lumMod val="65000"/>
                    <a:lumOff val="35000"/>
                  </a:schemeClr>
                </a:solidFill>
                <a:latin typeface="+mj-lt"/>
              </a:rPr>
              <a:t>audience: cloud developers</a:t>
            </a:r>
          </a:p>
          <a:p>
            <a:r>
              <a:rPr lang="en-US" sz="3264" dirty="0" smtClean="0">
                <a:solidFill>
                  <a:schemeClr val="tx1">
                    <a:lumMod val="65000"/>
                    <a:lumOff val="35000"/>
                  </a:schemeClr>
                </a:solidFill>
                <a:latin typeface="+mj-lt"/>
              </a:rPr>
              <a:t>IoT </a:t>
            </a:r>
            <a:r>
              <a:rPr lang="en-US" sz="3264" dirty="0">
                <a:solidFill>
                  <a:schemeClr val="tx1">
                    <a:lumMod val="65000"/>
                    <a:lumOff val="35000"/>
                  </a:schemeClr>
                </a:solidFill>
                <a:latin typeface="+mj-lt"/>
              </a:rPr>
              <a:t>Ecosystem &amp; Partnerships</a:t>
            </a:r>
          </a:p>
          <a:p>
            <a:pPr lvl="1"/>
            <a:r>
              <a:rPr lang="en-US" sz="2856" dirty="0">
                <a:solidFill>
                  <a:schemeClr val="tx1">
                    <a:lumMod val="65000"/>
                    <a:lumOff val="35000"/>
                  </a:schemeClr>
                </a:solidFill>
                <a:latin typeface="+mj-lt"/>
              </a:rPr>
              <a:t>Azure IoT Device SDK – Open Source</a:t>
            </a:r>
          </a:p>
          <a:p>
            <a:pPr lvl="1"/>
            <a:r>
              <a:rPr lang="en-US" sz="2856" dirty="0" smtClean="0">
                <a:solidFill>
                  <a:schemeClr val="tx1">
                    <a:lumMod val="65000"/>
                    <a:lumOff val="35000"/>
                  </a:schemeClr>
                </a:solidFill>
                <a:latin typeface="+mj-lt"/>
              </a:rPr>
              <a:t>Azure Certified </a:t>
            </a:r>
            <a:r>
              <a:rPr lang="en-US" sz="2856" dirty="0">
                <a:solidFill>
                  <a:schemeClr val="tx1">
                    <a:lumMod val="65000"/>
                    <a:lumOff val="35000"/>
                  </a:schemeClr>
                </a:solidFill>
                <a:latin typeface="+mj-lt"/>
              </a:rPr>
              <a:t>for </a:t>
            </a:r>
            <a:r>
              <a:rPr lang="en-US" sz="2856" dirty="0" smtClean="0">
                <a:solidFill>
                  <a:schemeClr val="tx1">
                    <a:lumMod val="65000"/>
                    <a:lumOff val="35000"/>
                  </a:schemeClr>
                </a:solidFill>
                <a:latin typeface="+mj-lt"/>
              </a:rPr>
              <a:t>IoT</a:t>
            </a:r>
            <a:endParaRPr lang="en-US" sz="2856" dirty="0">
              <a:solidFill>
                <a:schemeClr val="tx1">
                  <a:lumMod val="65000"/>
                  <a:lumOff val="35000"/>
                </a:schemeClr>
              </a:solidFill>
              <a:latin typeface="+mj-lt"/>
            </a:endParaRPr>
          </a:p>
          <a:p>
            <a:pPr lvl="1"/>
            <a:r>
              <a:rPr lang="en-US" sz="2856" dirty="0" smtClean="0">
                <a:solidFill>
                  <a:schemeClr val="tx1">
                    <a:lumMod val="65000"/>
                    <a:lumOff val="35000"/>
                  </a:schemeClr>
                </a:solidFill>
                <a:latin typeface="+mj-lt"/>
              </a:rPr>
              <a:t>Azure </a:t>
            </a:r>
            <a:r>
              <a:rPr lang="en-US" sz="2856" dirty="0">
                <a:solidFill>
                  <a:schemeClr val="tx1">
                    <a:lumMod val="65000"/>
                    <a:lumOff val="35000"/>
                  </a:schemeClr>
                </a:solidFill>
                <a:latin typeface="+mj-lt"/>
              </a:rPr>
              <a:t>Marketplace for ISV/SI Solutions</a:t>
            </a:r>
          </a:p>
          <a:p>
            <a:pPr marL="466298" lvl="1" indent="0">
              <a:buNone/>
            </a:pPr>
            <a:endParaRPr lang="en-US" dirty="0" smtClean="0"/>
          </a:p>
          <a:p>
            <a:pPr lvl="1"/>
            <a:endParaRPr lang="en-US" dirty="0" smtClean="0"/>
          </a:p>
          <a:p>
            <a:pPr lvl="1"/>
            <a:endParaRPr lang="en-US" sz="2856" dirty="0"/>
          </a:p>
          <a:p>
            <a:endParaRPr lang="en-US" dirty="0" smtClean="0"/>
          </a:p>
          <a:p>
            <a:endParaRPr lang="en-US" dirty="0"/>
          </a:p>
        </p:txBody>
      </p:sp>
      <p:sp>
        <p:nvSpPr>
          <p:cNvPr id="5" name="Title 1"/>
          <p:cNvSpPr txBox="1">
            <a:spLocks/>
          </p:cNvSpPr>
          <p:nvPr/>
        </p:nvSpPr>
        <p:spPr>
          <a:xfrm>
            <a:off x="388641" y="233152"/>
            <a:ext cx="11516556" cy="565027"/>
          </a:xfrm>
          <a:prstGeom prst="rect">
            <a:avLst/>
          </a:prstGeom>
        </p:spPr>
        <p:txBody>
          <a:bodyPr vert="horz" wrap="square" lIns="146304" tIns="0" rIns="146304" bIns="0" rtlCol="0" anchor="t">
            <a:spAutoFit/>
          </a:bodyPr>
          <a:lstStyle>
            <a:lvl1pPr defTabSz="699699">
              <a:lnSpc>
                <a:spcPct val="90000"/>
              </a:lnSpc>
              <a:spcBef>
                <a:spcPct val="0"/>
              </a:spcBef>
              <a:buNone/>
              <a:defRPr lang="en-US" sz="4080" b="0" cap="none" spc="-102"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cs typeface="Arial" charset="0"/>
              </a:defRPr>
            </a:lvl1pPr>
          </a:lstStyle>
          <a:p>
            <a:r>
              <a:rPr lang="en-US" dirty="0"/>
              <a:t>Azure </a:t>
            </a:r>
            <a:r>
              <a:rPr lang="en-US" dirty="0" smtClean="0"/>
              <a:t>&amp; IoT</a:t>
            </a:r>
            <a:endParaRPr lang="en-US" dirty="0"/>
          </a:p>
        </p:txBody>
      </p:sp>
    </p:spTree>
    <p:extLst>
      <p:ext uri="{BB962C8B-B14F-4D97-AF65-F5344CB8AC3E}">
        <p14:creationId xmlns:p14="http://schemas.microsoft.com/office/powerpoint/2010/main" val="161176254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Thoughts About IoT</a:t>
            </a:r>
            <a:endParaRPr lang="en-US" dirty="0"/>
          </a:p>
        </p:txBody>
      </p:sp>
      <p:sp>
        <p:nvSpPr>
          <p:cNvPr id="13" name="TextBox 12"/>
          <p:cNvSpPr txBox="1"/>
          <p:nvPr/>
        </p:nvSpPr>
        <p:spPr>
          <a:xfrm>
            <a:off x="655637" y="1592262"/>
            <a:ext cx="10744200" cy="5170646"/>
          </a:xfrm>
          <a:prstGeom prst="rect">
            <a:avLst/>
          </a:prstGeom>
          <a:noFill/>
          <a:ln>
            <a:noFill/>
            <a:headEnd type="none" w="med" len="med"/>
            <a:tailEnd type="none" w="med" len="med"/>
          </a:ln>
        </p:spPr>
        <p:txBody>
          <a:bodyPr wrap="square" lIns="0" tIns="0" rIns="0" bIns="0" rtlCol="0">
            <a:spAutoFit/>
          </a:bodyPr>
          <a:lstStyle/>
          <a:p>
            <a:pPr marL="342900" marR="0" lvl="0" indent="-342900" algn="l" defTabSz="932742"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800" b="0" i="0" u="none" strike="noStrike" kern="1200" cap="none" spc="-38" normalizeH="0" baseline="0" noProof="0" dirty="0" smtClean="0">
                <a:ln>
                  <a:noFill/>
                </a:ln>
                <a:gradFill>
                  <a:gsLst>
                    <a:gs pos="0">
                      <a:prstClr val="black">
                        <a:lumMod val="65000"/>
                        <a:lumOff val="35000"/>
                      </a:prstClr>
                    </a:gs>
                    <a:gs pos="86000">
                      <a:prstClr val="black">
                        <a:lumMod val="65000"/>
                        <a:lumOff val="35000"/>
                      </a:prstClr>
                    </a:gs>
                  </a:gsLst>
                  <a:lin ang="5400000" scaled="0"/>
                </a:gradFill>
                <a:effectLst/>
                <a:uLnTx/>
                <a:uFillTx/>
                <a:latin typeface="Segoe UI" pitchFamily="34" charset="0"/>
                <a:ea typeface="Segoe UI" pitchFamily="34" charset="0"/>
                <a:cs typeface="Segoe UI" pitchFamily="34" charset="0"/>
              </a:rPr>
              <a:t>IoT Is A</a:t>
            </a:r>
            <a:r>
              <a:rPr kumimoji="0" lang="en-US" sz="2800" b="0" i="0" u="none" strike="noStrike" kern="1200" cap="none" spc="-38" normalizeH="0" noProof="0" dirty="0" smtClean="0">
                <a:ln>
                  <a:noFill/>
                </a:ln>
                <a:gradFill>
                  <a:gsLst>
                    <a:gs pos="0">
                      <a:prstClr val="black">
                        <a:lumMod val="65000"/>
                        <a:lumOff val="35000"/>
                      </a:prstClr>
                    </a:gs>
                    <a:gs pos="86000">
                      <a:prstClr val="black">
                        <a:lumMod val="65000"/>
                        <a:lumOff val="35000"/>
                      </a:prstClr>
                    </a:gs>
                  </a:gsLst>
                  <a:lin ang="5400000" scaled="0"/>
                </a:gradFill>
                <a:effectLst/>
                <a:uLnTx/>
                <a:uFillTx/>
                <a:latin typeface="Segoe UI" pitchFamily="34" charset="0"/>
                <a:ea typeface="Segoe UI" pitchFamily="34" charset="0"/>
                <a:cs typeface="Segoe UI" pitchFamily="34" charset="0"/>
              </a:rPr>
              <a:t> New Normal</a:t>
            </a:r>
          </a:p>
          <a:p>
            <a:pPr marL="342900" marR="0" lvl="0" indent="-342900" algn="l" defTabSz="932742"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800" spc="-38" dirty="0" smtClean="0">
                <a:gradFill>
                  <a:gsLst>
                    <a:gs pos="0">
                      <a:prstClr val="black">
                        <a:lumMod val="65000"/>
                        <a:lumOff val="35000"/>
                      </a:prstClr>
                    </a:gs>
                    <a:gs pos="86000">
                      <a:prstClr val="black">
                        <a:lumMod val="65000"/>
                        <a:lumOff val="35000"/>
                      </a:prstClr>
                    </a:gs>
                  </a:gsLst>
                  <a:lin ang="5400000" scaled="0"/>
                </a:gradFill>
                <a:latin typeface="Segoe UI" pitchFamily="34" charset="0"/>
                <a:ea typeface="Segoe UI" pitchFamily="34" charset="0"/>
                <a:cs typeface="Segoe UI" pitchFamily="34" charset="0"/>
              </a:rPr>
              <a:t>Software is Fast, Things Are Slow</a:t>
            </a:r>
          </a:p>
          <a:p>
            <a:pPr marL="342900" marR="0" lvl="0" indent="-342900" algn="l" defTabSz="932742"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800" spc="-38" dirty="0" smtClean="0">
                <a:gradFill>
                  <a:gsLst>
                    <a:gs pos="0">
                      <a:prstClr val="black">
                        <a:lumMod val="65000"/>
                        <a:lumOff val="35000"/>
                      </a:prstClr>
                    </a:gs>
                    <a:gs pos="86000">
                      <a:prstClr val="black">
                        <a:lumMod val="65000"/>
                        <a:lumOff val="35000"/>
                      </a:prstClr>
                    </a:gs>
                  </a:gsLst>
                  <a:lin ang="5400000" scaled="0"/>
                </a:gradFill>
                <a:latin typeface="Segoe UI" pitchFamily="34" charset="0"/>
                <a:ea typeface="Segoe UI" pitchFamily="34" charset="0"/>
                <a:cs typeface="Segoe UI" pitchFamily="34" charset="0"/>
              </a:rPr>
              <a:t>Collectively – Many Requirements To Satisfy</a:t>
            </a:r>
          </a:p>
          <a:p>
            <a:pPr marL="342900" marR="0" lvl="0" indent="-342900" algn="l" defTabSz="932742"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800" spc="-38" dirty="0" smtClean="0">
                <a:gradFill>
                  <a:gsLst>
                    <a:gs pos="0">
                      <a:prstClr val="black">
                        <a:lumMod val="65000"/>
                        <a:lumOff val="35000"/>
                      </a:prstClr>
                    </a:gs>
                    <a:gs pos="86000">
                      <a:prstClr val="black">
                        <a:lumMod val="65000"/>
                        <a:lumOff val="35000"/>
                      </a:prstClr>
                    </a:gs>
                  </a:gsLst>
                  <a:lin ang="5400000" scaled="0"/>
                </a:gradFill>
                <a:latin typeface="Segoe UI" pitchFamily="34" charset="0"/>
                <a:ea typeface="Segoe UI" pitchFamily="34" charset="0"/>
                <a:cs typeface="Segoe UI" pitchFamily="34" charset="0"/>
              </a:rPr>
              <a:t>Interoperability and Openness Are Key</a:t>
            </a:r>
          </a:p>
          <a:p>
            <a:pPr marL="342900" marR="0" lvl="0" indent="-342900" algn="l" defTabSz="932742"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800" b="0" i="0" u="none" strike="noStrike" kern="1200" cap="none" spc="-38" normalizeH="0" baseline="0" noProof="0" dirty="0" smtClean="0">
                <a:ln>
                  <a:noFill/>
                </a:ln>
                <a:gradFill>
                  <a:gsLst>
                    <a:gs pos="0">
                      <a:prstClr val="black">
                        <a:lumMod val="65000"/>
                        <a:lumOff val="35000"/>
                      </a:prstClr>
                    </a:gs>
                    <a:gs pos="86000">
                      <a:prstClr val="black">
                        <a:lumMod val="65000"/>
                        <a:lumOff val="35000"/>
                      </a:prstClr>
                    </a:gs>
                  </a:gsLst>
                  <a:lin ang="5400000" scaled="0"/>
                </a:gradFill>
                <a:effectLst/>
                <a:uLnTx/>
                <a:uFillTx/>
                <a:latin typeface="Segoe UI" pitchFamily="34" charset="0"/>
                <a:ea typeface="Segoe UI" pitchFamily="34" charset="0"/>
                <a:cs typeface="Segoe UI" pitchFamily="34" charset="0"/>
              </a:rPr>
              <a:t>IoT Is</a:t>
            </a:r>
            <a:r>
              <a:rPr kumimoji="0" lang="en-US" sz="2800" b="0" i="0" u="none" strike="noStrike" kern="1200" cap="none" spc="-38" normalizeH="0" noProof="0" dirty="0" smtClean="0">
                <a:ln>
                  <a:noFill/>
                </a:ln>
                <a:gradFill>
                  <a:gsLst>
                    <a:gs pos="0">
                      <a:prstClr val="black">
                        <a:lumMod val="65000"/>
                        <a:lumOff val="35000"/>
                      </a:prstClr>
                    </a:gs>
                    <a:gs pos="86000">
                      <a:prstClr val="black">
                        <a:lumMod val="65000"/>
                        <a:lumOff val="35000"/>
                      </a:prstClr>
                    </a:gs>
                  </a:gsLst>
                  <a:lin ang="5400000" scaled="0"/>
                </a:gradFill>
                <a:effectLst/>
                <a:uLnTx/>
                <a:uFillTx/>
                <a:latin typeface="Segoe UI" pitchFamily="34" charset="0"/>
                <a:ea typeface="Segoe UI" pitchFamily="34" charset="0"/>
                <a:cs typeface="Segoe UI" pitchFamily="34" charset="0"/>
              </a:rPr>
              <a:t> About Partnerships and Ecosystems – Not Winner Take All</a:t>
            </a:r>
          </a:p>
          <a:p>
            <a:pPr marL="342900" marR="0" lvl="0" indent="-342900" algn="l" defTabSz="932742"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2800" b="0" i="0" u="none" strike="noStrike" kern="1200" cap="none" spc="-38" normalizeH="0" noProof="0" dirty="0" smtClean="0">
              <a:ln>
                <a:noFill/>
              </a:ln>
              <a:gradFill>
                <a:gsLst>
                  <a:gs pos="0">
                    <a:prstClr val="black">
                      <a:lumMod val="65000"/>
                      <a:lumOff val="35000"/>
                    </a:prstClr>
                  </a:gs>
                  <a:gs pos="86000">
                    <a:prstClr val="black">
                      <a:lumMod val="65000"/>
                      <a:lumOff val="35000"/>
                    </a:prstClr>
                  </a:gs>
                </a:gsLst>
                <a:lin ang="5400000" scaled="0"/>
              </a:gradFill>
              <a:effectLst/>
              <a:uLnTx/>
              <a:uFillTx/>
              <a:latin typeface="Segoe UI" pitchFamily="34" charset="0"/>
              <a:ea typeface="Segoe UI" pitchFamily="34" charset="0"/>
              <a:cs typeface="Segoe UI" pitchFamily="34" charset="0"/>
            </a:endParaRPr>
          </a:p>
          <a:p>
            <a:pPr marL="342900" marR="0" lvl="0" indent="-342900" algn="l" defTabSz="932742"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2800" b="0" i="0" u="none" strike="noStrike" kern="1200" cap="none" spc="-38" normalizeH="0" noProof="0" dirty="0" smtClean="0">
              <a:ln>
                <a:noFill/>
              </a:ln>
              <a:gradFill>
                <a:gsLst>
                  <a:gs pos="0">
                    <a:prstClr val="black">
                      <a:lumMod val="65000"/>
                      <a:lumOff val="35000"/>
                    </a:prstClr>
                  </a:gs>
                  <a:gs pos="86000">
                    <a:prstClr val="black">
                      <a:lumMod val="65000"/>
                      <a:lumOff val="35000"/>
                    </a:prstClr>
                  </a:gs>
                </a:gsLst>
                <a:lin ang="5400000" scaled="0"/>
              </a:gradFill>
              <a:effectLst/>
              <a:uLnTx/>
              <a:uFillTx/>
              <a:latin typeface="Segoe UI" pitchFamily="34" charset="0"/>
              <a:ea typeface="Segoe UI" pitchFamily="34" charset="0"/>
              <a:cs typeface="Segoe UI" pitchFamily="34" charset="0"/>
            </a:endParaRPr>
          </a:p>
          <a:p>
            <a:pPr marL="342900" marR="0" lvl="0" indent="-342900" algn="l" defTabSz="932742"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2800" b="0" i="0" u="none" strike="noStrike" kern="1200" cap="none" spc="-38" normalizeH="0" baseline="0" noProof="0" dirty="0" smtClean="0">
              <a:ln>
                <a:noFill/>
              </a:ln>
              <a:gradFill>
                <a:gsLst>
                  <a:gs pos="0">
                    <a:prstClr val="black">
                      <a:lumMod val="65000"/>
                      <a:lumOff val="35000"/>
                    </a:prstClr>
                  </a:gs>
                  <a:gs pos="86000">
                    <a:prstClr val="black">
                      <a:lumMod val="65000"/>
                      <a:lumOff val="35000"/>
                    </a:prstClr>
                  </a:gs>
                </a:gsLst>
                <a:lin ang="5400000" scaled="0"/>
              </a:gradFill>
              <a:effectLst/>
              <a:uLnTx/>
              <a:uFillTx/>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01346275"/>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MT_TILE" val="YES"/>
</p:tagLst>
</file>

<file path=ppt/tags/tag6.xml><?xml version="1.0" encoding="utf-8"?>
<p:tagLst xmlns:a="http://schemas.openxmlformats.org/drawingml/2006/main" xmlns:r="http://schemas.openxmlformats.org/officeDocument/2006/relationships" xmlns:p="http://schemas.openxmlformats.org/presentationml/2006/main">
  <p:tag name="MT_TILE" val="YES"/>
</p:tagLst>
</file>

<file path=ppt/tags/tag7.xml><?xml version="1.0" encoding="utf-8"?>
<p:tagLst xmlns:a="http://schemas.openxmlformats.org/drawingml/2006/main" xmlns:r="http://schemas.openxmlformats.org/officeDocument/2006/relationships" xmlns:p="http://schemas.openxmlformats.org/presentationml/2006/main">
  <p:tag name="MT_TILE" val="YES"/>
</p:tagLst>
</file>

<file path=ppt/tags/tag8.xml><?xml version="1.0" encoding="utf-8"?>
<p:tagLst xmlns:a="http://schemas.openxmlformats.org/drawingml/2006/main" xmlns:r="http://schemas.openxmlformats.org/officeDocument/2006/relationships" xmlns:p="http://schemas.openxmlformats.org/presentationml/2006/main">
  <p:tag name="MT_TILE" val="YES"/>
</p:tagLst>
</file>

<file path=ppt/tags/tag9.xml><?xml version="1.0" encoding="utf-8"?>
<p:tagLst xmlns:a="http://schemas.openxmlformats.org/drawingml/2006/main" xmlns:r="http://schemas.openxmlformats.org/officeDocument/2006/relationships" xmlns:p="http://schemas.openxmlformats.org/presentationml/2006/main">
  <p:tag name="MT_TILE" val="YES"/>
</p:tagLst>
</file>

<file path=ppt/tags/tag10.xml><?xml version="1.0" encoding="utf-8"?>
<p:tagLst xmlns:a="http://schemas.openxmlformats.org/drawingml/2006/main" xmlns:r="http://schemas.openxmlformats.org/officeDocument/2006/relationships" xmlns:p="http://schemas.openxmlformats.org/presentationml/2006/main">
  <p:tag name="MT_TILE" val="YES"/>
</p:tagLst>
</file>

<file path=ppt/tags/tag11.xml><?xml version="1.0" encoding="utf-8"?>
<p:tagLst xmlns:a="http://schemas.openxmlformats.org/drawingml/2006/main" xmlns:r="http://schemas.openxmlformats.org/officeDocument/2006/relationships" xmlns:p="http://schemas.openxmlformats.org/presentationml/2006/main">
  <p:tag name="MT_TILE" val="YES"/>
</p:tagLst>
</file>

<file path=ppt/tags/tag12.xml><?xml version="1.0" encoding="utf-8"?>
<p:tagLst xmlns:a="http://schemas.openxmlformats.org/drawingml/2006/main" xmlns:r="http://schemas.openxmlformats.org/officeDocument/2006/relationships" xmlns:p="http://schemas.openxmlformats.org/presentationml/2006/main">
  <p:tag name="MT_TILE" val="YES"/>
</p:tagLst>
</file>

<file path=ppt/tags/tag13.xml><?xml version="1.0" encoding="utf-8"?>
<p:tagLst xmlns:a="http://schemas.openxmlformats.org/drawingml/2006/main" xmlns:r="http://schemas.openxmlformats.org/officeDocument/2006/relationships" xmlns:p="http://schemas.openxmlformats.org/presentationml/2006/main">
  <p:tag name="MT_TILE" val="YES"/>
</p:tagLst>
</file>

<file path=ppt/tags/tag14.xml><?xml version="1.0" encoding="utf-8"?>
<p:tagLst xmlns:a="http://schemas.openxmlformats.org/drawingml/2006/main" xmlns:r="http://schemas.openxmlformats.org/officeDocument/2006/relationships" xmlns:p="http://schemas.openxmlformats.org/presentationml/2006/main">
  <p:tag name="MT_TILE" val="YES"/>
</p:tagLst>
</file>

<file path=ppt/tags/tag15.xml><?xml version="1.0" encoding="utf-8"?>
<p:tagLst xmlns:a="http://schemas.openxmlformats.org/drawingml/2006/main" xmlns:r="http://schemas.openxmlformats.org/officeDocument/2006/relationships" xmlns:p="http://schemas.openxmlformats.org/presentationml/2006/main">
  <p:tag name="MT_TILE" val="YES"/>
</p:tagLst>
</file>

<file path=ppt/tags/tag16.xml><?xml version="1.0" encoding="utf-8"?>
<p:tagLst xmlns:a="http://schemas.openxmlformats.org/drawingml/2006/main" xmlns:r="http://schemas.openxmlformats.org/officeDocument/2006/relationships" xmlns:p="http://schemas.openxmlformats.org/presentationml/2006/main">
  <p:tag name="MT_TILE" val="YES"/>
</p:tagLst>
</file>

<file path=ppt/tags/tag17.xml><?xml version="1.0" encoding="utf-8"?>
<p:tagLst xmlns:a="http://schemas.openxmlformats.org/drawingml/2006/main" xmlns:r="http://schemas.openxmlformats.org/officeDocument/2006/relationships" xmlns:p="http://schemas.openxmlformats.org/presentationml/2006/main">
  <p:tag name="MT_TILE" val="YES"/>
</p:tagLst>
</file>

<file path=ppt/tags/tag18.xml><?xml version="1.0" encoding="utf-8"?>
<p:tagLst xmlns:a="http://schemas.openxmlformats.org/drawingml/2006/main" xmlns:r="http://schemas.openxmlformats.org/officeDocument/2006/relationships" xmlns:p="http://schemas.openxmlformats.org/presentationml/2006/main">
  <p:tag name="MT_TILE" val="YES"/>
</p:tagLst>
</file>

<file path=ppt/tags/tag19.xml><?xml version="1.0" encoding="utf-8"?>
<p:tagLst xmlns:a="http://schemas.openxmlformats.org/drawingml/2006/main" xmlns:r="http://schemas.openxmlformats.org/officeDocument/2006/relationships" xmlns:p="http://schemas.openxmlformats.org/presentationml/2006/main">
  <p:tag name="MT_TILE" val="YES"/>
</p:tagLst>
</file>

<file path=ppt/tags/tag20.xml><?xml version="1.0" encoding="utf-8"?>
<p:tagLst xmlns:a="http://schemas.openxmlformats.org/drawingml/2006/main" xmlns:r="http://schemas.openxmlformats.org/officeDocument/2006/relationships" xmlns:p="http://schemas.openxmlformats.org/presentationml/2006/main">
  <p:tag name="MT_TILE" val="YES"/>
</p:tagLst>
</file>

<file path=ppt/tags/tag21.xml><?xml version="1.0" encoding="utf-8"?>
<p:tagLst xmlns:a="http://schemas.openxmlformats.org/drawingml/2006/main" xmlns:r="http://schemas.openxmlformats.org/officeDocument/2006/relationships" xmlns:p="http://schemas.openxmlformats.org/presentationml/2006/main">
  <p:tag name="MT_TILE" val="YES"/>
</p:tagLst>
</file>

<file path=ppt/tags/tag22.xml><?xml version="1.0" encoding="utf-8"?>
<p:tagLst xmlns:a="http://schemas.openxmlformats.org/drawingml/2006/main" xmlns:r="http://schemas.openxmlformats.org/officeDocument/2006/relationships" xmlns:p="http://schemas.openxmlformats.org/presentationml/2006/main">
  <p:tag name="MT_TILE" val="YES"/>
</p:tagLst>
</file>

<file path=ppt/theme/theme1.xml><?xml version="1.0" encoding="utf-8"?>
<a:theme xmlns:a="http://schemas.openxmlformats.org/drawingml/2006/main" name="5-30610_Microsoft_Ignite_Keynote_Template">
  <a:themeElements>
    <a:clrScheme name="Ignite - Breakout - Gray Back">
      <a:dk1>
        <a:srgbClr val="000000"/>
      </a:dk1>
      <a:lt1>
        <a:srgbClr val="FFFFFF"/>
      </a:lt1>
      <a:dk2>
        <a:srgbClr val="505050"/>
      </a:dk2>
      <a:lt2>
        <a:srgbClr val="47D8FF"/>
      </a:lt2>
      <a:accent1>
        <a:srgbClr val="0078D7"/>
      </a:accent1>
      <a:accent2>
        <a:srgbClr val="5C2D91"/>
      </a:accent2>
      <a:accent3>
        <a:srgbClr val="B4009E"/>
      </a:accent3>
      <a:accent4>
        <a:srgbClr val="00BCF2"/>
      </a:accent4>
      <a:accent5>
        <a:srgbClr val="BAD80A"/>
      </a:accent5>
      <a:accent6>
        <a:srgbClr val="FF8C00"/>
      </a:accent6>
      <a:hlink>
        <a:srgbClr val="47D8FF"/>
      </a:hlink>
      <a:folHlink>
        <a:srgbClr val="47D8FF"/>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398" fontAlgn="base">
          <a:spcBef>
            <a:spcPct val="0"/>
          </a:spcBef>
          <a:spcAft>
            <a:spcPct val="0"/>
          </a:spcAft>
          <a:defRPr sz="2000" dirty="0">
            <a:gradFill>
              <a:gsLst>
                <a:gs pos="16814">
                  <a:srgbClr val="FFFFFF"/>
                </a:gs>
                <a:gs pos="46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K2572_SamGeo_IoT_Ignite.potx" id="{7E800CD8-B38E-4528-A84E-90A47F6428F1}" vid="{1C0A957B-45EB-46D7-85BC-1A1E7E03728D}"/>
    </a:ext>
  </a:extLst>
</a:theme>
</file>

<file path=ppt/theme/theme2.xml><?xml version="1.0" encoding="utf-8"?>
<a:theme xmlns:a="http://schemas.openxmlformats.org/drawingml/2006/main" name="1_5-30629_Build_Template_WHITE">
  <a:themeElements>
    <a:clrScheme name="Build 2015">
      <a:dk1>
        <a:srgbClr val="404040"/>
      </a:dk1>
      <a:lt1>
        <a:srgbClr val="FFFFFF"/>
      </a:lt1>
      <a:dk2>
        <a:srgbClr val="00188F"/>
      </a:dk2>
      <a:lt2>
        <a:srgbClr val="FFFFFF"/>
      </a:lt2>
      <a:accent1>
        <a:srgbClr val="00188F"/>
      </a:accent1>
      <a:accent2>
        <a:srgbClr val="00BCF2"/>
      </a:accent2>
      <a:accent3>
        <a:srgbClr val="B4A0FF"/>
      </a:accent3>
      <a:accent4>
        <a:srgbClr val="BAD80A"/>
      </a:accent4>
      <a:accent5>
        <a:srgbClr val="FF8C00"/>
      </a:accent5>
      <a:accent6>
        <a:srgbClr val="00B294"/>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lIns="91440" tIns="91440" rIns="34294" bIns="34294" anchor="b" anchorCtr="0"/>
      <a:lstStyle>
        <a:defPPr defTabSz="932406">
          <a:defRPr sz="800" dirty="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K2572_SamGeo_IoT_Ignite.potx" id="{7E800CD8-B38E-4528-A84E-90A47F6428F1}" vid="{EF87E551-96A5-45B9-BA00-BE5FD1839606}"/>
    </a:ext>
  </a:extLst>
</a:theme>
</file>

<file path=ppt/theme/theme3.xml><?xml version="1.0" encoding="utf-8"?>
<a:theme xmlns:a="http://schemas.openxmlformats.org/drawingml/2006/main" name="1_5-30629_Build_Template_DARK BLUE">
  <a:themeElements>
    <a:clrScheme name="Build 2015">
      <a:dk1>
        <a:srgbClr val="404040"/>
      </a:dk1>
      <a:lt1>
        <a:srgbClr val="FFFFFF"/>
      </a:lt1>
      <a:dk2>
        <a:srgbClr val="00188F"/>
      </a:dk2>
      <a:lt2>
        <a:srgbClr val="FFFFFF"/>
      </a:lt2>
      <a:accent1>
        <a:srgbClr val="00188F"/>
      </a:accent1>
      <a:accent2>
        <a:srgbClr val="00BCF2"/>
      </a:accent2>
      <a:accent3>
        <a:srgbClr val="B4A0FF"/>
      </a:accent3>
      <a:accent4>
        <a:srgbClr val="BAD80A"/>
      </a:accent4>
      <a:accent5>
        <a:srgbClr val="FF8C00"/>
      </a:accent5>
      <a:accent6>
        <a:srgbClr val="00B294"/>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K2572_SamGeo_IoT_Ignite.potx" id="{7E800CD8-B38E-4528-A84E-90A47F6428F1}" vid="{F131ADA4-8A62-4C60-B8BE-8AEE86203A90}"/>
    </a:ext>
  </a:extLst>
</a:theme>
</file>

<file path=ppt/theme/theme4.xml><?xml version="1.0" encoding="utf-8"?>
<a:theme xmlns:a="http://schemas.openxmlformats.org/drawingml/2006/main" name="5-30629_Build_Template_WHITE">
  <a:themeElements>
    <a:clrScheme name="Build 2015">
      <a:dk1>
        <a:srgbClr val="404040"/>
      </a:dk1>
      <a:lt1>
        <a:srgbClr val="FFFFFF"/>
      </a:lt1>
      <a:dk2>
        <a:srgbClr val="00188F"/>
      </a:dk2>
      <a:lt2>
        <a:srgbClr val="FFFFFF"/>
      </a:lt2>
      <a:accent1>
        <a:srgbClr val="00188F"/>
      </a:accent1>
      <a:accent2>
        <a:srgbClr val="00BCF2"/>
      </a:accent2>
      <a:accent3>
        <a:srgbClr val="B4A0FF"/>
      </a:accent3>
      <a:accent4>
        <a:srgbClr val="BAD80A"/>
      </a:accent4>
      <a:accent5>
        <a:srgbClr val="FF8C00"/>
      </a:accent5>
      <a:accent6>
        <a:srgbClr val="00B294"/>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lIns="91440" tIns="91440" rIns="34294" bIns="34294" anchor="b" anchorCtr="0"/>
      <a:lstStyle>
        <a:defPPr defTabSz="932406">
          <a:defRPr sz="800" dirty="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K2572_SamGeo_IoT_Ignite.potx" id="{7E800CD8-B38E-4528-A84E-90A47F6428F1}" vid="{FB79C249-172C-4BCD-AFBE-2BF3D36DBF14}"/>
    </a:ext>
  </a:extLst>
</a:theme>
</file>

<file path=ppt/theme/theme5.xml><?xml version="1.0" encoding="utf-8"?>
<a:theme xmlns:a="http://schemas.openxmlformats.org/drawingml/2006/main" name="1WindowsEmbedded_16x9_ratio_MULTI-INDUSTRY_Storyboard">
  <a:themeElements>
    <a:clrScheme name="IoT Colors">
      <a:dk1>
        <a:sysClr val="windowText" lastClr="000000"/>
      </a:dk1>
      <a:lt1>
        <a:sysClr val="window" lastClr="FFFFFF"/>
      </a:lt1>
      <a:dk2>
        <a:srgbClr val="000000"/>
      </a:dk2>
      <a:lt2>
        <a:srgbClr val="F8F8F8"/>
      </a:lt2>
      <a:accent1>
        <a:srgbClr val="00188F"/>
      </a:accent1>
      <a:accent2>
        <a:srgbClr val="DC3C00"/>
      </a:accent2>
      <a:accent3>
        <a:srgbClr val="008272"/>
      </a:accent3>
      <a:accent4>
        <a:srgbClr val="68217A"/>
      </a:accent4>
      <a:accent5>
        <a:srgbClr val="737373"/>
      </a:accent5>
      <a:accent6>
        <a:srgbClr val="505050"/>
      </a:accent6>
      <a:hlink>
        <a:srgbClr val="5F5F5F"/>
      </a:hlink>
      <a:folHlink>
        <a:srgbClr val="919191"/>
      </a:folHlink>
    </a:clrScheme>
    <a:fontScheme name="Microsoft Corporate Font">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ln>
          <a:noFill/>
          <a:headEnd type="none" w="med" len="med"/>
          <a:tailEnd type="none" w="med" len="med"/>
        </a:ln>
      </a:spPr>
      <a:bodyPr wrap="square" lIns="0" tIns="0" rIns="0" bIns="0" rtlCol="0">
        <a:spAutoFit/>
      </a:bodyPr>
      <a:lstStyle>
        <a:defPPr>
          <a:defRPr sz="2000" spc="-38" dirty="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defRPr>
        </a:defPPr>
      </a:lstStyle>
    </a:txDef>
  </a:objectDefaults>
  <a:extraClrSchemeLst/>
</a:theme>
</file>

<file path=ppt/theme/theme6.xml><?xml version="1.0" encoding="utf-8"?>
<a:theme xmlns:a="http://schemas.openxmlformats.org/drawingml/2006/main" name="1_1WindowsEmbedded_16x9_ratio_MULTI-INDUSTRY_Storyboard">
  <a:themeElements>
    <a:clrScheme name="IoT Colors">
      <a:dk1>
        <a:sysClr val="windowText" lastClr="000000"/>
      </a:dk1>
      <a:lt1>
        <a:sysClr val="window" lastClr="FFFFFF"/>
      </a:lt1>
      <a:dk2>
        <a:srgbClr val="000000"/>
      </a:dk2>
      <a:lt2>
        <a:srgbClr val="F8F8F8"/>
      </a:lt2>
      <a:accent1>
        <a:srgbClr val="00188F"/>
      </a:accent1>
      <a:accent2>
        <a:srgbClr val="DC3C00"/>
      </a:accent2>
      <a:accent3>
        <a:srgbClr val="008272"/>
      </a:accent3>
      <a:accent4>
        <a:srgbClr val="68217A"/>
      </a:accent4>
      <a:accent5>
        <a:srgbClr val="737373"/>
      </a:accent5>
      <a:accent6>
        <a:srgbClr val="505050"/>
      </a:accent6>
      <a:hlink>
        <a:srgbClr val="5F5F5F"/>
      </a:hlink>
      <a:folHlink>
        <a:srgbClr val="919191"/>
      </a:folHlink>
    </a:clrScheme>
    <a:fontScheme name="Microsoft Corporate Font">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ln>
          <a:noFill/>
          <a:headEnd type="none" w="med" len="med"/>
          <a:tailEnd type="none" w="med" len="med"/>
        </a:ln>
      </a:spPr>
      <a:bodyPr wrap="square" lIns="0" tIns="0" rIns="0" bIns="0" rtlCol="0">
        <a:spAutoFit/>
      </a:bodyPr>
      <a:lstStyle>
        <a:defPPr>
          <a:defRPr sz="2000" spc="-38" dirty="0">
            <a:gradFill>
              <a:gsLst>
                <a:gs pos="0">
                  <a:schemeClr val="tx1">
                    <a:lumMod val="65000"/>
                    <a:lumOff val="35000"/>
                  </a:schemeClr>
                </a:gs>
                <a:gs pos="86000">
                  <a:schemeClr val="tx1">
                    <a:lumMod val="65000"/>
                    <a:lumOff val="35000"/>
                  </a:schemeClr>
                </a:gs>
              </a:gsLst>
              <a:lin ang="5400000" scaled="0"/>
            </a:gradFill>
            <a:latin typeface="Segoe UI" pitchFamily="34" charset="0"/>
            <a:ea typeface="Segoe UI" pitchFamily="34" charset="0"/>
            <a:cs typeface="Segoe UI" pitchFamily="34" charset="0"/>
          </a:defRPr>
        </a:defPPr>
      </a:lstStyle>
    </a:txDef>
  </a:objectDefaults>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90A700FF57F4044B1BF7A0B99EBEF5C" ma:contentTypeVersion="3" ma:contentTypeDescription="Create a new document." ma:contentTypeScope="" ma:versionID="0f2683f34256ed3be79bb511829dd0ac">
  <xsd:schema xmlns:xsd="http://www.w3.org/2001/XMLSchema" xmlns:xs="http://www.w3.org/2001/XMLSchema" xmlns:p="http://schemas.microsoft.com/office/2006/metadata/properties" xmlns:ns2="6d43041c-b26d-434e-9e55-1cfb9192bf3d" targetNamespace="http://schemas.microsoft.com/office/2006/metadata/properties" ma:root="true" ma:fieldsID="b08106279034c2c68ba8ead2b82e0144" ns2:_="">
    <xsd:import namespace="6d43041c-b26d-434e-9e55-1cfb9192bf3d"/>
    <xsd:element name="properties">
      <xsd:complexType>
        <xsd:sequence>
          <xsd:element name="documentManagement">
            <xsd:complexType>
              <xsd:all>
                <xsd:element ref="ns2:SharedWithUsers" minOccurs="0"/>
                <xsd:element ref="ns2:SharingHintHash"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43041c-b26d-434e-9e55-1cfb9192bf3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90F116-B58F-4255-B05B-DA3808E0E5C6}">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6d43041c-b26d-434e-9e55-1cfb9192bf3d"/>
    <ds:schemaRef ds:uri="http://www.w3.org/XML/1998/namespace"/>
    <ds:schemaRef ds:uri="http://purl.org/dc/dcmitype/"/>
  </ds:schemaRefs>
</ds:datastoreItem>
</file>

<file path=customXml/itemProps2.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3.xml><?xml version="1.0" encoding="utf-8"?>
<ds:datastoreItem xmlns:ds="http://schemas.openxmlformats.org/officeDocument/2006/customXml" ds:itemID="{5E399A0B-9127-48EB-BDC2-9059435E4E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43041c-b26d-434e-9e55-1cfb9192bf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BRK2572_SamGeo_IoT_Ignite</Template>
  <TotalTime>1285</TotalTime>
  <Words>767</Words>
  <Application>Microsoft Office PowerPoint</Application>
  <PresentationFormat>Custom</PresentationFormat>
  <Paragraphs>279</Paragraphs>
  <Slides>20</Slides>
  <Notes>2</Notes>
  <HiddenSlides>0</HiddenSlides>
  <MMClips>0</MMClips>
  <ScaleCrop>false</ScaleCrop>
  <HeadingPairs>
    <vt:vector size="8" baseType="variant">
      <vt:variant>
        <vt:lpstr>Fonts Used</vt:lpstr>
      </vt:variant>
      <vt:variant>
        <vt:i4>12</vt:i4>
      </vt:variant>
      <vt:variant>
        <vt:lpstr>Theme</vt:lpstr>
      </vt:variant>
      <vt:variant>
        <vt:i4>7</vt:i4>
      </vt:variant>
      <vt:variant>
        <vt:lpstr>Embedded OLE Servers</vt:lpstr>
      </vt:variant>
      <vt:variant>
        <vt:i4>1</vt:i4>
      </vt:variant>
      <vt:variant>
        <vt:lpstr>Slide Titles</vt:lpstr>
      </vt:variant>
      <vt:variant>
        <vt:i4>20</vt:i4>
      </vt:variant>
    </vt:vector>
  </HeadingPairs>
  <TitlesOfParts>
    <vt:vector size="40" baseType="lpstr">
      <vt:lpstr>Arial</vt:lpstr>
      <vt:lpstr>Avenir LT Pro 45 Book</vt:lpstr>
      <vt:lpstr>Calibri</vt:lpstr>
      <vt:lpstr>Calibri Light</vt:lpstr>
      <vt:lpstr>Consolas</vt:lpstr>
      <vt:lpstr>ＭＳ Ｐゴシック</vt:lpstr>
      <vt:lpstr>Segoe</vt:lpstr>
      <vt:lpstr>Segoe Light</vt:lpstr>
      <vt:lpstr>Segoe UI</vt:lpstr>
      <vt:lpstr>Segoe UI Light</vt:lpstr>
      <vt:lpstr>Segoe UI Semibold</vt:lpstr>
      <vt:lpstr>Wingdings</vt:lpstr>
      <vt:lpstr>5-30610_Microsoft_Ignite_Keynote_Template</vt:lpstr>
      <vt:lpstr>1_5-30629_Build_Template_WHITE</vt:lpstr>
      <vt:lpstr>1_5-30629_Build_Template_DARK BLUE</vt:lpstr>
      <vt:lpstr>5-30629_Build_Template_WHITE</vt:lpstr>
      <vt:lpstr>1WindowsEmbedded_16x9_ratio_MULTI-INDUSTRY_Storyboard</vt:lpstr>
      <vt:lpstr>1_1WindowsEmbedded_16x9_ratio_MULTI-INDUSTRY_Storyboard</vt:lpstr>
      <vt:lpstr>1_Office Theme</vt:lpstr>
      <vt:lpstr>think-cell Slide</vt:lpstr>
      <vt:lpstr>PowerPoint Presentation</vt:lpstr>
      <vt:lpstr>Internet of Things</vt:lpstr>
      <vt:lpstr>IoT is an Inflection Point</vt:lpstr>
      <vt:lpstr>Disruptive Forces Enabling IoT</vt:lpstr>
      <vt:lpstr>IoT Is Gaining Momentum</vt:lpstr>
      <vt:lpstr>IoT Is Gaining Momentum</vt:lpstr>
      <vt:lpstr>IoT Is Simply:  Harnessing Signals From Remote Devices</vt:lpstr>
      <vt:lpstr>IoT Is Simply:  Harnessing Signals From Remote Devices</vt:lpstr>
      <vt:lpstr>IoT Is Simply:  Harnessing Signals From Remote Devices</vt:lpstr>
      <vt:lpstr>IoT Is A New Normal</vt:lpstr>
      <vt:lpstr>IoT Is A New Normal</vt:lpstr>
      <vt:lpstr>And Just Like Web, Mobile and Cloud  IoT Brings New Benefits  And New Requirements</vt:lpstr>
      <vt:lpstr>Example Benefits</vt:lpstr>
      <vt:lpstr>Examples Requirements</vt:lpstr>
      <vt:lpstr>High Level IoT Patterns</vt:lpstr>
      <vt:lpstr>IoT Patterns – Edge and Cloud</vt:lpstr>
      <vt:lpstr>IoT Patterns – Stream Processing</vt:lpstr>
      <vt:lpstr>IoT Patterns – Graph Processing</vt:lpstr>
      <vt:lpstr>PowerPoint Presentation</vt:lpstr>
      <vt:lpstr>Final Thoughts About IoT</vt:lpstr>
    </vt:vector>
  </TitlesOfParts>
  <Manager/>
  <Company>Nokia Oyj</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Create the Internet of Your Things:  The Microsoft Vision for IoT</dc:title>
  <dc:subject>Microsoft Ignite 2015</dc:subject>
  <dc:creator>Sam George</dc:creator>
  <cp:keywords>Microsoft Ignite 2015</cp:keywords>
  <dc:description>Template: Mitchell Derrey, Silver Fox Productions
Formatting: 
Audience Type: Internal/External</dc:description>
  <cp:lastModifiedBy>Sam George</cp:lastModifiedBy>
  <cp:revision>76</cp:revision>
  <dcterms:created xsi:type="dcterms:W3CDTF">2015-05-04T13:16:35Z</dcterms:created>
  <dcterms:modified xsi:type="dcterms:W3CDTF">2015-12-04T20:12:20Z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0x010100C90A700FF57F4044B1BF7A0B99EBEF5C</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44;#McCormick Place|f42e8eaa-659e-42d3-85a5-a4ea6b6d2ed7</vt:lpwstr>
  </property>
  <property fmtid="{D5CDD505-2E9C-101B-9397-08002B2CF9AE}" pid="7" name="Track">
    <vt:lpwstr/>
  </property>
  <property fmtid="{D5CDD505-2E9C-101B-9397-08002B2CF9AE}" pid="8" name="Event Location">
    <vt:lpwstr>43;#Chicago|b2ea4b94-6e68-4e03-872e-ca2dcc35a47e</vt:lpwstr>
  </property>
  <property fmtid="{D5CDD505-2E9C-101B-9397-08002B2CF9AE}" pid="9" name="Campaign">
    <vt:lpwstr/>
  </property>
  <property fmtid="{D5CDD505-2E9C-101B-9397-08002B2CF9AE}" pid="10" name="IsMyDocuments">
    <vt:bool>true</vt:bool>
  </property>
  <property fmtid="{D5CDD505-2E9C-101B-9397-08002B2CF9AE}" pid="11" name="TaxKeyword">
    <vt:lpwstr>41;#Microsoft Ignite 2015|9eb2896f-7457-4443-a47b-f60d2d30355c</vt:lpwstr>
  </property>
  <property fmtid="{D5CDD505-2E9C-101B-9397-08002B2CF9AE}" pid="12" name="Audience1">
    <vt:lpwstr/>
  </property>
  <property fmtid="{D5CDD505-2E9C-101B-9397-08002B2CF9AE}" pid="13" name="Event Name">
    <vt:lpwstr>42;#Microsoft Ignite|9323c522-fe4b-4922-816b-10a1920d7afb</vt:lpwstr>
  </property>
</Properties>
</file>