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3" r:id="rId2"/>
  </p:sldMasterIdLst>
  <p:notesMasterIdLst>
    <p:notesMasterId r:id="rId12"/>
  </p:notesMasterIdLst>
  <p:sldIdLst>
    <p:sldId id="324" r:id="rId3"/>
    <p:sldId id="325" r:id="rId4"/>
    <p:sldId id="326" r:id="rId5"/>
    <p:sldId id="327" r:id="rId6"/>
    <p:sldId id="328" r:id="rId7"/>
    <p:sldId id="329" r:id="rId8"/>
    <p:sldId id="330" r:id="rId9"/>
    <p:sldId id="335" r:id="rId10"/>
    <p:sldId id="337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5" roundtripDataSignature="AMtx7mgVXsWlVUeN387tglXGe+8yeTXi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1BA531-88A1-4DF7-AA4C-6D240066CC84}">
  <a:tblStyle styleId="{231BA531-88A1-4DF7-AA4C-6D240066CC8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85" Type="http://customschemas.google.com/relationships/presentationmetadata" Target="metadata"/><Relationship Id="rId3" Type="http://schemas.openxmlformats.org/officeDocument/2006/relationships/slide" Target="slides/slide1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AC5A0-C131-4ABD-9EE2-E6B2D0AC37E5}" type="doc">
      <dgm:prSet loTypeId="urn:microsoft.com/office/officeart/2005/8/layout/pyramid4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CL"/>
        </a:p>
      </dgm:t>
    </dgm:pt>
    <dgm:pt modelId="{84FF4334-20A7-495A-A6A1-76A20678F501}">
      <dgm:prSet phldrT="[Texto]" custT="1"/>
      <dgm:spPr>
        <a:solidFill>
          <a:srgbClr val="FF9999">
            <a:alpha val="89804"/>
          </a:srgbClr>
        </a:solidFill>
      </dgm:spPr>
      <dgm:t>
        <a:bodyPr anchor="b"/>
        <a:lstStyle/>
        <a:p>
          <a:pPr algn="ctr"/>
          <a:r>
            <a:rPr lang="es-CL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Establecer mecanismos eficientes y eficaces de denuncia de todos nuestros Colaboradores</a:t>
          </a:r>
        </a:p>
      </dgm:t>
    </dgm:pt>
    <dgm:pt modelId="{61F279CB-E4E5-48BB-A917-DF2C8FC40BEA}" type="parTrans" cxnId="{B2F9CD2F-A983-4E7C-A160-845D928724AD}">
      <dgm:prSet/>
      <dgm:spPr/>
      <dgm:t>
        <a:bodyPr/>
        <a:lstStyle/>
        <a:p>
          <a:pPr algn="ctr"/>
          <a:endParaRPr lang="es-CL" sz="360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67154B-ECC5-4ADD-989B-E0C95B84FA3A}" type="sibTrans" cxnId="{B2F9CD2F-A983-4E7C-A160-845D928724AD}">
      <dgm:prSet/>
      <dgm:spPr/>
      <dgm:t>
        <a:bodyPr/>
        <a:lstStyle/>
        <a:p>
          <a:pPr algn="ctr"/>
          <a:endParaRPr lang="es-CL" sz="360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89D8FB-EAC6-4131-A8AC-7A01BDB18CAB}">
      <dgm:prSet phldrT="[Texto]" custT="1"/>
      <dgm:spPr>
        <a:solidFill>
          <a:srgbClr val="FF9999">
            <a:alpha val="76667"/>
          </a:srgbClr>
        </a:solidFill>
      </dgm:spPr>
      <dgm:t>
        <a:bodyPr anchor="b"/>
        <a:lstStyle/>
        <a:p>
          <a:pPr algn="ctr"/>
          <a:r>
            <a:rPr lang="es-CL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Lograr confidencialidad, integridad y bienestar de Colaboradores afectados por investigación</a:t>
          </a:r>
        </a:p>
      </dgm:t>
    </dgm:pt>
    <dgm:pt modelId="{E1FDF708-CCBB-4A59-A4F0-D35B8C356273}" type="parTrans" cxnId="{A20ABA65-856B-4EA9-8580-0F860B89932E}">
      <dgm:prSet/>
      <dgm:spPr/>
      <dgm:t>
        <a:bodyPr/>
        <a:lstStyle/>
        <a:p>
          <a:pPr algn="ctr"/>
          <a:endParaRPr lang="es-CL" sz="360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393F7D-0C6E-4FDB-8BA1-45E447E167F8}" type="sibTrans" cxnId="{A20ABA65-856B-4EA9-8580-0F860B89932E}">
      <dgm:prSet/>
      <dgm:spPr/>
      <dgm:t>
        <a:bodyPr/>
        <a:lstStyle/>
        <a:p>
          <a:pPr algn="ctr"/>
          <a:endParaRPr lang="es-CL" sz="360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7458EF-1E0F-4775-BF0C-6FFD5E3D0126}">
      <dgm:prSet phldrT="[Texto]" custT="1"/>
      <dgm:spPr>
        <a:solidFill>
          <a:srgbClr val="C00000">
            <a:alpha val="63333"/>
          </a:srgbClr>
        </a:solidFill>
      </dgm:spPr>
      <dgm:t>
        <a:bodyPr/>
        <a:lstStyle/>
        <a:p>
          <a:pPr algn="ctr"/>
          <a:r>
            <a:rPr lang="es-CL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OBJETIVOS</a:t>
          </a:r>
        </a:p>
      </dgm:t>
    </dgm:pt>
    <dgm:pt modelId="{7F2EF54F-41FB-4BDD-90DA-43B52C68C921}" type="parTrans" cxnId="{6D8030C3-0186-453B-BBFC-3374C95A74BE}">
      <dgm:prSet/>
      <dgm:spPr/>
      <dgm:t>
        <a:bodyPr/>
        <a:lstStyle/>
        <a:p>
          <a:pPr algn="ctr"/>
          <a:endParaRPr lang="es-CL" sz="360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70CA37-CB3A-4BA0-95D9-54460C52C800}" type="sibTrans" cxnId="{6D8030C3-0186-453B-BBFC-3374C95A74BE}">
      <dgm:prSet/>
      <dgm:spPr/>
      <dgm:t>
        <a:bodyPr/>
        <a:lstStyle/>
        <a:p>
          <a:pPr algn="ctr"/>
          <a:endParaRPr lang="es-CL" sz="360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C8F189-9168-45C9-B214-C36A52255F7A}">
      <dgm:prSet phldrT="[Texto]" custT="1"/>
      <dgm:spPr>
        <a:solidFill>
          <a:srgbClr val="FF9999">
            <a:alpha val="50000"/>
          </a:srgbClr>
        </a:solidFill>
      </dgm:spPr>
      <dgm:t>
        <a:bodyPr anchor="b"/>
        <a:lstStyle/>
        <a:p>
          <a:pPr algn="ctr"/>
          <a:r>
            <a:rPr lang="es-CL" sz="1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Construir un mecanismo objetivo, conocido por todos que permita soluciones adecuadas y veloces a conflictos</a:t>
          </a:r>
        </a:p>
      </dgm:t>
    </dgm:pt>
    <dgm:pt modelId="{3C7DE82E-7F4C-40B6-B913-657A10A8DFDD}" type="parTrans" cxnId="{48F42137-F121-4DFA-9C86-A385ACC28980}">
      <dgm:prSet/>
      <dgm:spPr/>
      <dgm:t>
        <a:bodyPr/>
        <a:lstStyle/>
        <a:p>
          <a:pPr algn="ctr"/>
          <a:endParaRPr lang="es-CL" sz="360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86CC81-F2FD-46C7-A0EF-519821B43A93}" type="sibTrans" cxnId="{48F42137-F121-4DFA-9C86-A385ACC28980}">
      <dgm:prSet/>
      <dgm:spPr/>
      <dgm:t>
        <a:bodyPr/>
        <a:lstStyle/>
        <a:p>
          <a:pPr algn="ctr"/>
          <a:endParaRPr lang="es-CL" sz="360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73C992-55F7-4406-8876-C041DA84C852}" type="pres">
      <dgm:prSet presAssocID="{CC5AC5A0-C131-4ABD-9EE2-E6B2D0AC37E5}" presName="compositeShape" presStyleCnt="0">
        <dgm:presLayoutVars>
          <dgm:chMax val="9"/>
          <dgm:dir/>
          <dgm:resizeHandles val="exact"/>
        </dgm:presLayoutVars>
      </dgm:prSet>
      <dgm:spPr/>
    </dgm:pt>
    <dgm:pt modelId="{D3A71F75-B805-4212-AFF4-513929C372CD}" type="pres">
      <dgm:prSet presAssocID="{CC5AC5A0-C131-4ABD-9EE2-E6B2D0AC37E5}" presName="triangle1" presStyleLbl="node1" presStyleIdx="0" presStyleCnt="4" custLinFactNeighborY="-1130">
        <dgm:presLayoutVars>
          <dgm:bulletEnabled val="1"/>
        </dgm:presLayoutVars>
      </dgm:prSet>
      <dgm:spPr/>
    </dgm:pt>
    <dgm:pt modelId="{7407C729-B5F0-4752-8478-58F51E5EC735}" type="pres">
      <dgm:prSet presAssocID="{CC5AC5A0-C131-4ABD-9EE2-E6B2D0AC37E5}" presName="triangle2" presStyleLbl="node1" presStyleIdx="1" presStyleCnt="4">
        <dgm:presLayoutVars>
          <dgm:bulletEnabled val="1"/>
        </dgm:presLayoutVars>
      </dgm:prSet>
      <dgm:spPr/>
    </dgm:pt>
    <dgm:pt modelId="{570A536D-9410-418D-AEF0-C2E31A20B0D4}" type="pres">
      <dgm:prSet presAssocID="{CC5AC5A0-C131-4ABD-9EE2-E6B2D0AC37E5}" presName="triangle3" presStyleLbl="node1" presStyleIdx="2" presStyleCnt="4">
        <dgm:presLayoutVars>
          <dgm:bulletEnabled val="1"/>
        </dgm:presLayoutVars>
      </dgm:prSet>
      <dgm:spPr/>
    </dgm:pt>
    <dgm:pt modelId="{CBCCD417-A93B-4323-8290-2AA5B59DE19C}" type="pres">
      <dgm:prSet presAssocID="{CC5AC5A0-C131-4ABD-9EE2-E6B2D0AC37E5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B2F9CD2F-A983-4E7C-A160-845D928724AD}" srcId="{CC5AC5A0-C131-4ABD-9EE2-E6B2D0AC37E5}" destId="{84FF4334-20A7-495A-A6A1-76A20678F501}" srcOrd="0" destOrd="0" parTransId="{61F279CB-E4E5-48BB-A917-DF2C8FC40BEA}" sibTransId="{4467154B-ECC5-4ADD-989B-E0C95B84FA3A}"/>
    <dgm:cxn modelId="{48F42137-F121-4DFA-9C86-A385ACC28980}" srcId="{CC5AC5A0-C131-4ABD-9EE2-E6B2D0AC37E5}" destId="{0AC8F189-9168-45C9-B214-C36A52255F7A}" srcOrd="3" destOrd="0" parTransId="{3C7DE82E-7F4C-40B6-B913-657A10A8DFDD}" sibTransId="{0186CC81-F2FD-46C7-A0EF-519821B43A93}"/>
    <dgm:cxn modelId="{DEA87465-30B2-4FF3-94F6-361F2BA75B84}" type="presOf" srcId="{F589D8FB-EAC6-4131-A8AC-7A01BDB18CAB}" destId="{7407C729-B5F0-4752-8478-58F51E5EC735}" srcOrd="0" destOrd="0" presId="urn:microsoft.com/office/officeart/2005/8/layout/pyramid4"/>
    <dgm:cxn modelId="{A20ABA65-856B-4EA9-8580-0F860B89932E}" srcId="{CC5AC5A0-C131-4ABD-9EE2-E6B2D0AC37E5}" destId="{F589D8FB-EAC6-4131-A8AC-7A01BDB18CAB}" srcOrd="1" destOrd="0" parTransId="{E1FDF708-CCBB-4A59-A4F0-D35B8C356273}" sibTransId="{DA393F7D-0C6E-4FDB-8BA1-45E447E167F8}"/>
    <dgm:cxn modelId="{C48C12BE-DAF6-47DB-9DE9-9436D0F1F6C8}" type="presOf" srcId="{84FF4334-20A7-495A-A6A1-76A20678F501}" destId="{D3A71F75-B805-4212-AFF4-513929C372CD}" srcOrd="0" destOrd="0" presId="urn:microsoft.com/office/officeart/2005/8/layout/pyramid4"/>
    <dgm:cxn modelId="{6D8030C3-0186-453B-BBFC-3374C95A74BE}" srcId="{CC5AC5A0-C131-4ABD-9EE2-E6B2D0AC37E5}" destId="{2B7458EF-1E0F-4775-BF0C-6FFD5E3D0126}" srcOrd="2" destOrd="0" parTransId="{7F2EF54F-41FB-4BDD-90DA-43B52C68C921}" sibTransId="{2770CA37-CB3A-4BA0-95D9-54460C52C800}"/>
    <dgm:cxn modelId="{49A547DB-79B3-40C5-92EF-5DC26717E0BD}" type="presOf" srcId="{0AC8F189-9168-45C9-B214-C36A52255F7A}" destId="{CBCCD417-A93B-4323-8290-2AA5B59DE19C}" srcOrd="0" destOrd="0" presId="urn:microsoft.com/office/officeart/2005/8/layout/pyramid4"/>
    <dgm:cxn modelId="{5E6791F0-0E5A-441C-B861-35B46E24C47D}" type="presOf" srcId="{2B7458EF-1E0F-4775-BF0C-6FFD5E3D0126}" destId="{570A536D-9410-418D-AEF0-C2E31A20B0D4}" srcOrd="0" destOrd="0" presId="urn:microsoft.com/office/officeart/2005/8/layout/pyramid4"/>
    <dgm:cxn modelId="{10B114F3-8908-472A-A487-2D58B297877D}" type="presOf" srcId="{CC5AC5A0-C131-4ABD-9EE2-E6B2D0AC37E5}" destId="{4073C992-55F7-4406-8876-C041DA84C852}" srcOrd="0" destOrd="0" presId="urn:microsoft.com/office/officeart/2005/8/layout/pyramid4"/>
    <dgm:cxn modelId="{81B25243-34A5-428F-A1B1-A74C988EA1B0}" type="presParOf" srcId="{4073C992-55F7-4406-8876-C041DA84C852}" destId="{D3A71F75-B805-4212-AFF4-513929C372CD}" srcOrd="0" destOrd="0" presId="urn:microsoft.com/office/officeart/2005/8/layout/pyramid4"/>
    <dgm:cxn modelId="{CB74D534-FE19-4841-89FA-AC1B227D9B87}" type="presParOf" srcId="{4073C992-55F7-4406-8876-C041DA84C852}" destId="{7407C729-B5F0-4752-8478-58F51E5EC735}" srcOrd="1" destOrd="0" presId="urn:microsoft.com/office/officeart/2005/8/layout/pyramid4"/>
    <dgm:cxn modelId="{45E9156E-6C5B-4DF0-B9D7-A1C0A05298E0}" type="presParOf" srcId="{4073C992-55F7-4406-8876-C041DA84C852}" destId="{570A536D-9410-418D-AEF0-C2E31A20B0D4}" srcOrd="2" destOrd="0" presId="urn:microsoft.com/office/officeart/2005/8/layout/pyramid4"/>
    <dgm:cxn modelId="{B71F90F1-D1A9-4317-BBE1-BBF5FB4A4DBC}" type="presParOf" srcId="{4073C992-55F7-4406-8876-C041DA84C852}" destId="{CBCCD417-A93B-4323-8290-2AA5B59DE19C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8DD97-3F01-4B73-9921-FE8CE938CFD9}" type="doc">
      <dgm:prSet loTypeId="urn:microsoft.com/office/officeart/2005/8/layout/cycle6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CL"/>
        </a:p>
      </dgm:t>
    </dgm:pt>
    <dgm:pt modelId="{D61FB4F7-C514-49D8-B7A2-4B0EB0CE2308}">
      <dgm:prSet phldrT="[Texto]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s-C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Debido Proceso</a:t>
          </a:r>
        </a:p>
      </dgm:t>
    </dgm:pt>
    <dgm:pt modelId="{4E11E763-69A0-42BC-9213-03E189C28268}" type="parTrans" cxnId="{E2D53A02-1EBD-4F00-89FC-B5B936827862}">
      <dgm:prSet/>
      <dgm:spPr/>
      <dgm:t>
        <a:bodyPr/>
        <a:lstStyle/>
        <a:p>
          <a:endParaRPr lang="es-CL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F8B07FF3-A647-44A7-A9B2-8D5AE3A1AAC3}" type="sibTrans" cxnId="{E2D53A02-1EBD-4F00-89FC-B5B936827862}">
      <dgm:prSet/>
      <dgm:spPr/>
      <dgm:t>
        <a:bodyPr/>
        <a:lstStyle/>
        <a:p>
          <a:endParaRPr lang="es-CL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CBBC3227-C640-4626-A3E1-EEEDA0E5A9F1}">
      <dgm:prSet phldrT="[Texto]"/>
      <dgm:spPr>
        <a:solidFill>
          <a:srgbClr val="C00000">
            <a:alpha val="82000"/>
          </a:srgbClr>
        </a:solidFill>
      </dgm:spPr>
      <dgm:t>
        <a:bodyPr/>
        <a:lstStyle/>
        <a:p>
          <a:r>
            <a:rPr lang="es-C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Objetividad de la Investigación</a:t>
          </a:r>
        </a:p>
      </dgm:t>
    </dgm:pt>
    <dgm:pt modelId="{E1CD69A6-71FC-4560-8ED4-32FAE35F0F94}" type="parTrans" cxnId="{5357E48E-C154-4855-B63E-9F9099CA81EC}">
      <dgm:prSet/>
      <dgm:spPr/>
      <dgm:t>
        <a:bodyPr/>
        <a:lstStyle/>
        <a:p>
          <a:endParaRPr lang="es-CL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399BF280-613D-4E43-BC5B-33395C070BF7}" type="sibTrans" cxnId="{5357E48E-C154-4855-B63E-9F9099CA81EC}">
      <dgm:prSet/>
      <dgm:spPr/>
      <dgm:t>
        <a:bodyPr/>
        <a:lstStyle/>
        <a:p>
          <a:endParaRPr lang="es-CL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6AF81E2A-B56A-41A5-BF96-ACB500042C62}">
      <dgm:prSet phldrT="[Texto]"/>
      <dgm:spPr>
        <a:solidFill>
          <a:srgbClr val="FF9999">
            <a:alpha val="74000"/>
          </a:srgbClr>
        </a:solidFill>
      </dgm:spPr>
      <dgm:t>
        <a:bodyPr/>
        <a:lstStyle/>
        <a:p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Proporcionalidad de la Sanción </a:t>
          </a:r>
        </a:p>
      </dgm:t>
    </dgm:pt>
    <dgm:pt modelId="{3BC00436-CE50-470B-A01B-3162681734EC}" type="parTrans" cxnId="{274C95AD-5DF6-4ACB-A337-095284AECCDC}">
      <dgm:prSet/>
      <dgm:spPr/>
      <dgm:t>
        <a:bodyPr/>
        <a:lstStyle/>
        <a:p>
          <a:endParaRPr lang="es-CL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5F967101-FB09-4313-9704-8B094555CD3E}" type="sibTrans" cxnId="{274C95AD-5DF6-4ACB-A337-095284AECCDC}">
      <dgm:prSet/>
      <dgm:spPr/>
      <dgm:t>
        <a:bodyPr/>
        <a:lstStyle/>
        <a:p>
          <a:endParaRPr lang="es-CL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450F205C-8848-43A6-B17F-32CA6AD7A23A}">
      <dgm:prSet phldrT="[Texto]"/>
      <dgm:spPr>
        <a:solidFill>
          <a:srgbClr val="FF9999">
            <a:alpha val="66000"/>
          </a:srgbClr>
        </a:solidFill>
      </dgm:spPr>
      <dgm:t>
        <a:bodyPr/>
        <a:lstStyle/>
        <a:p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Mejora Continua</a:t>
          </a:r>
        </a:p>
      </dgm:t>
    </dgm:pt>
    <dgm:pt modelId="{4C950702-3003-4EEC-9346-160647EF5D1E}" type="parTrans" cxnId="{57DEC1D7-E4BF-44A4-94A7-C9A2459A73F6}">
      <dgm:prSet/>
      <dgm:spPr/>
      <dgm:t>
        <a:bodyPr/>
        <a:lstStyle/>
        <a:p>
          <a:endParaRPr lang="es-CL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43AAF2EC-B888-4CA9-BC2E-9BF1FD29791A}" type="sibTrans" cxnId="{57DEC1D7-E4BF-44A4-94A7-C9A2459A73F6}">
      <dgm:prSet/>
      <dgm:spPr/>
      <dgm:t>
        <a:bodyPr/>
        <a:lstStyle/>
        <a:p>
          <a:endParaRPr lang="es-CL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E138A322-146D-4A55-A68B-4605B0DC65DF}">
      <dgm:prSet phldrT="[Texto]"/>
      <dgm:spPr>
        <a:solidFill>
          <a:srgbClr val="FF9999">
            <a:alpha val="58000"/>
          </a:srgbClr>
        </a:solidFill>
      </dgm:spPr>
      <dgm:t>
        <a:bodyPr/>
        <a:lstStyle/>
        <a:p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Sujeción Normativa</a:t>
          </a:r>
        </a:p>
      </dgm:t>
    </dgm:pt>
    <dgm:pt modelId="{5AAB4213-39A9-40C8-A466-E3C94A2F89F0}" type="sibTrans" cxnId="{32C53CF2-A6F8-406C-AA4C-1B628E37008C}">
      <dgm:prSet/>
      <dgm:spPr/>
      <dgm:t>
        <a:bodyPr/>
        <a:lstStyle/>
        <a:p>
          <a:endParaRPr lang="es-CL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F6FA5540-C651-42F2-A36F-8F03563BCAE1}" type="parTrans" cxnId="{32C53CF2-A6F8-406C-AA4C-1B628E37008C}">
      <dgm:prSet/>
      <dgm:spPr/>
      <dgm:t>
        <a:bodyPr/>
        <a:lstStyle/>
        <a:p>
          <a:endParaRPr lang="es-CL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C4445431-3766-4D92-8ECB-337083800310}">
      <dgm:prSet phldrT="[Texto]"/>
      <dgm:spPr>
        <a:solidFill>
          <a:srgbClr val="FF9999">
            <a:alpha val="50000"/>
          </a:srgbClr>
        </a:solidFill>
      </dgm:spPr>
      <dgm:t>
        <a:bodyPr/>
        <a:lstStyle/>
        <a:p>
          <a:r>
            <a:rPr lang="es-E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Sana Crítica</a:t>
          </a:r>
          <a:endParaRPr lang="es-CL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0E1248-62ED-45AC-9F77-F81A098F0A5B}" type="sibTrans" cxnId="{154D2EB4-3821-45F0-84DF-7E21C76665A5}">
      <dgm:prSet/>
      <dgm:spPr/>
      <dgm:t>
        <a:bodyPr/>
        <a:lstStyle/>
        <a:p>
          <a:endParaRPr lang="es-CL"/>
        </a:p>
      </dgm:t>
    </dgm:pt>
    <dgm:pt modelId="{0BD96B78-656C-442E-B93B-5A0E44D64C51}" type="parTrans" cxnId="{154D2EB4-3821-45F0-84DF-7E21C76665A5}">
      <dgm:prSet/>
      <dgm:spPr/>
      <dgm:t>
        <a:bodyPr/>
        <a:lstStyle/>
        <a:p>
          <a:endParaRPr lang="es-CL"/>
        </a:p>
      </dgm:t>
    </dgm:pt>
    <dgm:pt modelId="{449479CF-D1F2-4BFF-8AEA-5F962A9F7364}" type="pres">
      <dgm:prSet presAssocID="{6A98DD97-3F01-4B73-9921-FE8CE938CFD9}" presName="cycle" presStyleCnt="0">
        <dgm:presLayoutVars>
          <dgm:dir/>
          <dgm:resizeHandles val="exact"/>
        </dgm:presLayoutVars>
      </dgm:prSet>
      <dgm:spPr/>
    </dgm:pt>
    <dgm:pt modelId="{D8014908-290D-4B48-83E8-1C4FC1417899}" type="pres">
      <dgm:prSet presAssocID="{D61FB4F7-C514-49D8-B7A2-4B0EB0CE2308}" presName="node" presStyleLbl="node1" presStyleIdx="0" presStyleCnt="6">
        <dgm:presLayoutVars>
          <dgm:bulletEnabled val="1"/>
        </dgm:presLayoutVars>
      </dgm:prSet>
      <dgm:spPr/>
    </dgm:pt>
    <dgm:pt modelId="{3DBB8EB4-AE58-4A0E-9A8D-070826460576}" type="pres">
      <dgm:prSet presAssocID="{D61FB4F7-C514-49D8-B7A2-4B0EB0CE2308}" presName="spNode" presStyleCnt="0"/>
      <dgm:spPr/>
    </dgm:pt>
    <dgm:pt modelId="{5FE8A621-2956-4CE7-AD50-464AFE954754}" type="pres">
      <dgm:prSet presAssocID="{F8B07FF3-A647-44A7-A9B2-8D5AE3A1AAC3}" presName="sibTrans" presStyleLbl="sibTrans1D1" presStyleIdx="0" presStyleCnt="6"/>
      <dgm:spPr/>
    </dgm:pt>
    <dgm:pt modelId="{2F89CDAB-A407-4E86-B323-0F7F47780DAF}" type="pres">
      <dgm:prSet presAssocID="{CBBC3227-C640-4626-A3E1-EEEDA0E5A9F1}" presName="node" presStyleLbl="node1" presStyleIdx="1" presStyleCnt="6">
        <dgm:presLayoutVars>
          <dgm:bulletEnabled val="1"/>
        </dgm:presLayoutVars>
      </dgm:prSet>
      <dgm:spPr/>
    </dgm:pt>
    <dgm:pt modelId="{F22FC3D6-469E-4C28-B188-2DCA63BF90C5}" type="pres">
      <dgm:prSet presAssocID="{CBBC3227-C640-4626-A3E1-EEEDA0E5A9F1}" presName="spNode" presStyleCnt="0"/>
      <dgm:spPr/>
    </dgm:pt>
    <dgm:pt modelId="{81FCC239-DBD9-4CDD-8E4E-32BEDC41F8CD}" type="pres">
      <dgm:prSet presAssocID="{399BF280-613D-4E43-BC5B-33395C070BF7}" presName="sibTrans" presStyleLbl="sibTrans1D1" presStyleIdx="1" presStyleCnt="6"/>
      <dgm:spPr/>
    </dgm:pt>
    <dgm:pt modelId="{8D92AAFC-C8AA-480C-87BE-BFBCD3C14752}" type="pres">
      <dgm:prSet presAssocID="{6AF81E2A-B56A-41A5-BF96-ACB500042C62}" presName="node" presStyleLbl="node1" presStyleIdx="2" presStyleCnt="6">
        <dgm:presLayoutVars>
          <dgm:bulletEnabled val="1"/>
        </dgm:presLayoutVars>
      </dgm:prSet>
      <dgm:spPr/>
    </dgm:pt>
    <dgm:pt modelId="{1293BE14-4196-4946-879C-BE86367AFE7D}" type="pres">
      <dgm:prSet presAssocID="{6AF81E2A-B56A-41A5-BF96-ACB500042C62}" presName="spNode" presStyleCnt="0"/>
      <dgm:spPr/>
    </dgm:pt>
    <dgm:pt modelId="{4C9D5075-8A8F-4EB4-A7AA-9D7062A7A712}" type="pres">
      <dgm:prSet presAssocID="{5F967101-FB09-4313-9704-8B094555CD3E}" presName="sibTrans" presStyleLbl="sibTrans1D1" presStyleIdx="2" presStyleCnt="6"/>
      <dgm:spPr/>
    </dgm:pt>
    <dgm:pt modelId="{6BBE14BD-BEAB-4B4E-97E7-6B3F9343A413}" type="pres">
      <dgm:prSet presAssocID="{450F205C-8848-43A6-B17F-32CA6AD7A23A}" presName="node" presStyleLbl="node1" presStyleIdx="3" presStyleCnt="6">
        <dgm:presLayoutVars>
          <dgm:bulletEnabled val="1"/>
        </dgm:presLayoutVars>
      </dgm:prSet>
      <dgm:spPr/>
    </dgm:pt>
    <dgm:pt modelId="{DAB9F65E-3D85-4ACA-899A-972DF3DA8FC3}" type="pres">
      <dgm:prSet presAssocID="{450F205C-8848-43A6-B17F-32CA6AD7A23A}" presName="spNode" presStyleCnt="0"/>
      <dgm:spPr/>
    </dgm:pt>
    <dgm:pt modelId="{9E60F862-2BE6-4DD6-A1E2-28464C040762}" type="pres">
      <dgm:prSet presAssocID="{43AAF2EC-B888-4CA9-BC2E-9BF1FD29791A}" presName="sibTrans" presStyleLbl="sibTrans1D1" presStyleIdx="3" presStyleCnt="6"/>
      <dgm:spPr/>
    </dgm:pt>
    <dgm:pt modelId="{993FB8BB-FC0B-4CA8-90CD-B384D4D22C0D}" type="pres">
      <dgm:prSet presAssocID="{E138A322-146D-4A55-A68B-4605B0DC65DF}" presName="node" presStyleLbl="node1" presStyleIdx="4" presStyleCnt="6">
        <dgm:presLayoutVars>
          <dgm:bulletEnabled val="1"/>
        </dgm:presLayoutVars>
      </dgm:prSet>
      <dgm:spPr/>
    </dgm:pt>
    <dgm:pt modelId="{BD9C3BEB-1DA5-47D3-B758-A7884D77BA99}" type="pres">
      <dgm:prSet presAssocID="{E138A322-146D-4A55-A68B-4605B0DC65DF}" presName="spNode" presStyleCnt="0"/>
      <dgm:spPr/>
    </dgm:pt>
    <dgm:pt modelId="{76E35BC4-A030-42D9-8435-DD606997B56A}" type="pres">
      <dgm:prSet presAssocID="{5AAB4213-39A9-40C8-A466-E3C94A2F89F0}" presName="sibTrans" presStyleLbl="sibTrans1D1" presStyleIdx="4" presStyleCnt="6"/>
      <dgm:spPr/>
    </dgm:pt>
    <dgm:pt modelId="{DF20BCD2-BD2F-4460-8EA4-567521D98449}" type="pres">
      <dgm:prSet presAssocID="{C4445431-3766-4D92-8ECB-337083800310}" presName="node" presStyleLbl="node1" presStyleIdx="5" presStyleCnt="6">
        <dgm:presLayoutVars>
          <dgm:bulletEnabled val="1"/>
        </dgm:presLayoutVars>
      </dgm:prSet>
      <dgm:spPr/>
    </dgm:pt>
    <dgm:pt modelId="{E9AF103F-69A5-435E-AE2B-019F3922D521}" type="pres">
      <dgm:prSet presAssocID="{C4445431-3766-4D92-8ECB-337083800310}" presName="spNode" presStyleCnt="0"/>
      <dgm:spPr/>
    </dgm:pt>
    <dgm:pt modelId="{E29C797A-91BA-45A3-93B5-7E5C3D050E24}" type="pres">
      <dgm:prSet presAssocID="{F70E1248-62ED-45AC-9F77-F81A098F0A5B}" presName="sibTrans" presStyleLbl="sibTrans1D1" presStyleIdx="5" presStyleCnt="6"/>
      <dgm:spPr/>
    </dgm:pt>
  </dgm:ptLst>
  <dgm:cxnLst>
    <dgm:cxn modelId="{E2D53A02-1EBD-4F00-89FC-B5B936827862}" srcId="{6A98DD97-3F01-4B73-9921-FE8CE938CFD9}" destId="{D61FB4F7-C514-49D8-B7A2-4B0EB0CE2308}" srcOrd="0" destOrd="0" parTransId="{4E11E763-69A0-42BC-9213-03E189C28268}" sibTransId="{F8B07FF3-A647-44A7-A9B2-8D5AE3A1AAC3}"/>
    <dgm:cxn modelId="{90F7F95D-9A37-4C98-BCB4-62CD96DEFD85}" type="presOf" srcId="{43AAF2EC-B888-4CA9-BC2E-9BF1FD29791A}" destId="{9E60F862-2BE6-4DD6-A1E2-28464C040762}" srcOrd="0" destOrd="0" presId="urn:microsoft.com/office/officeart/2005/8/layout/cycle6"/>
    <dgm:cxn modelId="{99180D43-A4CD-44D6-B759-46DCB62E273A}" type="presOf" srcId="{C4445431-3766-4D92-8ECB-337083800310}" destId="{DF20BCD2-BD2F-4460-8EA4-567521D98449}" srcOrd="0" destOrd="0" presId="urn:microsoft.com/office/officeart/2005/8/layout/cycle6"/>
    <dgm:cxn modelId="{78BE0270-8B3E-44B9-9D6F-F44D7C975C5A}" type="presOf" srcId="{6AF81E2A-B56A-41A5-BF96-ACB500042C62}" destId="{8D92AAFC-C8AA-480C-87BE-BFBCD3C14752}" srcOrd="0" destOrd="0" presId="urn:microsoft.com/office/officeart/2005/8/layout/cycle6"/>
    <dgm:cxn modelId="{36FBA371-0C13-4EC9-895E-6058BD69636A}" type="presOf" srcId="{5F967101-FB09-4313-9704-8B094555CD3E}" destId="{4C9D5075-8A8F-4EB4-A7AA-9D7062A7A712}" srcOrd="0" destOrd="0" presId="urn:microsoft.com/office/officeart/2005/8/layout/cycle6"/>
    <dgm:cxn modelId="{C5C2005A-93AB-466B-A2A6-299CA5F44425}" type="presOf" srcId="{F8B07FF3-A647-44A7-A9B2-8D5AE3A1AAC3}" destId="{5FE8A621-2956-4CE7-AD50-464AFE954754}" srcOrd="0" destOrd="0" presId="urn:microsoft.com/office/officeart/2005/8/layout/cycle6"/>
    <dgm:cxn modelId="{5357E48E-C154-4855-B63E-9F9099CA81EC}" srcId="{6A98DD97-3F01-4B73-9921-FE8CE938CFD9}" destId="{CBBC3227-C640-4626-A3E1-EEEDA0E5A9F1}" srcOrd="1" destOrd="0" parTransId="{E1CD69A6-71FC-4560-8ED4-32FAE35F0F94}" sibTransId="{399BF280-613D-4E43-BC5B-33395C070BF7}"/>
    <dgm:cxn modelId="{69479A93-7B93-497D-B1A3-50FE569E3402}" type="presOf" srcId="{E138A322-146D-4A55-A68B-4605B0DC65DF}" destId="{993FB8BB-FC0B-4CA8-90CD-B384D4D22C0D}" srcOrd="0" destOrd="0" presId="urn:microsoft.com/office/officeart/2005/8/layout/cycle6"/>
    <dgm:cxn modelId="{F6F0A8A6-16A2-4436-9E9D-68B75D64813A}" type="presOf" srcId="{5AAB4213-39A9-40C8-A466-E3C94A2F89F0}" destId="{76E35BC4-A030-42D9-8435-DD606997B56A}" srcOrd="0" destOrd="0" presId="urn:microsoft.com/office/officeart/2005/8/layout/cycle6"/>
    <dgm:cxn modelId="{274C95AD-5DF6-4ACB-A337-095284AECCDC}" srcId="{6A98DD97-3F01-4B73-9921-FE8CE938CFD9}" destId="{6AF81E2A-B56A-41A5-BF96-ACB500042C62}" srcOrd="2" destOrd="0" parTransId="{3BC00436-CE50-470B-A01B-3162681734EC}" sibTransId="{5F967101-FB09-4313-9704-8B094555CD3E}"/>
    <dgm:cxn modelId="{30AFCFAD-297D-42B6-807A-D5D5A0CE8F3F}" type="presOf" srcId="{450F205C-8848-43A6-B17F-32CA6AD7A23A}" destId="{6BBE14BD-BEAB-4B4E-97E7-6B3F9343A413}" srcOrd="0" destOrd="0" presId="urn:microsoft.com/office/officeart/2005/8/layout/cycle6"/>
    <dgm:cxn modelId="{154D2EB4-3821-45F0-84DF-7E21C76665A5}" srcId="{6A98DD97-3F01-4B73-9921-FE8CE938CFD9}" destId="{C4445431-3766-4D92-8ECB-337083800310}" srcOrd="5" destOrd="0" parTransId="{0BD96B78-656C-442E-B93B-5A0E44D64C51}" sibTransId="{F70E1248-62ED-45AC-9F77-F81A098F0A5B}"/>
    <dgm:cxn modelId="{6AF4C3D5-58F4-47AC-9FA5-C2EEC2753FA4}" type="presOf" srcId="{D61FB4F7-C514-49D8-B7A2-4B0EB0CE2308}" destId="{D8014908-290D-4B48-83E8-1C4FC1417899}" srcOrd="0" destOrd="0" presId="urn:microsoft.com/office/officeart/2005/8/layout/cycle6"/>
    <dgm:cxn modelId="{57DEC1D7-E4BF-44A4-94A7-C9A2459A73F6}" srcId="{6A98DD97-3F01-4B73-9921-FE8CE938CFD9}" destId="{450F205C-8848-43A6-B17F-32CA6AD7A23A}" srcOrd="3" destOrd="0" parTransId="{4C950702-3003-4EEC-9346-160647EF5D1E}" sibTransId="{43AAF2EC-B888-4CA9-BC2E-9BF1FD29791A}"/>
    <dgm:cxn modelId="{0A1653D9-C064-4326-BDF2-92550E96F9E7}" type="presOf" srcId="{CBBC3227-C640-4626-A3E1-EEEDA0E5A9F1}" destId="{2F89CDAB-A407-4E86-B323-0F7F47780DAF}" srcOrd="0" destOrd="0" presId="urn:microsoft.com/office/officeart/2005/8/layout/cycle6"/>
    <dgm:cxn modelId="{5E846CE0-4302-4906-A8BC-E55DF81D3B32}" type="presOf" srcId="{6A98DD97-3F01-4B73-9921-FE8CE938CFD9}" destId="{449479CF-D1F2-4BFF-8AEA-5F962A9F7364}" srcOrd="0" destOrd="0" presId="urn:microsoft.com/office/officeart/2005/8/layout/cycle6"/>
    <dgm:cxn modelId="{C070C5E3-8700-4C45-97DA-0942BEBF060D}" type="presOf" srcId="{399BF280-613D-4E43-BC5B-33395C070BF7}" destId="{81FCC239-DBD9-4CDD-8E4E-32BEDC41F8CD}" srcOrd="0" destOrd="0" presId="urn:microsoft.com/office/officeart/2005/8/layout/cycle6"/>
    <dgm:cxn modelId="{0C5288EA-A503-49AE-B243-57447CF5AE79}" type="presOf" srcId="{F70E1248-62ED-45AC-9F77-F81A098F0A5B}" destId="{E29C797A-91BA-45A3-93B5-7E5C3D050E24}" srcOrd="0" destOrd="0" presId="urn:microsoft.com/office/officeart/2005/8/layout/cycle6"/>
    <dgm:cxn modelId="{32C53CF2-A6F8-406C-AA4C-1B628E37008C}" srcId="{6A98DD97-3F01-4B73-9921-FE8CE938CFD9}" destId="{E138A322-146D-4A55-A68B-4605B0DC65DF}" srcOrd="4" destOrd="0" parTransId="{F6FA5540-C651-42F2-A36F-8F03563BCAE1}" sibTransId="{5AAB4213-39A9-40C8-A466-E3C94A2F89F0}"/>
    <dgm:cxn modelId="{FC6AC1C0-5C80-4324-9E9A-AD64013574DC}" type="presParOf" srcId="{449479CF-D1F2-4BFF-8AEA-5F962A9F7364}" destId="{D8014908-290D-4B48-83E8-1C4FC1417899}" srcOrd="0" destOrd="0" presId="urn:microsoft.com/office/officeart/2005/8/layout/cycle6"/>
    <dgm:cxn modelId="{DE60E8A5-C98A-4E23-B819-E8DC1A359D49}" type="presParOf" srcId="{449479CF-D1F2-4BFF-8AEA-5F962A9F7364}" destId="{3DBB8EB4-AE58-4A0E-9A8D-070826460576}" srcOrd="1" destOrd="0" presId="urn:microsoft.com/office/officeart/2005/8/layout/cycle6"/>
    <dgm:cxn modelId="{240558A7-C95C-4E2F-9ECF-F753D9305A4D}" type="presParOf" srcId="{449479CF-D1F2-4BFF-8AEA-5F962A9F7364}" destId="{5FE8A621-2956-4CE7-AD50-464AFE954754}" srcOrd="2" destOrd="0" presId="urn:microsoft.com/office/officeart/2005/8/layout/cycle6"/>
    <dgm:cxn modelId="{DC53DF83-013B-4D75-B9EC-9105138A20A8}" type="presParOf" srcId="{449479CF-D1F2-4BFF-8AEA-5F962A9F7364}" destId="{2F89CDAB-A407-4E86-B323-0F7F47780DAF}" srcOrd="3" destOrd="0" presId="urn:microsoft.com/office/officeart/2005/8/layout/cycle6"/>
    <dgm:cxn modelId="{0AE78B38-8047-4020-8191-DB0A72A56EFF}" type="presParOf" srcId="{449479CF-D1F2-4BFF-8AEA-5F962A9F7364}" destId="{F22FC3D6-469E-4C28-B188-2DCA63BF90C5}" srcOrd="4" destOrd="0" presId="urn:microsoft.com/office/officeart/2005/8/layout/cycle6"/>
    <dgm:cxn modelId="{05B01DDF-0486-4B61-8346-4014D1D72809}" type="presParOf" srcId="{449479CF-D1F2-4BFF-8AEA-5F962A9F7364}" destId="{81FCC239-DBD9-4CDD-8E4E-32BEDC41F8CD}" srcOrd="5" destOrd="0" presId="urn:microsoft.com/office/officeart/2005/8/layout/cycle6"/>
    <dgm:cxn modelId="{811E1E73-3B23-4397-A0E7-473BE98286DD}" type="presParOf" srcId="{449479CF-D1F2-4BFF-8AEA-5F962A9F7364}" destId="{8D92AAFC-C8AA-480C-87BE-BFBCD3C14752}" srcOrd="6" destOrd="0" presId="urn:microsoft.com/office/officeart/2005/8/layout/cycle6"/>
    <dgm:cxn modelId="{599C1716-028D-4CF6-9086-AEFE05556E79}" type="presParOf" srcId="{449479CF-D1F2-4BFF-8AEA-5F962A9F7364}" destId="{1293BE14-4196-4946-879C-BE86367AFE7D}" srcOrd="7" destOrd="0" presId="urn:microsoft.com/office/officeart/2005/8/layout/cycle6"/>
    <dgm:cxn modelId="{3E0C5193-7DBD-42EA-ACB0-4030DA8C2E02}" type="presParOf" srcId="{449479CF-D1F2-4BFF-8AEA-5F962A9F7364}" destId="{4C9D5075-8A8F-4EB4-A7AA-9D7062A7A712}" srcOrd="8" destOrd="0" presId="urn:microsoft.com/office/officeart/2005/8/layout/cycle6"/>
    <dgm:cxn modelId="{9F359874-7E1A-4F84-BE2E-59FD2988F446}" type="presParOf" srcId="{449479CF-D1F2-4BFF-8AEA-5F962A9F7364}" destId="{6BBE14BD-BEAB-4B4E-97E7-6B3F9343A413}" srcOrd="9" destOrd="0" presId="urn:microsoft.com/office/officeart/2005/8/layout/cycle6"/>
    <dgm:cxn modelId="{7D41797E-1644-46A9-84D3-404A88076987}" type="presParOf" srcId="{449479CF-D1F2-4BFF-8AEA-5F962A9F7364}" destId="{DAB9F65E-3D85-4ACA-899A-972DF3DA8FC3}" srcOrd="10" destOrd="0" presId="urn:microsoft.com/office/officeart/2005/8/layout/cycle6"/>
    <dgm:cxn modelId="{598EE4F9-E8EF-456C-88D5-68039958A2CF}" type="presParOf" srcId="{449479CF-D1F2-4BFF-8AEA-5F962A9F7364}" destId="{9E60F862-2BE6-4DD6-A1E2-28464C040762}" srcOrd="11" destOrd="0" presId="urn:microsoft.com/office/officeart/2005/8/layout/cycle6"/>
    <dgm:cxn modelId="{7EE8062E-C6CC-4529-92FB-707ACD1B0C57}" type="presParOf" srcId="{449479CF-D1F2-4BFF-8AEA-5F962A9F7364}" destId="{993FB8BB-FC0B-4CA8-90CD-B384D4D22C0D}" srcOrd="12" destOrd="0" presId="urn:microsoft.com/office/officeart/2005/8/layout/cycle6"/>
    <dgm:cxn modelId="{80FBF131-FE5E-42D0-B69F-BEF8F3F9CC88}" type="presParOf" srcId="{449479CF-D1F2-4BFF-8AEA-5F962A9F7364}" destId="{BD9C3BEB-1DA5-47D3-B758-A7884D77BA99}" srcOrd="13" destOrd="0" presId="urn:microsoft.com/office/officeart/2005/8/layout/cycle6"/>
    <dgm:cxn modelId="{1F0BF66C-8D7E-49EE-AE16-822865755D70}" type="presParOf" srcId="{449479CF-D1F2-4BFF-8AEA-5F962A9F7364}" destId="{76E35BC4-A030-42D9-8435-DD606997B56A}" srcOrd="14" destOrd="0" presId="urn:microsoft.com/office/officeart/2005/8/layout/cycle6"/>
    <dgm:cxn modelId="{7B34C47E-6490-45D2-9B65-36DD2C22083A}" type="presParOf" srcId="{449479CF-D1F2-4BFF-8AEA-5F962A9F7364}" destId="{DF20BCD2-BD2F-4460-8EA4-567521D98449}" srcOrd="15" destOrd="0" presId="urn:microsoft.com/office/officeart/2005/8/layout/cycle6"/>
    <dgm:cxn modelId="{990CCC3C-62DD-416B-8F20-739A574798B0}" type="presParOf" srcId="{449479CF-D1F2-4BFF-8AEA-5F962A9F7364}" destId="{E9AF103F-69A5-435E-AE2B-019F3922D521}" srcOrd="16" destOrd="0" presId="urn:microsoft.com/office/officeart/2005/8/layout/cycle6"/>
    <dgm:cxn modelId="{6AFEF64D-FA91-498B-8BB5-EB0651E4B527}" type="presParOf" srcId="{449479CF-D1F2-4BFF-8AEA-5F962A9F7364}" destId="{E29C797A-91BA-45A3-93B5-7E5C3D050E2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CD5037-24F1-48A3-83F9-BD4B60CCABCA}" type="doc">
      <dgm:prSet loTypeId="urn:microsoft.com/office/officeart/2005/8/layout/orgChart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CL"/>
        </a:p>
      </dgm:t>
    </dgm:pt>
    <dgm:pt modelId="{8F7D4405-9FEA-49DC-B5A5-402CD1555C03}">
      <dgm:prSet phldrT="[Texto]" custT="1"/>
      <dgm:spPr>
        <a:solidFill>
          <a:srgbClr val="C00000">
            <a:alpha val="80000"/>
          </a:srgbClr>
        </a:solidFill>
      </dgm:spPr>
      <dgm:t>
        <a:bodyPr/>
        <a:lstStyle/>
        <a:p>
          <a:pPr algn="ctr"/>
          <a:r>
            <a:rPr lang="es-C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Actores y Elementos </a:t>
          </a:r>
        </a:p>
      </dgm:t>
    </dgm:pt>
    <dgm:pt modelId="{C29122FF-529F-4AC6-B95D-3E35D6DAF171}" type="parTrans" cxnId="{C2993BBC-42D8-422D-BED9-FD439B496CA2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AF27A2-1370-48B8-A65D-5424D8FA22A2}" type="sibTrans" cxnId="{C2993BBC-42D8-422D-BED9-FD439B496CA2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D358E2-1609-464D-AF30-779863CACCFF}">
      <dgm:prSet phldrT="[Texto]" custT="1"/>
      <dgm:spPr>
        <a:solidFill>
          <a:srgbClr val="C00000">
            <a:alpha val="70000"/>
          </a:srgbClr>
        </a:solidFill>
      </dgm:spPr>
      <dgm:t>
        <a:bodyPr/>
        <a:lstStyle/>
        <a:p>
          <a:pPr algn="ctr"/>
          <a:r>
            <a:rPr lang="es-C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Canal de denuncias</a:t>
          </a:r>
        </a:p>
      </dgm:t>
    </dgm:pt>
    <dgm:pt modelId="{2AE44A5E-A917-4B78-812E-BF8FD94C0193}" type="parTrans" cxnId="{AAF54BD6-2902-47BF-AC06-7E41230C44E3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76C9FB-08D4-4B6C-A413-AF95874EE1F0}" type="sibTrans" cxnId="{AAF54BD6-2902-47BF-AC06-7E41230C44E3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CE5707-6347-4A43-A471-2B8CA0F0C63B}">
      <dgm:prSet phldrT="[Texto]" custT="1"/>
      <dgm:spPr>
        <a:solidFill>
          <a:srgbClr val="C00000">
            <a:alpha val="70000"/>
          </a:srgbClr>
        </a:solidFill>
      </dgm:spPr>
      <dgm:t>
        <a:bodyPr/>
        <a:lstStyle/>
        <a:p>
          <a:pPr algn="ctr"/>
          <a:r>
            <a:rPr lang="es-C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Comité de Ética</a:t>
          </a:r>
        </a:p>
      </dgm:t>
    </dgm:pt>
    <dgm:pt modelId="{7857A4D0-5DB8-4C05-A03D-1DFA60BEDA0E}" type="parTrans" cxnId="{71023074-1D2A-4909-B71A-432C5F8A4B6E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AF9A7B-3E7E-4652-B717-BB6A835032C9}" type="sibTrans" cxnId="{71023074-1D2A-4909-B71A-432C5F8A4B6E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6A400B-B3E7-4490-A8E5-EE7B4C9C0534}">
      <dgm:prSet custT="1"/>
      <dgm:spPr>
        <a:solidFill>
          <a:srgbClr val="C00000">
            <a:alpha val="70000"/>
          </a:srgbClr>
        </a:solidFill>
      </dgm:spPr>
      <dgm:t>
        <a:bodyPr/>
        <a:lstStyle/>
        <a:p>
          <a:pPr algn="ctr"/>
          <a:r>
            <a:rPr lang="es-C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Denunciado</a:t>
          </a:r>
        </a:p>
      </dgm:t>
    </dgm:pt>
    <dgm:pt modelId="{A389E01F-F689-49BB-944D-752DDFB594DF}" type="parTrans" cxnId="{451797D4-034D-4A68-8153-BB78BDE11C6B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4724AA-A95F-4F6F-B8AA-D694F0CB9376}" type="sibTrans" cxnId="{451797D4-034D-4A68-8153-BB78BDE11C6B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680C47-2577-434C-8108-52B8E05F919E}">
      <dgm:prSet custT="1"/>
      <dgm:spPr>
        <a:solidFill>
          <a:srgbClr val="C00000">
            <a:alpha val="70000"/>
          </a:srgbClr>
        </a:solidFill>
      </dgm:spPr>
      <dgm:t>
        <a:bodyPr/>
        <a:lstStyle/>
        <a:p>
          <a:pPr algn="ctr"/>
          <a:r>
            <a:rPr lang="es-C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Denunciante</a:t>
          </a:r>
        </a:p>
      </dgm:t>
    </dgm:pt>
    <dgm:pt modelId="{76D2CAF6-30DA-4146-A850-072AC7C5567F}" type="parTrans" cxnId="{F9E0D645-D979-441B-8CED-E1D8C273B161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266A00-16E9-46AF-AE7B-8C0BC765A6BC}" type="sibTrans" cxnId="{F9E0D645-D979-441B-8CED-E1D8C273B161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C55CA1-6DED-4FA3-8F3C-C3ABFB5B365E}">
      <dgm:prSet custT="1"/>
      <dgm:spPr>
        <a:solidFill>
          <a:srgbClr val="C00000">
            <a:alpha val="70000"/>
          </a:srgbClr>
        </a:solidFill>
      </dgm:spPr>
      <dgm:t>
        <a:bodyPr/>
        <a:lstStyle/>
        <a:p>
          <a:pPr algn="ctr"/>
          <a:r>
            <a:rPr lang="es-C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Oficial de Cumplimiento</a:t>
          </a:r>
        </a:p>
      </dgm:t>
    </dgm:pt>
    <dgm:pt modelId="{8CDCDA60-878C-4E73-8184-3447D3BB06FE}" type="parTrans" cxnId="{31F3780C-CB19-4E2F-A175-6DA221F51E12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91AF89-FFA0-47F2-A6D6-60650857B9D3}" type="sibTrans" cxnId="{31F3780C-CB19-4E2F-A175-6DA221F51E12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F0B654-4E13-42E9-A8C5-BE8398AAE65F}">
      <dgm:prSet custT="1"/>
      <dgm:spPr>
        <a:solidFill>
          <a:srgbClr val="C00000">
            <a:alpha val="70000"/>
          </a:srgbClr>
        </a:solidFill>
      </dgm:spPr>
      <dgm:t>
        <a:bodyPr/>
        <a:lstStyle/>
        <a:p>
          <a:pPr algn="ctr"/>
          <a:r>
            <a:rPr lang="es-C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Investigador</a:t>
          </a:r>
        </a:p>
      </dgm:t>
    </dgm:pt>
    <dgm:pt modelId="{BF15073D-5637-44AC-A382-082D901338AE}" type="parTrans" cxnId="{A7DD8D51-0B60-4973-9FC8-E7DE167340EB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653861-F73A-4ADE-B29E-0DE3F159CFFE}" type="sibTrans" cxnId="{A7DD8D51-0B60-4973-9FC8-E7DE167340EB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75D764-6938-491E-AA29-31B98CD5F704}">
      <dgm:prSet custT="1"/>
      <dgm:spPr>
        <a:solidFill>
          <a:srgbClr val="FF9999">
            <a:alpha val="50000"/>
          </a:srgbClr>
        </a:solidFill>
      </dgm:spPr>
      <dgm:t>
        <a:bodyPr anchor="t"/>
        <a:lstStyle/>
        <a:p>
          <a:pPr algn="l"/>
          <a:endParaRPr lang="es-CL" sz="14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s-CL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Órgano que a estos efectos conoce del procedimiento en casos de conductas graves tomando una decisión absolutoria o condenatoria sea o no en audiencia.</a:t>
          </a:r>
        </a:p>
      </dgm:t>
    </dgm:pt>
    <dgm:pt modelId="{AF4B7450-D5BC-4A10-96CD-8210AADB28DC}" type="parTrans" cxnId="{4F52419C-04CA-4455-9A95-66CB9281FCBB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AE8541-52A6-4708-8A06-FFF24674AC40}" type="sibTrans" cxnId="{4F52419C-04CA-4455-9A95-66CB9281FCBB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F78F81-711B-449E-AC75-EAF48FB4D74C}">
      <dgm:prSet custT="1"/>
      <dgm:spPr>
        <a:solidFill>
          <a:srgbClr val="FF9999">
            <a:alpha val="50000"/>
          </a:srgbClr>
        </a:solidFill>
      </dgm:spPr>
      <dgm:t>
        <a:bodyPr anchor="t"/>
        <a:lstStyle/>
        <a:p>
          <a:pPr algn="l"/>
          <a:endParaRPr lang="es-CL" sz="14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s-CL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Mecanismos formales establecidos por la compañía para recibir denuncias sean o no anónimas en contra personas sean o no determinadas. </a:t>
          </a:r>
        </a:p>
      </dgm:t>
    </dgm:pt>
    <dgm:pt modelId="{9C675EC2-82BD-4420-83C1-F6DC2A7EF640}" type="parTrans" cxnId="{6CE67EFA-691A-4B76-8324-88176F981542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44CB1A-91F2-4D7A-88A9-FC627032513B}" type="sibTrans" cxnId="{6CE67EFA-691A-4B76-8324-88176F981542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3628A1-2C27-45C5-9D19-4FD4AAB58A3E}">
      <dgm:prSet custT="1"/>
      <dgm:spPr>
        <a:solidFill>
          <a:srgbClr val="FF9999">
            <a:alpha val="50000"/>
          </a:srgbClr>
        </a:solidFill>
      </dgm:spPr>
      <dgm:t>
        <a:bodyPr anchor="t"/>
        <a:lstStyle/>
        <a:p>
          <a:pPr algn="l"/>
          <a:endParaRPr lang="es-CL" sz="14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s-CL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Sujeto sindicado como autor o involucrado en los hechos denunciados </a:t>
          </a:r>
        </a:p>
      </dgm:t>
    </dgm:pt>
    <dgm:pt modelId="{8B9CFAFF-79FB-4863-94C1-741CB233555A}" type="parTrans" cxnId="{68358439-E3F0-451B-AD56-88B124DB61FE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8C79F1-226C-4D58-9526-1AB55A785577}" type="sibTrans" cxnId="{68358439-E3F0-451B-AD56-88B124DB61FE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F73EFD-69E0-40B0-92DB-466740E14C19}">
      <dgm:prSet custT="1"/>
      <dgm:spPr>
        <a:solidFill>
          <a:srgbClr val="FF9999">
            <a:alpha val="50000"/>
          </a:srgbClr>
        </a:solidFill>
      </dgm:spPr>
      <dgm:t>
        <a:bodyPr anchor="t"/>
        <a:lstStyle/>
        <a:p>
          <a:pPr algn="l"/>
          <a:endParaRPr lang="es-CL" sz="14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s-CL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Sujeto interno o externo de la compañía que por los conductos establecidos pone en conocimiento de la institución potenciales situaciones de interés. </a:t>
          </a:r>
        </a:p>
      </dgm:t>
    </dgm:pt>
    <dgm:pt modelId="{3F1AE74E-49A6-41EE-9DAB-275AE7F9FCA8}" type="parTrans" cxnId="{A0E13000-6017-4BD4-8A0B-18EB537122FC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806197-F986-4C97-BCF7-2DF4422B3F11}" type="sibTrans" cxnId="{A0E13000-6017-4BD4-8A0B-18EB537122FC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88F770-158B-4CF2-A8C1-145D0D505A6A}">
      <dgm:prSet custT="1"/>
      <dgm:spPr>
        <a:solidFill>
          <a:srgbClr val="FF9999">
            <a:alpha val="50000"/>
          </a:srgbClr>
        </a:solidFill>
      </dgm:spPr>
      <dgm:t>
        <a:bodyPr anchor="t"/>
        <a:lstStyle/>
        <a:p>
          <a:pPr algn="l"/>
          <a:endParaRPr lang="es-CL" sz="14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s-CL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 de coordinar la investigación, designar al investigación y visar sus conclusiones</a:t>
          </a:r>
        </a:p>
      </dgm:t>
    </dgm:pt>
    <dgm:pt modelId="{D79829DA-FED8-4488-95C8-B732F1A1D2A6}" type="parTrans" cxnId="{2EB50A22-4285-46D7-AE9B-4B05D388F445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D1A84F-E161-4CED-A4FA-22119E38CCD8}" type="sibTrans" cxnId="{2EB50A22-4285-46D7-AE9B-4B05D388F445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0B8E05-7B84-4A5A-AE61-7AD689BA944C}">
      <dgm:prSet custT="1"/>
      <dgm:spPr>
        <a:solidFill>
          <a:srgbClr val="FF9999">
            <a:alpha val="50000"/>
          </a:srgbClr>
        </a:solidFill>
      </dgm:spPr>
      <dgm:t>
        <a:bodyPr anchor="t"/>
        <a:lstStyle/>
        <a:p>
          <a:pPr algn="l"/>
          <a:endParaRPr lang="es-CL" sz="14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s-CL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Persona que toma conocimiento de los hechos de la denuncia y lleva a cabo el procedimiento, elaborando un informe final al respecto. Pudiendo ser el mismo Oficial de Cumplimiento.</a:t>
          </a:r>
        </a:p>
      </dgm:t>
    </dgm:pt>
    <dgm:pt modelId="{2966BBB5-EC16-4F5D-BC96-5E47061900E9}" type="parTrans" cxnId="{EB230D01-2E00-4E7F-8C0B-CD2FC2F2205D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C94AD1-340F-4266-9254-F153664239D6}" type="sibTrans" cxnId="{EB230D01-2E00-4E7F-8C0B-CD2FC2F2205D}">
      <dgm:prSet/>
      <dgm:spPr/>
      <dgm:t>
        <a:bodyPr/>
        <a:lstStyle/>
        <a:p>
          <a:pPr algn="l"/>
          <a:endParaRPr lang="es-CL" sz="14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AB28DC-6D94-4C23-9704-BD019CFD3E93}" type="pres">
      <dgm:prSet presAssocID="{37CD5037-24F1-48A3-83F9-BD4B60CCAB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DCDE5A-8FD6-4204-BB32-26B481F5BF0D}" type="pres">
      <dgm:prSet presAssocID="{8F7D4405-9FEA-49DC-B5A5-402CD1555C03}" presName="hierRoot1" presStyleCnt="0">
        <dgm:presLayoutVars>
          <dgm:hierBranch val="init"/>
        </dgm:presLayoutVars>
      </dgm:prSet>
      <dgm:spPr/>
    </dgm:pt>
    <dgm:pt modelId="{B0D27135-5E31-4809-9CA7-8A1B681DA55B}" type="pres">
      <dgm:prSet presAssocID="{8F7D4405-9FEA-49DC-B5A5-402CD1555C03}" presName="rootComposite1" presStyleCnt="0"/>
      <dgm:spPr/>
    </dgm:pt>
    <dgm:pt modelId="{D59DE95E-0F2F-4FF1-B6A1-683AC024AFCC}" type="pres">
      <dgm:prSet presAssocID="{8F7D4405-9FEA-49DC-B5A5-402CD1555C03}" presName="rootText1" presStyleLbl="node0" presStyleIdx="0" presStyleCnt="1">
        <dgm:presLayoutVars>
          <dgm:chPref val="3"/>
        </dgm:presLayoutVars>
      </dgm:prSet>
      <dgm:spPr/>
    </dgm:pt>
    <dgm:pt modelId="{ECB41796-959A-46BC-AD8F-0DAD42C534AA}" type="pres">
      <dgm:prSet presAssocID="{8F7D4405-9FEA-49DC-B5A5-402CD1555C03}" presName="rootConnector1" presStyleLbl="node1" presStyleIdx="0" presStyleCnt="0"/>
      <dgm:spPr/>
    </dgm:pt>
    <dgm:pt modelId="{3E7B211D-B9E8-43D8-AA98-841B3748843E}" type="pres">
      <dgm:prSet presAssocID="{8F7D4405-9FEA-49DC-B5A5-402CD1555C03}" presName="hierChild2" presStyleCnt="0"/>
      <dgm:spPr/>
    </dgm:pt>
    <dgm:pt modelId="{24BF541E-DEFA-442A-BCBC-0CBE31DD5C44}" type="pres">
      <dgm:prSet presAssocID="{2AE44A5E-A917-4B78-812E-BF8FD94C0193}" presName="Name37" presStyleLbl="parChTrans1D2" presStyleIdx="0" presStyleCnt="6"/>
      <dgm:spPr/>
    </dgm:pt>
    <dgm:pt modelId="{AD04D538-1808-4853-90AD-D032C11088D0}" type="pres">
      <dgm:prSet presAssocID="{62D358E2-1609-464D-AF30-779863CACCFF}" presName="hierRoot2" presStyleCnt="0">
        <dgm:presLayoutVars>
          <dgm:hierBranch val="init"/>
        </dgm:presLayoutVars>
      </dgm:prSet>
      <dgm:spPr/>
    </dgm:pt>
    <dgm:pt modelId="{F6CF9F67-1502-4335-A635-9D4288396E64}" type="pres">
      <dgm:prSet presAssocID="{62D358E2-1609-464D-AF30-779863CACCFF}" presName="rootComposite" presStyleCnt="0"/>
      <dgm:spPr/>
    </dgm:pt>
    <dgm:pt modelId="{2ACE1E69-3960-4F64-90BA-08EC20510364}" type="pres">
      <dgm:prSet presAssocID="{62D358E2-1609-464D-AF30-779863CACCFF}" presName="rootText" presStyleLbl="node2" presStyleIdx="0" presStyleCnt="6">
        <dgm:presLayoutVars>
          <dgm:chPref val="3"/>
        </dgm:presLayoutVars>
      </dgm:prSet>
      <dgm:spPr/>
    </dgm:pt>
    <dgm:pt modelId="{B986CE5A-E867-459E-83CC-3DFFB225E614}" type="pres">
      <dgm:prSet presAssocID="{62D358E2-1609-464D-AF30-779863CACCFF}" presName="rootConnector" presStyleLbl="node2" presStyleIdx="0" presStyleCnt="6"/>
      <dgm:spPr/>
    </dgm:pt>
    <dgm:pt modelId="{03CCEB67-1060-4432-8306-25AC51E22F00}" type="pres">
      <dgm:prSet presAssocID="{62D358E2-1609-464D-AF30-779863CACCFF}" presName="hierChild4" presStyleCnt="0"/>
      <dgm:spPr/>
    </dgm:pt>
    <dgm:pt modelId="{B5378A38-5842-4DF3-A1BB-D9AAB401A033}" type="pres">
      <dgm:prSet presAssocID="{9C675EC2-82BD-4420-83C1-F6DC2A7EF640}" presName="Name37" presStyleLbl="parChTrans1D3" presStyleIdx="0" presStyleCnt="6"/>
      <dgm:spPr/>
    </dgm:pt>
    <dgm:pt modelId="{2226035D-E288-45FF-85AA-0611346FAE6B}" type="pres">
      <dgm:prSet presAssocID="{FEF78F81-711B-449E-AC75-EAF48FB4D74C}" presName="hierRoot2" presStyleCnt="0">
        <dgm:presLayoutVars>
          <dgm:hierBranch val="init"/>
        </dgm:presLayoutVars>
      </dgm:prSet>
      <dgm:spPr/>
    </dgm:pt>
    <dgm:pt modelId="{42519197-F4AA-40FD-B1A4-9968003D2322}" type="pres">
      <dgm:prSet presAssocID="{FEF78F81-711B-449E-AC75-EAF48FB4D74C}" presName="rootComposite" presStyleCnt="0"/>
      <dgm:spPr/>
    </dgm:pt>
    <dgm:pt modelId="{34618BA1-C8B4-4FE0-A4E0-DF7460140D55}" type="pres">
      <dgm:prSet presAssocID="{FEF78F81-711B-449E-AC75-EAF48FB4D74C}" presName="rootText" presStyleLbl="node3" presStyleIdx="0" presStyleCnt="6" custScaleY="348137">
        <dgm:presLayoutVars>
          <dgm:chPref val="3"/>
        </dgm:presLayoutVars>
      </dgm:prSet>
      <dgm:spPr/>
    </dgm:pt>
    <dgm:pt modelId="{AD96B303-1E07-4952-9C5E-66973BACFC1B}" type="pres">
      <dgm:prSet presAssocID="{FEF78F81-711B-449E-AC75-EAF48FB4D74C}" presName="rootConnector" presStyleLbl="node3" presStyleIdx="0" presStyleCnt="6"/>
      <dgm:spPr/>
    </dgm:pt>
    <dgm:pt modelId="{8A25ADE9-F15B-4BD8-A25B-1B8E4D6E5E1A}" type="pres">
      <dgm:prSet presAssocID="{FEF78F81-711B-449E-AC75-EAF48FB4D74C}" presName="hierChild4" presStyleCnt="0"/>
      <dgm:spPr/>
    </dgm:pt>
    <dgm:pt modelId="{C7F59E27-5B49-4017-9F1B-B7B93ED845F4}" type="pres">
      <dgm:prSet presAssocID="{FEF78F81-711B-449E-AC75-EAF48FB4D74C}" presName="hierChild5" presStyleCnt="0"/>
      <dgm:spPr/>
    </dgm:pt>
    <dgm:pt modelId="{90CFB90E-BCB1-4F16-B4F8-CA4B021F05D3}" type="pres">
      <dgm:prSet presAssocID="{62D358E2-1609-464D-AF30-779863CACCFF}" presName="hierChild5" presStyleCnt="0"/>
      <dgm:spPr/>
    </dgm:pt>
    <dgm:pt modelId="{DA71B5A0-C657-4518-87BA-54F3891F058F}" type="pres">
      <dgm:prSet presAssocID="{7857A4D0-5DB8-4C05-A03D-1DFA60BEDA0E}" presName="Name37" presStyleLbl="parChTrans1D2" presStyleIdx="1" presStyleCnt="6"/>
      <dgm:spPr/>
    </dgm:pt>
    <dgm:pt modelId="{92F13E02-2914-4916-BED8-C74979E74063}" type="pres">
      <dgm:prSet presAssocID="{77CE5707-6347-4A43-A471-2B8CA0F0C63B}" presName="hierRoot2" presStyleCnt="0">
        <dgm:presLayoutVars>
          <dgm:hierBranch val="init"/>
        </dgm:presLayoutVars>
      </dgm:prSet>
      <dgm:spPr/>
    </dgm:pt>
    <dgm:pt modelId="{41C277CD-5B25-4E97-878F-5261777DA874}" type="pres">
      <dgm:prSet presAssocID="{77CE5707-6347-4A43-A471-2B8CA0F0C63B}" presName="rootComposite" presStyleCnt="0"/>
      <dgm:spPr/>
    </dgm:pt>
    <dgm:pt modelId="{E3C68C03-C830-45CB-91E3-4147C101BB50}" type="pres">
      <dgm:prSet presAssocID="{77CE5707-6347-4A43-A471-2B8CA0F0C63B}" presName="rootText" presStyleLbl="node2" presStyleIdx="1" presStyleCnt="6">
        <dgm:presLayoutVars>
          <dgm:chPref val="3"/>
        </dgm:presLayoutVars>
      </dgm:prSet>
      <dgm:spPr/>
    </dgm:pt>
    <dgm:pt modelId="{F91342AA-B72A-46A1-8513-1AB0DCA06D29}" type="pres">
      <dgm:prSet presAssocID="{77CE5707-6347-4A43-A471-2B8CA0F0C63B}" presName="rootConnector" presStyleLbl="node2" presStyleIdx="1" presStyleCnt="6"/>
      <dgm:spPr/>
    </dgm:pt>
    <dgm:pt modelId="{01577D01-3BEB-434C-A222-EB2306995C6F}" type="pres">
      <dgm:prSet presAssocID="{77CE5707-6347-4A43-A471-2B8CA0F0C63B}" presName="hierChild4" presStyleCnt="0"/>
      <dgm:spPr/>
    </dgm:pt>
    <dgm:pt modelId="{139457AF-D763-4E35-917C-8684BEA71165}" type="pres">
      <dgm:prSet presAssocID="{AF4B7450-D5BC-4A10-96CD-8210AADB28DC}" presName="Name37" presStyleLbl="parChTrans1D3" presStyleIdx="1" presStyleCnt="6"/>
      <dgm:spPr/>
    </dgm:pt>
    <dgm:pt modelId="{ACB22C7C-EDD2-4BDF-814B-0A06AEE0D671}" type="pres">
      <dgm:prSet presAssocID="{B375D764-6938-491E-AA29-31B98CD5F704}" presName="hierRoot2" presStyleCnt="0">
        <dgm:presLayoutVars>
          <dgm:hierBranch val="init"/>
        </dgm:presLayoutVars>
      </dgm:prSet>
      <dgm:spPr/>
    </dgm:pt>
    <dgm:pt modelId="{B178B4FC-8622-4192-95B5-B918DD513648}" type="pres">
      <dgm:prSet presAssocID="{B375D764-6938-491E-AA29-31B98CD5F704}" presName="rootComposite" presStyleCnt="0"/>
      <dgm:spPr/>
    </dgm:pt>
    <dgm:pt modelId="{0A0CA3AE-BF63-42DC-BED0-0EEAE8E4FC2A}" type="pres">
      <dgm:prSet presAssocID="{B375D764-6938-491E-AA29-31B98CD5F704}" presName="rootText" presStyleLbl="node3" presStyleIdx="1" presStyleCnt="6" custScaleY="348261" custLinFactNeighborX="-3365" custLinFactNeighborY="-1346">
        <dgm:presLayoutVars>
          <dgm:chPref val="3"/>
        </dgm:presLayoutVars>
      </dgm:prSet>
      <dgm:spPr/>
    </dgm:pt>
    <dgm:pt modelId="{1B7BB5DF-6816-4724-A3FA-CF58BB943F19}" type="pres">
      <dgm:prSet presAssocID="{B375D764-6938-491E-AA29-31B98CD5F704}" presName="rootConnector" presStyleLbl="node3" presStyleIdx="1" presStyleCnt="6"/>
      <dgm:spPr/>
    </dgm:pt>
    <dgm:pt modelId="{6CC92EED-CEEA-4607-9FBD-0730BCFE1B9F}" type="pres">
      <dgm:prSet presAssocID="{B375D764-6938-491E-AA29-31B98CD5F704}" presName="hierChild4" presStyleCnt="0"/>
      <dgm:spPr/>
    </dgm:pt>
    <dgm:pt modelId="{DE49CB48-5036-42AB-8AEB-63BD920D4475}" type="pres">
      <dgm:prSet presAssocID="{B375D764-6938-491E-AA29-31B98CD5F704}" presName="hierChild5" presStyleCnt="0"/>
      <dgm:spPr/>
    </dgm:pt>
    <dgm:pt modelId="{E229DD70-F947-419E-8DB3-FCF44DC0FBF6}" type="pres">
      <dgm:prSet presAssocID="{77CE5707-6347-4A43-A471-2B8CA0F0C63B}" presName="hierChild5" presStyleCnt="0"/>
      <dgm:spPr/>
    </dgm:pt>
    <dgm:pt modelId="{E552FBCC-2B16-4B18-9B8E-1DD176644ED6}" type="pres">
      <dgm:prSet presAssocID="{A389E01F-F689-49BB-944D-752DDFB594DF}" presName="Name37" presStyleLbl="parChTrans1D2" presStyleIdx="2" presStyleCnt="6"/>
      <dgm:spPr/>
    </dgm:pt>
    <dgm:pt modelId="{6AA810E4-7E12-4E20-AA5F-F17F6612D934}" type="pres">
      <dgm:prSet presAssocID="{C96A400B-B3E7-4490-A8E5-EE7B4C9C0534}" presName="hierRoot2" presStyleCnt="0">
        <dgm:presLayoutVars>
          <dgm:hierBranch val="init"/>
        </dgm:presLayoutVars>
      </dgm:prSet>
      <dgm:spPr/>
    </dgm:pt>
    <dgm:pt modelId="{81EFE6A4-6153-4129-8E6E-F17C916F79A8}" type="pres">
      <dgm:prSet presAssocID="{C96A400B-B3E7-4490-A8E5-EE7B4C9C0534}" presName="rootComposite" presStyleCnt="0"/>
      <dgm:spPr/>
    </dgm:pt>
    <dgm:pt modelId="{089574C0-90EE-48D7-92BC-13AC366674ED}" type="pres">
      <dgm:prSet presAssocID="{C96A400B-B3E7-4490-A8E5-EE7B4C9C0534}" presName="rootText" presStyleLbl="node2" presStyleIdx="2" presStyleCnt="6">
        <dgm:presLayoutVars>
          <dgm:chPref val="3"/>
        </dgm:presLayoutVars>
      </dgm:prSet>
      <dgm:spPr/>
    </dgm:pt>
    <dgm:pt modelId="{9137FE08-AA7C-4AF4-B038-2DCE2B72A03F}" type="pres">
      <dgm:prSet presAssocID="{C96A400B-B3E7-4490-A8E5-EE7B4C9C0534}" presName="rootConnector" presStyleLbl="node2" presStyleIdx="2" presStyleCnt="6"/>
      <dgm:spPr/>
    </dgm:pt>
    <dgm:pt modelId="{F5A773C3-8063-412B-A375-9461D65411BD}" type="pres">
      <dgm:prSet presAssocID="{C96A400B-B3E7-4490-A8E5-EE7B4C9C0534}" presName="hierChild4" presStyleCnt="0"/>
      <dgm:spPr/>
    </dgm:pt>
    <dgm:pt modelId="{C687728E-BFFC-4A5A-B539-7017E15BA959}" type="pres">
      <dgm:prSet presAssocID="{8B9CFAFF-79FB-4863-94C1-741CB233555A}" presName="Name37" presStyleLbl="parChTrans1D3" presStyleIdx="2" presStyleCnt="6"/>
      <dgm:spPr/>
    </dgm:pt>
    <dgm:pt modelId="{6F04F434-7646-4B87-AEA3-301627DADED0}" type="pres">
      <dgm:prSet presAssocID="{B13628A1-2C27-45C5-9D19-4FD4AAB58A3E}" presName="hierRoot2" presStyleCnt="0">
        <dgm:presLayoutVars>
          <dgm:hierBranch val="init"/>
        </dgm:presLayoutVars>
      </dgm:prSet>
      <dgm:spPr/>
    </dgm:pt>
    <dgm:pt modelId="{40B628A3-20F6-4106-84BF-2383B6353FB5}" type="pres">
      <dgm:prSet presAssocID="{B13628A1-2C27-45C5-9D19-4FD4AAB58A3E}" presName="rootComposite" presStyleCnt="0"/>
      <dgm:spPr/>
    </dgm:pt>
    <dgm:pt modelId="{FBF1745E-35FC-47A3-A696-23E89A1E2C57}" type="pres">
      <dgm:prSet presAssocID="{B13628A1-2C27-45C5-9D19-4FD4AAB58A3E}" presName="rootText" presStyleLbl="node3" presStyleIdx="2" presStyleCnt="6" custScaleY="348137">
        <dgm:presLayoutVars>
          <dgm:chPref val="3"/>
        </dgm:presLayoutVars>
      </dgm:prSet>
      <dgm:spPr/>
    </dgm:pt>
    <dgm:pt modelId="{41D6889D-72C3-40B5-A88A-1E8DA79A26CF}" type="pres">
      <dgm:prSet presAssocID="{B13628A1-2C27-45C5-9D19-4FD4AAB58A3E}" presName="rootConnector" presStyleLbl="node3" presStyleIdx="2" presStyleCnt="6"/>
      <dgm:spPr/>
    </dgm:pt>
    <dgm:pt modelId="{9C46CCA3-7B13-4689-BCCE-B77F1C1B7CCC}" type="pres">
      <dgm:prSet presAssocID="{B13628A1-2C27-45C5-9D19-4FD4AAB58A3E}" presName="hierChild4" presStyleCnt="0"/>
      <dgm:spPr/>
    </dgm:pt>
    <dgm:pt modelId="{24CA7253-99AE-4C14-90C2-3A27B323CAB3}" type="pres">
      <dgm:prSet presAssocID="{B13628A1-2C27-45C5-9D19-4FD4AAB58A3E}" presName="hierChild5" presStyleCnt="0"/>
      <dgm:spPr/>
    </dgm:pt>
    <dgm:pt modelId="{47DABBE5-8D7A-4B6F-8618-00B9F3F13164}" type="pres">
      <dgm:prSet presAssocID="{C96A400B-B3E7-4490-A8E5-EE7B4C9C0534}" presName="hierChild5" presStyleCnt="0"/>
      <dgm:spPr/>
    </dgm:pt>
    <dgm:pt modelId="{8E91153C-50C9-4FE4-860E-EB2E7783884B}" type="pres">
      <dgm:prSet presAssocID="{76D2CAF6-30DA-4146-A850-072AC7C5567F}" presName="Name37" presStyleLbl="parChTrans1D2" presStyleIdx="3" presStyleCnt="6"/>
      <dgm:spPr/>
    </dgm:pt>
    <dgm:pt modelId="{BB429B36-366A-4239-989F-04DB8FCEACD2}" type="pres">
      <dgm:prSet presAssocID="{52680C47-2577-434C-8108-52B8E05F919E}" presName="hierRoot2" presStyleCnt="0">
        <dgm:presLayoutVars>
          <dgm:hierBranch val="init"/>
        </dgm:presLayoutVars>
      </dgm:prSet>
      <dgm:spPr/>
    </dgm:pt>
    <dgm:pt modelId="{80F61FA4-C864-4542-842D-3ECFC12C94FC}" type="pres">
      <dgm:prSet presAssocID="{52680C47-2577-434C-8108-52B8E05F919E}" presName="rootComposite" presStyleCnt="0"/>
      <dgm:spPr/>
    </dgm:pt>
    <dgm:pt modelId="{9987853F-E4DA-4953-B1E8-008ED3AD84B7}" type="pres">
      <dgm:prSet presAssocID="{52680C47-2577-434C-8108-52B8E05F919E}" presName="rootText" presStyleLbl="node2" presStyleIdx="3" presStyleCnt="6">
        <dgm:presLayoutVars>
          <dgm:chPref val="3"/>
        </dgm:presLayoutVars>
      </dgm:prSet>
      <dgm:spPr/>
    </dgm:pt>
    <dgm:pt modelId="{C50EDED0-BF96-4280-8D58-6B5DE9C57CDF}" type="pres">
      <dgm:prSet presAssocID="{52680C47-2577-434C-8108-52B8E05F919E}" presName="rootConnector" presStyleLbl="node2" presStyleIdx="3" presStyleCnt="6"/>
      <dgm:spPr/>
    </dgm:pt>
    <dgm:pt modelId="{ACE7328D-DF58-4659-A581-4C5AF355767C}" type="pres">
      <dgm:prSet presAssocID="{52680C47-2577-434C-8108-52B8E05F919E}" presName="hierChild4" presStyleCnt="0"/>
      <dgm:spPr/>
    </dgm:pt>
    <dgm:pt modelId="{28A9DDA4-E21F-4599-8B1B-5C9C32DF2AA6}" type="pres">
      <dgm:prSet presAssocID="{3F1AE74E-49A6-41EE-9DAB-275AE7F9FCA8}" presName="Name37" presStyleLbl="parChTrans1D3" presStyleIdx="3" presStyleCnt="6"/>
      <dgm:spPr/>
    </dgm:pt>
    <dgm:pt modelId="{3CBC3245-9C6D-4927-85A3-0BE5F2EE5949}" type="pres">
      <dgm:prSet presAssocID="{4EF73EFD-69E0-40B0-92DB-466740E14C19}" presName="hierRoot2" presStyleCnt="0">
        <dgm:presLayoutVars>
          <dgm:hierBranch val="init"/>
        </dgm:presLayoutVars>
      </dgm:prSet>
      <dgm:spPr/>
    </dgm:pt>
    <dgm:pt modelId="{71AD41D1-54FF-429C-89A8-A99D35DED653}" type="pres">
      <dgm:prSet presAssocID="{4EF73EFD-69E0-40B0-92DB-466740E14C19}" presName="rootComposite" presStyleCnt="0"/>
      <dgm:spPr/>
    </dgm:pt>
    <dgm:pt modelId="{9182677B-245C-4DE5-8C24-4EB0B5365AD4}" type="pres">
      <dgm:prSet presAssocID="{4EF73EFD-69E0-40B0-92DB-466740E14C19}" presName="rootText" presStyleLbl="node3" presStyleIdx="3" presStyleCnt="6" custScaleY="348137">
        <dgm:presLayoutVars>
          <dgm:chPref val="3"/>
        </dgm:presLayoutVars>
      </dgm:prSet>
      <dgm:spPr/>
    </dgm:pt>
    <dgm:pt modelId="{DF5A5F82-CD9D-40A0-80B6-5774D2A0BC31}" type="pres">
      <dgm:prSet presAssocID="{4EF73EFD-69E0-40B0-92DB-466740E14C19}" presName="rootConnector" presStyleLbl="node3" presStyleIdx="3" presStyleCnt="6"/>
      <dgm:spPr/>
    </dgm:pt>
    <dgm:pt modelId="{7397D6FE-B1DC-4722-A809-F43E7549403F}" type="pres">
      <dgm:prSet presAssocID="{4EF73EFD-69E0-40B0-92DB-466740E14C19}" presName="hierChild4" presStyleCnt="0"/>
      <dgm:spPr/>
    </dgm:pt>
    <dgm:pt modelId="{0A0728ED-715B-4C57-A8EF-E0CBADAE9890}" type="pres">
      <dgm:prSet presAssocID="{4EF73EFD-69E0-40B0-92DB-466740E14C19}" presName="hierChild5" presStyleCnt="0"/>
      <dgm:spPr/>
    </dgm:pt>
    <dgm:pt modelId="{3D44E82A-7C8F-4187-BC46-A7FB5521F288}" type="pres">
      <dgm:prSet presAssocID="{52680C47-2577-434C-8108-52B8E05F919E}" presName="hierChild5" presStyleCnt="0"/>
      <dgm:spPr/>
    </dgm:pt>
    <dgm:pt modelId="{3446B764-C621-4CF8-BFEA-0539FFCE9B10}" type="pres">
      <dgm:prSet presAssocID="{8CDCDA60-878C-4E73-8184-3447D3BB06FE}" presName="Name37" presStyleLbl="parChTrans1D2" presStyleIdx="4" presStyleCnt="6"/>
      <dgm:spPr/>
    </dgm:pt>
    <dgm:pt modelId="{BD1F6AA5-0558-4C27-927A-1036B5262236}" type="pres">
      <dgm:prSet presAssocID="{70C55CA1-6DED-4FA3-8F3C-C3ABFB5B365E}" presName="hierRoot2" presStyleCnt="0">
        <dgm:presLayoutVars>
          <dgm:hierBranch val="init"/>
        </dgm:presLayoutVars>
      </dgm:prSet>
      <dgm:spPr/>
    </dgm:pt>
    <dgm:pt modelId="{94D6568B-E19B-4708-95E8-82034E9B5EED}" type="pres">
      <dgm:prSet presAssocID="{70C55CA1-6DED-4FA3-8F3C-C3ABFB5B365E}" presName="rootComposite" presStyleCnt="0"/>
      <dgm:spPr/>
    </dgm:pt>
    <dgm:pt modelId="{66E8A333-D9E7-4357-B08D-EA65E59E98C6}" type="pres">
      <dgm:prSet presAssocID="{70C55CA1-6DED-4FA3-8F3C-C3ABFB5B365E}" presName="rootText" presStyleLbl="node2" presStyleIdx="4" presStyleCnt="6">
        <dgm:presLayoutVars>
          <dgm:chPref val="3"/>
        </dgm:presLayoutVars>
      </dgm:prSet>
      <dgm:spPr/>
    </dgm:pt>
    <dgm:pt modelId="{EA2D7FE0-DEE0-43D0-AE98-5EA24CFFBD00}" type="pres">
      <dgm:prSet presAssocID="{70C55CA1-6DED-4FA3-8F3C-C3ABFB5B365E}" presName="rootConnector" presStyleLbl="node2" presStyleIdx="4" presStyleCnt="6"/>
      <dgm:spPr/>
    </dgm:pt>
    <dgm:pt modelId="{734EEBE0-DD4E-4B28-88C6-8485166F7680}" type="pres">
      <dgm:prSet presAssocID="{70C55CA1-6DED-4FA3-8F3C-C3ABFB5B365E}" presName="hierChild4" presStyleCnt="0"/>
      <dgm:spPr/>
    </dgm:pt>
    <dgm:pt modelId="{10C2529A-B670-49ED-9E5A-47AC932346D9}" type="pres">
      <dgm:prSet presAssocID="{D79829DA-FED8-4488-95C8-B732F1A1D2A6}" presName="Name37" presStyleLbl="parChTrans1D3" presStyleIdx="4" presStyleCnt="6"/>
      <dgm:spPr/>
    </dgm:pt>
    <dgm:pt modelId="{9975CCF7-78C4-4197-8BC2-D4AC8A98068E}" type="pres">
      <dgm:prSet presAssocID="{F188F770-158B-4CF2-A8C1-145D0D505A6A}" presName="hierRoot2" presStyleCnt="0">
        <dgm:presLayoutVars>
          <dgm:hierBranch val="init"/>
        </dgm:presLayoutVars>
      </dgm:prSet>
      <dgm:spPr/>
    </dgm:pt>
    <dgm:pt modelId="{9F1AA879-450A-4BE9-94C2-6B83B0BB0E7C}" type="pres">
      <dgm:prSet presAssocID="{F188F770-158B-4CF2-A8C1-145D0D505A6A}" presName="rootComposite" presStyleCnt="0"/>
      <dgm:spPr/>
    </dgm:pt>
    <dgm:pt modelId="{02D239AD-1886-40DC-B0B0-CD7FF8FD0DE4}" type="pres">
      <dgm:prSet presAssocID="{F188F770-158B-4CF2-A8C1-145D0D505A6A}" presName="rootText" presStyleLbl="node3" presStyleIdx="4" presStyleCnt="6" custScaleY="348137">
        <dgm:presLayoutVars>
          <dgm:chPref val="3"/>
        </dgm:presLayoutVars>
      </dgm:prSet>
      <dgm:spPr/>
    </dgm:pt>
    <dgm:pt modelId="{CB44C6D6-ECA9-435F-9B1B-2A754132C47C}" type="pres">
      <dgm:prSet presAssocID="{F188F770-158B-4CF2-A8C1-145D0D505A6A}" presName="rootConnector" presStyleLbl="node3" presStyleIdx="4" presStyleCnt="6"/>
      <dgm:spPr/>
    </dgm:pt>
    <dgm:pt modelId="{4B148C80-0CE6-429A-92B4-68466CF30C7E}" type="pres">
      <dgm:prSet presAssocID="{F188F770-158B-4CF2-A8C1-145D0D505A6A}" presName="hierChild4" presStyleCnt="0"/>
      <dgm:spPr/>
    </dgm:pt>
    <dgm:pt modelId="{DD77DD77-DA9C-4ADE-9055-E220737DE315}" type="pres">
      <dgm:prSet presAssocID="{F188F770-158B-4CF2-A8C1-145D0D505A6A}" presName="hierChild5" presStyleCnt="0"/>
      <dgm:spPr/>
    </dgm:pt>
    <dgm:pt modelId="{B76BC706-F0BB-48F3-A5A6-B57C12994F12}" type="pres">
      <dgm:prSet presAssocID="{70C55CA1-6DED-4FA3-8F3C-C3ABFB5B365E}" presName="hierChild5" presStyleCnt="0"/>
      <dgm:spPr/>
    </dgm:pt>
    <dgm:pt modelId="{CDED1721-0E92-4CDD-B2A7-05AE21F27B90}" type="pres">
      <dgm:prSet presAssocID="{BF15073D-5637-44AC-A382-082D901338AE}" presName="Name37" presStyleLbl="parChTrans1D2" presStyleIdx="5" presStyleCnt="6"/>
      <dgm:spPr/>
    </dgm:pt>
    <dgm:pt modelId="{645F0576-DAB5-4FC9-B1FE-3ADC3762AC8E}" type="pres">
      <dgm:prSet presAssocID="{44F0B654-4E13-42E9-A8C5-BE8398AAE65F}" presName="hierRoot2" presStyleCnt="0">
        <dgm:presLayoutVars>
          <dgm:hierBranch val="init"/>
        </dgm:presLayoutVars>
      </dgm:prSet>
      <dgm:spPr/>
    </dgm:pt>
    <dgm:pt modelId="{258AD922-3008-4D09-9E11-46C9602CF6F8}" type="pres">
      <dgm:prSet presAssocID="{44F0B654-4E13-42E9-A8C5-BE8398AAE65F}" presName="rootComposite" presStyleCnt="0"/>
      <dgm:spPr/>
    </dgm:pt>
    <dgm:pt modelId="{3C7F8EA1-4AC4-48E4-BAF2-3B5028F73107}" type="pres">
      <dgm:prSet presAssocID="{44F0B654-4E13-42E9-A8C5-BE8398AAE65F}" presName="rootText" presStyleLbl="node2" presStyleIdx="5" presStyleCnt="6">
        <dgm:presLayoutVars>
          <dgm:chPref val="3"/>
        </dgm:presLayoutVars>
      </dgm:prSet>
      <dgm:spPr/>
    </dgm:pt>
    <dgm:pt modelId="{D95ACA86-5307-43AF-B574-7B902A13A4CA}" type="pres">
      <dgm:prSet presAssocID="{44F0B654-4E13-42E9-A8C5-BE8398AAE65F}" presName="rootConnector" presStyleLbl="node2" presStyleIdx="5" presStyleCnt="6"/>
      <dgm:spPr/>
    </dgm:pt>
    <dgm:pt modelId="{E0DAF4AB-0041-4395-9D09-DD51EF9D96BA}" type="pres">
      <dgm:prSet presAssocID="{44F0B654-4E13-42E9-A8C5-BE8398AAE65F}" presName="hierChild4" presStyleCnt="0"/>
      <dgm:spPr/>
    </dgm:pt>
    <dgm:pt modelId="{27607CA6-B959-4C17-8E40-731F9FECAA93}" type="pres">
      <dgm:prSet presAssocID="{2966BBB5-EC16-4F5D-BC96-5E47061900E9}" presName="Name37" presStyleLbl="parChTrans1D3" presStyleIdx="5" presStyleCnt="6"/>
      <dgm:spPr/>
    </dgm:pt>
    <dgm:pt modelId="{812669D3-D871-4110-86BD-81C15716FA7E}" type="pres">
      <dgm:prSet presAssocID="{8F0B8E05-7B84-4A5A-AE61-7AD689BA944C}" presName="hierRoot2" presStyleCnt="0">
        <dgm:presLayoutVars>
          <dgm:hierBranch val="init"/>
        </dgm:presLayoutVars>
      </dgm:prSet>
      <dgm:spPr/>
    </dgm:pt>
    <dgm:pt modelId="{02849946-FF99-44FA-A239-D6F94F01B42A}" type="pres">
      <dgm:prSet presAssocID="{8F0B8E05-7B84-4A5A-AE61-7AD689BA944C}" presName="rootComposite" presStyleCnt="0"/>
      <dgm:spPr/>
    </dgm:pt>
    <dgm:pt modelId="{770FDCD5-B082-4F22-B214-23ED48E7742B}" type="pres">
      <dgm:prSet presAssocID="{8F0B8E05-7B84-4A5A-AE61-7AD689BA944C}" presName="rootText" presStyleLbl="node3" presStyleIdx="5" presStyleCnt="6" custScaleY="348137">
        <dgm:presLayoutVars>
          <dgm:chPref val="3"/>
        </dgm:presLayoutVars>
      </dgm:prSet>
      <dgm:spPr/>
    </dgm:pt>
    <dgm:pt modelId="{70562103-ED34-49BB-8B23-06CFB50DCCDE}" type="pres">
      <dgm:prSet presAssocID="{8F0B8E05-7B84-4A5A-AE61-7AD689BA944C}" presName="rootConnector" presStyleLbl="node3" presStyleIdx="5" presStyleCnt="6"/>
      <dgm:spPr/>
    </dgm:pt>
    <dgm:pt modelId="{C0D6E4A1-236A-40B7-AC01-71A41EDD9303}" type="pres">
      <dgm:prSet presAssocID="{8F0B8E05-7B84-4A5A-AE61-7AD689BA944C}" presName="hierChild4" presStyleCnt="0"/>
      <dgm:spPr/>
    </dgm:pt>
    <dgm:pt modelId="{E187B196-41C1-48CF-9B4E-C6C2D5F16F48}" type="pres">
      <dgm:prSet presAssocID="{8F0B8E05-7B84-4A5A-AE61-7AD689BA944C}" presName="hierChild5" presStyleCnt="0"/>
      <dgm:spPr/>
    </dgm:pt>
    <dgm:pt modelId="{39F07E86-7A3D-47EC-A05D-078FCB094675}" type="pres">
      <dgm:prSet presAssocID="{44F0B654-4E13-42E9-A8C5-BE8398AAE65F}" presName="hierChild5" presStyleCnt="0"/>
      <dgm:spPr/>
    </dgm:pt>
    <dgm:pt modelId="{8FABC401-E89B-4956-83BD-04E591CBFF49}" type="pres">
      <dgm:prSet presAssocID="{8F7D4405-9FEA-49DC-B5A5-402CD1555C03}" presName="hierChild3" presStyleCnt="0"/>
      <dgm:spPr/>
    </dgm:pt>
  </dgm:ptLst>
  <dgm:cxnLst>
    <dgm:cxn modelId="{A0E13000-6017-4BD4-8A0B-18EB537122FC}" srcId="{52680C47-2577-434C-8108-52B8E05F919E}" destId="{4EF73EFD-69E0-40B0-92DB-466740E14C19}" srcOrd="0" destOrd="0" parTransId="{3F1AE74E-49A6-41EE-9DAB-275AE7F9FCA8}" sibTransId="{C3806197-F986-4C97-BCF7-2DF4422B3F11}"/>
    <dgm:cxn modelId="{EB230D01-2E00-4E7F-8C0B-CD2FC2F2205D}" srcId="{44F0B654-4E13-42E9-A8C5-BE8398AAE65F}" destId="{8F0B8E05-7B84-4A5A-AE61-7AD689BA944C}" srcOrd="0" destOrd="0" parTransId="{2966BBB5-EC16-4F5D-BC96-5E47061900E9}" sibTransId="{A5C94AD1-340F-4266-9254-F153664239D6}"/>
    <dgm:cxn modelId="{D4FC0805-AEB0-485D-8ADA-F474D17676D1}" type="presOf" srcId="{44F0B654-4E13-42E9-A8C5-BE8398AAE65F}" destId="{3C7F8EA1-4AC4-48E4-BAF2-3B5028F73107}" srcOrd="0" destOrd="0" presId="urn:microsoft.com/office/officeart/2005/8/layout/orgChart1"/>
    <dgm:cxn modelId="{31F3780C-CB19-4E2F-A175-6DA221F51E12}" srcId="{8F7D4405-9FEA-49DC-B5A5-402CD1555C03}" destId="{70C55CA1-6DED-4FA3-8F3C-C3ABFB5B365E}" srcOrd="4" destOrd="0" parTransId="{8CDCDA60-878C-4E73-8184-3447D3BB06FE}" sibTransId="{FE91AF89-FFA0-47F2-A6D6-60650857B9D3}"/>
    <dgm:cxn modelId="{1785DC11-BE4F-44CC-8EEE-A236D6DB5516}" type="presOf" srcId="{B375D764-6938-491E-AA29-31B98CD5F704}" destId="{1B7BB5DF-6816-4724-A3FA-CF58BB943F19}" srcOrd="1" destOrd="0" presId="urn:microsoft.com/office/officeart/2005/8/layout/orgChart1"/>
    <dgm:cxn modelId="{27188C17-3E5D-4E17-89D5-73EEC6AF3AB7}" type="presOf" srcId="{B13628A1-2C27-45C5-9D19-4FD4AAB58A3E}" destId="{41D6889D-72C3-40B5-A88A-1E8DA79A26CF}" srcOrd="1" destOrd="0" presId="urn:microsoft.com/office/officeart/2005/8/layout/orgChart1"/>
    <dgm:cxn modelId="{2EB50A22-4285-46D7-AE9B-4B05D388F445}" srcId="{70C55CA1-6DED-4FA3-8F3C-C3ABFB5B365E}" destId="{F188F770-158B-4CF2-A8C1-145D0D505A6A}" srcOrd="0" destOrd="0" parTransId="{D79829DA-FED8-4488-95C8-B732F1A1D2A6}" sibTransId="{C6D1A84F-E161-4CED-A4FA-22119E38CCD8}"/>
    <dgm:cxn modelId="{6A07BB23-78D5-45DD-AC94-E422D74BC0A1}" type="presOf" srcId="{77CE5707-6347-4A43-A471-2B8CA0F0C63B}" destId="{F91342AA-B72A-46A1-8513-1AB0DCA06D29}" srcOrd="1" destOrd="0" presId="urn:microsoft.com/office/officeart/2005/8/layout/orgChart1"/>
    <dgm:cxn modelId="{00394135-096E-405B-ACF2-6B545C361BB2}" type="presOf" srcId="{2966BBB5-EC16-4F5D-BC96-5E47061900E9}" destId="{27607CA6-B959-4C17-8E40-731F9FECAA93}" srcOrd="0" destOrd="0" presId="urn:microsoft.com/office/officeart/2005/8/layout/orgChart1"/>
    <dgm:cxn modelId="{68358439-E3F0-451B-AD56-88B124DB61FE}" srcId="{C96A400B-B3E7-4490-A8E5-EE7B4C9C0534}" destId="{B13628A1-2C27-45C5-9D19-4FD4AAB58A3E}" srcOrd="0" destOrd="0" parTransId="{8B9CFAFF-79FB-4863-94C1-741CB233555A}" sibTransId="{E78C79F1-226C-4D58-9526-1AB55A785577}"/>
    <dgm:cxn modelId="{403E863B-9332-40D0-9B89-4756502C019F}" type="presOf" srcId="{52680C47-2577-434C-8108-52B8E05F919E}" destId="{C50EDED0-BF96-4280-8D58-6B5DE9C57CDF}" srcOrd="1" destOrd="0" presId="urn:microsoft.com/office/officeart/2005/8/layout/orgChart1"/>
    <dgm:cxn modelId="{B9F6AF5D-2EE6-4A38-A660-A97BAB248E7B}" type="presOf" srcId="{4EF73EFD-69E0-40B0-92DB-466740E14C19}" destId="{DF5A5F82-CD9D-40A0-80B6-5774D2A0BC31}" srcOrd="1" destOrd="0" presId="urn:microsoft.com/office/officeart/2005/8/layout/orgChart1"/>
    <dgm:cxn modelId="{BD90F141-779C-450B-AC7C-DFCB6F882B23}" type="presOf" srcId="{8F0B8E05-7B84-4A5A-AE61-7AD689BA944C}" destId="{770FDCD5-B082-4F22-B214-23ED48E7742B}" srcOrd="0" destOrd="0" presId="urn:microsoft.com/office/officeart/2005/8/layout/orgChart1"/>
    <dgm:cxn modelId="{102E4643-7D53-47DA-91EF-E34D46B7C1DF}" type="presOf" srcId="{B375D764-6938-491E-AA29-31B98CD5F704}" destId="{0A0CA3AE-BF63-42DC-BED0-0EEAE8E4FC2A}" srcOrd="0" destOrd="0" presId="urn:microsoft.com/office/officeart/2005/8/layout/orgChart1"/>
    <dgm:cxn modelId="{E4249564-608C-46E3-852F-70E3622126B5}" type="presOf" srcId="{62D358E2-1609-464D-AF30-779863CACCFF}" destId="{B986CE5A-E867-459E-83CC-3DFFB225E614}" srcOrd="1" destOrd="0" presId="urn:microsoft.com/office/officeart/2005/8/layout/orgChart1"/>
    <dgm:cxn modelId="{C170C544-2A53-4645-8EC6-7F99DE9DF673}" type="presOf" srcId="{3F1AE74E-49A6-41EE-9DAB-275AE7F9FCA8}" destId="{28A9DDA4-E21F-4599-8B1B-5C9C32DF2AA6}" srcOrd="0" destOrd="0" presId="urn:microsoft.com/office/officeart/2005/8/layout/orgChart1"/>
    <dgm:cxn modelId="{F9E0D645-D979-441B-8CED-E1D8C273B161}" srcId="{8F7D4405-9FEA-49DC-B5A5-402CD1555C03}" destId="{52680C47-2577-434C-8108-52B8E05F919E}" srcOrd="3" destOrd="0" parTransId="{76D2CAF6-30DA-4146-A850-072AC7C5567F}" sibTransId="{97266A00-16E9-46AF-AE7B-8C0BC765A6BC}"/>
    <dgm:cxn modelId="{7591634A-6C1D-476F-9800-73D01E283B49}" type="presOf" srcId="{A389E01F-F689-49BB-944D-752DDFB594DF}" destId="{E552FBCC-2B16-4B18-9B8E-1DD176644ED6}" srcOrd="0" destOrd="0" presId="urn:microsoft.com/office/officeart/2005/8/layout/orgChart1"/>
    <dgm:cxn modelId="{ECAA4A4D-BFBF-48B6-905B-CA7CA6CFEEC4}" type="presOf" srcId="{C96A400B-B3E7-4490-A8E5-EE7B4C9C0534}" destId="{089574C0-90EE-48D7-92BC-13AC366674ED}" srcOrd="0" destOrd="0" presId="urn:microsoft.com/office/officeart/2005/8/layout/orgChart1"/>
    <dgm:cxn modelId="{342CA84E-6E09-462C-B077-FDD7A7401016}" type="presOf" srcId="{2AE44A5E-A917-4B78-812E-BF8FD94C0193}" destId="{24BF541E-DEFA-442A-BCBC-0CBE31DD5C44}" srcOrd="0" destOrd="0" presId="urn:microsoft.com/office/officeart/2005/8/layout/orgChart1"/>
    <dgm:cxn modelId="{A7DD8D51-0B60-4973-9FC8-E7DE167340EB}" srcId="{8F7D4405-9FEA-49DC-B5A5-402CD1555C03}" destId="{44F0B654-4E13-42E9-A8C5-BE8398AAE65F}" srcOrd="5" destOrd="0" parTransId="{BF15073D-5637-44AC-A382-082D901338AE}" sibTransId="{7B653861-F73A-4ADE-B29E-0DE3F159CFFE}"/>
    <dgm:cxn modelId="{5EB0F773-83A5-4CF8-B94A-DE8DBCCB3A50}" type="presOf" srcId="{AF4B7450-D5BC-4A10-96CD-8210AADB28DC}" destId="{139457AF-D763-4E35-917C-8684BEA71165}" srcOrd="0" destOrd="0" presId="urn:microsoft.com/office/officeart/2005/8/layout/orgChart1"/>
    <dgm:cxn modelId="{71023074-1D2A-4909-B71A-432C5F8A4B6E}" srcId="{8F7D4405-9FEA-49DC-B5A5-402CD1555C03}" destId="{77CE5707-6347-4A43-A471-2B8CA0F0C63B}" srcOrd="1" destOrd="0" parTransId="{7857A4D0-5DB8-4C05-A03D-1DFA60BEDA0E}" sibTransId="{49AF9A7B-3E7E-4652-B717-BB6A835032C9}"/>
    <dgm:cxn modelId="{DC9F4555-3B23-4B35-954D-338EC6ED9F72}" type="presOf" srcId="{8B9CFAFF-79FB-4863-94C1-741CB233555A}" destId="{C687728E-BFFC-4A5A-B539-7017E15BA959}" srcOrd="0" destOrd="0" presId="urn:microsoft.com/office/officeart/2005/8/layout/orgChart1"/>
    <dgm:cxn modelId="{666D4656-C6EA-49F6-BA56-476C23BB5AF5}" type="presOf" srcId="{BF15073D-5637-44AC-A382-082D901338AE}" destId="{CDED1721-0E92-4CDD-B2A7-05AE21F27B90}" srcOrd="0" destOrd="0" presId="urn:microsoft.com/office/officeart/2005/8/layout/orgChart1"/>
    <dgm:cxn modelId="{3083A356-941E-4255-90E8-09D027ABAA25}" type="presOf" srcId="{70C55CA1-6DED-4FA3-8F3C-C3ABFB5B365E}" destId="{66E8A333-D9E7-4357-B08D-EA65E59E98C6}" srcOrd="0" destOrd="0" presId="urn:microsoft.com/office/officeart/2005/8/layout/orgChart1"/>
    <dgm:cxn modelId="{8F444258-4C4A-402E-9D50-74DB7B88A50C}" type="presOf" srcId="{62D358E2-1609-464D-AF30-779863CACCFF}" destId="{2ACE1E69-3960-4F64-90BA-08EC20510364}" srcOrd="0" destOrd="0" presId="urn:microsoft.com/office/officeart/2005/8/layout/orgChart1"/>
    <dgm:cxn modelId="{2FA0967A-EE2A-4729-AA21-31C258D900CC}" type="presOf" srcId="{F188F770-158B-4CF2-A8C1-145D0D505A6A}" destId="{CB44C6D6-ECA9-435F-9B1B-2A754132C47C}" srcOrd="1" destOrd="0" presId="urn:microsoft.com/office/officeart/2005/8/layout/orgChart1"/>
    <dgm:cxn modelId="{A65CF788-95D2-41E5-A0D5-797D545208AA}" type="presOf" srcId="{77CE5707-6347-4A43-A471-2B8CA0F0C63B}" destId="{E3C68C03-C830-45CB-91E3-4147C101BB50}" srcOrd="0" destOrd="0" presId="urn:microsoft.com/office/officeart/2005/8/layout/orgChart1"/>
    <dgm:cxn modelId="{1AD53F89-7AFC-45CA-85DC-1868576FE8B3}" type="presOf" srcId="{F188F770-158B-4CF2-A8C1-145D0D505A6A}" destId="{02D239AD-1886-40DC-B0B0-CD7FF8FD0DE4}" srcOrd="0" destOrd="0" presId="urn:microsoft.com/office/officeart/2005/8/layout/orgChart1"/>
    <dgm:cxn modelId="{E680488A-5E0A-482C-AB0E-2C9599FF6A61}" type="presOf" srcId="{D79829DA-FED8-4488-95C8-B732F1A1D2A6}" destId="{10C2529A-B670-49ED-9E5A-47AC932346D9}" srcOrd="0" destOrd="0" presId="urn:microsoft.com/office/officeart/2005/8/layout/orgChart1"/>
    <dgm:cxn modelId="{00B5B18D-1923-4C29-AA9F-99D4FACD754F}" type="presOf" srcId="{8F7D4405-9FEA-49DC-B5A5-402CD1555C03}" destId="{D59DE95E-0F2F-4FF1-B6A1-683AC024AFCC}" srcOrd="0" destOrd="0" presId="urn:microsoft.com/office/officeart/2005/8/layout/orgChart1"/>
    <dgm:cxn modelId="{F76D8F90-C694-468E-9E6F-92F4A48C858B}" type="presOf" srcId="{8CDCDA60-878C-4E73-8184-3447D3BB06FE}" destId="{3446B764-C621-4CF8-BFEA-0539FFCE9B10}" srcOrd="0" destOrd="0" presId="urn:microsoft.com/office/officeart/2005/8/layout/orgChart1"/>
    <dgm:cxn modelId="{85EDAF94-C1B6-4EA7-9B2C-EFAC4CABDCFE}" type="presOf" srcId="{76D2CAF6-30DA-4146-A850-072AC7C5567F}" destId="{8E91153C-50C9-4FE4-860E-EB2E7783884B}" srcOrd="0" destOrd="0" presId="urn:microsoft.com/office/officeart/2005/8/layout/orgChart1"/>
    <dgm:cxn modelId="{4F52419C-04CA-4455-9A95-66CB9281FCBB}" srcId="{77CE5707-6347-4A43-A471-2B8CA0F0C63B}" destId="{B375D764-6938-491E-AA29-31B98CD5F704}" srcOrd="0" destOrd="0" parTransId="{AF4B7450-D5BC-4A10-96CD-8210AADB28DC}" sibTransId="{02AE8541-52A6-4708-8A06-FFF24674AC40}"/>
    <dgm:cxn modelId="{80D118A5-8604-4D59-9B99-BA5F245A15B7}" type="presOf" srcId="{37CD5037-24F1-48A3-83F9-BD4B60CCABCA}" destId="{0CAB28DC-6D94-4C23-9704-BD019CFD3E93}" srcOrd="0" destOrd="0" presId="urn:microsoft.com/office/officeart/2005/8/layout/orgChart1"/>
    <dgm:cxn modelId="{8BB363A6-161C-46A6-8050-1158FF5C76C4}" type="presOf" srcId="{4EF73EFD-69E0-40B0-92DB-466740E14C19}" destId="{9182677B-245C-4DE5-8C24-4EB0B5365AD4}" srcOrd="0" destOrd="0" presId="urn:microsoft.com/office/officeart/2005/8/layout/orgChart1"/>
    <dgm:cxn modelId="{BEEF8AAF-6ACD-4767-97A2-F15F64948982}" type="presOf" srcId="{8F0B8E05-7B84-4A5A-AE61-7AD689BA944C}" destId="{70562103-ED34-49BB-8B23-06CFB50DCCDE}" srcOrd="1" destOrd="0" presId="urn:microsoft.com/office/officeart/2005/8/layout/orgChart1"/>
    <dgm:cxn modelId="{4354EEB2-3580-42C2-90D5-2B6E6288A21F}" type="presOf" srcId="{C96A400B-B3E7-4490-A8E5-EE7B4C9C0534}" destId="{9137FE08-AA7C-4AF4-B038-2DCE2B72A03F}" srcOrd="1" destOrd="0" presId="urn:microsoft.com/office/officeart/2005/8/layout/orgChart1"/>
    <dgm:cxn modelId="{C2993BBC-42D8-422D-BED9-FD439B496CA2}" srcId="{37CD5037-24F1-48A3-83F9-BD4B60CCABCA}" destId="{8F7D4405-9FEA-49DC-B5A5-402CD1555C03}" srcOrd="0" destOrd="0" parTransId="{C29122FF-529F-4AC6-B95D-3E35D6DAF171}" sibTransId="{A0AF27A2-1370-48B8-A65D-5424D8FA22A2}"/>
    <dgm:cxn modelId="{19A7DBC1-9703-4536-AD80-710B6875A698}" type="presOf" srcId="{8F7D4405-9FEA-49DC-B5A5-402CD1555C03}" destId="{ECB41796-959A-46BC-AD8F-0DAD42C534AA}" srcOrd="1" destOrd="0" presId="urn:microsoft.com/office/officeart/2005/8/layout/orgChart1"/>
    <dgm:cxn modelId="{EAEEECC4-B575-4305-816B-9A9C1DE572E8}" type="presOf" srcId="{FEF78F81-711B-449E-AC75-EAF48FB4D74C}" destId="{34618BA1-C8B4-4FE0-A4E0-DF7460140D55}" srcOrd="0" destOrd="0" presId="urn:microsoft.com/office/officeart/2005/8/layout/orgChart1"/>
    <dgm:cxn modelId="{451797D4-034D-4A68-8153-BB78BDE11C6B}" srcId="{8F7D4405-9FEA-49DC-B5A5-402CD1555C03}" destId="{C96A400B-B3E7-4490-A8E5-EE7B4C9C0534}" srcOrd="2" destOrd="0" parTransId="{A389E01F-F689-49BB-944D-752DDFB594DF}" sibTransId="{104724AA-A95F-4F6F-B8AA-D694F0CB9376}"/>
    <dgm:cxn modelId="{AAF54BD6-2902-47BF-AC06-7E41230C44E3}" srcId="{8F7D4405-9FEA-49DC-B5A5-402CD1555C03}" destId="{62D358E2-1609-464D-AF30-779863CACCFF}" srcOrd="0" destOrd="0" parTransId="{2AE44A5E-A917-4B78-812E-BF8FD94C0193}" sibTransId="{2676C9FB-08D4-4B6C-A413-AF95874EE1F0}"/>
    <dgm:cxn modelId="{E73711D9-CB58-4D1C-90B6-9707B4762A6B}" type="presOf" srcId="{70C55CA1-6DED-4FA3-8F3C-C3ABFB5B365E}" destId="{EA2D7FE0-DEE0-43D0-AE98-5EA24CFFBD00}" srcOrd="1" destOrd="0" presId="urn:microsoft.com/office/officeart/2005/8/layout/orgChart1"/>
    <dgm:cxn modelId="{4E682CE5-8A92-4C9A-B699-370D3B67A4E5}" type="presOf" srcId="{52680C47-2577-434C-8108-52B8E05F919E}" destId="{9987853F-E4DA-4953-B1E8-008ED3AD84B7}" srcOrd="0" destOrd="0" presId="urn:microsoft.com/office/officeart/2005/8/layout/orgChart1"/>
    <dgm:cxn modelId="{2A3ACEE7-0B12-4A18-BE52-822EAA96E938}" type="presOf" srcId="{B13628A1-2C27-45C5-9D19-4FD4AAB58A3E}" destId="{FBF1745E-35FC-47A3-A696-23E89A1E2C57}" srcOrd="0" destOrd="0" presId="urn:microsoft.com/office/officeart/2005/8/layout/orgChart1"/>
    <dgm:cxn modelId="{7B134EE8-0A3A-4712-A3A6-5539503C7CB6}" type="presOf" srcId="{9C675EC2-82BD-4420-83C1-F6DC2A7EF640}" destId="{B5378A38-5842-4DF3-A1BB-D9AAB401A033}" srcOrd="0" destOrd="0" presId="urn:microsoft.com/office/officeart/2005/8/layout/orgChart1"/>
    <dgm:cxn modelId="{7D54ABEA-14C6-4090-B626-431ACD5A987D}" type="presOf" srcId="{44F0B654-4E13-42E9-A8C5-BE8398AAE65F}" destId="{D95ACA86-5307-43AF-B574-7B902A13A4CA}" srcOrd="1" destOrd="0" presId="urn:microsoft.com/office/officeart/2005/8/layout/orgChart1"/>
    <dgm:cxn modelId="{DB5845F0-A36D-4ECE-A8F6-8CC8F46DDDAE}" type="presOf" srcId="{7857A4D0-5DB8-4C05-A03D-1DFA60BEDA0E}" destId="{DA71B5A0-C657-4518-87BA-54F3891F058F}" srcOrd="0" destOrd="0" presId="urn:microsoft.com/office/officeart/2005/8/layout/orgChart1"/>
    <dgm:cxn modelId="{6C5504F3-F21B-4BC8-A813-4F8F738D34B7}" type="presOf" srcId="{FEF78F81-711B-449E-AC75-EAF48FB4D74C}" destId="{AD96B303-1E07-4952-9C5E-66973BACFC1B}" srcOrd="1" destOrd="0" presId="urn:microsoft.com/office/officeart/2005/8/layout/orgChart1"/>
    <dgm:cxn modelId="{6CE67EFA-691A-4B76-8324-88176F981542}" srcId="{62D358E2-1609-464D-AF30-779863CACCFF}" destId="{FEF78F81-711B-449E-AC75-EAF48FB4D74C}" srcOrd="0" destOrd="0" parTransId="{9C675EC2-82BD-4420-83C1-F6DC2A7EF640}" sibTransId="{CC44CB1A-91F2-4D7A-88A9-FC627032513B}"/>
    <dgm:cxn modelId="{36C46A1F-7658-488F-B785-ED8DDB700DCE}" type="presParOf" srcId="{0CAB28DC-6D94-4C23-9704-BD019CFD3E93}" destId="{4EDCDE5A-8FD6-4204-BB32-26B481F5BF0D}" srcOrd="0" destOrd="0" presId="urn:microsoft.com/office/officeart/2005/8/layout/orgChart1"/>
    <dgm:cxn modelId="{2C67E491-88ED-4FAF-AB32-B45774DB5A0F}" type="presParOf" srcId="{4EDCDE5A-8FD6-4204-BB32-26B481F5BF0D}" destId="{B0D27135-5E31-4809-9CA7-8A1B681DA55B}" srcOrd="0" destOrd="0" presId="urn:microsoft.com/office/officeart/2005/8/layout/orgChart1"/>
    <dgm:cxn modelId="{5227599B-755E-48BC-B688-DFD99DBDA7D2}" type="presParOf" srcId="{B0D27135-5E31-4809-9CA7-8A1B681DA55B}" destId="{D59DE95E-0F2F-4FF1-B6A1-683AC024AFCC}" srcOrd="0" destOrd="0" presId="urn:microsoft.com/office/officeart/2005/8/layout/orgChart1"/>
    <dgm:cxn modelId="{D7C11410-5F70-401E-BA9D-33972ECA0E69}" type="presParOf" srcId="{B0D27135-5E31-4809-9CA7-8A1B681DA55B}" destId="{ECB41796-959A-46BC-AD8F-0DAD42C534AA}" srcOrd="1" destOrd="0" presId="urn:microsoft.com/office/officeart/2005/8/layout/orgChart1"/>
    <dgm:cxn modelId="{3FA671D4-D377-4DC3-907A-229EF62C5544}" type="presParOf" srcId="{4EDCDE5A-8FD6-4204-BB32-26B481F5BF0D}" destId="{3E7B211D-B9E8-43D8-AA98-841B3748843E}" srcOrd="1" destOrd="0" presId="urn:microsoft.com/office/officeart/2005/8/layout/orgChart1"/>
    <dgm:cxn modelId="{346A8005-07CB-494F-9999-45776365C61C}" type="presParOf" srcId="{3E7B211D-B9E8-43D8-AA98-841B3748843E}" destId="{24BF541E-DEFA-442A-BCBC-0CBE31DD5C44}" srcOrd="0" destOrd="0" presId="urn:microsoft.com/office/officeart/2005/8/layout/orgChart1"/>
    <dgm:cxn modelId="{9B9205EF-D79C-41DE-B061-C65AEFA957F3}" type="presParOf" srcId="{3E7B211D-B9E8-43D8-AA98-841B3748843E}" destId="{AD04D538-1808-4853-90AD-D032C11088D0}" srcOrd="1" destOrd="0" presId="urn:microsoft.com/office/officeart/2005/8/layout/orgChart1"/>
    <dgm:cxn modelId="{745C9C2A-1B12-4B9F-B349-C05DFD9FC5C9}" type="presParOf" srcId="{AD04D538-1808-4853-90AD-D032C11088D0}" destId="{F6CF9F67-1502-4335-A635-9D4288396E64}" srcOrd="0" destOrd="0" presId="urn:microsoft.com/office/officeart/2005/8/layout/orgChart1"/>
    <dgm:cxn modelId="{B96EB0C4-E992-4C1A-B974-3747C4F5001E}" type="presParOf" srcId="{F6CF9F67-1502-4335-A635-9D4288396E64}" destId="{2ACE1E69-3960-4F64-90BA-08EC20510364}" srcOrd="0" destOrd="0" presId="urn:microsoft.com/office/officeart/2005/8/layout/orgChart1"/>
    <dgm:cxn modelId="{6D664040-88A2-4A51-B035-E49383C13A65}" type="presParOf" srcId="{F6CF9F67-1502-4335-A635-9D4288396E64}" destId="{B986CE5A-E867-459E-83CC-3DFFB225E614}" srcOrd="1" destOrd="0" presId="urn:microsoft.com/office/officeart/2005/8/layout/orgChart1"/>
    <dgm:cxn modelId="{8ECD7FBA-CD8D-4981-B68A-99F698E59F99}" type="presParOf" srcId="{AD04D538-1808-4853-90AD-D032C11088D0}" destId="{03CCEB67-1060-4432-8306-25AC51E22F00}" srcOrd="1" destOrd="0" presId="urn:microsoft.com/office/officeart/2005/8/layout/orgChart1"/>
    <dgm:cxn modelId="{154D0BA3-C42E-4BEB-AB1A-822F4EB3D5AA}" type="presParOf" srcId="{03CCEB67-1060-4432-8306-25AC51E22F00}" destId="{B5378A38-5842-4DF3-A1BB-D9AAB401A033}" srcOrd="0" destOrd="0" presId="urn:microsoft.com/office/officeart/2005/8/layout/orgChart1"/>
    <dgm:cxn modelId="{14982CC8-5E64-43CA-B1D5-A08E17FE4B3C}" type="presParOf" srcId="{03CCEB67-1060-4432-8306-25AC51E22F00}" destId="{2226035D-E288-45FF-85AA-0611346FAE6B}" srcOrd="1" destOrd="0" presId="urn:microsoft.com/office/officeart/2005/8/layout/orgChart1"/>
    <dgm:cxn modelId="{5F568C8C-22CC-4CCF-8E87-E6BCD0B7A56D}" type="presParOf" srcId="{2226035D-E288-45FF-85AA-0611346FAE6B}" destId="{42519197-F4AA-40FD-B1A4-9968003D2322}" srcOrd="0" destOrd="0" presId="urn:microsoft.com/office/officeart/2005/8/layout/orgChart1"/>
    <dgm:cxn modelId="{3B58226D-19FC-4544-8C65-868B65703182}" type="presParOf" srcId="{42519197-F4AA-40FD-B1A4-9968003D2322}" destId="{34618BA1-C8B4-4FE0-A4E0-DF7460140D55}" srcOrd="0" destOrd="0" presId="urn:microsoft.com/office/officeart/2005/8/layout/orgChart1"/>
    <dgm:cxn modelId="{44574D43-4F98-4A75-A46A-84E54F07D1D5}" type="presParOf" srcId="{42519197-F4AA-40FD-B1A4-9968003D2322}" destId="{AD96B303-1E07-4952-9C5E-66973BACFC1B}" srcOrd="1" destOrd="0" presId="urn:microsoft.com/office/officeart/2005/8/layout/orgChart1"/>
    <dgm:cxn modelId="{85D1A1C8-4C55-441A-8F6D-5E2C2E90D184}" type="presParOf" srcId="{2226035D-E288-45FF-85AA-0611346FAE6B}" destId="{8A25ADE9-F15B-4BD8-A25B-1B8E4D6E5E1A}" srcOrd="1" destOrd="0" presId="urn:microsoft.com/office/officeart/2005/8/layout/orgChart1"/>
    <dgm:cxn modelId="{CF622F59-8B91-4B0F-9B96-FD800A85F069}" type="presParOf" srcId="{2226035D-E288-45FF-85AA-0611346FAE6B}" destId="{C7F59E27-5B49-4017-9F1B-B7B93ED845F4}" srcOrd="2" destOrd="0" presId="urn:microsoft.com/office/officeart/2005/8/layout/orgChart1"/>
    <dgm:cxn modelId="{4F94FCA8-CC90-4056-84E8-C6DB3E2986F7}" type="presParOf" srcId="{AD04D538-1808-4853-90AD-D032C11088D0}" destId="{90CFB90E-BCB1-4F16-B4F8-CA4B021F05D3}" srcOrd="2" destOrd="0" presId="urn:microsoft.com/office/officeart/2005/8/layout/orgChart1"/>
    <dgm:cxn modelId="{E6BAC562-5582-411B-8724-0D4A6110DF62}" type="presParOf" srcId="{3E7B211D-B9E8-43D8-AA98-841B3748843E}" destId="{DA71B5A0-C657-4518-87BA-54F3891F058F}" srcOrd="2" destOrd="0" presId="urn:microsoft.com/office/officeart/2005/8/layout/orgChart1"/>
    <dgm:cxn modelId="{D727E79A-442C-4336-9021-C2C6263B20AE}" type="presParOf" srcId="{3E7B211D-B9E8-43D8-AA98-841B3748843E}" destId="{92F13E02-2914-4916-BED8-C74979E74063}" srcOrd="3" destOrd="0" presId="urn:microsoft.com/office/officeart/2005/8/layout/orgChart1"/>
    <dgm:cxn modelId="{A2E521F1-1C71-4061-A80B-44635C0285BD}" type="presParOf" srcId="{92F13E02-2914-4916-BED8-C74979E74063}" destId="{41C277CD-5B25-4E97-878F-5261777DA874}" srcOrd="0" destOrd="0" presId="urn:microsoft.com/office/officeart/2005/8/layout/orgChart1"/>
    <dgm:cxn modelId="{3A359F58-BCCA-4D9C-A3F7-65D8751ABE19}" type="presParOf" srcId="{41C277CD-5B25-4E97-878F-5261777DA874}" destId="{E3C68C03-C830-45CB-91E3-4147C101BB50}" srcOrd="0" destOrd="0" presId="urn:microsoft.com/office/officeart/2005/8/layout/orgChart1"/>
    <dgm:cxn modelId="{A84DB252-5E6D-48D1-949C-0D03443D7108}" type="presParOf" srcId="{41C277CD-5B25-4E97-878F-5261777DA874}" destId="{F91342AA-B72A-46A1-8513-1AB0DCA06D29}" srcOrd="1" destOrd="0" presId="urn:microsoft.com/office/officeart/2005/8/layout/orgChart1"/>
    <dgm:cxn modelId="{BAD35C0F-B81B-4400-AC17-48F0DF2A5102}" type="presParOf" srcId="{92F13E02-2914-4916-BED8-C74979E74063}" destId="{01577D01-3BEB-434C-A222-EB2306995C6F}" srcOrd="1" destOrd="0" presId="urn:microsoft.com/office/officeart/2005/8/layout/orgChart1"/>
    <dgm:cxn modelId="{C248D72A-5A88-4AA8-B42C-9169376C7929}" type="presParOf" srcId="{01577D01-3BEB-434C-A222-EB2306995C6F}" destId="{139457AF-D763-4E35-917C-8684BEA71165}" srcOrd="0" destOrd="0" presId="urn:microsoft.com/office/officeart/2005/8/layout/orgChart1"/>
    <dgm:cxn modelId="{23795D78-F72A-44DE-91A4-0A6AB8F535C1}" type="presParOf" srcId="{01577D01-3BEB-434C-A222-EB2306995C6F}" destId="{ACB22C7C-EDD2-4BDF-814B-0A06AEE0D671}" srcOrd="1" destOrd="0" presId="urn:microsoft.com/office/officeart/2005/8/layout/orgChart1"/>
    <dgm:cxn modelId="{5D305EA3-E5D4-4429-8702-B8EC4B32906A}" type="presParOf" srcId="{ACB22C7C-EDD2-4BDF-814B-0A06AEE0D671}" destId="{B178B4FC-8622-4192-95B5-B918DD513648}" srcOrd="0" destOrd="0" presId="urn:microsoft.com/office/officeart/2005/8/layout/orgChart1"/>
    <dgm:cxn modelId="{FF384B3E-405C-4B2F-833C-C1691878A446}" type="presParOf" srcId="{B178B4FC-8622-4192-95B5-B918DD513648}" destId="{0A0CA3AE-BF63-42DC-BED0-0EEAE8E4FC2A}" srcOrd="0" destOrd="0" presId="urn:microsoft.com/office/officeart/2005/8/layout/orgChart1"/>
    <dgm:cxn modelId="{EFF280AA-589A-48B5-B2AC-93E5D92344E8}" type="presParOf" srcId="{B178B4FC-8622-4192-95B5-B918DD513648}" destId="{1B7BB5DF-6816-4724-A3FA-CF58BB943F19}" srcOrd="1" destOrd="0" presId="urn:microsoft.com/office/officeart/2005/8/layout/orgChart1"/>
    <dgm:cxn modelId="{FA63D886-6767-4739-852B-B162C6B8136E}" type="presParOf" srcId="{ACB22C7C-EDD2-4BDF-814B-0A06AEE0D671}" destId="{6CC92EED-CEEA-4607-9FBD-0730BCFE1B9F}" srcOrd="1" destOrd="0" presId="urn:microsoft.com/office/officeart/2005/8/layout/orgChart1"/>
    <dgm:cxn modelId="{8C3B241E-60A3-43C9-84CE-BB1B7C8C2CEA}" type="presParOf" srcId="{ACB22C7C-EDD2-4BDF-814B-0A06AEE0D671}" destId="{DE49CB48-5036-42AB-8AEB-63BD920D4475}" srcOrd="2" destOrd="0" presId="urn:microsoft.com/office/officeart/2005/8/layout/orgChart1"/>
    <dgm:cxn modelId="{98683E36-E281-41F7-A862-36673E187AB4}" type="presParOf" srcId="{92F13E02-2914-4916-BED8-C74979E74063}" destId="{E229DD70-F947-419E-8DB3-FCF44DC0FBF6}" srcOrd="2" destOrd="0" presId="urn:microsoft.com/office/officeart/2005/8/layout/orgChart1"/>
    <dgm:cxn modelId="{0E4B0977-E09E-4F0C-AC1A-1213F256AA38}" type="presParOf" srcId="{3E7B211D-B9E8-43D8-AA98-841B3748843E}" destId="{E552FBCC-2B16-4B18-9B8E-1DD176644ED6}" srcOrd="4" destOrd="0" presId="urn:microsoft.com/office/officeart/2005/8/layout/orgChart1"/>
    <dgm:cxn modelId="{0930EB32-5E4B-4E28-AF0D-BC94E53A0C40}" type="presParOf" srcId="{3E7B211D-B9E8-43D8-AA98-841B3748843E}" destId="{6AA810E4-7E12-4E20-AA5F-F17F6612D934}" srcOrd="5" destOrd="0" presId="urn:microsoft.com/office/officeart/2005/8/layout/orgChart1"/>
    <dgm:cxn modelId="{BCE5874A-B144-4B58-985E-836291E77830}" type="presParOf" srcId="{6AA810E4-7E12-4E20-AA5F-F17F6612D934}" destId="{81EFE6A4-6153-4129-8E6E-F17C916F79A8}" srcOrd="0" destOrd="0" presId="urn:microsoft.com/office/officeart/2005/8/layout/orgChart1"/>
    <dgm:cxn modelId="{D18D0E6F-E19A-4708-9FDC-C6C2C565AB63}" type="presParOf" srcId="{81EFE6A4-6153-4129-8E6E-F17C916F79A8}" destId="{089574C0-90EE-48D7-92BC-13AC366674ED}" srcOrd="0" destOrd="0" presId="urn:microsoft.com/office/officeart/2005/8/layout/orgChart1"/>
    <dgm:cxn modelId="{B23E8225-EC7A-47B3-B67D-E5156C528FA1}" type="presParOf" srcId="{81EFE6A4-6153-4129-8E6E-F17C916F79A8}" destId="{9137FE08-AA7C-4AF4-B038-2DCE2B72A03F}" srcOrd="1" destOrd="0" presId="urn:microsoft.com/office/officeart/2005/8/layout/orgChart1"/>
    <dgm:cxn modelId="{A6BECC68-1D02-4D1B-A2A9-EC498353D828}" type="presParOf" srcId="{6AA810E4-7E12-4E20-AA5F-F17F6612D934}" destId="{F5A773C3-8063-412B-A375-9461D65411BD}" srcOrd="1" destOrd="0" presId="urn:microsoft.com/office/officeart/2005/8/layout/orgChart1"/>
    <dgm:cxn modelId="{B95235D6-7657-406E-909C-B46F11545AA4}" type="presParOf" srcId="{F5A773C3-8063-412B-A375-9461D65411BD}" destId="{C687728E-BFFC-4A5A-B539-7017E15BA959}" srcOrd="0" destOrd="0" presId="urn:microsoft.com/office/officeart/2005/8/layout/orgChart1"/>
    <dgm:cxn modelId="{AD35E3D3-138C-4839-867F-B57E24871376}" type="presParOf" srcId="{F5A773C3-8063-412B-A375-9461D65411BD}" destId="{6F04F434-7646-4B87-AEA3-301627DADED0}" srcOrd="1" destOrd="0" presId="urn:microsoft.com/office/officeart/2005/8/layout/orgChart1"/>
    <dgm:cxn modelId="{8400361C-4FFF-454D-A9F0-1B0B5301768E}" type="presParOf" srcId="{6F04F434-7646-4B87-AEA3-301627DADED0}" destId="{40B628A3-20F6-4106-84BF-2383B6353FB5}" srcOrd="0" destOrd="0" presId="urn:microsoft.com/office/officeart/2005/8/layout/orgChart1"/>
    <dgm:cxn modelId="{2662887D-033D-449A-8F61-CF0AE1BE4370}" type="presParOf" srcId="{40B628A3-20F6-4106-84BF-2383B6353FB5}" destId="{FBF1745E-35FC-47A3-A696-23E89A1E2C57}" srcOrd="0" destOrd="0" presId="urn:microsoft.com/office/officeart/2005/8/layout/orgChart1"/>
    <dgm:cxn modelId="{0C8E48AD-0D47-45C2-A9FE-A0CB0F086EFB}" type="presParOf" srcId="{40B628A3-20F6-4106-84BF-2383B6353FB5}" destId="{41D6889D-72C3-40B5-A88A-1E8DA79A26CF}" srcOrd="1" destOrd="0" presId="urn:microsoft.com/office/officeart/2005/8/layout/orgChart1"/>
    <dgm:cxn modelId="{BD52593F-50F6-4A35-851F-3C93AEFDB612}" type="presParOf" srcId="{6F04F434-7646-4B87-AEA3-301627DADED0}" destId="{9C46CCA3-7B13-4689-BCCE-B77F1C1B7CCC}" srcOrd="1" destOrd="0" presId="urn:microsoft.com/office/officeart/2005/8/layout/orgChart1"/>
    <dgm:cxn modelId="{C795259C-564C-4CEF-BE0F-C9B41ED68350}" type="presParOf" srcId="{6F04F434-7646-4B87-AEA3-301627DADED0}" destId="{24CA7253-99AE-4C14-90C2-3A27B323CAB3}" srcOrd="2" destOrd="0" presId="urn:microsoft.com/office/officeart/2005/8/layout/orgChart1"/>
    <dgm:cxn modelId="{1985654A-1A7E-44E1-A76E-2695E5624907}" type="presParOf" srcId="{6AA810E4-7E12-4E20-AA5F-F17F6612D934}" destId="{47DABBE5-8D7A-4B6F-8618-00B9F3F13164}" srcOrd="2" destOrd="0" presId="urn:microsoft.com/office/officeart/2005/8/layout/orgChart1"/>
    <dgm:cxn modelId="{650A5E39-6EC7-4773-B388-1748D1F73EC6}" type="presParOf" srcId="{3E7B211D-B9E8-43D8-AA98-841B3748843E}" destId="{8E91153C-50C9-4FE4-860E-EB2E7783884B}" srcOrd="6" destOrd="0" presId="urn:microsoft.com/office/officeart/2005/8/layout/orgChart1"/>
    <dgm:cxn modelId="{C55016AF-3F72-476E-BD64-57177804AB78}" type="presParOf" srcId="{3E7B211D-B9E8-43D8-AA98-841B3748843E}" destId="{BB429B36-366A-4239-989F-04DB8FCEACD2}" srcOrd="7" destOrd="0" presId="urn:microsoft.com/office/officeart/2005/8/layout/orgChart1"/>
    <dgm:cxn modelId="{0D594922-18BE-48C4-B92A-CC8D2ACA7AF5}" type="presParOf" srcId="{BB429B36-366A-4239-989F-04DB8FCEACD2}" destId="{80F61FA4-C864-4542-842D-3ECFC12C94FC}" srcOrd="0" destOrd="0" presId="urn:microsoft.com/office/officeart/2005/8/layout/orgChart1"/>
    <dgm:cxn modelId="{7E1EB35A-85BE-42CD-A99D-1B57753F2FEB}" type="presParOf" srcId="{80F61FA4-C864-4542-842D-3ECFC12C94FC}" destId="{9987853F-E4DA-4953-B1E8-008ED3AD84B7}" srcOrd="0" destOrd="0" presId="urn:microsoft.com/office/officeart/2005/8/layout/orgChart1"/>
    <dgm:cxn modelId="{21C61EAC-3F31-4439-8B1F-B1D74D4D3DFD}" type="presParOf" srcId="{80F61FA4-C864-4542-842D-3ECFC12C94FC}" destId="{C50EDED0-BF96-4280-8D58-6B5DE9C57CDF}" srcOrd="1" destOrd="0" presId="urn:microsoft.com/office/officeart/2005/8/layout/orgChart1"/>
    <dgm:cxn modelId="{698E347E-F465-43A2-9BE3-5A1AFD079E75}" type="presParOf" srcId="{BB429B36-366A-4239-989F-04DB8FCEACD2}" destId="{ACE7328D-DF58-4659-A581-4C5AF355767C}" srcOrd="1" destOrd="0" presId="urn:microsoft.com/office/officeart/2005/8/layout/orgChart1"/>
    <dgm:cxn modelId="{6FDC1D34-9DD0-45B6-AB35-1F0AA07AEC46}" type="presParOf" srcId="{ACE7328D-DF58-4659-A581-4C5AF355767C}" destId="{28A9DDA4-E21F-4599-8B1B-5C9C32DF2AA6}" srcOrd="0" destOrd="0" presId="urn:microsoft.com/office/officeart/2005/8/layout/orgChart1"/>
    <dgm:cxn modelId="{2644A7D8-1EDC-48AC-9C89-994790B77222}" type="presParOf" srcId="{ACE7328D-DF58-4659-A581-4C5AF355767C}" destId="{3CBC3245-9C6D-4927-85A3-0BE5F2EE5949}" srcOrd="1" destOrd="0" presId="urn:microsoft.com/office/officeart/2005/8/layout/orgChart1"/>
    <dgm:cxn modelId="{23C0F88B-D82A-43E4-9666-BED817BADC56}" type="presParOf" srcId="{3CBC3245-9C6D-4927-85A3-0BE5F2EE5949}" destId="{71AD41D1-54FF-429C-89A8-A99D35DED653}" srcOrd="0" destOrd="0" presId="urn:microsoft.com/office/officeart/2005/8/layout/orgChart1"/>
    <dgm:cxn modelId="{9C1F0696-2E3D-4EAF-A485-5ECDF8C83A9B}" type="presParOf" srcId="{71AD41D1-54FF-429C-89A8-A99D35DED653}" destId="{9182677B-245C-4DE5-8C24-4EB0B5365AD4}" srcOrd="0" destOrd="0" presId="urn:microsoft.com/office/officeart/2005/8/layout/orgChart1"/>
    <dgm:cxn modelId="{46880BC2-CB77-4987-AAA5-68141C3538E7}" type="presParOf" srcId="{71AD41D1-54FF-429C-89A8-A99D35DED653}" destId="{DF5A5F82-CD9D-40A0-80B6-5774D2A0BC31}" srcOrd="1" destOrd="0" presId="urn:microsoft.com/office/officeart/2005/8/layout/orgChart1"/>
    <dgm:cxn modelId="{184AC41A-4563-4B63-B4D3-6492DDBC21C3}" type="presParOf" srcId="{3CBC3245-9C6D-4927-85A3-0BE5F2EE5949}" destId="{7397D6FE-B1DC-4722-A809-F43E7549403F}" srcOrd="1" destOrd="0" presId="urn:microsoft.com/office/officeart/2005/8/layout/orgChart1"/>
    <dgm:cxn modelId="{46A4DF6D-B8C0-4102-9299-E9C7DE2788BE}" type="presParOf" srcId="{3CBC3245-9C6D-4927-85A3-0BE5F2EE5949}" destId="{0A0728ED-715B-4C57-A8EF-E0CBADAE9890}" srcOrd="2" destOrd="0" presId="urn:microsoft.com/office/officeart/2005/8/layout/orgChart1"/>
    <dgm:cxn modelId="{93DA6AC5-C001-428E-B44C-4351ACB88274}" type="presParOf" srcId="{BB429B36-366A-4239-989F-04DB8FCEACD2}" destId="{3D44E82A-7C8F-4187-BC46-A7FB5521F288}" srcOrd="2" destOrd="0" presId="urn:microsoft.com/office/officeart/2005/8/layout/orgChart1"/>
    <dgm:cxn modelId="{77B9F012-1843-4C05-A91C-38148A564C49}" type="presParOf" srcId="{3E7B211D-B9E8-43D8-AA98-841B3748843E}" destId="{3446B764-C621-4CF8-BFEA-0539FFCE9B10}" srcOrd="8" destOrd="0" presId="urn:microsoft.com/office/officeart/2005/8/layout/orgChart1"/>
    <dgm:cxn modelId="{BAC7D46B-BC0F-4F18-B9BD-529BA9A7DB5D}" type="presParOf" srcId="{3E7B211D-B9E8-43D8-AA98-841B3748843E}" destId="{BD1F6AA5-0558-4C27-927A-1036B5262236}" srcOrd="9" destOrd="0" presId="urn:microsoft.com/office/officeart/2005/8/layout/orgChart1"/>
    <dgm:cxn modelId="{D86BCC55-914D-4C55-80DD-B43B45C3D982}" type="presParOf" srcId="{BD1F6AA5-0558-4C27-927A-1036B5262236}" destId="{94D6568B-E19B-4708-95E8-82034E9B5EED}" srcOrd="0" destOrd="0" presId="urn:microsoft.com/office/officeart/2005/8/layout/orgChart1"/>
    <dgm:cxn modelId="{F67D14D2-15C4-49C6-9081-C4B96FB5E029}" type="presParOf" srcId="{94D6568B-E19B-4708-95E8-82034E9B5EED}" destId="{66E8A333-D9E7-4357-B08D-EA65E59E98C6}" srcOrd="0" destOrd="0" presId="urn:microsoft.com/office/officeart/2005/8/layout/orgChart1"/>
    <dgm:cxn modelId="{95C32128-5B76-474A-898E-C370F5532C65}" type="presParOf" srcId="{94D6568B-E19B-4708-95E8-82034E9B5EED}" destId="{EA2D7FE0-DEE0-43D0-AE98-5EA24CFFBD00}" srcOrd="1" destOrd="0" presId="urn:microsoft.com/office/officeart/2005/8/layout/orgChart1"/>
    <dgm:cxn modelId="{535DBF0D-5FBA-4D9B-A4A0-AAC8C3FA425D}" type="presParOf" srcId="{BD1F6AA5-0558-4C27-927A-1036B5262236}" destId="{734EEBE0-DD4E-4B28-88C6-8485166F7680}" srcOrd="1" destOrd="0" presId="urn:microsoft.com/office/officeart/2005/8/layout/orgChart1"/>
    <dgm:cxn modelId="{4D77AB4F-F0C7-4E4D-A3A9-D215A2258DB7}" type="presParOf" srcId="{734EEBE0-DD4E-4B28-88C6-8485166F7680}" destId="{10C2529A-B670-49ED-9E5A-47AC932346D9}" srcOrd="0" destOrd="0" presId="urn:microsoft.com/office/officeart/2005/8/layout/orgChart1"/>
    <dgm:cxn modelId="{381513A6-0B21-4C6A-B2B0-91F6B801EEA3}" type="presParOf" srcId="{734EEBE0-DD4E-4B28-88C6-8485166F7680}" destId="{9975CCF7-78C4-4197-8BC2-D4AC8A98068E}" srcOrd="1" destOrd="0" presId="urn:microsoft.com/office/officeart/2005/8/layout/orgChart1"/>
    <dgm:cxn modelId="{325AE596-217B-4855-98DC-1191DC3D6479}" type="presParOf" srcId="{9975CCF7-78C4-4197-8BC2-D4AC8A98068E}" destId="{9F1AA879-450A-4BE9-94C2-6B83B0BB0E7C}" srcOrd="0" destOrd="0" presId="urn:microsoft.com/office/officeart/2005/8/layout/orgChart1"/>
    <dgm:cxn modelId="{66A875CA-056C-43B2-8AB9-8F807E129E15}" type="presParOf" srcId="{9F1AA879-450A-4BE9-94C2-6B83B0BB0E7C}" destId="{02D239AD-1886-40DC-B0B0-CD7FF8FD0DE4}" srcOrd="0" destOrd="0" presId="urn:microsoft.com/office/officeart/2005/8/layout/orgChart1"/>
    <dgm:cxn modelId="{54AB31F2-0DC6-4467-87F8-4B393DB9A790}" type="presParOf" srcId="{9F1AA879-450A-4BE9-94C2-6B83B0BB0E7C}" destId="{CB44C6D6-ECA9-435F-9B1B-2A754132C47C}" srcOrd="1" destOrd="0" presId="urn:microsoft.com/office/officeart/2005/8/layout/orgChart1"/>
    <dgm:cxn modelId="{25786214-91FB-4CD3-94B0-C310154C9941}" type="presParOf" srcId="{9975CCF7-78C4-4197-8BC2-D4AC8A98068E}" destId="{4B148C80-0CE6-429A-92B4-68466CF30C7E}" srcOrd="1" destOrd="0" presId="urn:microsoft.com/office/officeart/2005/8/layout/orgChart1"/>
    <dgm:cxn modelId="{AC6CBF9B-690B-4292-A90F-CF9972B7585A}" type="presParOf" srcId="{9975CCF7-78C4-4197-8BC2-D4AC8A98068E}" destId="{DD77DD77-DA9C-4ADE-9055-E220737DE315}" srcOrd="2" destOrd="0" presId="urn:microsoft.com/office/officeart/2005/8/layout/orgChart1"/>
    <dgm:cxn modelId="{97FD93BC-EB79-4F9A-8047-47E6CC6D4F5F}" type="presParOf" srcId="{BD1F6AA5-0558-4C27-927A-1036B5262236}" destId="{B76BC706-F0BB-48F3-A5A6-B57C12994F12}" srcOrd="2" destOrd="0" presId="urn:microsoft.com/office/officeart/2005/8/layout/orgChart1"/>
    <dgm:cxn modelId="{2B4F1A48-AC0B-487B-9710-4189FF0FBBF2}" type="presParOf" srcId="{3E7B211D-B9E8-43D8-AA98-841B3748843E}" destId="{CDED1721-0E92-4CDD-B2A7-05AE21F27B90}" srcOrd="10" destOrd="0" presId="urn:microsoft.com/office/officeart/2005/8/layout/orgChart1"/>
    <dgm:cxn modelId="{FFB23C7C-F5FE-49EE-BD64-8D93D978C4C7}" type="presParOf" srcId="{3E7B211D-B9E8-43D8-AA98-841B3748843E}" destId="{645F0576-DAB5-4FC9-B1FE-3ADC3762AC8E}" srcOrd="11" destOrd="0" presId="urn:microsoft.com/office/officeart/2005/8/layout/orgChart1"/>
    <dgm:cxn modelId="{9CEA0E96-8BA1-4C2E-8716-D03C4FA08310}" type="presParOf" srcId="{645F0576-DAB5-4FC9-B1FE-3ADC3762AC8E}" destId="{258AD922-3008-4D09-9E11-46C9602CF6F8}" srcOrd="0" destOrd="0" presId="urn:microsoft.com/office/officeart/2005/8/layout/orgChart1"/>
    <dgm:cxn modelId="{C544852F-B798-4EC4-AF52-0E3814C582AC}" type="presParOf" srcId="{258AD922-3008-4D09-9E11-46C9602CF6F8}" destId="{3C7F8EA1-4AC4-48E4-BAF2-3B5028F73107}" srcOrd="0" destOrd="0" presId="urn:microsoft.com/office/officeart/2005/8/layout/orgChart1"/>
    <dgm:cxn modelId="{8349508F-5232-4D6D-BB87-FCB48D2A6F00}" type="presParOf" srcId="{258AD922-3008-4D09-9E11-46C9602CF6F8}" destId="{D95ACA86-5307-43AF-B574-7B902A13A4CA}" srcOrd="1" destOrd="0" presId="urn:microsoft.com/office/officeart/2005/8/layout/orgChart1"/>
    <dgm:cxn modelId="{C7427208-2373-4663-8E2B-2C7DF83515AD}" type="presParOf" srcId="{645F0576-DAB5-4FC9-B1FE-3ADC3762AC8E}" destId="{E0DAF4AB-0041-4395-9D09-DD51EF9D96BA}" srcOrd="1" destOrd="0" presId="urn:microsoft.com/office/officeart/2005/8/layout/orgChart1"/>
    <dgm:cxn modelId="{6A92C3F1-7D80-4897-A1E9-2245ADB9A47B}" type="presParOf" srcId="{E0DAF4AB-0041-4395-9D09-DD51EF9D96BA}" destId="{27607CA6-B959-4C17-8E40-731F9FECAA93}" srcOrd="0" destOrd="0" presId="urn:microsoft.com/office/officeart/2005/8/layout/orgChart1"/>
    <dgm:cxn modelId="{45AD5F97-EF38-4569-99B6-C641DF7A2D41}" type="presParOf" srcId="{E0DAF4AB-0041-4395-9D09-DD51EF9D96BA}" destId="{812669D3-D871-4110-86BD-81C15716FA7E}" srcOrd="1" destOrd="0" presId="urn:microsoft.com/office/officeart/2005/8/layout/orgChart1"/>
    <dgm:cxn modelId="{11B76DB0-FBB4-498D-9E51-40D6674CE2E6}" type="presParOf" srcId="{812669D3-D871-4110-86BD-81C15716FA7E}" destId="{02849946-FF99-44FA-A239-D6F94F01B42A}" srcOrd="0" destOrd="0" presId="urn:microsoft.com/office/officeart/2005/8/layout/orgChart1"/>
    <dgm:cxn modelId="{D1CCB786-790C-4448-BFB5-0648C037164E}" type="presParOf" srcId="{02849946-FF99-44FA-A239-D6F94F01B42A}" destId="{770FDCD5-B082-4F22-B214-23ED48E7742B}" srcOrd="0" destOrd="0" presId="urn:microsoft.com/office/officeart/2005/8/layout/orgChart1"/>
    <dgm:cxn modelId="{571A702C-B428-44AB-8BE1-7DBF4FC772DD}" type="presParOf" srcId="{02849946-FF99-44FA-A239-D6F94F01B42A}" destId="{70562103-ED34-49BB-8B23-06CFB50DCCDE}" srcOrd="1" destOrd="0" presId="urn:microsoft.com/office/officeart/2005/8/layout/orgChart1"/>
    <dgm:cxn modelId="{7C6ACE34-9E2D-4B5E-B3A1-308A6AC679A2}" type="presParOf" srcId="{812669D3-D871-4110-86BD-81C15716FA7E}" destId="{C0D6E4A1-236A-40B7-AC01-71A41EDD9303}" srcOrd="1" destOrd="0" presId="urn:microsoft.com/office/officeart/2005/8/layout/orgChart1"/>
    <dgm:cxn modelId="{44FD7ADC-3BB8-4FB1-82ED-E4D93FDA4F5B}" type="presParOf" srcId="{812669D3-D871-4110-86BD-81C15716FA7E}" destId="{E187B196-41C1-48CF-9B4E-C6C2D5F16F48}" srcOrd="2" destOrd="0" presId="urn:microsoft.com/office/officeart/2005/8/layout/orgChart1"/>
    <dgm:cxn modelId="{ED599FF8-B234-43B5-A05E-8334FEC91830}" type="presParOf" srcId="{645F0576-DAB5-4FC9-B1FE-3ADC3762AC8E}" destId="{39F07E86-7A3D-47EC-A05D-078FCB094675}" srcOrd="2" destOrd="0" presId="urn:microsoft.com/office/officeart/2005/8/layout/orgChart1"/>
    <dgm:cxn modelId="{DE1867E6-1321-4F94-B9E6-91BFF5319264}" type="presParOf" srcId="{4EDCDE5A-8FD6-4204-BB32-26B481F5BF0D}" destId="{8FABC401-E89B-4956-83BD-04E591CBFF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40E062-225E-4FA9-AEAD-A74BDD47F135}" type="doc">
      <dgm:prSet loTypeId="urn:microsoft.com/office/officeart/2005/8/layout/chevron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L"/>
        </a:p>
      </dgm:t>
    </dgm:pt>
    <dgm:pt modelId="{02849DBF-1A3B-4DC3-B26E-18F6AFFF5BF1}">
      <dgm:prSet phldrT="[Texto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s-C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Inicio</a:t>
          </a:r>
        </a:p>
      </dgm:t>
    </dgm:pt>
    <dgm:pt modelId="{7566ABFB-BE18-499B-90D7-0FC989A9D894}" type="parTrans" cxnId="{6BD1DE5D-F0B6-4653-93D8-77FA093BAD35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8AA250-DF84-4444-8D09-1144C59A8B50}" type="sibTrans" cxnId="{6BD1DE5D-F0B6-4653-93D8-77FA093BAD35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F52603-8748-42BC-AAFB-323D0F1054F7}">
      <dgm:prSet phldrT="[Texto]"/>
      <dgm:spPr>
        <a:solidFill>
          <a:srgbClr val="FF9999">
            <a:alpha val="90000"/>
          </a:srgbClr>
        </a:solidFill>
        <a:ln>
          <a:noFill/>
        </a:ln>
      </dgm:spPr>
      <dgm:t>
        <a:bodyPr/>
        <a:lstStyle/>
        <a:p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De oficio por la Compañía</a:t>
          </a:r>
        </a:p>
      </dgm:t>
    </dgm:pt>
    <dgm:pt modelId="{16579F66-07F7-4156-A1DA-2884EB0DF001}" type="parTrans" cxnId="{EBC11A08-ED18-4D2C-A8A5-673C03B1AF94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1822C-48A7-4AB6-9E6D-A9F37CDAFA29}" type="sibTrans" cxnId="{EBC11A08-ED18-4D2C-A8A5-673C03B1AF94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4B7DF8-1C09-4B05-AE47-684BED47269B}">
      <dgm:prSet phldrT="[Texto]"/>
      <dgm:spPr>
        <a:solidFill>
          <a:srgbClr val="FF9999">
            <a:alpha val="90000"/>
          </a:srgbClr>
        </a:solidFill>
        <a:ln>
          <a:noFill/>
        </a:ln>
      </dgm:spPr>
      <dgm:t>
        <a:bodyPr/>
        <a:lstStyle/>
        <a:p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Por denuncia anónima o no, por algún canal dispuesto para ello.</a:t>
          </a:r>
        </a:p>
      </dgm:t>
    </dgm:pt>
    <dgm:pt modelId="{544F99AC-B803-4966-BCBE-E80DCF91A61E}" type="parTrans" cxnId="{B527D59A-9113-4A9D-A6CB-93C67F7CC13C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888590-4317-471B-A0C4-7A85643E02B8}" type="sibTrans" cxnId="{B527D59A-9113-4A9D-A6CB-93C67F7CC13C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D29C3F-3837-4FB9-BC92-7C924320C100}">
      <dgm:prSet phldrT="[Texto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s-C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Admisibilidad</a:t>
          </a:r>
        </a:p>
      </dgm:t>
    </dgm:pt>
    <dgm:pt modelId="{F8E1990C-4D65-41A0-8E1C-B89BC4FF8517}" type="parTrans" cxnId="{CA9250B7-852D-4945-B15F-306155793949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D0F1B5-E71D-4675-9D32-A9FC8F5B4401}" type="sibTrans" cxnId="{CA9250B7-852D-4945-B15F-306155793949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EB44FA-8517-48BF-8B5E-15648C4EC0AC}">
      <dgm:prSet phldrT="[Texto]"/>
      <dgm:spPr>
        <a:solidFill>
          <a:srgbClr val="FF9999">
            <a:alpha val="90000"/>
          </a:srgbClr>
        </a:solidFill>
        <a:ln>
          <a:noFill/>
        </a:ln>
      </dgm:spPr>
      <dgm:t>
        <a:bodyPr/>
        <a:lstStyle/>
        <a:p>
          <a:pPr algn="l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Requisitos de denuncia (suficientes como para poder iniciar investigación, por ejemplo, descripción general del incidente, posibles involucrados, fecha, antecedentes, etc.).</a:t>
          </a:r>
        </a:p>
      </dgm:t>
    </dgm:pt>
    <dgm:pt modelId="{3472D48B-6CAA-448E-9B8B-364C723E3A68}" type="parTrans" cxnId="{EE17CB85-BF9C-47BD-B9F8-47587008D6E4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82FE9B-DA99-43FF-83E3-5FC19B02A7D7}" type="sibTrans" cxnId="{EE17CB85-BF9C-47BD-B9F8-47587008D6E4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B5FFA6-5A30-4AB1-95E0-BE52797CD20E}">
      <dgm:prSet phldrT="[Texto]"/>
      <dgm:spPr>
        <a:solidFill>
          <a:srgbClr val="FF9999">
            <a:alpha val="90000"/>
          </a:srgbClr>
        </a:solidFill>
        <a:ln>
          <a:noFill/>
        </a:ln>
      </dgm:spPr>
      <dgm:t>
        <a:bodyPr/>
        <a:lstStyle/>
        <a:p>
          <a:pPr algn="just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Formales (correcto ingreso de denuncia, cumplimiento de requisitos, clasificación de gravedad, efectividad de posible infracción a políticas corporativas).</a:t>
          </a:r>
        </a:p>
      </dgm:t>
    </dgm:pt>
    <dgm:pt modelId="{EEED01F5-15B5-4CDD-9DDF-094ECCD72EB2}" type="parTrans" cxnId="{090F8ECA-131C-4D8C-96CB-351C4B1270FB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97FC80-00BF-4232-A92F-2E739B6608BF}" type="sibTrans" cxnId="{090F8ECA-131C-4D8C-96CB-351C4B1270FB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47CF13-5AC0-4E57-9E47-C468BFA32677}">
      <dgm:prSet phldrT="[Texto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s-C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Designación Investigador</a:t>
          </a:r>
        </a:p>
      </dgm:t>
    </dgm:pt>
    <dgm:pt modelId="{99950AC3-153B-4B54-8129-1A49060E360F}" type="parTrans" cxnId="{328D767F-149B-418B-AA0B-4ADD16FD3342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9C650A-62F9-4C95-8994-44145FD61E5D}" type="sibTrans" cxnId="{328D767F-149B-418B-AA0B-4ADD16FD3342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C81288-DB86-4CA2-9648-930B01BB501C}">
      <dgm:prSet phldrT="[Texto]"/>
      <dgm:spPr>
        <a:solidFill>
          <a:srgbClr val="FF9999">
            <a:alpha val="90000"/>
          </a:srgbClr>
        </a:solidFill>
        <a:ln>
          <a:noFill/>
        </a:ln>
      </dgm:spPr>
      <dgm:t>
        <a:bodyPr/>
        <a:lstStyle/>
        <a:p>
          <a:pPr algn="just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Declarada admisible la denuncia, Oficial de Cumplimiento asume la investigación o designa a un investigador específico para que conozca de los hechos.</a:t>
          </a:r>
        </a:p>
      </dgm:t>
    </dgm:pt>
    <dgm:pt modelId="{B5427690-396F-4913-A136-06D6E622BBD0}" type="parTrans" cxnId="{56F56594-7CDA-4F09-9C2D-5173201B7A43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5DC507-32C3-4B7E-97E0-81EBCCFD985A}" type="sibTrans" cxnId="{56F56594-7CDA-4F09-9C2D-5173201B7A43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F83285-A01A-4D8F-817C-5673EB49C417}">
      <dgm:prSet phldrT="[Texto]"/>
      <dgm:spPr>
        <a:solidFill>
          <a:srgbClr val="FF9999">
            <a:alpha val="90000"/>
          </a:srgbClr>
        </a:solidFill>
        <a:ln>
          <a:noFill/>
        </a:ln>
      </dgm:spPr>
      <dgm:t>
        <a:bodyPr/>
        <a:lstStyle/>
        <a:p>
          <a:pPr algn="just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Investigador deberá notificar a denunciante de conocerse, poner el procedimiento en conocimiento del denunciado en los plazos y condiciones establecidos, citar a las partes a declarar, recibir y analizar todo tipo de prueba y emitir un Informe de Conclusión al término del procedimiento con sus recomendaciones finales.</a:t>
          </a:r>
        </a:p>
      </dgm:t>
    </dgm:pt>
    <dgm:pt modelId="{66A29CF7-5E9F-4F1E-ACE9-2A6B47A4997D}" type="parTrans" cxnId="{9040DF0F-9CD8-4D0D-BCFA-98A3599CDA2F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B711F9-A5A8-4D3B-BF45-02678F8A1E2F}" type="sibTrans" cxnId="{9040DF0F-9CD8-4D0D-BCFA-98A3599CDA2F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EE0AF1-85C7-48C2-8E2A-11E80C25B17F}">
      <dgm:prSet phldrT="[Texto]"/>
      <dgm:spPr>
        <a:solidFill>
          <a:srgbClr val="FF9999">
            <a:alpha val="90000"/>
          </a:srgbClr>
        </a:solidFill>
        <a:ln>
          <a:noFill/>
        </a:ln>
      </dgm:spPr>
      <dgm:t>
        <a:bodyPr/>
        <a:lstStyle/>
        <a:p>
          <a:pPr algn="l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Posibilidad de requerir mayores antecedentes. </a:t>
          </a:r>
        </a:p>
      </dgm:t>
    </dgm:pt>
    <dgm:pt modelId="{DC62D31D-A787-49E2-8C95-12BBAF900796}" type="parTrans" cxnId="{9EA4A055-89B9-4FB2-8CB0-AEECB1FE57C7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1BC319-1B10-4F62-9E62-B30E724F2E57}" type="sibTrans" cxnId="{9EA4A055-89B9-4FB2-8CB0-AEECB1FE57C7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2958A1-5DB3-412F-BE72-0EA1D2963BA2}">
      <dgm:prSet phldrT="[Texto]"/>
      <dgm:spPr>
        <a:solidFill>
          <a:srgbClr val="FF9999">
            <a:alpha val="90000"/>
          </a:srgbClr>
        </a:solidFill>
        <a:ln>
          <a:noFill/>
        </a:ln>
      </dgm:spPr>
      <dgm:t>
        <a:bodyPr/>
        <a:lstStyle/>
        <a:p>
          <a:pPr algn="l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De no cumplirse, el proceso concluye. </a:t>
          </a:r>
        </a:p>
      </dgm:t>
    </dgm:pt>
    <dgm:pt modelId="{52EEE83D-1860-4545-BEE6-0A0FD66A632E}" type="parTrans" cxnId="{04D13F50-36ED-4CD0-A628-295C534AE15B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B9B884-24C2-4830-9100-05E4654A0D44}" type="sibTrans" cxnId="{04D13F50-36ED-4CD0-A628-295C534AE15B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166905-0A09-4D6E-9103-D0E033571F20}" type="pres">
      <dgm:prSet presAssocID="{9840E062-225E-4FA9-AEAD-A74BDD47F135}" presName="linearFlow" presStyleCnt="0">
        <dgm:presLayoutVars>
          <dgm:dir/>
          <dgm:animLvl val="lvl"/>
          <dgm:resizeHandles val="exact"/>
        </dgm:presLayoutVars>
      </dgm:prSet>
      <dgm:spPr/>
    </dgm:pt>
    <dgm:pt modelId="{CADC366B-5216-4ADA-A30B-72D7CDA81F42}" type="pres">
      <dgm:prSet presAssocID="{02849DBF-1A3B-4DC3-B26E-18F6AFFF5BF1}" presName="composite" presStyleCnt="0"/>
      <dgm:spPr/>
    </dgm:pt>
    <dgm:pt modelId="{6103D969-789F-4856-B193-42992DC958E1}" type="pres">
      <dgm:prSet presAssocID="{02849DBF-1A3B-4DC3-B26E-18F6AFFF5BF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D671D5D-584D-471D-BE1C-D41DFF38BB04}" type="pres">
      <dgm:prSet presAssocID="{02849DBF-1A3B-4DC3-B26E-18F6AFFF5BF1}" presName="descendantText" presStyleLbl="alignAcc1" presStyleIdx="0" presStyleCnt="3">
        <dgm:presLayoutVars>
          <dgm:bulletEnabled val="1"/>
        </dgm:presLayoutVars>
      </dgm:prSet>
      <dgm:spPr/>
    </dgm:pt>
    <dgm:pt modelId="{EBB477FA-EE33-4555-84C6-5EC9E45F9F89}" type="pres">
      <dgm:prSet presAssocID="{D08AA250-DF84-4444-8D09-1144C59A8B50}" presName="sp" presStyleCnt="0"/>
      <dgm:spPr/>
    </dgm:pt>
    <dgm:pt modelId="{9C249E26-BC44-41F6-A241-A08E26DAD8D0}" type="pres">
      <dgm:prSet presAssocID="{2FD29C3F-3837-4FB9-BC92-7C924320C100}" presName="composite" presStyleCnt="0"/>
      <dgm:spPr/>
    </dgm:pt>
    <dgm:pt modelId="{673653C4-F784-4DCA-AF98-1C254F279F96}" type="pres">
      <dgm:prSet presAssocID="{2FD29C3F-3837-4FB9-BC92-7C924320C10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7474302-D4B9-4995-8035-8C34AB2638DD}" type="pres">
      <dgm:prSet presAssocID="{2FD29C3F-3837-4FB9-BC92-7C924320C100}" presName="descendantText" presStyleLbl="alignAcc1" presStyleIdx="1" presStyleCnt="3">
        <dgm:presLayoutVars>
          <dgm:bulletEnabled val="1"/>
        </dgm:presLayoutVars>
      </dgm:prSet>
      <dgm:spPr/>
    </dgm:pt>
    <dgm:pt modelId="{71EF5889-DCDC-4CFB-8004-D8DDC6BD40F8}" type="pres">
      <dgm:prSet presAssocID="{EAD0F1B5-E71D-4675-9D32-A9FC8F5B4401}" presName="sp" presStyleCnt="0"/>
      <dgm:spPr/>
    </dgm:pt>
    <dgm:pt modelId="{C759F7F4-9D5C-4073-9B33-D9C340C86A02}" type="pres">
      <dgm:prSet presAssocID="{EA47CF13-5AC0-4E57-9E47-C468BFA32677}" presName="composite" presStyleCnt="0"/>
      <dgm:spPr/>
    </dgm:pt>
    <dgm:pt modelId="{4FC6DFC7-76D9-4FF8-8890-3AF33B786956}" type="pres">
      <dgm:prSet presAssocID="{EA47CF13-5AC0-4E57-9E47-C468BFA3267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3333B5A-E7B0-41D6-9FB3-E96F0FFEFD25}" type="pres">
      <dgm:prSet presAssocID="{EA47CF13-5AC0-4E57-9E47-C468BFA3267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0E28004-C2B9-4011-A30A-5141E84F8B94}" type="presOf" srcId="{10C81288-DB86-4CA2-9648-930B01BB501C}" destId="{63333B5A-E7B0-41D6-9FB3-E96F0FFEFD25}" srcOrd="0" destOrd="0" presId="urn:microsoft.com/office/officeart/2005/8/layout/chevron2"/>
    <dgm:cxn modelId="{9799F005-8DB8-4BDD-8586-487001F66EB1}" type="presOf" srcId="{EA47CF13-5AC0-4E57-9E47-C468BFA32677}" destId="{4FC6DFC7-76D9-4FF8-8890-3AF33B786956}" srcOrd="0" destOrd="0" presId="urn:microsoft.com/office/officeart/2005/8/layout/chevron2"/>
    <dgm:cxn modelId="{EBC11A08-ED18-4D2C-A8A5-673C03B1AF94}" srcId="{02849DBF-1A3B-4DC3-B26E-18F6AFFF5BF1}" destId="{F3F52603-8748-42BC-AAFB-323D0F1054F7}" srcOrd="0" destOrd="0" parTransId="{16579F66-07F7-4156-A1DA-2884EB0DF001}" sibTransId="{C4A1822C-48A7-4AB6-9E6D-A9F37CDAFA29}"/>
    <dgm:cxn modelId="{9040DF0F-9CD8-4D0D-BCFA-98A3599CDA2F}" srcId="{EA47CF13-5AC0-4E57-9E47-C468BFA32677}" destId="{C0F83285-A01A-4D8F-817C-5673EB49C417}" srcOrd="1" destOrd="0" parTransId="{66A29CF7-5E9F-4F1E-ACE9-2A6B47A4997D}" sibTransId="{CAB711F9-A5A8-4D3B-BF45-02678F8A1E2F}"/>
    <dgm:cxn modelId="{A1F47A1F-6FB1-4532-B096-7726D6A56979}" type="presOf" srcId="{F3F52603-8748-42BC-AAFB-323D0F1054F7}" destId="{2D671D5D-584D-471D-BE1C-D41DFF38BB04}" srcOrd="0" destOrd="0" presId="urn:microsoft.com/office/officeart/2005/8/layout/chevron2"/>
    <dgm:cxn modelId="{1D65102E-3BEB-42ED-99FE-E7B4BE58778B}" type="presOf" srcId="{C0F83285-A01A-4D8F-817C-5673EB49C417}" destId="{63333B5A-E7B0-41D6-9FB3-E96F0FFEFD25}" srcOrd="0" destOrd="1" presId="urn:microsoft.com/office/officeart/2005/8/layout/chevron2"/>
    <dgm:cxn modelId="{B1E43D3B-0C6F-4CFB-B09A-25CAC1AC5470}" type="presOf" srcId="{2FD29C3F-3837-4FB9-BC92-7C924320C100}" destId="{673653C4-F784-4DCA-AF98-1C254F279F96}" srcOrd="0" destOrd="0" presId="urn:microsoft.com/office/officeart/2005/8/layout/chevron2"/>
    <dgm:cxn modelId="{6BD1DE5D-F0B6-4653-93D8-77FA093BAD35}" srcId="{9840E062-225E-4FA9-AEAD-A74BDD47F135}" destId="{02849DBF-1A3B-4DC3-B26E-18F6AFFF5BF1}" srcOrd="0" destOrd="0" parTransId="{7566ABFB-BE18-499B-90D7-0FC989A9D894}" sibTransId="{D08AA250-DF84-4444-8D09-1144C59A8B50}"/>
    <dgm:cxn modelId="{67EA9541-DF5A-4E72-87E8-3C68F179E366}" type="presOf" srcId="{B44B7DF8-1C09-4B05-AE47-684BED47269B}" destId="{2D671D5D-584D-471D-BE1C-D41DFF38BB04}" srcOrd="0" destOrd="1" presId="urn:microsoft.com/office/officeart/2005/8/layout/chevron2"/>
    <dgm:cxn modelId="{04D13F50-36ED-4CD0-A628-295C534AE15B}" srcId="{2FD29C3F-3837-4FB9-BC92-7C924320C100}" destId="{282958A1-5DB3-412F-BE72-0EA1D2963BA2}" srcOrd="3" destOrd="0" parTransId="{52EEE83D-1860-4545-BEE6-0A0FD66A632E}" sibTransId="{CCB9B884-24C2-4830-9100-05E4654A0D44}"/>
    <dgm:cxn modelId="{7C0A6671-E168-44EA-AEF6-20E42ED8E11A}" type="presOf" srcId="{02849DBF-1A3B-4DC3-B26E-18F6AFFF5BF1}" destId="{6103D969-789F-4856-B193-42992DC958E1}" srcOrd="0" destOrd="0" presId="urn:microsoft.com/office/officeart/2005/8/layout/chevron2"/>
    <dgm:cxn modelId="{9EA4A055-89B9-4FB2-8CB0-AEECB1FE57C7}" srcId="{2FD29C3F-3837-4FB9-BC92-7C924320C100}" destId="{2FEE0AF1-85C7-48C2-8E2A-11E80C25B17F}" srcOrd="2" destOrd="0" parTransId="{DC62D31D-A787-49E2-8C95-12BBAF900796}" sibTransId="{B31BC319-1B10-4F62-9E62-B30E724F2E57}"/>
    <dgm:cxn modelId="{328D767F-149B-418B-AA0B-4ADD16FD3342}" srcId="{9840E062-225E-4FA9-AEAD-A74BDD47F135}" destId="{EA47CF13-5AC0-4E57-9E47-C468BFA32677}" srcOrd="2" destOrd="0" parTransId="{99950AC3-153B-4B54-8129-1A49060E360F}" sibTransId="{EE9C650A-62F9-4C95-8994-44145FD61E5D}"/>
    <dgm:cxn modelId="{770D6D80-CEC2-4DEE-910F-42266F218D9A}" type="presOf" srcId="{90EB44FA-8517-48BF-8B5E-15648C4EC0AC}" destId="{67474302-D4B9-4995-8035-8C34AB2638DD}" srcOrd="0" destOrd="0" presId="urn:microsoft.com/office/officeart/2005/8/layout/chevron2"/>
    <dgm:cxn modelId="{EE17CB85-BF9C-47BD-B9F8-47587008D6E4}" srcId="{2FD29C3F-3837-4FB9-BC92-7C924320C100}" destId="{90EB44FA-8517-48BF-8B5E-15648C4EC0AC}" srcOrd="0" destOrd="0" parTransId="{3472D48B-6CAA-448E-9B8B-364C723E3A68}" sibTransId="{FB82FE9B-DA99-43FF-83E3-5FC19B02A7D7}"/>
    <dgm:cxn modelId="{56F56594-7CDA-4F09-9C2D-5173201B7A43}" srcId="{EA47CF13-5AC0-4E57-9E47-C468BFA32677}" destId="{10C81288-DB86-4CA2-9648-930B01BB501C}" srcOrd="0" destOrd="0" parTransId="{B5427690-396F-4913-A136-06D6E622BBD0}" sibTransId="{945DC507-32C3-4B7E-97E0-81EBCCFD985A}"/>
    <dgm:cxn modelId="{B527D59A-9113-4A9D-A6CB-93C67F7CC13C}" srcId="{02849DBF-1A3B-4DC3-B26E-18F6AFFF5BF1}" destId="{B44B7DF8-1C09-4B05-AE47-684BED47269B}" srcOrd="1" destOrd="0" parTransId="{544F99AC-B803-4966-BCBE-E80DCF91A61E}" sibTransId="{6F888590-4317-471B-A0C4-7A85643E02B8}"/>
    <dgm:cxn modelId="{CA9250B7-852D-4945-B15F-306155793949}" srcId="{9840E062-225E-4FA9-AEAD-A74BDD47F135}" destId="{2FD29C3F-3837-4FB9-BC92-7C924320C100}" srcOrd="1" destOrd="0" parTransId="{F8E1990C-4D65-41A0-8E1C-B89BC4FF8517}" sibTransId="{EAD0F1B5-E71D-4675-9D32-A9FC8F5B4401}"/>
    <dgm:cxn modelId="{7ECEACBF-9F14-4088-9F6A-907D6FC43899}" type="presOf" srcId="{282958A1-5DB3-412F-BE72-0EA1D2963BA2}" destId="{67474302-D4B9-4995-8035-8C34AB2638DD}" srcOrd="0" destOrd="3" presId="urn:microsoft.com/office/officeart/2005/8/layout/chevron2"/>
    <dgm:cxn modelId="{090F8ECA-131C-4D8C-96CB-351C4B1270FB}" srcId="{2FD29C3F-3837-4FB9-BC92-7C924320C100}" destId="{8FB5FFA6-5A30-4AB1-95E0-BE52797CD20E}" srcOrd="1" destOrd="0" parTransId="{EEED01F5-15B5-4CDD-9DDF-094ECCD72EB2}" sibTransId="{4297FC80-00BF-4232-A92F-2E739B6608BF}"/>
    <dgm:cxn modelId="{55F922CD-ABBC-43DB-9157-36C2D84D87E0}" type="presOf" srcId="{8FB5FFA6-5A30-4AB1-95E0-BE52797CD20E}" destId="{67474302-D4B9-4995-8035-8C34AB2638DD}" srcOrd="0" destOrd="1" presId="urn:microsoft.com/office/officeart/2005/8/layout/chevron2"/>
    <dgm:cxn modelId="{0043BAE6-4F1C-4FDE-8589-6F73633F1B75}" type="presOf" srcId="{9840E062-225E-4FA9-AEAD-A74BDD47F135}" destId="{46166905-0A09-4D6E-9103-D0E033571F20}" srcOrd="0" destOrd="0" presId="urn:microsoft.com/office/officeart/2005/8/layout/chevron2"/>
    <dgm:cxn modelId="{3BBAABF7-3E32-4E47-AA11-C4DD1BA88010}" type="presOf" srcId="{2FEE0AF1-85C7-48C2-8E2A-11E80C25B17F}" destId="{67474302-D4B9-4995-8035-8C34AB2638DD}" srcOrd="0" destOrd="2" presId="urn:microsoft.com/office/officeart/2005/8/layout/chevron2"/>
    <dgm:cxn modelId="{34BD41DB-17BE-488D-BD6E-16561C0E9960}" type="presParOf" srcId="{46166905-0A09-4D6E-9103-D0E033571F20}" destId="{CADC366B-5216-4ADA-A30B-72D7CDA81F42}" srcOrd="0" destOrd="0" presId="urn:microsoft.com/office/officeart/2005/8/layout/chevron2"/>
    <dgm:cxn modelId="{A2D3087E-1E69-4E91-837B-93D936CF725C}" type="presParOf" srcId="{CADC366B-5216-4ADA-A30B-72D7CDA81F42}" destId="{6103D969-789F-4856-B193-42992DC958E1}" srcOrd="0" destOrd="0" presId="urn:microsoft.com/office/officeart/2005/8/layout/chevron2"/>
    <dgm:cxn modelId="{4BC1D661-E94F-4133-8BB2-AE1D210A37EA}" type="presParOf" srcId="{CADC366B-5216-4ADA-A30B-72D7CDA81F42}" destId="{2D671D5D-584D-471D-BE1C-D41DFF38BB04}" srcOrd="1" destOrd="0" presId="urn:microsoft.com/office/officeart/2005/8/layout/chevron2"/>
    <dgm:cxn modelId="{91DEAC6B-DFF3-44AF-A994-8C571BFC893B}" type="presParOf" srcId="{46166905-0A09-4D6E-9103-D0E033571F20}" destId="{EBB477FA-EE33-4555-84C6-5EC9E45F9F89}" srcOrd="1" destOrd="0" presId="urn:microsoft.com/office/officeart/2005/8/layout/chevron2"/>
    <dgm:cxn modelId="{354750E5-2C18-4629-A8AF-43BC79FF2159}" type="presParOf" srcId="{46166905-0A09-4D6E-9103-D0E033571F20}" destId="{9C249E26-BC44-41F6-A241-A08E26DAD8D0}" srcOrd="2" destOrd="0" presId="urn:microsoft.com/office/officeart/2005/8/layout/chevron2"/>
    <dgm:cxn modelId="{1AAECAF6-921D-4B4A-93B5-AD3942F1D798}" type="presParOf" srcId="{9C249E26-BC44-41F6-A241-A08E26DAD8D0}" destId="{673653C4-F784-4DCA-AF98-1C254F279F96}" srcOrd="0" destOrd="0" presId="urn:microsoft.com/office/officeart/2005/8/layout/chevron2"/>
    <dgm:cxn modelId="{E8AC6791-6A02-4DDA-93E2-C6F1EC6477D9}" type="presParOf" srcId="{9C249E26-BC44-41F6-A241-A08E26DAD8D0}" destId="{67474302-D4B9-4995-8035-8C34AB2638DD}" srcOrd="1" destOrd="0" presId="urn:microsoft.com/office/officeart/2005/8/layout/chevron2"/>
    <dgm:cxn modelId="{4CFBC3A3-FEE0-4B3E-A75B-C5DF29773611}" type="presParOf" srcId="{46166905-0A09-4D6E-9103-D0E033571F20}" destId="{71EF5889-DCDC-4CFB-8004-D8DDC6BD40F8}" srcOrd="3" destOrd="0" presId="urn:microsoft.com/office/officeart/2005/8/layout/chevron2"/>
    <dgm:cxn modelId="{255833F8-FA96-43F9-9DC2-62D34380737D}" type="presParOf" srcId="{46166905-0A09-4D6E-9103-D0E033571F20}" destId="{C759F7F4-9D5C-4073-9B33-D9C340C86A02}" srcOrd="4" destOrd="0" presId="urn:microsoft.com/office/officeart/2005/8/layout/chevron2"/>
    <dgm:cxn modelId="{2BDABDD9-BA86-483C-926D-E98308BCDDE9}" type="presParOf" srcId="{C759F7F4-9D5C-4073-9B33-D9C340C86A02}" destId="{4FC6DFC7-76D9-4FF8-8890-3AF33B786956}" srcOrd="0" destOrd="0" presId="urn:microsoft.com/office/officeart/2005/8/layout/chevron2"/>
    <dgm:cxn modelId="{BA072926-C3D0-40E0-ACB3-1555CC75A1C3}" type="presParOf" srcId="{C759F7F4-9D5C-4073-9B33-D9C340C86A02}" destId="{63333B5A-E7B0-41D6-9FB3-E96F0FFEFD25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40E062-225E-4FA9-AEAD-A74BDD47F135}" type="doc">
      <dgm:prSet loTypeId="urn:microsoft.com/office/officeart/2005/8/layout/chevron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L"/>
        </a:p>
      </dgm:t>
    </dgm:pt>
    <dgm:pt modelId="{02849DBF-1A3B-4DC3-B26E-18F6AFFF5BF1}">
      <dgm:prSet phldrT="[Texto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s-C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Declaración y Prueba</a:t>
          </a:r>
        </a:p>
      </dgm:t>
    </dgm:pt>
    <dgm:pt modelId="{7566ABFB-BE18-499B-90D7-0FC989A9D894}" type="parTrans" cxnId="{6BD1DE5D-F0B6-4653-93D8-77FA093BAD35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8AA250-DF84-4444-8D09-1144C59A8B50}" type="sibTrans" cxnId="{6BD1DE5D-F0B6-4653-93D8-77FA093BAD35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F52603-8748-42BC-AAFB-323D0F1054F7}">
      <dgm:prSet phldrT="[Texto]"/>
      <dgm:spPr>
        <a:solidFill>
          <a:srgbClr val="FF9999">
            <a:alpha val="90000"/>
          </a:srgbClr>
        </a:solidFill>
        <a:ln>
          <a:noFill/>
        </a:ln>
      </dgm:spPr>
      <dgm:t>
        <a:bodyPr/>
        <a:lstStyle/>
        <a:p>
          <a:pPr algn="l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Las partes citadas a declarar podrán asistir acompañadas de un abogado. El Investigador podrá citar cuantas veces estime necesario a denunciante, denunciado y testigos. </a:t>
          </a:r>
        </a:p>
      </dgm:t>
    </dgm:pt>
    <dgm:pt modelId="{16579F66-07F7-4156-A1DA-2884EB0DF001}" type="parTrans" cxnId="{EBC11A08-ED18-4D2C-A8A5-673C03B1AF94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1822C-48A7-4AB6-9E6D-A9F37CDAFA29}" type="sibTrans" cxnId="{EBC11A08-ED18-4D2C-A8A5-673C03B1AF94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4B7DF8-1C09-4B05-AE47-684BED47269B}">
      <dgm:prSet phldrT="[Texto]"/>
      <dgm:spPr>
        <a:solidFill>
          <a:srgbClr val="FF9999">
            <a:alpha val="90000"/>
          </a:srgbClr>
        </a:solidFill>
        <a:ln>
          <a:noFill/>
        </a:ln>
      </dgm:spPr>
      <dgm:t>
        <a:bodyPr/>
        <a:lstStyle/>
        <a:p>
          <a:pPr algn="just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Las partes podrán aportar todo tipo de prueba que sustente sus alegaciones, la que deberá ser debidamente analizada por investigador quien además podrá incorporar otras de oficio que estime pertinentes.</a:t>
          </a:r>
        </a:p>
      </dgm:t>
    </dgm:pt>
    <dgm:pt modelId="{544F99AC-B803-4966-BCBE-E80DCF91A61E}" type="parTrans" cxnId="{B527D59A-9113-4A9D-A6CB-93C67F7CC13C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888590-4317-471B-A0C4-7A85643E02B8}" type="sibTrans" cxnId="{B527D59A-9113-4A9D-A6CB-93C67F7CC13C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D29C3F-3837-4FB9-BC92-7C924320C100}">
      <dgm:prSet phldrT="[Texto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s-C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Conclusión de Investigación</a:t>
          </a:r>
        </a:p>
      </dgm:t>
    </dgm:pt>
    <dgm:pt modelId="{F8E1990C-4D65-41A0-8E1C-B89BC4FF8517}" type="parTrans" cxnId="{CA9250B7-852D-4945-B15F-306155793949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D0F1B5-E71D-4675-9D32-A9FC8F5B4401}" type="sibTrans" cxnId="{CA9250B7-852D-4945-B15F-306155793949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EB44FA-8517-48BF-8B5E-15648C4EC0AC}">
      <dgm:prSet phldrT="[Texto]"/>
      <dgm:spPr>
        <a:solidFill>
          <a:srgbClr val="FF9999">
            <a:alpha val="90000"/>
          </a:srgbClr>
        </a:solidFill>
        <a:ln>
          <a:noFill/>
        </a:ln>
      </dgm:spPr>
      <dgm:t>
        <a:bodyPr/>
        <a:lstStyle/>
        <a:p>
          <a:pPr algn="just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Terminadas las diligencias de investigación, se debe emitir un Informe de Conclusión que tenga la identidad de las partes, relación de hechos, prueba aportada, valoración y ponderación, normativa infringida y recomendación absolutoria o condenatoria acorde a los antecedentes señalados junto a la sanción recomendada en caso de condena. </a:t>
          </a:r>
        </a:p>
      </dgm:t>
    </dgm:pt>
    <dgm:pt modelId="{3472D48B-6CAA-448E-9B8B-364C723E3A68}" type="parTrans" cxnId="{EE17CB85-BF9C-47BD-B9F8-47587008D6E4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82FE9B-DA99-43FF-83E3-5FC19B02A7D7}" type="sibTrans" cxnId="{EE17CB85-BF9C-47BD-B9F8-47587008D6E4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47CF13-5AC0-4E57-9E47-C468BFA32677}">
      <dgm:prSet phldrT="[Texto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s-C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Término</a:t>
          </a:r>
        </a:p>
      </dgm:t>
    </dgm:pt>
    <dgm:pt modelId="{99950AC3-153B-4B54-8129-1A49060E360F}" type="parTrans" cxnId="{328D767F-149B-418B-AA0B-4ADD16FD3342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9C650A-62F9-4C95-8994-44145FD61E5D}" type="sibTrans" cxnId="{328D767F-149B-418B-AA0B-4ADD16FD3342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C81288-DB86-4CA2-9648-930B01BB501C}">
      <dgm:prSet phldrT="[Texto]"/>
      <dgm:spPr>
        <a:solidFill>
          <a:srgbClr val="FF9999">
            <a:alpha val="90000"/>
          </a:srgbClr>
        </a:solidFill>
        <a:ln>
          <a:noFill/>
        </a:ln>
      </dgm:spPr>
      <dgm:t>
        <a:bodyPr/>
        <a:lstStyle/>
        <a:p>
          <a:pPr algn="just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Si el informe no es impugnado por las partes, el Comité de Ética resolverá de oficio y en su mérito de manera fundada acerca de la recomendación de sanción del Informe decretando la absolución o sanción del denunciado y, en este caso, pudiendo concordar con ella o reducirla.</a:t>
          </a:r>
        </a:p>
      </dgm:t>
    </dgm:pt>
    <dgm:pt modelId="{B5427690-396F-4913-A136-06D6E622BBD0}" type="parTrans" cxnId="{56F56594-7CDA-4F09-9C2D-5173201B7A43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5DC507-32C3-4B7E-97E0-81EBCCFD985A}" type="sibTrans" cxnId="{56F56594-7CDA-4F09-9C2D-5173201B7A43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F83285-A01A-4D8F-817C-5673EB49C417}">
      <dgm:prSet phldrT="[Texto]"/>
      <dgm:spPr>
        <a:solidFill>
          <a:srgbClr val="FF9999">
            <a:alpha val="90000"/>
          </a:srgbClr>
        </a:solidFill>
        <a:ln>
          <a:noFill/>
        </a:ln>
      </dgm:spPr>
      <dgm:t>
        <a:bodyPr/>
        <a:lstStyle/>
        <a:p>
          <a:pPr algn="l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En caso de impugnación del informe por las partes, el Comité, deberá citar a audiencia para oír a los intervinientes, la cual se celebrará con o sin su asistencia, resolviendo por unanimidad en la misma, o por mayoría dentro de los 5 días siguientes y notificándose de ello a las partes. </a:t>
          </a:r>
        </a:p>
      </dgm:t>
    </dgm:pt>
    <dgm:pt modelId="{66A29CF7-5E9F-4F1E-ACE9-2A6B47A4997D}" type="parTrans" cxnId="{9040DF0F-9CD8-4D0D-BCFA-98A3599CDA2F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B711F9-A5A8-4D3B-BF45-02678F8A1E2F}" type="sibTrans" cxnId="{9040DF0F-9CD8-4D0D-BCFA-98A3599CDA2F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938F01-290B-4F08-9D2A-22073D25DC1A}">
      <dgm:prSet phldrT="[Texto]"/>
      <dgm:spPr>
        <a:solidFill>
          <a:srgbClr val="FF9999">
            <a:alpha val="90000"/>
          </a:srgbClr>
        </a:solidFill>
        <a:ln>
          <a:noFill/>
        </a:ln>
      </dgm:spPr>
      <dgm:t>
        <a:bodyPr/>
        <a:lstStyle/>
        <a:p>
          <a:pPr algn="l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Las declaraciones siempre deberán ser tomadas con otro miembro de la compañía que pueda corroborar lo señalado en ellas y se deberá dejar registro de las mismas por cualquier medio idóneo. </a:t>
          </a:r>
        </a:p>
      </dgm:t>
    </dgm:pt>
    <dgm:pt modelId="{1EFFAA61-A81B-48E2-8C4E-A6F691D6ED7A}" type="parTrans" cxnId="{9694AFE1-BE0A-4453-BB5E-C3D5995CB57E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0878FB-A856-4005-8CD4-B89883830EF5}" type="sibTrans" cxnId="{9694AFE1-BE0A-4453-BB5E-C3D5995CB57E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5EE63C-3F32-4992-AFEF-06F9EB705A28}">
      <dgm:prSet phldrT="[Texto]"/>
      <dgm:spPr>
        <a:solidFill>
          <a:srgbClr val="FF9999">
            <a:alpha val="90000"/>
          </a:srgbClr>
        </a:solidFill>
        <a:ln>
          <a:noFill/>
        </a:ln>
      </dgm:spPr>
      <dgm:t>
        <a:bodyPr/>
        <a:lstStyle/>
        <a:p>
          <a:pPr algn="l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Informe debe ser aprobado por el Oficial de Cumplimiento, notificado a las partes, independiente de la recomendación adoptada y enviado a Comité de Ética, solo en aquellos casos que se determine sancionar. Las Partes tendrán 3 días para declarar su disconformidad con el informe fundada en motivos específicos y solicitar audiencia de discusión.</a:t>
          </a:r>
        </a:p>
      </dgm:t>
    </dgm:pt>
    <dgm:pt modelId="{298591FF-F805-458C-92E9-6073CAC5167B}" type="parTrans" cxnId="{771F4895-0D1C-436F-8E83-CBDAA352CB1E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039A35-F4BC-44DA-BEFE-A70455F236C2}" type="sibTrans" cxnId="{771F4895-0D1C-436F-8E83-CBDAA352CB1E}">
      <dgm:prSet/>
      <dgm:spPr/>
      <dgm:t>
        <a:bodyPr/>
        <a:lstStyle/>
        <a:p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166905-0A09-4D6E-9103-D0E033571F20}" type="pres">
      <dgm:prSet presAssocID="{9840E062-225E-4FA9-AEAD-A74BDD47F135}" presName="linearFlow" presStyleCnt="0">
        <dgm:presLayoutVars>
          <dgm:dir/>
          <dgm:animLvl val="lvl"/>
          <dgm:resizeHandles val="exact"/>
        </dgm:presLayoutVars>
      </dgm:prSet>
      <dgm:spPr/>
    </dgm:pt>
    <dgm:pt modelId="{CADC366B-5216-4ADA-A30B-72D7CDA81F42}" type="pres">
      <dgm:prSet presAssocID="{02849DBF-1A3B-4DC3-B26E-18F6AFFF5BF1}" presName="composite" presStyleCnt="0"/>
      <dgm:spPr/>
    </dgm:pt>
    <dgm:pt modelId="{6103D969-789F-4856-B193-42992DC958E1}" type="pres">
      <dgm:prSet presAssocID="{02849DBF-1A3B-4DC3-B26E-18F6AFFF5BF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D671D5D-584D-471D-BE1C-D41DFF38BB04}" type="pres">
      <dgm:prSet presAssocID="{02849DBF-1A3B-4DC3-B26E-18F6AFFF5BF1}" presName="descendantText" presStyleLbl="alignAcc1" presStyleIdx="0" presStyleCnt="3">
        <dgm:presLayoutVars>
          <dgm:bulletEnabled val="1"/>
        </dgm:presLayoutVars>
      </dgm:prSet>
      <dgm:spPr/>
    </dgm:pt>
    <dgm:pt modelId="{EBB477FA-EE33-4555-84C6-5EC9E45F9F89}" type="pres">
      <dgm:prSet presAssocID="{D08AA250-DF84-4444-8D09-1144C59A8B50}" presName="sp" presStyleCnt="0"/>
      <dgm:spPr/>
    </dgm:pt>
    <dgm:pt modelId="{9C249E26-BC44-41F6-A241-A08E26DAD8D0}" type="pres">
      <dgm:prSet presAssocID="{2FD29C3F-3837-4FB9-BC92-7C924320C100}" presName="composite" presStyleCnt="0"/>
      <dgm:spPr/>
    </dgm:pt>
    <dgm:pt modelId="{673653C4-F784-4DCA-AF98-1C254F279F96}" type="pres">
      <dgm:prSet presAssocID="{2FD29C3F-3837-4FB9-BC92-7C924320C10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7474302-D4B9-4995-8035-8C34AB2638DD}" type="pres">
      <dgm:prSet presAssocID="{2FD29C3F-3837-4FB9-BC92-7C924320C100}" presName="descendantText" presStyleLbl="alignAcc1" presStyleIdx="1" presStyleCnt="3">
        <dgm:presLayoutVars>
          <dgm:bulletEnabled val="1"/>
        </dgm:presLayoutVars>
      </dgm:prSet>
      <dgm:spPr/>
    </dgm:pt>
    <dgm:pt modelId="{71EF5889-DCDC-4CFB-8004-D8DDC6BD40F8}" type="pres">
      <dgm:prSet presAssocID="{EAD0F1B5-E71D-4675-9D32-A9FC8F5B4401}" presName="sp" presStyleCnt="0"/>
      <dgm:spPr/>
    </dgm:pt>
    <dgm:pt modelId="{C759F7F4-9D5C-4073-9B33-D9C340C86A02}" type="pres">
      <dgm:prSet presAssocID="{EA47CF13-5AC0-4E57-9E47-C468BFA32677}" presName="composite" presStyleCnt="0"/>
      <dgm:spPr/>
    </dgm:pt>
    <dgm:pt modelId="{4FC6DFC7-76D9-4FF8-8890-3AF33B786956}" type="pres">
      <dgm:prSet presAssocID="{EA47CF13-5AC0-4E57-9E47-C468BFA3267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3333B5A-E7B0-41D6-9FB3-E96F0FFEFD25}" type="pres">
      <dgm:prSet presAssocID="{EA47CF13-5AC0-4E57-9E47-C468BFA3267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0E28004-C2B9-4011-A30A-5141E84F8B94}" type="presOf" srcId="{10C81288-DB86-4CA2-9648-930B01BB501C}" destId="{63333B5A-E7B0-41D6-9FB3-E96F0FFEFD25}" srcOrd="0" destOrd="0" presId="urn:microsoft.com/office/officeart/2005/8/layout/chevron2"/>
    <dgm:cxn modelId="{9799F005-8DB8-4BDD-8586-487001F66EB1}" type="presOf" srcId="{EA47CF13-5AC0-4E57-9E47-C468BFA32677}" destId="{4FC6DFC7-76D9-4FF8-8890-3AF33B786956}" srcOrd="0" destOrd="0" presId="urn:microsoft.com/office/officeart/2005/8/layout/chevron2"/>
    <dgm:cxn modelId="{EBC11A08-ED18-4D2C-A8A5-673C03B1AF94}" srcId="{02849DBF-1A3B-4DC3-B26E-18F6AFFF5BF1}" destId="{F3F52603-8748-42BC-AAFB-323D0F1054F7}" srcOrd="0" destOrd="0" parTransId="{16579F66-07F7-4156-A1DA-2884EB0DF001}" sibTransId="{C4A1822C-48A7-4AB6-9E6D-A9F37CDAFA29}"/>
    <dgm:cxn modelId="{9040DF0F-9CD8-4D0D-BCFA-98A3599CDA2F}" srcId="{EA47CF13-5AC0-4E57-9E47-C468BFA32677}" destId="{C0F83285-A01A-4D8F-817C-5673EB49C417}" srcOrd="1" destOrd="0" parTransId="{66A29CF7-5E9F-4F1E-ACE9-2A6B47A4997D}" sibTransId="{CAB711F9-A5A8-4D3B-BF45-02678F8A1E2F}"/>
    <dgm:cxn modelId="{A5A99410-C3E4-44B3-BC3D-356DBD72682B}" type="presOf" srcId="{5E5EE63C-3F32-4992-AFEF-06F9EB705A28}" destId="{67474302-D4B9-4995-8035-8C34AB2638DD}" srcOrd="0" destOrd="1" presId="urn:microsoft.com/office/officeart/2005/8/layout/chevron2"/>
    <dgm:cxn modelId="{A1F47A1F-6FB1-4532-B096-7726D6A56979}" type="presOf" srcId="{F3F52603-8748-42BC-AAFB-323D0F1054F7}" destId="{2D671D5D-584D-471D-BE1C-D41DFF38BB04}" srcOrd="0" destOrd="0" presId="urn:microsoft.com/office/officeart/2005/8/layout/chevron2"/>
    <dgm:cxn modelId="{1D65102E-3BEB-42ED-99FE-E7B4BE58778B}" type="presOf" srcId="{C0F83285-A01A-4D8F-817C-5673EB49C417}" destId="{63333B5A-E7B0-41D6-9FB3-E96F0FFEFD25}" srcOrd="0" destOrd="1" presId="urn:microsoft.com/office/officeart/2005/8/layout/chevron2"/>
    <dgm:cxn modelId="{B1E43D3B-0C6F-4CFB-B09A-25CAC1AC5470}" type="presOf" srcId="{2FD29C3F-3837-4FB9-BC92-7C924320C100}" destId="{673653C4-F784-4DCA-AF98-1C254F279F96}" srcOrd="0" destOrd="0" presId="urn:microsoft.com/office/officeart/2005/8/layout/chevron2"/>
    <dgm:cxn modelId="{6BD1DE5D-F0B6-4653-93D8-77FA093BAD35}" srcId="{9840E062-225E-4FA9-AEAD-A74BDD47F135}" destId="{02849DBF-1A3B-4DC3-B26E-18F6AFFF5BF1}" srcOrd="0" destOrd="0" parTransId="{7566ABFB-BE18-499B-90D7-0FC989A9D894}" sibTransId="{D08AA250-DF84-4444-8D09-1144C59A8B50}"/>
    <dgm:cxn modelId="{67EA9541-DF5A-4E72-87E8-3C68F179E366}" type="presOf" srcId="{B44B7DF8-1C09-4B05-AE47-684BED47269B}" destId="{2D671D5D-584D-471D-BE1C-D41DFF38BB04}" srcOrd="0" destOrd="2" presId="urn:microsoft.com/office/officeart/2005/8/layout/chevron2"/>
    <dgm:cxn modelId="{7C0A6671-E168-44EA-AEF6-20E42ED8E11A}" type="presOf" srcId="{02849DBF-1A3B-4DC3-B26E-18F6AFFF5BF1}" destId="{6103D969-789F-4856-B193-42992DC958E1}" srcOrd="0" destOrd="0" presId="urn:microsoft.com/office/officeart/2005/8/layout/chevron2"/>
    <dgm:cxn modelId="{328D767F-149B-418B-AA0B-4ADD16FD3342}" srcId="{9840E062-225E-4FA9-AEAD-A74BDD47F135}" destId="{EA47CF13-5AC0-4E57-9E47-C468BFA32677}" srcOrd="2" destOrd="0" parTransId="{99950AC3-153B-4B54-8129-1A49060E360F}" sibTransId="{EE9C650A-62F9-4C95-8994-44145FD61E5D}"/>
    <dgm:cxn modelId="{770D6D80-CEC2-4DEE-910F-42266F218D9A}" type="presOf" srcId="{90EB44FA-8517-48BF-8B5E-15648C4EC0AC}" destId="{67474302-D4B9-4995-8035-8C34AB2638DD}" srcOrd="0" destOrd="0" presId="urn:microsoft.com/office/officeart/2005/8/layout/chevron2"/>
    <dgm:cxn modelId="{EE17CB85-BF9C-47BD-B9F8-47587008D6E4}" srcId="{2FD29C3F-3837-4FB9-BC92-7C924320C100}" destId="{90EB44FA-8517-48BF-8B5E-15648C4EC0AC}" srcOrd="0" destOrd="0" parTransId="{3472D48B-6CAA-448E-9B8B-364C723E3A68}" sibTransId="{FB82FE9B-DA99-43FF-83E3-5FC19B02A7D7}"/>
    <dgm:cxn modelId="{56F56594-7CDA-4F09-9C2D-5173201B7A43}" srcId="{EA47CF13-5AC0-4E57-9E47-C468BFA32677}" destId="{10C81288-DB86-4CA2-9648-930B01BB501C}" srcOrd="0" destOrd="0" parTransId="{B5427690-396F-4913-A136-06D6E622BBD0}" sibTransId="{945DC507-32C3-4B7E-97E0-81EBCCFD985A}"/>
    <dgm:cxn modelId="{771F4895-0D1C-436F-8E83-CBDAA352CB1E}" srcId="{2FD29C3F-3837-4FB9-BC92-7C924320C100}" destId="{5E5EE63C-3F32-4992-AFEF-06F9EB705A28}" srcOrd="1" destOrd="0" parTransId="{298591FF-F805-458C-92E9-6073CAC5167B}" sibTransId="{71039A35-F4BC-44DA-BEFE-A70455F236C2}"/>
    <dgm:cxn modelId="{B527D59A-9113-4A9D-A6CB-93C67F7CC13C}" srcId="{02849DBF-1A3B-4DC3-B26E-18F6AFFF5BF1}" destId="{B44B7DF8-1C09-4B05-AE47-684BED47269B}" srcOrd="2" destOrd="0" parTransId="{544F99AC-B803-4966-BCBE-E80DCF91A61E}" sibTransId="{6F888590-4317-471B-A0C4-7A85643E02B8}"/>
    <dgm:cxn modelId="{78DA95A6-08EF-410E-BBE7-CB4936DF386A}" type="presOf" srcId="{B4938F01-290B-4F08-9D2A-22073D25DC1A}" destId="{2D671D5D-584D-471D-BE1C-D41DFF38BB04}" srcOrd="0" destOrd="1" presId="urn:microsoft.com/office/officeart/2005/8/layout/chevron2"/>
    <dgm:cxn modelId="{CA9250B7-852D-4945-B15F-306155793949}" srcId="{9840E062-225E-4FA9-AEAD-A74BDD47F135}" destId="{2FD29C3F-3837-4FB9-BC92-7C924320C100}" srcOrd="1" destOrd="0" parTransId="{F8E1990C-4D65-41A0-8E1C-B89BC4FF8517}" sibTransId="{EAD0F1B5-E71D-4675-9D32-A9FC8F5B4401}"/>
    <dgm:cxn modelId="{9694AFE1-BE0A-4453-BB5E-C3D5995CB57E}" srcId="{02849DBF-1A3B-4DC3-B26E-18F6AFFF5BF1}" destId="{B4938F01-290B-4F08-9D2A-22073D25DC1A}" srcOrd="1" destOrd="0" parTransId="{1EFFAA61-A81B-48E2-8C4E-A6F691D6ED7A}" sibTransId="{260878FB-A856-4005-8CD4-B89883830EF5}"/>
    <dgm:cxn modelId="{0043BAE6-4F1C-4FDE-8589-6F73633F1B75}" type="presOf" srcId="{9840E062-225E-4FA9-AEAD-A74BDD47F135}" destId="{46166905-0A09-4D6E-9103-D0E033571F20}" srcOrd="0" destOrd="0" presId="urn:microsoft.com/office/officeart/2005/8/layout/chevron2"/>
    <dgm:cxn modelId="{34BD41DB-17BE-488D-BD6E-16561C0E9960}" type="presParOf" srcId="{46166905-0A09-4D6E-9103-D0E033571F20}" destId="{CADC366B-5216-4ADA-A30B-72D7CDA81F42}" srcOrd="0" destOrd="0" presId="urn:microsoft.com/office/officeart/2005/8/layout/chevron2"/>
    <dgm:cxn modelId="{A2D3087E-1E69-4E91-837B-93D936CF725C}" type="presParOf" srcId="{CADC366B-5216-4ADA-A30B-72D7CDA81F42}" destId="{6103D969-789F-4856-B193-42992DC958E1}" srcOrd="0" destOrd="0" presId="urn:microsoft.com/office/officeart/2005/8/layout/chevron2"/>
    <dgm:cxn modelId="{4BC1D661-E94F-4133-8BB2-AE1D210A37EA}" type="presParOf" srcId="{CADC366B-5216-4ADA-A30B-72D7CDA81F42}" destId="{2D671D5D-584D-471D-BE1C-D41DFF38BB04}" srcOrd="1" destOrd="0" presId="urn:microsoft.com/office/officeart/2005/8/layout/chevron2"/>
    <dgm:cxn modelId="{91DEAC6B-DFF3-44AF-A994-8C571BFC893B}" type="presParOf" srcId="{46166905-0A09-4D6E-9103-D0E033571F20}" destId="{EBB477FA-EE33-4555-84C6-5EC9E45F9F89}" srcOrd="1" destOrd="0" presId="urn:microsoft.com/office/officeart/2005/8/layout/chevron2"/>
    <dgm:cxn modelId="{354750E5-2C18-4629-A8AF-43BC79FF2159}" type="presParOf" srcId="{46166905-0A09-4D6E-9103-D0E033571F20}" destId="{9C249E26-BC44-41F6-A241-A08E26DAD8D0}" srcOrd="2" destOrd="0" presId="urn:microsoft.com/office/officeart/2005/8/layout/chevron2"/>
    <dgm:cxn modelId="{1AAECAF6-921D-4B4A-93B5-AD3942F1D798}" type="presParOf" srcId="{9C249E26-BC44-41F6-A241-A08E26DAD8D0}" destId="{673653C4-F784-4DCA-AF98-1C254F279F96}" srcOrd="0" destOrd="0" presId="urn:microsoft.com/office/officeart/2005/8/layout/chevron2"/>
    <dgm:cxn modelId="{E8AC6791-6A02-4DDA-93E2-C6F1EC6477D9}" type="presParOf" srcId="{9C249E26-BC44-41F6-A241-A08E26DAD8D0}" destId="{67474302-D4B9-4995-8035-8C34AB2638DD}" srcOrd="1" destOrd="0" presId="urn:microsoft.com/office/officeart/2005/8/layout/chevron2"/>
    <dgm:cxn modelId="{4CFBC3A3-FEE0-4B3E-A75B-C5DF29773611}" type="presParOf" srcId="{46166905-0A09-4D6E-9103-D0E033571F20}" destId="{71EF5889-DCDC-4CFB-8004-D8DDC6BD40F8}" srcOrd="3" destOrd="0" presId="urn:microsoft.com/office/officeart/2005/8/layout/chevron2"/>
    <dgm:cxn modelId="{255833F8-FA96-43F9-9DC2-62D34380737D}" type="presParOf" srcId="{46166905-0A09-4D6E-9103-D0E033571F20}" destId="{C759F7F4-9D5C-4073-9B33-D9C340C86A02}" srcOrd="4" destOrd="0" presId="urn:microsoft.com/office/officeart/2005/8/layout/chevron2"/>
    <dgm:cxn modelId="{2BDABDD9-BA86-483C-926D-E98308BCDDE9}" type="presParOf" srcId="{C759F7F4-9D5C-4073-9B33-D9C340C86A02}" destId="{4FC6DFC7-76D9-4FF8-8890-3AF33B786956}" srcOrd="0" destOrd="0" presId="urn:microsoft.com/office/officeart/2005/8/layout/chevron2"/>
    <dgm:cxn modelId="{BA072926-C3D0-40E0-ACB3-1555CC75A1C3}" type="presParOf" srcId="{C759F7F4-9D5C-4073-9B33-D9C340C86A02}" destId="{63333B5A-E7B0-41D6-9FB3-E96F0FFEFD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612B60-9B41-43AF-B135-21164CEE9E25}" type="doc">
      <dgm:prSet loTypeId="urn:microsoft.com/office/officeart/2005/8/layout/hierarchy2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CL"/>
        </a:p>
      </dgm:t>
    </dgm:pt>
    <dgm:pt modelId="{4BF5D5D0-9489-486D-BD52-FD9EC2B9BA7B}">
      <dgm:prSet phldrT="[Texto]"/>
      <dgm:spPr>
        <a:solidFill>
          <a:srgbClr val="C00000"/>
        </a:solidFill>
      </dgm:spPr>
      <dgm:t>
        <a:bodyPr/>
        <a:lstStyle/>
        <a:p>
          <a:pPr algn="ctr"/>
          <a:r>
            <a:rPr lang="es-CL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Sanción o medidas correctivas</a:t>
          </a:r>
        </a:p>
      </dgm:t>
    </dgm:pt>
    <dgm:pt modelId="{BB051FEA-63AC-4496-91F5-21070FAB1928}" type="parTrans" cxnId="{6D94C8D0-AFE5-4DF7-AABC-A3CCA690D070}">
      <dgm:prSet/>
      <dgm:spPr/>
      <dgm:t>
        <a:bodyPr/>
        <a:lstStyle/>
        <a:p>
          <a:pPr algn="ctr"/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32306D-7C95-440E-9644-97D88703782F}" type="sibTrans" cxnId="{6D94C8D0-AFE5-4DF7-AABC-A3CCA690D070}">
      <dgm:prSet/>
      <dgm:spPr/>
      <dgm:t>
        <a:bodyPr/>
        <a:lstStyle/>
        <a:p>
          <a:pPr algn="ctr"/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7B518E-3547-4BB3-BAED-094DDBEFA18B}">
      <dgm:prSet phldrT="[Texto]"/>
      <dgm:spPr>
        <a:solidFill>
          <a:srgbClr val="FF9999"/>
        </a:solidFill>
        <a:ln>
          <a:noFill/>
        </a:ln>
      </dgm:spPr>
      <dgm:t>
        <a:bodyPr/>
        <a:lstStyle/>
        <a:p>
          <a:pPr algn="ctr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Ejecución sanción o medidas correctivas</a:t>
          </a:r>
        </a:p>
      </dgm:t>
    </dgm:pt>
    <dgm:pt modelId="{5200C6EB-8AFE-4E58-9E8D-AC0FAC0D9C20}" type="parTrans" cxnId="{1FF87DFA-3411-49A8-BE05-BA6EBC63C7BA}">
      <dgm:prSet/>
      <dgm:spPr/>
      <dgm:t>
        <a:bodyPr/>
        <a:lstStyle/>
        <a:p>
          <a:pPr algn="ctr"/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E8BC01-0451-495F-9BF6-4DA4ED46380E}" type="sibTrans" cxnId="{1FF87DFA-3411-49A8-BE05-BA6EBC63C7BA}">
      <dgm:prSet/>
      <dgm:spPr/>
      <dgm:t>
        <a:bodyPr/>
        <a:lstStyle/>
        <a:p>
          <a:pPr algn="ctr"/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AFC957-815A-46A2-A015-135D43207980}">
      <dgm:prSet phldrT="[Texto]"/>
      <dgm:spPr>
        <a:solidFill>
          <a:srgbClr val="FF9999"/>
        </a:solidFill>
        <a:ln>
          <a:noFill/>
        </a:ln>
      </dgm:spPr>
      <dgm:t>
        <a:bodyPr/>
        <a:lstStyle/>
        <a:p>
          <a:pPr algn="ctr"/>
          <a:r>
            <a:rPr lang="es-CL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Corresponde a RRHH</a:t>
          </a:r>
          <a:endParaRPr lang="es-CL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2E56FC-C7EA-4C27-A795-006299D12CC4}" type="parTrans" cxnId="{516C2EAB-EC76-4F11-8DE9-51BEFDCE7467}">
      <dgm:prSet/>
      <dgm:spPr/>
      <dgm:t>
        <a:bodyPr/>
        <a:lstStyle/>
        <a:p>
          <a:pPr algn="ctr"/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4826CB-C8C3-4333-AEF8-046CE1B389AD}" type="sibTrans" cxnId="{516C2EAB-EC76-4F11-8DE9-51BEFDCE7467}">
      <dgm:prSet/>
      <dgm:spPr/>
      <dgm:t>
        <a:bodyPr/>
        <a:lstStyle/>
        <a:p>
          <a:pPr algn="ctr"/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B7BD41-3D24-48C2-81C4-2BE214056B48}">
      <dgm:prSet phldrT="[Texto]"/>
      <dgm:spPr>
        <a:solidFill>
          <a:srgbClr val="FF9999"/>
        </a:solidFill>
        <a:ln>
          <a:noFill/>
        </a:ln>
      </dgm:spPr>
      <dgm:t>
        <a:bodyPr/>
        <a:lstStyle/>
        <a:p>
          <a:pPr algn="ctr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Impugnación de la sanción o medidas correctivas </a:t>
          </a:r>
        </a:p>
      </dgm:t>
    </dgm:pt>
    <dgm:pt modelId="{CC9CDCFE-9734-4E3E-BF31-3AA561EA2874}" type="parTrans" cxnId="{70A12778-618D-46CF-BF75-0325B374778A}">
      <dgm:prSet/>
      <dgm:spPr/>
      <dgm:t>
        <a:bodyPr/>
        <a:lstStyle/>
        <a:p>
          <a:pPr algn="ctr"/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C6DFAE-FC9F-4B84-A801-64CB884645DE}" type="sibTrans" cxnId="{70A12778-618D-46CF-BF75-0325B374778A}">
      <dgm:prSet/>
      <dgm:spPr/>
      <dgm:t>
        <a:bodyPr/>
        <a:lstStyle/>
        <a:p>
          <a:pPr algn="ctr"/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E02CDA-5DAB-48A2-B254-CFCC020308C0}">
      <dgm:prSet phldrT="[Texto]"/>
      <dgm:spPr>
        <a:solidFill>
          <a:srgbClr val="FF9999"/>
        </a:solidFill>
        <a:ln>
          <a:noFill/>
        </a:ln>
      </dgm:spPr>
      <dgm:t>
        <a:bodyPr/>
        <a:lstStyle/>
        <a:p>
          <a:pPr algn="ctr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Apelación de sanción frente a segunda instancia designada en Protocolo</a:t>
          </a:r>
        </a:p>
      </dgm:t>
    </dgm:pt>
    <dgm:pt modelId="{95670D9E-ADF8-4ECA-BF69-B061AC6CF0C6}" type="parTrans" cxnId="{57E5ACB2-C75A-409B-BE73-1BA56C8CF45F}">
      <dgm:prSet/>
      <dgm:spPr/>
      <dgm:t>
        <a:bodyPr/>
        <a:lstStyle/>
        <a:p>
          <a:pPr algn="ctr"/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0A72C6-37E0-4EA5-8949-55F16CB73ED1}" type="sibTrans" cxnId="{57E5ACB2-C75A-409B-BE73-1BA56C8CF45F}">
      <dgm:prSet/>
      <dgm:spPr/>
      <dgm:t>
        <a:bodyPr/>
        <a:lstStyle/>
        <a:p>
          <a:pPr algn="ctr"/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2DDC9E-C9CC-4D77-AA42-2C63FFEB61AE}">
      <dgm:prSet/>
      <dgm:spPr>
        <a:solidFill>
          <a:srgbClr val="FF9999"/>
        </a:solidFill>
        <a:ln>
          <a:noFill/>
        </a:ln>
      </dgm:spPr>
      <dgm:t>
        <a:bodyPr/>
        <a:lstStyle/>
        <a:p>
          <a:pPr algn="ctr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Dará cuenta de ejecución a Oficial de Cumplimiento y a Directorio si corresponde a despido o si se afectan valores de la Compañía</a:t>
          </a:r>
        </a:p>
      </dgm:t>
    </dgm:pt>
    <dgm:pt modelId="{4C18C13E-BBD7-4DCD-9F7F-7BB151EADE3E}" type="parTrans" cxnId="{544C7B92-DCAE-4D0E-84AA-ABAFF7BBE3CC}">
      <dgm:prSet/>
      <dgm:spPr/>
      <dgm:t>
        <a:bodyPr/>
        <a:lstStyle/>
        <a:p>
          <a:pPr algn="ctr"/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99A806-D7A2-445A-A1F9-B1FAE9251994}" type="sibTrans" cxnId="{544C7B92-DCAE-4D0E-84AA-ABAFF7BBE3CC}">
      <dgm:prSet/>
      <dgm:spPr/>
      <dgm:t>
        <a:bodyPr/>
        <a:lstStyle/>
        <a:p>
          <a:pPr algn="ctr"/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D1EC03-7ADE-46C6-BA92-1FBA2CD36563}">
      <dgm:prSet/>
      <dgm:spPr>
        <a:solidFill>
          <a:srgbClr val="FF9999"/>
        </a:solidFill>
        <a:ln>
          <a:noFill/>
        </a:ln>
      </dgm:spPr>
      <dgm:t>
        <a:bodyPr/>
        <a:lstStyle/>
        <a:p>
          <a:pPr algn="ctr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Si hechos hacen sospechar comisión de delito, Oficial de Cumplimiento puede remitir antecedentes a autoridades competentes.</a:t>
          </a:r>
        </a:p>
      </dgm:t>
    </dgm:pt>
    <dgm:pt modelId="{B915C5E8-58F0-4CFD-B4E6-F46ACC906E4D}" type="parTrans" cxnId="{7D5301F7-85D9-4482-B9CA-041E27282413}">
      <dgm:prSet/>
      <dgm:spPr/>
      <dgm:t>
        <a:bodyPr/>
        <a:lstStyle/>
        <a:p>
          <a:pPr algn="ctr"/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6385E4-9A6D-4559-8A00-72E901F0075E}" type="sibTrans" cxnId="{7D5301F7-85D9-4482-B9CA-041E27282413}">
      <dgm:prSet/>
      <dgm:spPr/>
      <dgm:t>
        <a:bodyPr/>
        <a:lstStyle/>
        <a:p>
          <a:pPr algn="ctr"/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60B749-D25D-4B21-B254-09808DF865C1}">
      <dgm:prSet/>
      <dgm:spPr>
        <a:solidFill>
          <a:srgbClr val="FF9999"/>
        </a:solidFill>
        <a:ln>
          <a:noFill/>
        </a:ln>
      </dgm:spPr>
      <dgm:t>
        <a:bodyPr/>
        <a:lstStyle/>
        <a:p>
          <a:pPr algn="ctr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5 días hábiles para presentar recurso apelación</a:t>
          </a:r>
        </a:p>
      </dgm:t>
    </dgm:pt>
    <dgm:pt modelId="{3C6A6F6E-52EC-46CF-809B-DAC47868A4C6}" type="parTrans" cxnId="{37674185-ECFA-4071-9B12-E535053C44F4}">
      <dgm:prSet/>
      <dgm:spPr/>
      <dgm:t>
        <a:bodyPr/>
        <a:lstStyle/>
        <a:p>
          <a:pPr algn="ctr"/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B6C182-5FE4-4B2B-9F62-A2ED28B03279}" type="sibTrans" cxnId="{37674185-ECFA-4071-9B12-E535053C44F4}">
      <dgm:prSet/>
      <dgm:spPr/>
      <dgm:t>
        <a:bodyPr/>
        <a:lstStyle/>
        <a:p>
          <a:pPr algn="ctr"/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3B6704-AE59-4709-8A4A-DCD34A70E5B2}">
      <dgm:prSet/>
      <dgm:spPr>
        <a:solidFill>
          <a:srgbClr val="FF9999"/>
        </a:solidFill>
        <a:ln>
          <a:noFill/>
        </a:ln>
      </dgm:spPr>
      <dgm:t>
        <a:bodyPr/>
        <a:lstStyle/>
        <a:p>
          <a:pPr algn="ctr"/>
          <a:r>
            <a:rPr lang="es-C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Confirmada la sanción por apelación se ejecuta por RRHH</a:t>
          </a:r>
        </a:p>
      </dgm:t>
    </dgm:pt>
    <dgm:pt modelId="{0D09D2C0-0FD9-42B5-8EDC-9DC6B2676566}" type="parTrans" cxnId="{0712BC9B-9DD5-4459-8AE4-1A745682AE1A}">
      <dgm:prSet/>
      <dgm:spPr/>
      <dgm:t>
        <a:bodyPr/>
        <a:lstStyle/>
        <a:p>
          <a:pPr algn="ctr"/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EB95B0-B856-4D77-80AE-05B46C27DDD5}" type="sibTrans" cxnId="{0712BC9B-9DD5-4459-8AE4-1A745682AE1A}">
      <dgm:prSet/>
      <dgm:spPr/>
      <dgm:t>
        <a:bodyPr/>
        <a:lstStyle/>
        <a:p>
          <a:pPr algn="ctr"/>
          <a:endParaRPr lang="es-CL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B53D96-1DD2-48E8-ACE1-462FF580A6BC}" type="pres">
      <dgm:prSet presAssocID="{0E612B60-9B41-43AF-B135-21164CEE9E2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749CF5B-A40E-46C5-84C7-1CEBF71F4B92}" type="pres">
      <dgm:prSet presAssocID="{4BF5D5D0-9489-486D-BD52-FD9EC2B9BA7B}" presName="root1" presStyleCnt="0"/>
      <dgm:spPr/>
    </dgm:pt>
    <dgm:pt modelId="{F0FD5065-C3B7-4D7E-B35E-5398D2EF310E}" type="pres">
      <dgm:prSet presAssocID="{4BF5D5D0-9489-486D-BD52-FD9EC2B9BA7B}" presName="LevelOneTextNode" presStyleLbl="node0" presStyleIdx="0" presStyleCnt="1">
        <dgm:presLayoutVars>
          <dgm:chPref val="3"/>
        </dgm:presLayoutVars>
      </dgm:prSet>
      <dgm:spPr/>
    </dgm:pt>
    <dgm:pt modelId="{F1E0AE0E-978D-4028-B14B-ADAB813FD80B}" type="pres">
      <dgm:prSet presAssocID="{4BF5D5D0-9489-486D-BD52-FD9EC2B9BA7B}" presName="level2hierChild" presStyleCnt="0"/>
      <dgm:spPr/>
    </dgm:pt>
    <dgm:pt modelId="{1E24BE22-6FD9-46B7-A880-E5EE013A90C2}" type="pres">
      <dgm:prSet presAssocID="{5200C6EB-8AFE-4E58-9E8D-AC0FAC0D9C20}" presName="conn2-1" presStyleLbl="parChTrans1D2" presStyleIdx="0" presStyleCnt="2"/>
      <dgm:spPr/>
    </dgm:pt>
    <dgm:pt modelId="{0C81B256-2BD2-4FF9-852C-6DE62DDF8F91}" type="pres">
      <dgm:prSet presAssocID="{5200C6EB-8AFE-4E58-9E8D-AC0FAC0D9C20}" presName="connTx" presStyleLbl="parChTrans1D2" presStyleIdx="0" presStyleCnt="2"/>
      <dgm:spPr/>
    </dgm:pt>
    <dgm:pt modelId="{14FE0FE2-D0E2-4D27-A2DF-243A4289B292}" type="pres">
      <dgm:prSet presAssocID="{B67B518E-3547-4BB3-BAED-094DDBEFA18B}" presName="root2" presStyleCnt="0"/>
      <dgm:spPr/>
    </dgm:pt>
    <dgm:pt modelId="{0A1C927F-32C7-4798-A53E-7D6CB604B35A}" type="pres">
      <dgm:prSet presAssocID="{B67B518E-3547-4BB3-BAED-094DDBEFA18B}" presName="LevelTwoTextNode" presStyleLbl="node2" presStyleIdx="0" presStyleCnt="2">
        <dgm:presLayoutVars>
          <dgm:chPref val="3"/>
        </dgm:presLayoutVars>
      </dgm:prSet>
      <dgm:spPr/>
    </dgm:pt>
    <dgm:pt modelId="{433286F0-B476-4473-8BE8-696B192F7B98}" type="pres">
      <dgm:prSet presAssocID="{B67B518E-3547-4BB3-BAED-094DDBEFA18B}" presName="level3hierChild" presStyleCnt="0"/>
      <dgm:spPr/>
    </dgm:pt>
    <dgm:pt modelId="{00113998-C559-4981-98AC-BC3FF8441FC0}" type="pres">
      <dgm:prSet presAssocID="{E82E56FC-C7EA-4C27-A795-006299D12CC4}" presName="conn2-1" presStyleLbl="parChTrans1D3" presStyleIdx="0" presStyleCnt="2"/>
      <dgm:spPr/>
    </dgm:pt>
    <dgm:pt modelId="{F17828A9-3F39-4845-A2E0-27DEF88932D7}" type="pres">
      <dgm:prSet presAssocID="{E82E56FC-C7EA-4C27-A795-006299D12CC4}" presName="connTx" presStyleLbl="parChTrans1D3" presStyleIdx="0" presStyleCnt="2"/>
      <dgm:spPr/>
    </dgm:pt>
    <dgm:pt modelId="{6ADCF75B-3208-4F5A-A9B3-E156910EA382}" type="pres">
      <dgm:prSet presAssocID="{49AFC957-815A-46A2-A015-135D43207980}" presName="root2" presStyleCnt="0"/>
      <dgm:spPr/>
    </dgm:pt>
    <dgm:pt modelId="{4599E842-273B-4493-BD63-4330461E79F6}" type="pres">
      <dgm:prSet presAssocID="{49AFC957-815A-46A2-A015-135D43207980}" presName="LevelTwoTextNode" presStyleLbl="node3" presStyleIdx="0" presStyleCnt="2">
        <dgm:presLayoutVars>
          <dgm:chPref val="3"/>
        </dgm:presLayoutVars>
      </dgm:prSet>
      <dgm:spPr/>
    </dgm:pt>
    <dgm:pt modelId="{292758BB-112D-4DD1-A58F-72B129F81618}" type="pres">
      <dgm:prSet presAssocID="{49AFC957-815A-46A2-A015-135D43207980}" presName="level3hierChild" presStyleCnt="0"/>
      <dgm:spPr/>
    </dgm:pt>
    <dgm:pt modelId="{2CC54C5B-41ED-4B58-BB88-3F438EC1AED4}" type="pres">
      <dgm:prSet presAssocID="{4C18C13E-BBD7-4DCD-9F7F-7BB151EADE3E}" presName="conn2-1" presStyleLbl="parChTrans1D4" presStyleIdx="0" presStyleCnt="4"/>
      <dgm:spPr/>
    </dgm:pt>
    <dgm:pt modelId="{7B91F612-4F45-4472-8744-165F9B82B39E}" type="pres">
      <dgm:prSet presAssocID="{4C18C13E-BBD7-4DCD-9F7F-7BB151EADE3E}" presName="connTx" presStyleLbl="parChTrans1D4" presStyleIdx="0" presStyleCnt="4"/>
      <dgm:spPr/>
    </dgm:pt>
    <dgm:pt modelId="{B22D2B30-7E00-4519-B459-1145E87C4672}" type="pres">
      <dgm:prSet presAssocID="{932DDC9E-C9CC-4D77-AA42-2C63FFEB61AE}" presName="root2" presStyleCnt="0"/>
      <dgm:spPr/>
    </dgm:pt>
    <dgm:pt modelId="{C70BFB2B-504F-4729-A836-67D7317153B2}" type="pres">
      <dgm:prSet presAssocID="{932DDC9E-C9CC-4D77-AA42-2C63FFEB61AE}" presName="LevelTwoTextNode" presStyleLbl="node4" presStyleIdx="0" presStyleCnt="4">
        <dgm:presLayoutVars>
          <dgm:chPref val="3"/>
        </dgm:presLayoutVars>
      </dgm:prSet>
      <dgm:spPr/>
    </dgm:pt>
    <dgm:pt modelId="{9DBE4029-F62F-4870-B022-951EDA28D027}" type="pres">
      <dgm:prSet presAssocID="{932DDC9E-C9CC-4D77-AA42-2C63FFEB61AE}" presName="level3hierChild" presStyleCnt="0"/>
      <dgm:spPr/>
    </dgm:pt>
    <dgm:pt modelId="{2F27E4F9-4135-4987-BD0C-12C3F1C36A04}" type="pres">
      <dgm:prSet presAssocID="{B915C5E8-58F0-4CFD-B4E6-F46ACC906E4D}" presName="conn2-1" presStyleLbl="parChTrans1D4" presStyleIdx="1" presStyleCnt="4"/>
      <dgm:spPr/>
    </dgm:pt>
    <dgm:pt modelId="{1CC4F933-DD05-4EA3-9FDA-36046C0364FF}" type="pres">
      <dgm:prSet presAssocID="{B915C5E8-58F0-4CFD-B4E6-F46ACC906E4D}" presName="connTx" presStyleLbl="parChTrans1D4" presStyleIdx="1" presStyleCnt="4"/>
      <dgm:spPr/>
    </dgm:pt>
    <dgm:pt modelId="{D73161C8-74C3-4453-8358-5DFAE82AF55A}" type="pres">
      <dgm:prSet presAssocID="{4AD1EC03-7ADE-46C6-BA92-1FBA2CD36563}" presName="root2" presStyleCnt="0"/>
      <dgm:spPr/>
    </dgm:pt>
    <dgm:pt modelId="{C6724654-ECE1-448E-A9B7-200C48B19B6C}" type="pres">
      <dgm:prSet presAssocID="{4AD1EC03-7ADE-46C6-BA92-1FBA2CD36563}" presName="LevelTwoTextNode" presStyleLbl="node4" presStyleIdx="1" presStyleCnt="4">
        <dgm:presLayoutVars>
          <dgm:chPref val="3"/>
        </dgm:presLayoutVars>
      </dgm:prSet>
      <dgm:spPr/>
    </dgm:pt>
    <dgm:pt modelId="{734F35CB-BB66-485F-9417-6A9D75FEA62D}" type="pres">
      <dgm:prSet presAssocID="{4AD1EC03-7ADE-46C6-BA92-1FBA2CD36563}" presName="level3hierChild" presStyleCnt="0"/>
      <dgm:spPr/>
    </dgm:pt>
    <dgm:pt modelId="{30555E30-9314-4991-A65F-00C698DCA50F}" type="pres">
      <dgm:prSet presAssocID="{CC9CDCFE-9734-4E3E-BF31-3AA561EA2874}" presName="conn2-1" presStyleLbl="parChTrans1D2" presStyleIdx="1" presStyleCnt="2"/>
      <dgm:spPr/>
    </dgm:pt>
    <dgm:pt modelId="{A2F2EB42-DEBE-4646-AAF5-5BBAAF8D9666}" type="pres">
      <dgm:prSet presAssocID="{CC9CDCFE-9734-4E3E-BF31-3AA561EA2874}" presName="connTx" presStyleLbl="parChTrans1D2" presStyleIdx="1" presStyleCnt="2"/>
      <dgm:spPr/>
    </dgm:pt>
    <dgm:pt modelId="{8A94C9C4-FE60-4AB9-9848-155211D7A0E8}" type="pres">
      <dgm:prSet presAssocID="{17B7BD41-3D24-48C2-81C4-2BE214056B48}" presName="root2" presStyleCnt="0"/>
      <dgm:spPr/>
    </dgm:pt>
    <dgm:pt modelId="{33636888-1C80-4492-857F-95D291860E0B}" type="pres">
      <dgm:prSet presAssocID="{17B7BD41-3D24-48C2-81C4-2BE214056B48}" presName="LevelTwoTextNode" presStyleLbl="node2" presStyleIdx="1" presStyleCnt="2">
        <dgm:presLayoutVars>
          <dgm:chPref val="3"/>
        </dgm:presLayoutVars>
      </dgm:prSet>
      <dgm:spPr/>
    </dgm:pt>
    <dgm:pt modelId="{CFF582FB-7070-4501-87B8-DED94439763A}" type="pres">
      <dgm:prSet presAssocID="{17B7BD41-3D24-48C2-81C4-2BE214056B48}" presName="level3hierChild" presStyleCnt="0"/>
      <dgm:spPr/>
    </dgm:pt>
    <dgm:pt modelId="{F1E516B1-1C6C-4898-9BD7-B840620DC095}" type="pres">
      <dgm:prSet presAssocID="{95670D9E-ADF8-4ECA-BF69-B061AC6CF0C6}" presName="conn2-1" presStyleLbl="parChTrans1D3" presStyleIdx="1" presStyleCnt="2"/>
      <dgm:spPr/>
    </dgm:pt>
    <dgm:pt modelId="{FE83C5C1-2C7F-48BF-ADDA-ABA8724BC98E}" type="pres">
      <dgm:prSet presAssocID="{95670D9E-ADF8-4ECA-BF69-B061AC6CF0C6}" presName="connTx" presStyleLbl="parChTrans1D3" presStyleIdx="1" presStyleCnt="2"/>
      <dgm:spPr/>
    </dgm:pt>
    <dgm:pt modelId="{05186A8F-46F4-4911-AFEF-D1B9C4349E58}" type="pres">
      <dgm:prSet presAssocID="{4CE02CDA-5DAB-48A2-B254-CFCC020308C0}" presName="root2" presStyleCnt="0"/>
      <dgm:spPr/>
    </dgm:pt>
    <dgm:pt modelId="{1833BBEE-5FDA-4851-8906-BB3F552C3462}" type="pres">
      <dgm:prSet presAssocID="{4CE02CDA-5DAB-48A2-B254-CFCC020308C0}" presName="LevelTwoTextNode" presStyleLbl="node3" presStyleIdx="1" presStyleCnt="2">
        <dgm:presLayoutVars>
          <dgm:chPref val="3"/>
        </dgm:presLayoutVars>
      </dgm:prSet>
      <dgm:spPr/>
    </dgm:pt>
    <dgm:pt modelId="{3809656E-5B04-4DBD-B1CF-5569A70383EB}" type="pres">
      <dgm:prSet presAssocID="{4CE02CDA-5DAB-48A2-B254-CFCC020308C0}" presName="level3hierChild" presStyleCnt="0"/>
      <dgm:spPr/>
    </dgm:pt>
    <dgm:pt modelId="{80850FED-CEE8-4688-B046-711ED4701F2C}" type="pres">
      <dgm:prSet presAssocID="{3C6A6F6E-52EC-46CF-809B-DAC47868A4C6}" presName="conn2-1" presStyleLbl="parChTrans1D4" presStyleIdx="2" presStyleCnt="4"/>
      <dgm:spPr/>
    </dgm:pt>
    <dgm:pt modelId="{B71F8379-E694-43F4-96AF-6FA5CCD91554}" type="pres">
      <dgm:prSet presAssocID="{3C6A6F6E-52EC-46CF-809B-DAC47868A4C6}" presName="connTx" presStyleLbl="parChTrans1D4" presStyleIdx="2" presStyleCnt="4"/>
      <dgm:spPr/>
    </dgm:pt>
    <dgm:pt modelId="{A2E53465-ACB3-4225-AA96-2570E3228182}" type="pres">
      <dgm:prSet presAssocID="{3F60B749-D25D-4B21-B254-09808DF865C1}" presName="root2" presStyleCnt="0"/>
      <dgm:spPr/>
    </dgm:pt>
    <dgm:pt modelId="{59F3B465-DBFD-48D6-AEE8-B91A76D26DCF}" type="pres">
      <dgm:prSet presAssocID="{3F60B749-D25D-4B21-B254-09808DF865C1}" presName="LevelTwoTextNode" presStyleLbl="node4" presStyleIdx="2" presStyleCnt="4">
        <dgm:presLayoutVars>
          <dgm:chPref val="3"/>
        </dgm:presLayoutVars>
      </dgm:prSet>
      <dgm:spPr/>
    </dgm:pt>
    <dgm:pt modelId="{F196D7B9-D1CD-4636-9C97-476D0F9BD2B3}" type="pres">
      <dgm:prSet presAssocID="{3F60B749-D25D-4B21-B254-09808DF865C1}" presName="level3hierChild" presStyleCnt="0"/>
      <dgm:spPr/>
    </dgm:pt>
    <dgm:pt modelId="{E85B2AB2-C5D0-4BC4-A021-5BA608530975}" type="pres">
      <dgm:prSet presAssocID="{0D09D2C0-0FD9-42B5-8EDC-9DC6B2676566}" presName="conn2-1" presStyleLbl="parChTrans1D4" presStyleIdx="3" presStyleCnt="4"/>
      <dgm:spPr/>
    </dgm:pt>
    <dgm:pt modelId="{EDD107FC-234E-4567-A775-C69431C7610B}" type="pres">
      <dgm:prSet presAssocID="{0D09D2C0-0FD9-42B5-8EDC-9DC6B2676566}" presName="connTx" presStyleLbl="parChTrans1D4" presStyleIdx="3" presStyleCnt="4"/>
      <dgm:spPr/>
    </dgm:pt>
    <dgm:pt modelId="{375DBE2B-ED50-420F-9B57-1BDFCAC239BF}" type="pres">
      <dgm:prSet presAssocID="{AE3B6704-AE59-4709-8A4A-DCD34A70E5B2}" presName="root2" presStyleCnt="0"/>
      <dgm:spPr/>
    </dgm:pt>
    <dgm:pt modelId="{48174548-F7A2-4D1D-92FD-F4EEC906DC4A}" type="pres">
      <dgm:prSet presAssocID="{AE3B6704-AE59-4709-8A4A-DCD34A70E5B2}" presName="LevelTwoTextNode" presStyleLbl="node4" presStyleIdx="3" presStyleCnt="4">
        <dgm:presLayoutVars>
          <dgm:chPref val="3"/>
        </dgm:presLayoutVars>
      </dgm:prSet>
      <dgm:spPr/>
    </dgm:pt>
    <dgm:pt modelId="{24E06449-F788-4EBB-AB28-8E04FA0E09A2}" type="pres">
      <dgm:prSet presAssocID="{AE3B6704-AE59-4709-8A4A-DCD34A70E5B2}" presName="level3hierChild" presStyleCnt="0"/>
      <dgm:spPr/>
    </dgm:pt>
  </dgm:ptLst>
  <dgm:cxnLst>
    <dgm:cxn modelId="{F7785102-C81A-4660-9A43-2C0E12362FB3}" type="presOf" srcId="{CC9CDCFE-9734-4E3E-BF31-3AA561EA2874}" destId="{30555E30-9314-4991-A65F-00C698DCA50F}" srcOrd="0" destOrd="0" presId="urn:microsoft.com/office/officeart/2005/8/layout/hierarchy2"/>
    <dgm:cxn modelId="{E7F8BA04-FB7A-458E-9095-69A56B666535}" type="presOf" srcId="{4C18C13E-BBD7-4DCD-9F7F-7BB151EADE3E}" destId="{2CC54C5B-41ED-4B58-BB88-3F438EC1AED4}" srcOrd="0" destOrd="0" presId="urn:microsoft.com/office/officeart/2005/8/layout/hierarchy2"/>
    <dgm:cxn modelId="{043DF00B-7565-4BBA-A6F8-D3C400F3BF98}" type="presOf" srcId="{932DDC9E-C9CC-4D77-AA42-2C63FFEB61AE}" destId="{C70BFB2B-504F-4729-A836-67D7317153B2}" srcOrd="0" destOrd="0" presId="urn:microsoft.com/office/officeart/2005/8/layout/hierarchy2"/>
    <dgm:cxn modelId="{EE91A71A-CFCF-4CD7-9DB8-3E5BED2B1A08}" type="presOf" srcId="{5200C6EB-8AFE-4E58-9E8D-AC0FAC0D9C20}" destId="{0C81B256-2BD2-4FF9-852C-6DE62DDF8F91}" srcOrd="1" destOrd="0" presId="urn:microsoft.com/office/officeart/2005/8/layout/hierarchy2"/>
    <dgm:cxn modelId="{466D1421-E07D-49B9-9B10-4EB72C2D4B05}" type="presOf" srcId="{E82E56FC-C7EA-4C27-A795-006299D12CC4}" destId="{F17828A9-3F39-4845-A2E0-27DEF88932D7}" srcOrd="1" destOrd="0" presId="urn:microsoft.com/office/officeart/2005/8/layout/hierarchy2"/>
    <dgm:cxn modelId="{82B1782B-DD36-4DA0-A521-F6475A672044}" type="presOf" srcId="{E82E56FC-C7EA-4C27-A795-006299D12CC4}" destId="{00113998-C559-4981-98AC-BC3FF8441FC0}" srcOrd="0" destOrd="0" presId="urn:microsoft.com/office/officeart/2005/8/layout/hierarchy2"/>
    <dgm:cxn modelId="{1861EB5E-45AA-47FA-BB78-24418218A10C}" type="presOf" srcId="{4C18C13E-BBD7-4DCD-9F7F-7BB151EADE3E}" destId="{7B91F612-4F45-4472-8744-165F9B82B39E}" srcOrd="1" destOrd="0" presId="urn:microsoft.com/office/officeart/2005/8/layout/hierarchy2"/>
    <dgm:cxn modelId="{79F50A6F-F1FB-44A6-8AF1-493F8ED6923D}" type="presOf" srcId="{4AD1EC03-7ADE-46C6-BA92-1FBA2CD36563}" destId="{C6724654-ECE1-448E-A9B7-200C48B19B6C}" srcOrd="0" destOrd="0" presId="urn:microsoft.com/office/officeart/2005/8/layout/hierarchy2"/>
    <dgm:cxn modelId="{38693151-9823-49A9-A91B-632D636DB47B}" type="presOf" srcId="{3F60B749-D25D-4B21-B254-09808DF865C1}" destId="{59F3B465-DBFD-48D6-AEE8-B91A76D26DCF}" srcOrd="0" destOrd="0" presId="urn:microsoft.com/office/officeart/2005/8/layout/hierarchy2"/>
    <dgm:cxn modelId="{C6881673-7DB3-4420-B847-AB44E5483078}" type="presOf" srcId="{0D09D2C0-0FD9-42B5-8EDC-9DC6B2676566}" destId="{E85B2AB2-C5D0-4BC4-A021-5BA608530975}" srcOrd="0" destOrd="0" presId="urn:microsoft.com/office/officeart/2005/8/layout/hierarchy2"/>
    <dgm:cxn modelId="{FA83BD54-1A1E-494A-8190-3AB857417380}" type="presOf" srcId="{4BF5D5D0-9489-486D-BD52-FD9EC2B9BA7B}" destId="{F0FD5065-C3B7-4D7E-B35E-5398D2EF310E}" srcOrd="0" destOrd="0" presId="urn:microsoft.com/office/officeart/2005/8/layout/hierarchy2"/>
    <dgm:cxn modelId="{70A12778-618D-46CF-BF75-0325B374778A}" srcId="{4BF5D5D0-9489-486D-BD52-FD9EC2B9BA7B}" destId="{17B7BD41-3D24-48C2-81C4-2BE214056B48}" srcOrd="1" destOrd="0" parTransId="{CC9CDCFE-9734-4E3E-BF31-3AA561EA2874}" sibTransId="{25C6DFAE-FC9F-4B84-A801-64CB884645DE}"/>
    <dgm:cxn modelId="{4F86587F-1A73-4D79-8B64-F516CAC064B9}" type="presOf" srcId="{CC9CDCFE-9734-4E3E-BF31-3AA561EA2874}" destId="{A2F2EB42-DEBE-4646-AAF5-5BBAAF8D9666}" srcOrd="1" destOrd="0" presId="urn:microsoft.com/office/officeart/2005/8/layout/hierarchy2"/>
    <dgm:cxn modelId="{37674185-ECFA-4071-9B12-E535053C44F4}" srcId="{4CE02CDA-5DAB-48A2-B254-CFCC020308C0}" destId="{3F60B749-D25D-4B21-B254-09808DF865C1}" srcOrd="0" destOrd="0" parTransId="{3C6A6F6E-52EC-46CF-809B-DAC47868A4C6}" sibTransId="{69B6C182-5FE4-4B2B-9F62-A2ED28B03279}"/>
    <dgm:cxn modelId="{2E0D7B88-73CC-4726-A288-83717B30D970}" type="presOf" srcId="{3C6A6F6E-52EC-46CF-809B-DAC47868A4C6}" destId="{80850FED-CEE8-4688-B046-711ED4701F2C}" srcOrd="0" destOrd="0" presId="urn:microsoft.com/office/officeart/2005/8/layout/hierarchy2"/>
    <dgm:cxn modelId="{DA2CFA88-AA61-4D85-88A7-B7AE498B24B2}" type="presOf" srcId="{4CE02CDA-5DAB-48A2-B254-CFCC020308C0}" destId="{1833BBEE-5FDA-4851-8906-BB3F552C3462}" srcOrd="0" destOrd="0" presId="urn:microsoft.com/office/officeart/2005/8/layout/hierarchy2"/>
    <dgm:cxn modelId="{544C7B92-DCAE-4D0E-84AA-ABAFF7BBE3CC}" srcId="{49AFC957-815A-46A2-A015-135D43207980}" destId="{932DDC9E-C9CC-4D77-AA42-2C63FFEB61AE}" srcOrd="0" destOrd="0" parTransId="{4C18C13E-BBD7-4DCD-9F7F-7BB151EADE3E}" sibTransId="{5E99A806-D7A2-445A-A1F9-B1FAE9251994}"/>
    <dgm:cxn modelId="{F0079493-01B7-4432-AFDF-1A29C607AC36}" type="presOf" srcId="{B67B518E-3547-4BB3-BAED-094DDBEFA18B}" destId="{0A1C927F-32C7-4798-A53E-7D6CB604B35A}" srcOrd="0" destOrd="0" presId="urn:microsoft.com/office/officeart/2005/8/layout/hierarchy2"/>
    <dgm:cxn modelId="{8C26B198-776A-4C00-95C5-C499EA902ABC}" type="presOf" srcId="{AE3B6704-AE59-4709-8A4A-DCD34A70E5B2}" destId="{48174548-F7A2-4D1D-92FD-F4EEC906DC4A}" srcOrd="0" destOrd="0" presId="urn:microsoft.com/office/officeart/2005/8/layout/hierarchy2"/>
    <dgm:cxn modelId="{0712BC9B-9DD5-4459-8AE4-1A745682AE1A}" srcId="{4CE02CDA-5DAB-48A2-B254-CFCC020308C0}" destId="{AE3B6704-AE59-4709-8A4A-DCD34A70E5B2}" srcOrd="1" destOrd="0" parTransId="{0D09D2C0-0FD9-42B5-8EDC-9DC6B2676566}" sibTransId="{0BEB95B0-B856-4D77-80AE-05B46C27DDD5}"/>
    <dgm:cxn modelId="{C7D5079D-43D1-40BC-8F97-D6EFD3388578}" type="presOf" srcId="{49AFC957-815A-46A2-A015-135D43207980}" destId="{4599E842-273B-4493-BD63-4330461E79F6}" srcOrd="0" destOrd="0" presId="urn:microsoft.com/office/officeart/2005/8/layout/hierarchy2"/>
    <dgm:cxn modelId="{F6B474A0-4A23-40D1-B2BC-3D8CBB077C53}" type="presOf" srcId="{B915C5E8-58F0-4CFD-B4E6-F46ACC906E4D}" destId="{2F27E4F9-4135-4987-BD0C-12C3F1C36A04}" srcOrd="0" destOrd="0" presId="urn:microsoft.com/office/officeart/2005/8/layout/hierarchy2"/>
    <dgm:cxn modelId="{7F0DF1A2-620B-4C82-ABDB-DB7D8EDFAAB0}" type="presOf" srcId="{5200C6EB-8AFE-4E58-9E8D-AC0FAC0D9C20}" destId="{1E24BE22-6FD9-46B7-A880-E5EE013A90C2}" srcOrd="0" destOrd="0" presId="urn:microsoft.com/office/officeart/2005/8/layout/hierarchy2"/>
    <dgm:cxn modelId="{516C2EAB-EC76-4F11-8DE9-51BEFDCE7467}" srcId="{B67B518E-3547-4BB3-BAED-094DDBEFA18B}" destId="{49AFC957-815A-46A2-A015-135D43207980}" srcOrd="0" destOrd="0" parTransId="{E82E56FC-C7EA-4C27-A795-006299D12CC4}" sibTransId="{824826CB-C8C3-4333-AEF8-046CE1B389AD}"/>
    <dgm:cxn modelId="{57E5ACB2-C75A-409B-BE73-1BA56C8CF45F}" srcId="{17B7BD41-3D24-48C2-81C4-2BE214056B48}" destId="{4CE02CDA-5DAB-48A2-B254-CFCC020308C0}" srcOrd="0" destOrd="0" parTransId="{95670D9E-ADF8-4ECA-BF69-B061AC6CF0C6}" sibTransId="{6E0A72C6-37E0-4EA5-8949-55F16CB73ED1}"/>
    <dgm:cxn modelId="{6D94C8D0-AFE5-4DF7-AABC-A3CCA690D070}" srcId="{0E612B60-9B41-43AF-B135-21164CEE9E25}" destId="{4BF5D5D0-9489-486D-BD52-FD9EC2B9BA7B}" srcOrd="0" destOrd="0" parTransId="{BB051FEA-63AC-4496-91F5-21070FAB1928}" sibTransId="{1332306D-7C95-440E-9644-97D88703782F}"/>
    <dgm:cxn modelId="{BD5A65DA-4689-444C-BBAA-53B4B72EC618}" type="presOf" srcId="{B915C5E8-58F0-4CFD-B4E6-F46ACC906E4D}" destId="{1CC4F933-DD05-4EA3-9FDA-36046C0364FF}" srcOrd="1" destOrd="0" presId="urn:microsoft.com/office/officeart/2005/8/layout/hierarchy2"/>
    <dgm:cxn modelId="{7DEDEBE0-C99C-43A0-85E8-BC677E012E48}" type="presOf" srcId="{95670D9E-ADF8-4ECA-BF69-B061AC6CF0C6}" destId="{F1E516B1-1C6C-4898-9BD7-B840620DC095}" srcOrd="0" destOrd="0" presId="urn:microsoft.com/office/officeart/2005/8/layout/hierarchy2"/>
    <dgm:cxn modelId="{C99BD6E1-37D4-469D-B679-E00F721D75FA}" type="presOf" srcId="{95670D9E-ADF8-4ECA-BF69-B061AC6CF0C6}" destId="{FE83C5C1-2C7F-48BF-ADDA-ABA8724BC98E}" srcOrd="1" destOrd="0" presId="urn:microsoft.com/office/officeart/2005/8/layout/hierarchy2"/>
    <dgm:cxn modelId="{3DA6DEE6-F1B8-403E-8685-2F8BD6EF4386}" type="presOf" srcId="{17B7BD41-3D24-48C2-81C4-2BE214056B48}" destId="{33636888-1C80-4492-857F-95D291860E0B}" srcOrd="0" destOrd="0" presId="urn:microsoft.com/office/officeart/2005/8/layout/hierarchy2"/>
    <dgm:cxn modelId="{7C9EE9ED-184E-4AF3-AE28-DF61B6816B7E}" type="presOf" srcId="{0D09D2C0-0FD9-42B5-8EDC-9DC6B2676566}" destId="{EDD107FC-234E-4567-A775-C69431C7610B}" srcOrd="1" destOrd="0" presId="urn:microsoft.com/office/officeart/2005/8/layout/hierarchy2"/>
    <dgm:cxn modelId="{8D69FCEE-2E44-4F4B-A8E2-BCF4B00EA830}" type="presOf" srcId="{3C6A6F6E-52EC-46CF-809B-DAC47868A4C6}" destId="{B71F8379-E694-43F4-96AF-6FA5CCD91554}" srcOrd="1" destOrd="0" presId="urn:microsoft.com/office/officeart/2005/8/layout/hierarchy2"/>
    <dgm:cxn modelId="{5141C0F3-2A19-41CC-93D7-0E8604D31B6F}" type="presOf" srcId="{0E612B60-9B41-43AF-B135-21164CEE9E25}" destId="{0AB53D96-1DD2-48E8-ACE1-462FF580A6BC}" srcOrd="0" destOrd="0" presId="urn:microsoft.com/office/officeart/2005/8/layout/hierarchy2"/>
    <dgm:cxn modelId="{7D5301F7-85D9-4482-B9CA-041E27282413}" srcId="{49AFC957-815A-46A2-A015-135D43207980}" destId="{4AD1EC03-7ADE-46C6-BA92-1FBA2CD36563}" srcOrd="1" destOrd="0" parTransId="{B915C5E8-58F0-4CFD-B4E6-F46ACC906E4D}" sibTransId="{096385E4-9A6D-4559-8A00-72E901F0075E}"/>
    <dgm:cxn modelId="{1FF87DFA-3411-49A8-BE05-BA6EBC63C7BA}" srcId="{4BF5D5D0-9489-486D-BD52-FD9EC2B9BA7B}" destId="{B67B518E-3547-4BB3-BAED-094DDBEFA18B}" srcOrd="0" destOrd="0" parTransId="{5200C6EB-8AFE-4E58-9E8D-AC0FAC0D9C20}" sibTransId="{68E8BC01-0451-495F-9BF6-4DA4ED46380E}"/>
    <dgm:cxn modelId="{F8B93D8F-A37D-4697-9D17-BAF164D0C4B4}" type="presParOf" srcId="{0AB53D96-1DD2-48E8-ACE1-462FF580A6BC}" destId="{F749CF5B-A40E-46C5-84C7-1CEBF71F4B92}" srcOrd="0" destOrd="0" presId="urn:microsoft.com/office/officeart/2005/8/layout/hierarchy2"/>
    <dgm:cxn modelId="{815A0721-E927-4AF4-884B-6892F3F565E7}" type="presParOf" srcId="{F749CF5B-A40E-46C5-84C7-1CEBF71F4B92}" destId="{F0FD5065-C3B7-4D7E-B35E-5398D2EF310E}" srcOrd="0" destOrd="0" presId="urn:microsoft.com/office/officeart/2005/8/layout/hierarchy2"/>
    <dgm:cxn modelId="{8972DDE1-314A-4BF9-9DFE-8E657AB00E96}" type="presParOf" srcId="{F749CF5B-A40E-46C5-84C7-1CEBF71F4B92}" destId="{F1E0AE0E-978D-4028-B14B-ADAB813FD80B}" srcOrd="1" destOrd="0" presId="urn:microsoft.com/office/officeart/2005/8/layout/hierarchy2"/>
    <dgm:cxn modelId="{C41F670F-B340-40ED-A5E9-BB5A2FA1F19F}" type="presParOf" srcId="{F1E0AE0E-978D-4028-B14B-ADAB813FD80B}" destId="{1E24BE22-6FD9-46B7-A880-E5EE013A90C2}" srcOrd="0" destOrd="0" presId="urn:microsoft.com/office/officeart/2005/8/layout/hierarchy2"/>
    <dgm:cxn modelId="{E1D45865-4D52-44D5-ADB1-41D58F6A3DD1}" type="presParOf" srcId="{1E24BE22-6FD9-46B7-A880-E5EE013A90C2}" destId="{0C81B256-2BD2-4FF9-852C-6DE62DDF8F91}" srcOrd="0" destOrd="0" presId="urn:microsoft.com/office/officeart/2005/8/layout/hierarchy2"/>
    <dgm:cxn modelId="{D0A7D672-3672-4A71-84E0-3105BA4C9B08}" type="presParOf" srcId="{F1E0AE0E-978D-4028-B14B-ADAB813FD80B}" destId="{14FE0FE2-D0E2-4D27-A2DF-243A4289B292}" srcOrd="1" destOrd="0" presId="urn:microsoft.com/office/officeart/2005/8/layout/hierarchy2"/>
    <dgm:cxn modelId="{B7ADAC10-2D5F-4F10-B196-796EC056A140}" type="presParOf" srcId="{14FE0FE2-D0E2-4D27-A2DF-243A4289B292}" destId="{0A1C927F-32C7-4798-A53E-7D6CB604B35A}" srcOrd="0" destOrd="0" presId="urn:microsoft.com/office/officeart/2005/8/layout/hierarchy2"/>
    <dgm:cxn modelId="{3777B9CC-B19C-4A8E-A416-AE46D9267A01}" type="presParOf" srcId="{14FE0FE2-D0E2-4D27-A2DF-243A4289B292}" destId="{433286F0-B476-4473-8BE8-696B192F7B98}" srcOrd="1" destOrd="0" presId="urn:microsoft.com/office/officeart/2005/8/layout/hierarchy2"/>
    <dgm:cxn modelId="{B5B4BB23-72AA-4563-824B-56DFFA3A1FF4}" type="presParOf" srcId="{433286F0-B476-4473-8BE8-696B192F7B98}" destId="{00113998-C559-4981-98AC-BC3FF8441FC0}" srcOrd="0" destOrd="0" presId="urn:microsoft.com/office/officeart/2005/8/layout/hierarchy2"/>
    <dgm:cxn modelId="{60829210-B0FD-4277-89F2-81B5A43A031B}" type="presParOf" srcId="{00113998-C559-4981-98AC-BC3FF8441FC0}" destId="{F17828A9-3F39-4845-A2E0-27DEF88932D7}" srcOrd="0" destOrd="0" presId="urn:microsoft.com/office/officeart/2005/8/layout/hierarchy2"/>
    <dgm:cxn modelId="{DDC6DB79-6BD6-4444-8596-3A96AB684360}" type="presParOf" srcId="{433286F0-B476-4473-8BE8-696B192F7B98}" destId="{6ADCF75B-3208-4F5A-A9B3-E156910EA382}" srcOrd="1" destOrd="0" presId="urn:microsoft.com/office/officeart/2005/8/layout/hierarchy2"/>
    <dgm:cxn modelId="{107F76F3-1460-477F-B9C7-AB8E60B00494}" type="presParOf" srcId="{6ADCF75B-3208-4F5A-A9B3-E156910EA382}" destId="{4599E842-273B-4493-BD63-4330461E79F6}" srcOrd="0" destOrd="0" presId="urn:microsoft.com/office/officeart/2005/8/layout/hierarchy2"/>
    <dgm:cxn modelId="{F8FD4ACB-8A98-46F4-9DBF-E05C3F337721}" type="presParOf" srcId="{6ADCF75B-3208-4F5A-A9B3-E156910EA382}" destId="{292758BB-112D-4DD1-A58F-72B129F81618}" srcOrd="1" destOrd="0" presId="urn:microsoft.com/office/officeart/2005/8/layout/hierarchy2"/>
    <dgm:cxn modelId="{008A6B27-C19B-4D69-9879-AB5217BF660C}" type="presParOf" srcId="{292758BB-112D-4DD1-A58F-72B129F81618}" destId="{2CC54C5B-41ED-4B58-BB88-3F438EC1AED4}" srcOrd="0" destOrd="0" presId="urn:microsoft.com/office/officeart/2005/8/layout/hierarchy2"/>
    <dgm:cxn modelId="{3B614D40-A018-468F-B1FB-BF6AE0B0F294}" type="presParOf" srcId="{2CC54C5B-41ED-4B58-BB88-3F438EC1AED4}" destId="{7B91F612-4F45-4472-8744-165F9B82B39E}" srcOrd="0" destOrd="0" presId="urn:microsoft.com/office/officeart/2005/8/layout/hierarchy2"/>
    <dgm:cxn modelId="{0F2A021E-57CC-4D40-8B77-EFAEAD594751}" type="presParOf" srcId="{292758BB-112D-4DD1-A58F-72B129F81618}" destId="{B22D2B30-7E00-4519-B459-1145E87C4672}" srcOrd="1" destOrd="0" presId="urn:microsoft.com/office/officeart/2005/8/layout/hierarchy2"/>
    <dgm:cxn modelId="{B13947E5-B147-497A-9364-E59F9E6300C4}" type="presParOf" srcId="{B22D2B30-7E00-4519-B459-1145E87C4672}" destId="{C70BFB2B-504F-4729-A836-67D7317153B2}" srcOrd="0" destOrd="0" presId="urn:microsoft.com/office/officeart/2005/8/layout/hierarchy2"/>
    <dgm:cxn modelId="{C29D3EBD-10F9-498F-A9E5-EE45624205F5}" type="presParOf" srcId="{B22D2B30-7E00-4519-B459-1145E87C4672}" destId="{9DBE4029-F62F-4870-B022-951EDA28D027}" srcOrd="1" destOrd="0" presId="urn:microsoft.com/office/officeart/2005/8/layout/hierarchy2"/>
    <dgm:cxn modelId="{4A2A6D7D-5C7D-4C7F-B0DF-8CBFF0A0E3FA}" type="presParOf" srcId="{292758BB-112D-4DD1-A58F-72B129F81618}" destId="{2F27E4F9-4135-4987-BD0C-12C3F1C36A04}" srcOrd="2" destOrd="0" presId="urn:microsoft.com/office/officeart/2005/8/layout/hierarchy2"/>
    <dgm:cxn modelId="{70088582-94C3-4443-83AD-1C6DAFB06E67}" type="presParOf" srcId="{2F27E4F9-4135-4987-BD0C-12C3F1C36A04}" destId="{1CC4F933-DD05-4EA3-9FDA-36046C0364FF}" srcOrd="0" destOrd="0" presId="urn:microsoft.com/office/officeart/2005/8/layout/hierarchy2"/>
    <dgm:cxn modelId="{CFC271F4-6B60-4EBF-824E-B881FCA44A67}" type="presParOf" srcId="{292758BB-112D-4DD1-A58F-72B129F81618}" destId="{D73161C8-74C3-4453-8358-5DFAE82AF55A}" srcOrd="3" destOrd="0" presId="urn:microsoft.com/office/officeart/2005/8/layout/hierarchy2"/>
    <dgm:cxn modelId="{AE297440-F985-4C92-9642-298C579860D9}" type="presParOf" srcId="{D73161C8-74C3-4453-8358-5DFAE82AF55A}" destId="{C6724654-ECE1-448E-A9B7-200C48B19B6C}" srcOrd="0" destOrd="0" presId="urn:microsoft.com/office/officeart/2005/8/layout/hierarchy2"/>
    <dgm:cxn modelId="{C85029F9-71D9-4C00-B474-FC074CC0C226}" type="presParOf" srcId="{D73161C8-74C3-4453-8358-5DFAE82AF55A}" destId="{734F35CB-BB66-485F-9417-6A9D75FEA62D}" srcOrd="1" destOrd="0" presId="urn:microsoft.com/office/officeart/2005/8/layout/hierarchy2"/>
    <dgm:cxn modelId="{38D67AC5-6F34-4708-AB61-E97EAA0D3F37}" type="presParOf" srcId="{F1E0AE0E-978D-4028-B14B-ADAB813FD80B}" destId="{30555E30-9314-4991-A65F-00C698DCA50F}" srcOrd="2" destOrd="0" presId="urn:microsoft.com/office/officeart/2005/8/layout/hierarchy2"/>
    <dgm:cxn modelId="{D28EC549-1139-42AB-AD0B-7DDAEE473BFD}" type="presParOf" srcId="{30555E30-9314-4991-A65F-00C698DCA50F}" destId="{A2F2EB42-DEBE-4646-AAF5-5BBAAF8D9666}" srcOrd="0" destOrd="0" presId="urn:microsoft.com/office/officeart/2005/8/layout/hierarchy2"/>
    <dgm:cxn modelId="{0E484007-A4F1-4EBC-9BA1-69A4407C060F}" type="presParOf" srcId="{F1E0AE0E-978D-4028-B14B-ADAB813FD80B}" destId="{8A94C9C4-FE60-4AB9-9848-155211D7A0E8}" srcOrd="3" destOrd="0" presId="urn:microsoft.com/office/officeart/2005/8/layout/hierarchy2"/>
    <dgm:cxn modelId="{B2909775-3B1C-42E1-ACD7-47790E6EB202}" type="presParOf" srcId="{8A94C9C4-FE60-4AB9-9848-155211D7A0E8}" destId="{33636888-1C80-4492-857F-95D291860E0B}" srcOrd="0" destOrd="0" presId="urn:microsoft.com/office/officeart/2005/8/layout/hierarchy2"/>
    <dgm:cxn modelId="{F0DD57AA-4766-4020-9BE9-0B9065347245}" type="presParOf" srcId="{8A94C9C4-FE60-4AB9-9848-155211D7A0E8}" destId="{CFF582FB-7070-4501-87B8-DED94439763A}" srcOrd="1" destOrd="0" presId="urn:microsoft.com/office/officeart/2005/8/layout/hierarchy2"/>
    <dgm:cxn modelId="{B95EDAA5-9FD4-45A7-9D3F-47425C0431AB}" type="presParOf" srcId="{CFF582FB-7070-4501-87B8-DED94439763A}" destId="{F1E516B1-1C6C-4898-9BD7-B840620DC095}" srcOrd="0" destOrd="0" presId="urn:microsoft.com/office/officeart/2005/8/layout/hierarchy2"/>
    <dgm:cxn modelId="{F7B445A5-2389-48AD-BD9E-AA0FF8EAE5E0}" type="presParOf" srcId="{F1E516B1-1C6C-4898-9BD7-B840620DC095}" destId="{FE83C5C1-2C7F-48BF-ADDA-ABA8724BC98E}" srcOrd="0" destOrd="0" presId="urn:microsoft.com/office/officeart/2005/8/layout/hierarchy2"/>
    <dgm:cxn modelId="{3F9E22BA-B29B-4C75-97E9-422E38B75EEC}" type="presParOf" srcId="{CFF582FB-7070-4501-87B8-DED94439763A}" destId="{05186A8F-46F4-4911-AFEF-D1B9C4349E58}" srcOrd="1" destOrd="0" presId="urn:microsoft.com/office/officeart/2005/8/layout/hierarchy2"/>
    <dgm:cxn modelId="{B0C76350-73D5-490A-97FF-7C1E20A41D23}" type="presParOf" srcId="{05186A8F-46F4-4911-AFEF-D1B9C4349E58}" destId="{1833BBEE-5FDA-4851-8906-BB3F552C3462}" srcOrd="0" destOrd="0" presId="urn:microsoft.com/office/officeart/2005/8/layout/hierarchy2"/>
    <dgm:cxn modelId="{BFA92BE3-04EC-4B96-875D-BD68B8BF39EB}" type="presParOf" srcId="{05186A8F-46F4-4911-AFEF-D1B9C4349E58}" destId="{3809656E-5B04-4DBD-B1CF-5569A70383EB}" srcOrd="1" destOrd="0" presId="urn:microsoft.com/office/officeart/2005/8/layout/hierarchy2"/>
    <dgm:cxn modelId="{F0D103EA-7FDE-41FC-B137-524162F87DE0}" type="presParOf" srcId="{3809656E-5B04-4DBD-B1CF-5569A70383EB}" destId="{80850FED-CEE8-4688-B046-711ED4701F2C}" srcOrd="0" destOrd="0" presId="urn:microsoft.com/office/officeart/2005/8/layout/hierarchy2"/>
    <dgm:cxn modelId="{DD7AF148-96D7-4DB1-8894-3894E37D09A4}" type="presParOf" srcId="{80850FED-CEE8-4688-B046-711ED4701F2C}" destId="{B71F8379-E694-43F4-96AF-6FA5CCD91554}" srcOrd="0" destOrd="0" presId="urn:microsoft.com/office/officeart/2005/8/layout/hierarchy2"/>
    <dgm:cxn modelId="{0FFDE0D6-F81E-4C1D-8F6B-B9923EF632DD}" type="presParOf" srcId="{3809656E-5B04-4DBD-B1CF-5569A70383EB}" destId="{A2E53465-ACB3-4225-AA96-2570E3228182}" srcOrd="1" destOrd="0" presId="urn:microsoft.com/office/officeart/2005/8/layout/hierarchy2"/>
    <dgm:cxn modelId="{41114DA7-163D-473B-BF78-78DFC480D952}" type="presParOf" srcId="{A2E53465-ACB3-4225-AA96-2570E3228182}" destId="{59F3B465-DBFD-48D6-AEE8-B91A76D26DCF}" srcOrd="0" destOrd="0" presId="urn:microsoft.com/office/officeart/2005/8/layout/hierarchy2"/>
    <dgm:cxn modelId="{95ADA37E-3832-43C8-B258-D6E4F03686B9}" type="presParOf" srcId="{A2E53465-ACB3-4225-AA96-2570E3228182}" destId="{F196D7B9-D1CD-4636-9C97-476D0F9BD2B3}" srcOrd="1" destOrd="0" presId="urn:microsoft.com/office/officeart/2005/8/layout/hierarchy2"/>
    <dgm:cxn modelId="{ACEECB2B-DBC7-471F-BED1-2333721610DB}" type="presParOf" srcId="{3809656E-5B04-4DBD-B1CF-5569A70383EB}" destId="{E85B2AB2-C5D0-4BC4-A021-5BA608530975}" srcOrd="2" destOrd="0" presId="urn:microsoft.com/office/officeart/2005/8/layout/hierarchy2"/>
    <dgm:cxn modelId="{0AB95676-ECC2-404E-8C0B-1F57D2649B84}" type="presParOf" srcId="{E85B2AB2-C5D0-4BC4-A021-5BA608530975}" destId="{EDD107FC-234E-4567-A775-C69431C7610B}" srcOrd="0" destOrd="0" presId="urn:microsoft.com/office/officeart/2005/8/layout/hierarchy2"/>
    <dgm:cxn modelId="{DFC311AE-5A68-4530-9FEB-58CC948754E6}" type="presParOf" srcId="{3809656E-5B04-4DBD-B1CF-5569A70383EB}" destId="{375DBE2B-ED50-420F-9B57-1BDFCAC239BF}" srcOrd="3" destOrd="0" presId="urn:microsoft.com/office/officeart/2005/8/layout/hierarchy2"/>
    <dgm:cxn modelId="{A7FE2C83-EB39-4557-86F0-87FAFA63BA79}" type="presParOf" srcId="{375DBE2B-ED50-420F-9B57-1BDFCAC239BF}" destId="{48174548-F7A2-4D1D-92FD-F4EEC906DC4A}" srcOrd="0" destOrd="0" presId="urn:microsoft.com/office/officeart/2005/8/layout/hierarchy2"/>
    <dgm:cxn modelId="{82BF28F7-9FF6-4679-9326-389F822184BE}" type="presParOf" srcId="{375DBE2B-ED50-420F-9B57-1BDFCAC239BF}" destId="{24E06449-F788-4EBB-AB28-8E04FA0E09A2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13BDB3-FC0C-4818-892C-D2C8721BABD0}" type="doc">
      <dgm:prSet loTypeId="urn:microsoft.com/office/officeart/2005/8/layout/cycle3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s-CL"/>
        </a:p>
      </dgm:t>
    </dgm:pt>
    <dgm:pt modelId="{6BACC829-9911-44C2-8443-B9FAABA1687C}">
      <dgm:prSet phldrT="[Texto]" custT="1"/>
      <dgm:spPr>
        <a:solidFill>
          <a:srgbClr val="FF9999"/>
        </a:solidFill>
      </dgm:spPr>
      <dgm:t>
        <a:bodyPr/>
        <a:lstStyle/>
        <a:p>
          <a:pPr algn="ctr"/>
          <a:r>
            <a:rPr lang="es-CL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Deber de revisión y actualización periódica aprobado por Comité</a:t>
          </a:r>
        </a:p>
      </dgm:t>
    </dgm:pt>
    <dgm:pt modelId="{4A9240F6-4DED-4F2C-BBDE-5240D0FD18D3}" type="parTrans" cxnId="{01B8A21B-3D03-4556-81A4-BE5F8DC5C69A}">
      <dgm:prSet/>
      <dgm:spPr/>
      <dgm:t>
        <a:bodyPr/>
        <a:lstStyle/>
        <a:p>
          <a:pPr algn="ctr"/>
          <a:endParaRPr lang="es-CL" sz="12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873ECD-98CD-4A06-A97A-14FCB96D4833}" type="sibTrans" cxnId="{01B8A21B-3D03-4556-81A4-BE5F8DC5C69A}">
      <dgm:prSet/>
      <dgm:spPr/>
      <dgm:t>
        <a:bodyPr/>
        <a:lstStyle/>
        <a:p>
          <a:pPr algn="ctr"/>
          <a:endParaRPr lang="es-CL" sz="12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4858FC-C307-4C68-8106-AF4AF69EB4A3}">
      <dgm:prSet phldrT="[Texto]" custT="1"/>
      <dgm:spPr>
        <a:solidFill>
          <a:srgbClr val="FF9999"/>
        </a:solidFill>
      </dgm:spPr>
      <dgm:t>
        <a:bodyPr/>
        <a:lstStyle/>
        <a:p>
          <a:pPr algn="ctr"/>
          <a:r>
            <a:rPr lang="es-CL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Interpretación a cargo de Comité de Ética</a:t>
          </a:r>
        </a:p>
      </dgm:t>
    </dgm:pt>
    <dgm:pt modelId="{E861933E-5508-446B-B666-85CC802A58C7}" type="parTrans" cxnId="{4547A036-9AFA-4C6E-8B36-4822A99A9396}">
      <dgm:prSet/>
      <dgm:spPr/>
      <dgm:t>
        <a:bodyPr/>
        <a:lstStyle/>
        <a:p>
          <a:pPr algn="ctr"/>
          <a:endParaRPr lang="es-CL" sz="12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EDDCF8-ED9D-46A0-8B15-3C7A0D755E93}" type="sibTrans" cxnId="{4547A036-9AFA-4C6E-8B36-4822A99A9396}">
      <dgm:prSet/>
      <dgm:spPr/>
      <dgm:t>
        <a:bodyPr/>
        <a:lstStyle/>
        <a:p>
          <a:pPr algn="ctr"/>
          <a:endParaRPr lang="es-CL" sz="12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2DFE7D-5316-4413-9D95-40C60DB19DD9}">
      <dgm:prSet phldrT="[Texto]" custT="1"/>
      <dgm:spPr>
        <a:solidFill>
          <a:srgbClr val="FF9999"/>
        </a:solidFill>
      </dgm:spPr>
      <dgm:t>
        <a:bodyPr/>
        <a:lstStyle/>
        <a:p>
          <a:pPr algn="ctr"/>
          <a:r>
            <a:rPr lang="es-CL" sz="1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Deber de difusión y entrega a colaboradores</a:t>
          </a:r>
          <a:endParaRPr lang="es-CL" sz="18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FA88E8-DA6F-4906-A2EF-355BDB7E0256}" type="parTrans" cxnId="{EF76DC79-8648-4AF8-A76E-ECA27877EEBB}">
      <dgm:prSet/>
      <dgm:spPr/>
      <dgm:t>
        <a:bodyPr/>
        <a:lstStyle/>
        <a:p>
          <a:pPr algn="ctr"/>
          <a:endParaRPr lang="es-CL" sz="12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B4AA90-2396-49E8-AC2A-58DC9921D30B}" type="sibTrans" cxnId="{EF76DC79-8648-4AF8-A76E-ECA27877EEBB}">
      <dgm:prSet/>
      <dgm:spPr/>
      <dgm:t>
        <a:bodyPr/>
        <a:lstStyle/>
        <a:p>
          <a:pPr algn="ctr"/>
          <a:endParaRPr lang="es-CL" sz="12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B06210-43AF-49AF-899E-3D0BD8D5C2E6}">
      <dgm:prSet phldrT="[Texto]" custT="1"/>
      <dgm:spPr>
        <a:solidFill>
          <a:srgbClr val="FF9999"/>
        </a:solidFill>
      </dgm:spPr>
      <dgm:t>
        <a:bodyPr/>
        <a:lstStyle/>
        <a:p>
          <a:pPr algn="ctr"/>
          <a:r>
            <a:rPr lang="es-CL" sz="1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Capacitaciones constantes a colaboradores.</a:t>
          </a:r>
          <a:endParaRPr lang="es-CL" sz="18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AAE622-DE6B-427C-85F2-6E08D0517BA7}" type="parTrans" cxnId="{639D89F4-680B-47EB-92A6-50363E9A25AC}">
      <dgm:prSet/>
      <dgm:spPr/>
      <dgm:t>
        <a:bodyPr/>
        <a:lstStyle/>
        <a:p>
          <a:pPr algn="ctr"/>
          <a:endParaRPr lang="es-CL" sz="12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3267DA-E97A-4717-9B68-98BB272C2898}" type="sibTrans" cxnId="{639D89F4-680B-47EB-92A6-50363E9A25AC}">
      <dgm:prSet/>
      <dgm:spPr/>
      <dgm:t>
        <a:bodyPr/>
        <a:lstStyle/>
        <a:p>
          <a:pPr algn="ctr"/>
          <a:endParaRPr lang="es-CL" sz="12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197C29-0BA7-4188-9E2F-B4B7D0B87D48}" type="pres">
      <dgm:prSet presAssocID="{CB13BDB3-FC0C-4818-892C-D2C8721BABD0}" presName="Name0" presStyleCnt="0">
        <dgm:presLayoutVars>
          <dgm:dir/>
          <dgm:resizeHandles val="exact"/>
        </dgm:presLayoutVars>
      </dgm:prSet>
      <dgm:spPr/>
    </dgm:pt>
    <dgm:pt modelId="{1E889606-6094-4541-80D2-61D01C37877D}" type="pres">
      <dgm:prSet presAssocID="{CB13BDB3-FC0C-4818-892C-D2C8721BABD0}" presName="cycle" presStyleCnt="0"/>
      <dgm:spPr/>
    </dgm:pt>
    <dgm:pt modelId="{98BE56E6-4B3F-4764-9CB9-CD6F3E2E23F9}" type="pres">
      <dgm:prSet presAssocID="{6BACC829-9911-44C2-8443-B9FAABA1687C}" presName="nodeFirstNode" presStyleLbl="node1" presStyleIdx="0" presStyleCnt="4" custRadScaleRad="120710" custRadScaleInc="-290">
        <dgm:presLayoutVars>
          <dgm:bulletEnabled val="1"/>
        </dgm:presLayoutVars>
      </dgm:prSet>
      <dgm:spPr/>
    </dgm:pt>
    <dgm:pt modelId="{24AEC4D5-C2F0-44E0-AD81-01E829EF4EF5}" type="pres">
      <dgm:prSet presAssocID="{CD873ECD-98CD-4A06-A97A-14FCB96D4833}" presName="sibTransFirstNode" presStyleLbl="bgShp" presStyleIdx="0" presStyleCnt="1"/>
      <dgm:spPr/>
    </dgm:pt>
    <dgm:pt modelId="{234D6A88-5823-4269-88E8-71C444B1DDE2}" type="pres">
      <dgm:prSet presAssocID="{2E4858FC-C307-4C68-8106-AF4AF69EB4A3}" presName="nodeFollowingNodes" presStyleLbl="node1" presStyleIdx="1" presStyleCnt="4" custRadScaleRad="139260" custRadScaleInc="2014">
        <dgm:presLayoutVars>
          <dgm:bulletEnabled val="1"/>
        </dgm:presLayoutVars>
      </dgm:prSet>
      <dgm:spPr/>
    </dgm:pt>
    <dgm:pt modelId="{6BD64BC0-4839-474C-8A68-52DE3056695A}" type="pres">
      <dgm:prSet presAssocID="{662DFE7D-5316-4413-9D95-40C60DB19DD9}" presName="nodeFollowingNodes" presStyleLbl="node1" presStyleIdx="2" presStyleCnt="4">
        <dgm:presLayoutVars>
          <dgm:bulletEnabled val="1"/>
        </dgm:presLayoutVars>
      </dgm:prSet>
      <dgm:spPr/>
    </dgm:pt>
    <dgm:pt modelId="{E5159C1D-5011-4FA0-9F3E-1F2B4EAF6D45}" type="pres">
      <dgm:prSet presAssocID="{E9B06210-43AF-49AF-899E-3D0BD8D5C2E6}" presName="nodeFollowingNodes" presStyleLbl="node1" presStyleIdx="3" presStyleCnt="4" custRadScaleRad="151751" custRadScaleInc="900">
        <dgm:presLayoutVars>
          <dgm:bulletEnabled val="1"/>
        </dgm:presLayoutVars>
      </dgm:prSet>
      <dgm:spPr/>
    </dgm:pt>
  </dgm:ptLst>
  <dgm:cxnLst>
    <dgm:cxn modelId="{B6EC4108-5D36-4042-AB32-26266AD9A2D2}" type="presOf" srcId="{CD873ECD-98CD-4A06-A97A-14FCB96D4833}" destId="{24AEC4D5-C2F0-44E0-AD81-01E829EF4EF5}" srcOrd="0" destOrd="0" presId="urn:microsoft.com/office/officeart/2005/8/layout/cycle3"/>
    <dgm:cxn modelId="{C2460C0B-61C5-429A-BEDB-AAC9DF6C87B4}" type="presOf" srcId="{E9B06210-43AF-49AF-899E-3D0BD8D5C2E6}" destId="{E5159C1D-5011-4FA0-9F3E-1F2B4EAF6D45}" srcOrd="0" destOrd="0" presId="urn:microsoft.com/office/officeart/2005/8/layout/cycle3"/>
    <dgm:cxn modelId="{14F4350B-A711-47E3-AA5A-6D045B5CF011}" type="presOf" srcId="{CB13BDB3-FC0C-4818-892C-D2C8721BABD0}" destId="{FB197C29-0BA7-4188-9E2F-B4B7D0B87D48}" srcOrd="0" destOrd="0" presId="urn:microsoft.com/office/officeart/2005/8/layout/cycle3"/>
    <dgm:cxn modelId="{A8329116-2786-42D4-B12E-8B5D420B8B03}" type="presOf" srcId="{6BACC829-9911-44C2-8443-B9FAABA1687C}" destId="{98BE56E6-4B3F-4764-9CB9-CD6F3E2E23F9}" srcOrd="0" destOrd="0" presId="urn:microsoft.com/office/officeart/2005/8/layout/cycle3"/>
    <dgm:cxn modelId="{01B8A21B-3D03-4556-81A4-BE5F8DC5C69A}" srcId="{CB13BDB3-FC0C-4818-892C-D2C8721BABD0}" destId="{6BACC829-9911-44C2-8443-B9FAABA1687C}" srcOrd="0" destOrd="0" parTransId="{4A9240F6-4DED-4F2C-BBDE-5240D0FD18D3}" sibTransId="{CD873ECD-98CD-4A06-A97A-14FCB96D4833}"/>
    <dgm:cxn modelId="{4547A036-9AFA-4C6E-8B36-4822A99A9396}" srcId="{CB13BDB3-FC0C-4818-892C-D2C8721BABD0}" destId="{2E4858FC-C307-4C68-8106-AF4AF69EB4A3}" srcOrd="1" destOrd="0" parTransId="{E861933E-5508-446B-B666-85CC802A58C7}" sibTransId="{64EDDCF8-ED9D-46A0-8B15-3C7A0D755E93}"/>
    <dgm:cxn modelId="{EF76DC79-8648-4AF8-A76E-ECA27877EEBB}" srcId="{CB13BDB3-FC0C-4818-892C-D2C8721BABD0}" destId="{662DFE7D-5316-4413-9D95-40C60DB19DD9}" srcOrd="2" destOrd="0" parTransId="{FEFA88E8-DA6F-4906-A2EF-355BDB7E0256}" sibTransId="{55B4AA90-2396-49E8-AC2A-58DC9921D30B}"/>
    <dgm:cxn modelId="{ECD79FD6-3F82-40D3-8C57-426E79FBF701}" type="presOf" srcId="{2E4858FC-C307-4C68-8106-AF4AF69EB4A3}" destId="{234D6A88-5823-4269-88E8-71C444B1DDE2}" srcOrd="0" destOrd="0" presId="urn:microsoft.com/office/officeart/2005/8/layout/cycle3"/>
    <dgm:cxn modelId="{278250D7-F095-43D2-83AD-EF2D8628FFF5}" type="presOf" srcId="{662DFE7D-5316-4413-9D95-40C60DB19DD9}" destId="{6BD64BC0-4839-474C-8A68-52DE3056695A}" srcOrd="0" destOrd="0" presId="urn:microsoft.com/office/officeart/2005/8/layout/cycle3"/>
    <dgm:cxn modelId="{639D89F4-680B-47EB-92A6-50363E9A25AC}" srcId="{CB13BDB3-FC0C-4818-892C-D2C8721BABD0}" destId="{E9B06210-43AF-49AF-899E-3D0BD8D5C2E6}" srcOrd="3" destOrd="0" parTransId="{A4AAE622-DE6B-427C-85F2-6E08D0517BA7}" sibTransId="{053267DA-E97A-4717-9B68-98BB272C2898}"/>
    <dgm:cxn modelId="{287BC320-805C-4C74-8919-F5DDA217D555}" type="presParOf" srcId="{FB197C29-0BA7-4188-9E2F-B4B7D0B87D48}" destId="{1E889606-6094-4541-80D2-61D01C37877D}" srcOrd="0" destOrd="0" presId="urn:microsoft.com/office/officeart/2005/8/layout/cycle3"/>
    <dgm:cxn modelId="{7282A8DA-DA6E-4EB5-98F9-09FDAEFC2ADB}" type="presParOf" srcId="{1E889606-6094-4541-80D2-61D01C37877D}" destId="{98BE56E6-4B3F-4764-9CB9-CD6F3E2E23F9}" srcOrd="0" destOrd="0" presId="urn:microsoft.com/office/officeart/2005/8/layout/cycle3"/>
    <dgm:cxn modelId="{02182131-5615-424C-8B7B-2A967E89CC03}" type="presParOf" srcId="{1E889606-6094-4541-80D2-61D01C37877D}" destId="{24AEC4D5-C2F0-44E0-AD81-01E829EF4EF5}" srcOrd="1" destOrd="0" presId="urn:microsoft.com/office/officeart/2005/8/layout/cycle3"/>
    <dgm:cxn modelId="{D5E87C73-ACCF-4CBA-BFFE-AC99509D8CA2}" type="presParOf" srcId="{1E889606-6094-4541-80D2-61D01C37877D}" destId="{234D6A88-5823-4269-88E8-71C444B1DDE2}" srcOrd="2" destOrd="0" presId="urn:microsoft.com/office/officeart/2005/8/layout/cycle3"/>
    <dgm:cxn modelId="{5FADEE38-D344-4544-B3DC-6DE045016978}" type="presParOf" srcId="{1E889606-6094-4541-80D2-61D01C37877D}" destId="{6BD64BC0-4839-474C-8A68-52DE3056695A}" srcOrd="3" destOrd="0" presId="urn:microsoft.com/office/officeart/2005/8/layout/cycle3"/>
    <dgm:cxn modelId="{5B92C5C9-ACD8-41B5-B712-4C8279E6482A}" type="presParOf" srcId="{1E889606-6094-4541-80D2-61D01C37877D}" destId="{E5159C1D-5011-4FA0-9F3E-1F2B4EAF6D4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71F75-B805-4212-AFF4-513929C372CD}">
      <dsp:nvSpPr>
        <dsp:cNvPr id="0" name=""/>
        <dsp:cNvSpPr/>
      </dsp:nvSpPr>
      <dsp:spPr>
        <a:xfrm>
          <a:off x="1360816" y="208577"/>
          <a:ext cx="2721633" cy="2721633"/>
        </a:xfrm>
        <a:prstGeom prst="triangle">
          <a:avLst/>
        </a:prstGeom>
        <a:solidFill>
          <a:srgbClr val="FF9999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Establecer mecanismos eficientes y eficaces de denuncia de todos nuestros Colaboradores</a:t>
          </a:r>
        </a:p>
      </dsp:txBody>
      <dsp:txXfrm>
        <a:off x="2041224" y="1569394"/>
        <a:ext cx="1360817" cy="1360816"/>
      </dsp:txXfrm>
    </dsp:sp>
    <dsp:sp modelId="{7407C729-B5F0-4752-8478-58F51E5EC735}">
      <dsp:nvSpPr>
        <dsp:cNvPr id="0" name=""/>
        <dsp:cNvSpPr/>
      </dsp:nvSpPr>
      <dsp:spPr>
        <a:xfrm>
          <a:off x="0" y="2960965"/>
          <a:ext cx="2721633" cy="2721633"/>
        </a:xfrm>
        <a:prstGeom prst="triangle">
          <a:avLst/>
        </a:prstGeom>
        <a:solidFill>
          <a:srgbClr val="FF9999">
            <a:alpha val="76667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Lograr confidencialidad, integridad y bienestar de Colaboradores afectados por investigación</a:t>
          </a:r>
        </a:p>
      </dsp:txBody>
      <dsp:txXfrm>
        <a:off x="680408" y="4321782"/>
        <a:ext cx="1360817" cy="1360816"/>
      </dsp:txXfrm>
    </dsp:sp>
    <dsp:sp modelId="{570A536D-9410-418D-AEF0-C2E31A20B0D4}">
      <dsp:nvSpPr>
        <dsp:cNvPr id="0" name=""/>
        <dsp:cNvSpPr/>
      </dsp:nvSpPr>
      <dsp:spPr>
        <a:xfrm rot="10800000">
          <a:off x="1360816" y="2960965"/>
          <a:ext cx="2721633" cy="2721633"/>
        </a:xfrm>
        <a:prstGeom prst="triangle">
          <a:avLst/>
        </a:prstGeom>
        <a:solidFill>
          <a:srgbClr val="C00000">
            <a:alpha val="63333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OBJETIVOS</a:t>
          </a:r>
        </a:p>
      </dsp:txBody>
      <dsp:txXfrm rot="10800000">
        <a:off x="2041224" y="2960965"/>
        <a:ext cx="1360817" cy="1360816"/>
      </dsp:txXfrm>
    </dsp:sp>
    <dsp:sp modelId="{CBCCD417-A93B-4323-8290-2AA5B59DE19C}">
      <dsp:nvSpPr>
        <dsp:cNvPr id="0" name=""/>
        <dsp:cNvSpPr/>
      </dsp:nvSpPr>
      <dsp:spPr>
        <a:xfrm>
          <a:off x="2721633" y="2960965"/>
          <a:ext cx="2721633" cy="2721633"/>
        </a:xfrm>
        <a:prstGeom prst="triangle">
          <a:avLst/>
        </a:prstGeom>
        <a:solidFill>
          <a:srgbClr val="FF999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Construir un mecanismo objetivo, conocido por todos que permita soluciones adecuadas y veloces a conflictos</a:t>
          </a:r>
        </a:p>
      </dsp:txBody>
      <dsp:txXfrm>
        <a:off x="3402041" y="4321782"/>
        <a:ext cx="1360817" cy="1360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14908-290D-4B48-83E8-1C4FC1417899}">
      <dsp:nvSpPr>
        <dsp:cNvPr id="0" name=""/>
        <dsp:cNvSpPr/>
      </dsp:nvSpPr>
      <dsp:spPr>
        <a:xfrm>
          <a:off x="2263027" y="2487"/>
          <a:ext cx="1564194" cy="1016726"/>
        </a:xfrm>
        <a:prstGeom prst="roundRect">
          <a:avLst/>
        </a:prstGeom>
        <a:solidFill>
          <a:srgbClr val="C00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Debido Proceso</a:t>
          </a:r>
        </a:p>
      </dsp:txBody>
      <dsp:txXfrm>
        <a:off x="2312659" y="52119"/>
        <a:ext cx="1464930" cy="917462"/>
      </dsp:txXfrm>
    </dsp:sp>
    <dsp:sp modelId="{5FE8A621-2956-4CE7-AD50-464AFE954754}">
      <dsp:nvSpPr>
        <dsp:cNvPr id="0" name=""/>
        <dsp:cNvSpPr/>
      </dsp:nvSpPr>
      <dsp:spPr>
        <a:xfrm>
          <a:off x="649245" y="510851"/>
          <a:ext cx="4791757" cy="4791757"/>
        </a:xfrm>
        <a:custGeom>
          <a:avLst/>
          <a:gdLst/>
          <a:ahLst/>
          <a:cxnLst/>
          <a:rect l="0" t="0" r="0" b="0"/>
          <a:pathLst>
            <a:path>
              <a:moveTo>
                <a:pt x="3187977" y="134725"/>
              </a:moveTo>
              <a:arcTo wR="2395878" hR="2395878" stAng="17358345" swAng="1501695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9CDAB-A407-4E86-B323-0F7F47780DAF}">
      <dsp:nvSpPr>
        <dsp:cNvPr id="0" name=""/>
        <dsp:cNvSpPr/>
      </dsp:nvSpPr>
      <dsp:spPr>
        <a:xfrm>
          <a:off x="4337918" y="1200427"/>
          <a:ext cx="1564194" cy="1016726"/>
        </a:xfrm>
        <a:prstGeom prst="roundRect">
          <a:avLst/>
        </a:prstGeom>
        <a:solidFill>
          <a:srgbClr val="C00000">
            <a:alpha val="8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Objetividad de la Investigación</a:t>
          </a:r>
        </a:p>
      </dsp:txBody>
      <dsp:txXfrm>
        <a:off x="4387550" y="1250059"/>
        <a:ext cx="1464930" cy="917462"/>
      </dsp:txXfrm>
    </dsp:sp>
    <dsp:sp modelId="{81FCC239-DBD9-4CDD-8E4E-32BEDC41F8CD}">
      <dsp:nvSpPr>
        <dsp:cNvPr id="0" name=""/>
        <dsp:cNvSpPr/>
      </dsp:nvSpPr>
      <dsp:spPr>
        <a:xfrm>
          <a:off x="649245" y="510851"/>
          <a:ext cx="4791757" cy="4791757"/>
        </a:xfrm>
        <a:custGeom>
          <a:avLst/>
          <a:gdLst/>
          <a:ahLst/>
          <a:cxnLst/>
          <a:rect l="0" t="0" r="0" b="0"/>
          <a:pathLst>
            <a:path>
              <a:moveTo>
                <a:pt x="4694307" y="1719521"/>
              </a:moveTo>
              <a:arcTo wR="2395878" hR="2395878" stAng="20616148" swAng="1967703"/>
            </a:path>
          </a:pathLst>
        </a:custGeom>
        <a:noFill/>
        <a:ln w="9525" cap="flat" cmpd="sng" algn="ctr">
          <a:solidFill>
            <a:schemeClr val="accent2">
              <a:shade val="90000"/>
              <a:hueOff val="-114936"/>
              <a:satOff val="82"/>
              <a:lumOff val="64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2AAFC-C8AA-480C-87BE-BFBCD3C14752}">
      <dsp:nvSpPr>
        <dsp:cNvPr id="0" name=""/>
        <dsp:cNvSpPr/>
      </dsp:nvSpPr>
      <dsp:spPr>
        <a:xfrm>
          <a:off x="4337918" y="3596306"/>
          <a:ext cx="1564194" cy="1016726"/>
        </a:xfrm>
        <a:prstGeom prst="roundRect">
          <a:avLst/>
        </a:prstGeom>
        <a:solidFill>
          <a:srgbClr val="FF9999">
            <a:alpha val="7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Proporcionalidad de la Sanción </a:t>
          </a:r>
        </a:p>
      </dsp:txBody>
      <dsp:txXfrm>
        <a:off x="4387550" y="3645938"/>
        <a:ext cx="1464930" cy="917462"/>
      </dsp:txXfrm>
    </dsp:sp>
    <dsp:sp modelId="{4C9D5075-8A8F-4EB4-A7AA-9D7062A7A712}">
      <dsp:nvSpPr>
        <dsp:cNvPr id="0" name=""/>
        <dsp:cNvSpPr/>
      </dsp:nvSpPr>
      <dsp:spPr>
        <a:xfrm>
          <a:off x="649245" y="510851"/>
          <a:ext cx="4791757" cy="4791757"/>
        </a:xfrm>
        <a:custGeom>
          <a:avLst/>
          <a:gdLst/>
          <a:ahLst/>
          <a:cxnLst/>
          <a:rect l="0" t="0" r="0" b="0"/>
          <a:pathLst>
            <a:path>
              <a:moveTo>
                <a:pt x="4070214" y="4109598"/>
              </a:moveTo>
              <a:arcTo wR="2395878" hR="2395878" stAng="2739960" swAng="1501695"/>
            </a:path>
          </a:pathLst>
        </a:custGeom>
        <a:noFill/>
        <a:ln w="9525" cap="flat" cmpd="sng" algn="ctr">
          <a:solidFill>
            <a:schemeClr val="accent2">
              <a:shade val="90000"/>
              <a:hueOff val="-229872"/>
              <a:satOff val="164"/>
              <a:lumOff val="128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E14BD-BEAB-4B4E-97E7-6B3F9343A413}">
      <dsp:nvSpPr>
        <dsp:cNvPr id="0" name=""/>
        <dsp:cNvSpPr/>
      </dsp:nvSpPr>
      <dsp:spPr>
        <a:xfrm>
          <a:off x="2263027" y="4794245"/>
          <a:ext cx="1564194" cy="1016726"/>
        </a:xfrm>
        <a:prstGeom prst="roundRect">
          <a:avLst/>
        </a:prstGeom>
        <a:solidFill>
          <a:srgbClr val="FF9999">
            <a:alpha val="6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Mejora Continua</a:t>
          </a:r>
        </a:p>
      </dsp:txBody>
      <dsp:txXfrm>
        <a:off x="2312659" y="4843877"/>
        <a:ext cx="1464930" cy="917462"/>
      </dsp:txXfrm>
    </dsp:sp>
    <dsp:sp modelId="{9E60F862-2BE6-4DD6-A1E2-28464C040762}">
      <dsp:nvSpPr>
        <dsp:cNvPr id="0" name=""/>
        <dsp:cNvSpPr/>
      </dsp:nvSpPr>
      <dsp:spPr>
        <a:xfrm>
          <a:off x="649245" y="510851"/>
          <a:ext cx="4791757" cy="4791757"/>
        </a:xfrm>
        <a:custGeom>
          <a:avLst/>
          <a:gdLst/>
          <a:ahLst/>
          <a:cxnLst/>
          <a:rect l="0" t="0" r="0" b="0"/>
          <a:pathLst>
            <a:path>
              <a:moveTo>
                <a:pt x="1603779" y="4657031"/>
              </a:moveTo>
              <a:arcTo wR="2395878" hR="2395878" stAng="6558345" swAng="1501695"/>
            </a:path>
          </a:pathLst>
        </a:custGeom>
        <a:noFill/>
        <a:ln w="9525" cap="flat" cmpd="sng" algn="ctr">
          <a:solidFill>
            <a:schemeClr val="accent2">
              <a:shade val="90000"/>
              <a:hueOff val="-344809"/>
              <a:satOff val="245"/>
              <a:lumOff val="192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FB8BB-FC0B-4CA8-90CD-B384D4D22C0D}">
      <dsp:nvSpPr>
        <dsp:cNvPr id="0" name=""/>
        <dsp:cNvSpPr/>
      </dsp:nvSpPr>
      <dsp:spPr>
        <a:xfrm>
          <a:off x="188135" y="3596306"/>
          <a:ext cx="1564194" cy="1016726"/>
        </a:xfrm>
        <a:prstGeom prst="roundRect">
          <a:avLst/>
        </a:prstGeom>
        <a:solidFill>
          <a:srgbClr val="FF9999">
            <a:alpha val="5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Sujeción Normativa</a:t>
          </a:r>
        </a:p>
      </dsp:txBody>
      <dsp:txXfrm>
        <a:off x="237767" y="3645938"/>
        <a:ext cx="1464930" cy="917462"/>
      </dsp:txXfrm>
    </dsp:sp>
    <dsp:sp modelId="{76E35BC4-A030-42D9-8435-DD606997B56A}">
      <dsp:nvSpPr>
        <dsp:cNvPr id="0" name=""/>
        <dsp:cNvSpPr/>
      </dsp:nvSpPr>
      <dsp:spPr>
        <a:xfrm>
          <a:off x="649245" y="510851"/>
          <a:ext cx="4791757" cy="4791757"/>
        </a:xfrm>
        <a:custGeom>
          <a:avLst/>
          <a:gdLst/>
          <a:ahLst/>
          <a:cxnLst/>
          <a:rect l="0" t="0" r="0" b="0"/>
          <a:pathLst>
            <a:path>
              <a:moveTo>
                <a:pt x="97449" y="3072235"/>
              </a:moveTo>
              <a:arcTo wR="2395878" hR="2395878" stAng="9816148" swAng="1967703"/>
            </a:path>
          </a:pathLst>
        </a:custGeom>
        <a:noFill/>
        <a:ln w="9525" cap="flat" cmpd="sng" algn="ctr">
          <a:solidFill>
            <a:schemeClr val="accent2">
              <a:shade val="90000"/>
              <a:hueOff val="-459745"/>
              <a:satOff val="327"/>
              <a:lumOff val="256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0BCD2-BD2F-4460-8EA4-567521D98449}">
      <dsp:nvSpPr>
        <dsp:cNvPr id="0" name=""/>
        <dsp:cNvSpPr/>
      </dsp:nvSpPr>
      <dsp:spPr>
        <a:xfrm>
          <a:off x="188135" y="1200427"/>
          <a:ext cx="1564194" cy="1016726"/>
        </a:xfrm>
        <a:prstGeom prst="roundRect">
          <a:avLst/>
        </a:prstGeom>
        <a:solidFill>
          <a:srgbClr val="FF999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Sana Crítica</a:t>
          </a:r>
          <a:endParaRPr lang="es-CL" sz="1500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7767" y="1250059"/>
        <a:ext cx="1464930" cy="917462"/>
      </dsp:txXfrm>
    </dsp:sp>
    <dsp:sp modelId="{E29C797A-91BA-45A3-93B5-7E5C3D050E24}">
      <dsp:nvSpPr>
        <dsp:cNvPr id="0" name=""/>
        <dsp:cNvSpPr/>
      </dsp:nvSpPr>
      <dsp:spPr>
        <a:xfrm>
          <a:off x="649245" y="510851"/>
          <a:ext cx="4791757" cy="4791757"/>
        </a:xfrm>
        <a:custGeom>
          <a:avLst/>
          <a:gdLst/>
          <a:ahLst/>
          <a:cxnLst/>
          <a:rect l="0" t="0" r="0" b="0"/>
          <a:pathLst>
            <a:path>
              <a:moveTo>
                <a:pt x="721543" y="682158"/>
              </a:moveTo>
              <a:arcTo wR="2395878" hR="2395878" stAng="13539960" swAng="1501695"/>
            </a:path>
          </a:pathLst>
        </a:custGeom>
        <a:noFill/>
        <a:ln w="9525" cap="flat" cmpd="sng" algn="ctr">
          <a:solidFill>
            <a:schemeClr val="accent2">
              <a:shade val="90000"/>
              <a:hueOff val="-574681"/>
              <a:satOff val="409"/>
              <a:lumOff val="321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07CA6-B959-4C17-8E40-731F9FECAA93}">
      <dsp:nvSpPr>
        <dsp:cNvPr id="0" name=""/>
        <dsp:cNvSpPr/>
      </dsp:nvSpPr>
      <dsp:spPr>
        <a:xfrm>
          <a:off x="9836782" y="2422005"/>
          <a:ext cx="239801" cy="1727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121"/>
              </a:lnTo>
              <a:lnTo>
                <a:pt x="239801" y="1727121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D1721-0E92-4CDD-B2A7-05AE21F27B90}">
      <dsp:nvSpPr>
        <dsp:cNvPr id="0" name=""/>
        <dsp:cNvSpPr/>
      </dsp:nvSpPr>
      <dsp:spPr>
        <a:xfrm>
          <a:off x="5640248" y="1286942"/>
          <a:ext cx="4836006" cy="335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61"/>
              </a:lnTo>
              <a:lnTo>
                <a:pt x="4836006" y="167861"/>
              </a:lnTo>
              <a:lnTo>
                <a:pt x="4836006" y="33572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2529A-B670-49ED-9E5A-47AC932346D9}">
      <dsp:nvSpPr>
        <dsp:cNvPr id="0" name=""/>
        <dsp:cNvSpPr/>
      </dsp:nvSpPr>
      <dsp:spPr>
        <a:xfrm>
          <a:off x="7902380" y="2422005"/>
          <a:ext cx="239801" cy="1727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121"/>
              </a:lnTo>
              <a:lnTo>
                <a:pt x="239801" y="1727121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6B764-C621-4CF8-BFEA-0539FFCE9B10}">
      <dsp:nvSpPr>
        <dsp:cNvPr id="0" name=""/>
        <dsp:cNvSpPr/>
      </dsp:nvSpPr>
      <dsp:spPr>
        <a:xfrm>
          <a:off x="5640248" y="1286942"/>
          <a:ext cx="2901604" cy="335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61"/>
              </a:lnTo>
              <a:lnTo>
                <a:pt x="2901604" y="167861"/>
              </a:lnTo>
              <a:lnTo>
                <a:pt x="2901604" y="33572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9DDA4-E21F-4599-8B1B-5C9C32DF2AA6}">
      <dsp:nvSpPr>
        <dsp:cNvPr id="0" name=""/>
        <dsp:cNvSpPr/>
      </dsp:nvSpPr>
      <dsp:spPr>
        <a:xfrm>
          <a:off x="5967977" y="2422005"/>
          <a:ext cx="239801" cy="1727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121"/>
              </a:lnTo>
              <a:lnTo>
                <a:pt x="239801" y="1727121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1153C-50C9-4FE4-860E-EB2E7783884B}">
      <dsp:nvSpPr>
        <dsp:cNvPr id="0" name=""/>
        <dsp:cNvSpPr/>
      </dsp:nvSpPr>
      <dsp:spPr>
        <a:xfrm>
          <a:off x="5640248" y="1286942"/>
          <a:ext cx="967201" cy="335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61"/>
              </a:lnTo>
              <a:lnTo>
                <a:pt x="967201" y="167861"/>
              </a:lnTo>
              <a:lnTo>
                <a:pt x="967201" y="33572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7728E-BFFC-4A5A-B539-7017E15BA959}">
      <dsp:nvSpPr>
        <dsp:cNvPr id="0" name=""/>
        <dsp:cNvSpPr/>
      </dsp:nvSpPr>
      <dsp:spPr>
        <a:xfrm>
          <a:off x="4033574" y="2422005"/>
          <a:ext cx="239801" cy="1727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121"/>
              </a:lnTo>
              <a:lnTo>
                <a:pt x="239801" y="1727121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2FBCC-2B16-4B18-9B8E-1DD176644ED6}">
      <dsp:nvSpPr>
        <dsp:cNvPr id="0" name=""/>
        <dsp:cNvSpPr/>
      </dsp:nvSpPr>
      <dsp:spPr>
        <a:xfrm>
          <a:off x="4673046" y="1286942"/>
          <a:ext cx="967201" cy="335722"/>
        </a:xfrm>
        <a:custGeom>
          <a:avLst/>
          <a:gdLst/>
          <a:ahLst/>
          <a:cxnLst/>
          <a:rect l="0" t="0" r="0" b="0"/>
          <a:pathLst>
            <a:path>
              <a:moveTo>
                <a:pt x="967201" y="0"/>
              </a:moveTo>
              <a:lnTo>
                <a:pt x="967201" y="167861"/>
              </a:lnTo>
              <a:lnTo>
                <a:pt x="0" y="167861"/>
              </a:lnTo>
              <a:lnTo>
                <a:pt x="0" y="33572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457AF-D763-4E35-917C-8684BEA71165}">
      <dsp:nvSpPr>
        <dsp:cNvPr id="0" name=""/>
        <dsp:cNvSpPr/>
      </dsp:nvSpPr>
      <dsp:spPr>
        <a:xfrm>
          <a:off x="2099171" y="2422005"/>
          <a:ext cx="186006" cy="1716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6858"/>
              </a:lnTo>
              <a:lnTo>
                <a:pt x="186006" y="1716858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1B5A0-C657-4518-87BA-54F3891F058F}">
      <dsp:nvSpPr>
        <dsp:cNvPr id="0" name=""/>
        <dsp:cNvSpPr/>
      </dsp:nvSpPr>
      <dsp:spPr>
        <a:xfrm>
          <a:off x="2738643" y="1286942"/>
          <a:ext cx="2901604" cy="335722"/>
        </a:xfrm>
        <a:custGeom>
          <a:avLst/>
          <a:gdLst/>
          <a:ahLst/>
          <a:cxnLst/>
          <a:rect l="0" t="0" r="0" b="0"/>
          <a:pathLst>
            <a:path>
              <a:moveTo>
                <a:pt x="2901604" y="0"/>
              </a:moveTo>
              <a:lnTo>
                <a:pt x="2901604" y="167861"/>
              </a:lnTo>
              <a:lnTo>
                <a:pt x="0" y="167861"/>
              </a:lnTo>
              <a:lnTo>
                <a:pt x="0" y="33572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78A38-5842-4DF3-A1BB-D9AAB401A033}">
      <dsp:nvSpPr>
        <dsp:cNvPr id="0" name=""/>
        <dsp:cNvSpPr/>
      </dsp:nvSpPr>
      <dsp:spPr>
        <a:xfrm>
          <a:off x="164769" y="2422005"/>
          <a:ext cx="239801" cy="1727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121"/>
              </a:lnTo>
              <a:lnTo>
                <a:pt x="239801" y="1727121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F541E-DEFA-442A-BCBC-0CBE31DD5C44}">
      <dsp:nvSpPr>
        <dsp:cNvPr id="0" name=""/>
        <dsp:cNvSpPr/>
      </dsp:nvSpPr>
      <dsp:spPr>
        <a:xfrm>
          <a:off x="804241" y="1286942"/>
          <a:ext cx="4836006" cy="335722"/>
        </a:xfrm>
        <a:custGeom>
          <a:avLst/>
          <a:gdLst/>
          <a:ahLst/>
          <a:cxnLst/>
          <a:rect l="0" t="0" r="0" b="0"/>
          <a:pathLst>
            <a:path>
              <a:moveTo>
                <a:pt x="4836006" y="0"/>
              </a:moveTo>
              <a:lnTo>
                <a:pt x="4836006" y="167861"/>
              </a:lnTo>
              <a:lnTo>
                <a:pt x="0" y="167861"/>
              </a:lnTo>
              <a:lnTo>
                <a:pt x="0" y="33572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DE95E-0F2F-4FF1-B6A1-683AC024AFCC}">
      <dsp:nvSpPr>
        <dsp:cNvPr id="0" name=""/>
        <dsp:cNvSpPr/>
      </dsp:nvSpPr>
      <dsp:spPr>
        <a:xfrm>
          <a:off x="4840908" y="487602"/>
          <a:ext cx="1598679" cy="799339"/>
        </a:xfrm>
        <a:prstGeom prst="rect">
          <a:avLst/>
        </a:prstGeom>
        <a:solidFill>
          <a:srgbClr val="C00000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Actores y Elementos </a:t>
          </a:r>
        </a:p>
      </dsp:txBody>
      <dsp:txXfrm>
        <a:off x="4840908" y="487602"/>
        <a:ext cx="1598679" cy="799339"/>
      </dsp:txXfrm>
    </dsp:sp>
    <dsp:sp modelId="{2ACE1E69-3960-4F64-90BA-08EC20510364}">
      <dsp:nvSpPr>
        <dsp:cNvPr id="0" name=""/>
        <dsp:cNvSpPr/>
      </dsp:nvSpPr>
      <dsp:spPr>
        <a:xfrm>
          <a:off x="4901" y="1622665"/>
          <a:ext cx="1598679" cy="799339"/>
        </a:xfrm>
        <a:prstGeom prst="rect">
          <a:avLst/>
        </a:prstGeom>
        <a:solidFill>
          <a:srgbClr val="C00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Canal de denuncias</a:t>
          </a:r>
        </a:p>
      </dsp:txBody>
      <dsp:txXfrm>
        <a:off x="4901" y="1622665"/>
        <a:ext cx="1598679" cy="799339"/>
      </dsp:txXfrm>
    </dsp:sp>
    <dsp:sp modelId="{34618BA1-C8B4-4FE0-A4E0-DF7460140D55}">
      <dsp:nvSpPr>
        <dsp:cNvPr id="0" name=""/>
        <dsp:cNvSpPr/>
      </dsp:nvSpPr>
      <dsp:spPr>
        <a:xfrm>
          <a:off x="404571" y="2757728"/>
          <a:ext cx="1598679" cy="2782798"/>
        </a:xfrm>
        <a:prstGeom prst="rect">
          <a:avLst/>
        </a:prstGeom>
        <a:solidFill>
          <a:srgbClr val="FF999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Mecanismos formales establecidos por la compañía para recibir denuncias sean o no anónimas en contra personas sean o no determinadas. </a:t>
          </a:r>
        </a:p>
      </dsp:txBody>
      <dsp:txXfrm>
        <a:off x="404571" y="2757728"/>
        <a:ext cx="1598679" cy="2782798"/>
      </dsp:txXfrm>
    </dsp:sp>
    <dsp:sp modelId="{E3C68C03-C830-45CB-91E3-4147C101BB50}">
      <dsp:nvSpPr>
        <dsp:cNvPr id="0" name=""/>
        <dsp:cNvSpPr/>
      </dsp:nvSpPr>
      <dsp:spPr>
        <a:xfrm>
          <a:off x="1939303" y="1622665"/>
          <a:ext cx="1598679" cy="799339"/>
        </a:xfrm>
        <a:prstGeom prst="rect">
          <a:avLst/>
        </a:prstGeom>
        <a:solidFill>
          <a:srgbClr val="C00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Comité de Ética</a:t>
          </a:r>
        </a:p>
      </dsp:txBody>
      <dsp:txXfrm>
        <a:off x="1939303" y="1622665"/>
        <a:ext cx="1598679" cy="799339"/>
      </dsp:txXfrm>
    </dsp:sp>
    <dsp:sp modelId="{0A0CA3AE-BF63-42DC-BED0-0EEAE8E4FC2A}">
      <dsp:nvSpPr>
        <dsp:cNvPr id="0" name=""/>
        <dsp:cNvSpPr/>
      </dsp:nvSpPr>
      <dsp:spPr>
        <a:xfrm>
          <a:off x="2285178" y="2746968"/>
          <a:ext cx="1598679" cy="2783789"/>
        </a:xfrm>
        <a:prstGeom prst="rect">
          <a:avLst/>
        </a:prstGeom>
        <a:solidFill>
          <a:srgbClr val="FF999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Órgano que a estos efectos conoce del procedimiento en casos de conductas graves tomando una decisión absolutoria o condenatoria sea o no en audiencia.</a:t>
          </a:r>
        </a:p>
      </dsp:txBody>
      <dsp:txXfrm>
        <a:off x="2285178" y="2746968"/>
        <a:ext cx="1598679" cy="2783789"/>
      </dsp:txXfrm>
    </dsp:sp>
    <dsp:sp modelId="{089574C0-90EE-48D7-92BC-13AC366674ED}">
      <dsp:nvSpPr>
        <dsp:cNvPr id="0" name=""/>
        <dsp:cNvSpPr/>
      </dsp:nvSpPr>
      <dsp:spPr>
        <a:xfrm>
          <a:off x="3873706" y="1622665"/>
          <a:ext cx="1598679" cy="799339"/>
        </a:xfrm>
        <a:prstGeom prst="rect">
          <a:avLst/>
        </a:prstGeom>
        <a:solidFill>
          <a:srgbClr val="C00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Denunciado</a:t>
          </a:r>
        </a:p>
      </dsp:txBody>
      <dsp:txXfrm>
        <a:off x="3873706" y="1622665"/>
        <a:ext cx="1598679" cy="799339"/>
      </dsp:txXfrm>
    </dsp:sp>
    <dsp:sp modelId="{FBF1745E-35FC-47A3-A696-23E89A1E2C57}">
      <dsp:nvSpPr>
        <dsp:cNvPr id="0" name=""/>
        <dsp:cNvSpPr/>
      </dsp:nvSpPr>
      <dsp:spPr>
        <a:xfrm>
          <a:off x="4273376" y="2757728"/>
          <a:ext cx="1598679" cy="2782798"/>
        </a:xfrm>
        <a:prstGeom prst="rect">
          <a:avLst/>
        </a:prstGeom>
        <a:solidFill>
          <a:srgbClr val="FF999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Sujeto sindicado como autor o involucrado en los hechos denunciados </a:t>
          </a:r>
        </a:p>
      </dsp:txBody>
      <dsp:txXfrm>
        <a:off x="4273376" y="2757728"/>
        <a:ext cx="1598679" cy="2782798"/>
      </dsp:txXfrm>
    </dsp:sp>
    <dsp:sp modelId="{9987853F-E4DA-4953-B1E8-008ED3AD84B7}">
      <dsp:nvSpPr>
        <dsp:cNvPr id="0" name=""/>
        <dsp:cNvSpPr/>
      </dsp:nvSpPr>
      <dsp:spPr>
        <a:xfrm>
          <a:off x="5808109" y="1622665"/>
          <a:ext cx="1598679" cy="799339"/>
        </a:xfrm>
        <a:prstGeom prst="rect">
          <a:avLst/>
        </a:prstGeom>
        <a:solidFill>
          <a:srgbClr val="C00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Denunciante</a:t>
          </a:r>
        </a:p>
      </dsp:txBody>
      <dsp:txXfrm>
        <a:off x="5808109" y="1622665"/>
        <a:ext cx="1598679" cy="799339"/>
      </dsp:txXfrm>
    </dsp:sp>
    <dsp:sp modelId="{9182677B-245C-4DE5-8C24-4EB0B5365AD4}">
      <dsp:nvSpPr>
        <dsp:cNvPr id="0" name=""/>
        <dsp:cNvSpPr/>
      </dsp:nvSpPr>
      <dsp:spPr>
        <a:xfrm>
          <a:off x="6207779" y="2757728"/>
          <a:ext cx="1598679" cy="2782798"/>
        </a:xfrm>
        <a:prstGeom prst="rect">
          <a:avLst/>
        </a:prstGeom>
        <a:solidFill>
          <a:srgbClr val="FF999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Sujeto interno o externo de la compañía que por los conductos establecidos pone en conocimiento de la institución potenciales situaciones de interés. </a:t>
          </a:r>
        </a:p>
      </dsp:txBody>
      <dsp:txXfrm>
        <a:off x="6207779" y="2757728"/>
        <a:ext cx="1598679" cy="2782798"/>
      </dsp:txXfrm>
    </dsp:sp>
    <dsp:sp modelId="{66E8A333-D9E7-4357-B08D-EA65E59E98C6}">
      <dsp:nvSpPr>
        <dsp:cNvPr id="0" name=""/>
        <dsp:cNvSpPr/>
      </dsp:nvSpPr>
      <dsp:spPr>
        <a:xfrm>
          <a:off x="7742512" y="1622665"/>
          <a:ext cx="1598679" cy="799339"/>
        </a:xfrm>
        <a:prstGeom prst="rect">
          <a:avLst/>
        </a:prstGeom>
        <a:solidFill>
          <a:srgbClr val="C00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Oficial de Cumplimiento</a:t>
          </a:r>
        </a:p>
      </dsp:txBody>
      <dsp:txXfrm>
        <a:off x="7742512" y="1622665"/>
        <a:ext cx="1598679" cy="799339"/>
      </dsp:txXfrm>
    </dsp:sp>
    <dsp:sp modelId="{02D239AD-1886-40DC-B0B0-CD7FF8FD0DE4}">
      <dsp:nvSpPr>
        <dsp:cNvPr id="0" name=""/>
        <dsp:cNvSpPr/>
      </dsp:nvSpPr>
      <dsp:spPr>
        <a:xfrm>
          <a:off x="8142182" y="2757728"/>
          <a:ext cx="1598679" cy="2782798"/>
        </a:xfrm>
        <a:prstGeom prst="rect">
          <a:avLst/>
        </a:prstGeom>
        <a:solidFill>
          <a:srgbClr val="FF999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 de coordinar la investigación, designar al investigación y visar sus conclusiones</a:t>
          </a:r>
        </a:p>
      </dsp:txBody>
      <dsp:txXfrm>
        <a:off x="8142182" y="2757728"/>
        <a:ext cx="1598679" cy="2782798"/>
      </dsp:txXfrm>
    </dsp:sp>
    <dsp:sp modelId="{3C7F8EA1-4AC4-48E4-BAF2-3B5028F73107}">
      <dsp:nvSpPr>
        <dsp:cNvPr id="0" name=""/>
        <dsp:cNvSpPr/>
      </dsp:nvSpPr>
      <dsp:spPr>
        <a:xfrm>
          <a:off x="9676914" y="1622665"/>
          <a:ext cx="1598679" cy="799339"/>
        </a:xfrm>
        <a:prstGeom prst="rect">
          <a:avLst/>
        </a:prstGeom>
        <a:solidFill>
          <a:srgbClr val="C00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Investigador</a:t>
          </a:r>
        </a:p>
      </dsp:txBody>
      <dsp:txXfrm>
        <a:off x="9676914" y="1622665"/>
        <a:ext cx="1598679" cy="799339"/>
      </dsp:txXfrm>
    </dsp:sp>
    <dsp:sp modelId="{770FDCD5-B082-4F22-B214-23ED48E7742B}">
      <dsp:nvSpPr>
        <dsp:cNvPr id="0" name=""/>
        <dsp:cNvSpPr/>
      </dsp:nvSpPr>
      <dsp:spPr>
        <a:xfrm>
          <a:off x="10076584" y="2757728"/>
          <a:ext cx="1598679" cy="2782798"/>
        </a:xfrm>
        <a:prstGeom prst="rect">
          <a:avLst/>
        </a:prstGeom>
        <a:solidFill>
          <a:srgbClr val="FF999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Persona que toma conocimiento de los hechos de la denuncia y lleva a cabo el procedimiento, elaborando un informe final al respecto. Pudiendo ser el mismo Oficial de Cumplimiento.</a:t>
          </a:r>
        </a:p>
      </dsp:txBody>
      <dsp:txXfrm>
        <a:off x="10076584" y="2757728"/>
        <a:ext cx="1598679" cy="27827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3D969-789F-4856-B193-42992DC958E1}">
      <dsp:nvSpPr>
        <dsp:cNvPr id="0" name=""/>
        <dsp:cNvSpPr/>
      </dsp:nvSpPr>
      <dsp:spPr>
        <a:xfrm rot="5400000">
          <a:off x="-282094" y="283439"/>
          <a:ext cx="1880631" cy="1316441"/>
        </a:xfrm>
        <a:prstGeom prst="chevron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Inicio</a:t>
          </a:r>
        </a:p>
      </dsp:txBody>
      <dsp:txXfrm rot="-5400000">
        <a:off x="2" y="659565"/>
        <a:ext cx="1316441" cy="564190"/>
      </dsp:txXfrm>
    </dsp:sp>
    <dsp:sp modelId="{2D671D5D-584D-471D-BE1C-D41DFF38BB04}">
      <dsp:nvSpPr>
        <dsp:cNvPr id="0" name=""/>
        <dsp:cNvSpPr/>
      </dsp:nvSpPr>
      <dsp:spPr>
        <a:xfrm rot="5400000">
          <a:off x="5570361" y="-4252574"/>
          <a:ext cx="1222410" cy="9730249"/>
        </a:xfrm>
        <a:prstGeom prst="round2SameRect">
          <a:avLst/>
        </a:prstGeom>
        <a:solidFill>
          <a:srgbClr val="FF9999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De oficio por la Compañía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Por denuncia anónima o no, por algún canal dispuesto para ello.</a:t>
          </a:r>
        </a:p>
      </dsp:txBody>
      <dsp:txXfrm rot="-5400000">
        <a:off x="1316442" y="61018"/>
        <a:ext cx="9670576" cy="1103064"/>
      </dsp:txXfrm>
    </dsp:sp>
    <dsp:sp modelId="{673653C4-F784-4DCA-AF98-1C254F279F96}">
      <dsp:nvSpPr>
        <dsp:cNvPr id="0" name=""/>
        <dsp:cNvSpPr/>
      </dsp:nvSpPr>
      <dsp:spPr>
        <a:xfrm rot="5400000">
          <a:off x="-282094" y="1972607"/>
          <a:ext cx="1880631" cy="1316441"/>
        </a:xfrm>
        <a:prstGeom prst="chevron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Admisibilidad</a:t>
          </a:r>
        </a:p>
      </dsp:txBody>
      <dsp:txXfrm rot="-5400000">
        <a:off x="2" y="2348733"/>
        <a:ext cx="1316441" cy="564190"/>
      </dsp:txXfrm>
    </dsp:sp>
    <dsp:sp modelId="{67474302-D4B9-4995-8035-8C34AB2638DD}">
      <dsp:nvSpPr>
        <dsp:cNvPr id="0" name=""/>
        <dsp:cNvSpPr/>
      </dsp:nvSpPr>
      <dsp:spPr>
        <a:xfrm rot="5400000">
          <a:off x="5570361" y="-2563406"/>
          <a:ext cx="1222410" cy="9730249"/>
        </a:xfrm>
        <a:prstGeom prst="round2SameRect">
          <a:avLst/>
        </a:prstGeom>
        <a:solidFill>
          <a:srgbClr val="FF9999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Requisitos de denuncia (suficientes como para poder iniciar investigación, por ejemplo, descripción general del incidente, posibles involucrados, fecha, antecedentes, etc.).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Formales (correcto ingreso de denuncia, cumplimiento de requisitos, clasificación de gravedad, efectividad de posible infracción a políticas corporativas).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Posibilidad de requerir mayores antecedentes.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De no cumplirse, el proceso concluye. </a:t>
          </a:r>
        </a:p>
      </dsp:txBody>
      <dsp:txXfrm rot="-5400000">
        <a:off x="1316442" y="1750186"/>
        <a:ext cx="9670576" cy="1103064"/>
      </dsp:txXfrm>
    </dsp:sp>
    <dsp:sp modelId="{4FC6DFC7-76D9-4FF8-8890-3AF33B786956}">
      <dsp:nvSpPr>
        <dsp:cNvPr id="0" name=""/>
        <dsp:cNvSpPr/>
      </dsp:nvSpPr>
      <dsp:spPr>
        <a:xfrm rot="5400000">
          <a:off x="-282094" y="3661775"/>
          <a:ext cx="1880631" cy="1316441"/>
        </a:xfrm>
        <a:prstGeom prst="chevron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Designación Investigador</a:t>
          </a:r>
        </a:p>
      </dsp:txBody>
      <dsp:txXfrm rot="-5400000">
        <a:off x="2" y="4037901"/>
        <a:ext cx="1316441" cy="564190"/>
      </dsp:txXfrm>
    </dsp:sp>
    <dsp:sp modelId="{63333B5A-E7B0-41D6-9FB3-E96F0FFEFD25}">
      <dsp:nvSpPr>
        <dsp:cNvPr id="0" name=""/>
        <dsp:cNvSpPr/>
      </dsp:nvSpPr>
      <dsp:spPr>
        <a:xfrm rot="5400000">
          <a:off x="5570361" y="-874238"/>
          <a:ext cx="1222410" cy="9730249"/>
        </a:xfrm>
        <a:prstGeom prst="round2SameRect">
          <a:avLst/>
        </a:prstGeom>
        <a:solidFill>
          <a:srgbClr val="FF9999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Declarada admisible la denuncia, Oficial de Cumplimiento asume la investigación o designa a un investigador específico para que conozca de los hechos.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Investigador deberá notificar a denunciante de conocerse, poner el procedimiento en conocimiento del denunciado en los plazos y condiciones establecidos, citar a las partes a declarar, recibir y analizar todo tipo de prueba y emitir un Informe de Conclusión al término del procedimiento con sus recomendaciones finales.</a:t>
          </a:r>
        </a:p>
      </dsp:txBody>
      <dsp:txXfrm rot="-5400000">
        <a:off x="1316442" y="3439354"/>
        <a:ext cx="9670576" cy="11030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3D969-789F-4856-B193-42992DC958E1}">
      <dsp:nvSpPr>
        <dsp:cNvPr id="0" name=""/>
        <dsp:cNvSpPr/>
      </dsp:nvSpPr>
      <dsp:spPr>
        <a:xfrm rot="5400000">
          <a:off x="-282094" y="283439"/>
          <a:ext cx="1880631" cy="1316441"/>
        </a:xfrm>
        <a:prstGeom prst="chevron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Declaración y Prueba</a:t>
          </a:r>
        </a:p>
      </dsp:txBody>
      <dsp:txXfrm rot="-5400000">
        <a:off x="2" y="659565"/>
        <a:ext cx="1316441" cy="564190"/>
      </dsp:txXfrm>
    </dsp:sp>
    <dsp:sp modelId="{2D671D5D-584D-471D-BE1C-D41DFF38BB04}">
      <dsp:nvSpPr>
        <dsp:cNvPr id="0" name=""/>
        <dsp:cNvSpPr/>
      </dsp:nvSpPr>
      <dsp:spPr>
        <a:xfrm rot="5400000">
          <a:off x="5570361" y="-4252574"/>
          <a:ext cx="1222410" cy="9730249"/>
        </a:xfrm>
        <a:prstGeom prst="round2SameRect">
          <a:avLst/>
        </a:prstGeom>
        <a:solidFill>
          <a:srgbClr val="FF9999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Las partes citadas a declarar podrán asistir acompañadas de un abogado. El Investigador podrá citar cuantas veces estime necesario a denunciante, denunciado y testigos.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Las declaraciones siempre deberán ser tomadas con otro miembro de la compañía que pueda corroborar lo señalado en ellas y se deberá dejar registro de las mismas por cualquier medio idóneo. 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Las partes podrán aportar todo tipo de prueba que sustente sus alegaciones, la que deberá ser debidamente analizada por investigador quien además podrá incorporar otras de oficio que estime pertinentes.</a:t>
          </a:r>
        </a:p>
      </dsp:txBody>
      <dsp:txXfrm rot="-5400000">
        <a:off x="1316442" y="61018"/>
        <a:ext cx="9670576" cy="1103064"/>
      </dsp:txXfrm>
    </dsp:sp>
    <dsp:sp modelId="{673653C4-F784-4DCA-AF98-1C254F279F96}">
      <dsp:nvSpPr>
        <dsp:cNvPr id="0" name=""/>
        <dsp:cNvSpPr/>
      </dsp:nvSpPr>
      <dsp:spPr>
        <a:xfrm rot="5400000">
          <a:off x="-282094" y="1972607"/>
          <a:ext cx="1880631" cy="1316441"/>
        </a:xfrm>
        <a:prstGeom prst="chevron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Conclusión de Investigación</a:t>
          </a:r>
        </a:p>
      </dsp:txBody>
      <dsp:txXfrm rot="-5400000">
        <a:off x="2" y="2348733"/>
        <a:ext cx="1316441" cy="564190"/>
      </dsp:txXfrm>
    </dsp:sp>
    <dsp:sp modelId="{67474302-D4B9-4995-8035-8C34AB2638DD}">
      <dsp:nvSpPr>
        <dsp:cNvPr id="0" name=""/>
        <dsp:cNvSpPr/>
      </dsp:nvSpPr>
      <dsp:spPr>
        <a:xfrm rot="5400000">
          <a:off x="5570361" y="-2563406"/>
          <a:ext cx="1222410" cy="9730249"/>
        </a:xfrm>
        <a:prstGeom prst="round2SameRect">
          <a:avLst/>
        </a:prstGeom>
        <a:solidFill>
          <a:srgbClr val="FF9999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Terminadas las diligencias de investigación, se debe emitir un Informe de Conclusión que tenga la identidad de las partes, relación de hechos, prueba aportada, valoración y ponderación, normativa infringida y recomendación absolutoria o condenatoria acorde a los antecedentes señalados junto a la sanción recomendada en caso de condena.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Informe debe ser aprobado por el Oficial de Cumplimiento, notificado a las partes, independiente de la recomendación adoptada y enviado a Comité de Ética, solo en aquellos casos que se determine sancionar. Las Partes tendrán 3 días para declarar su disconformidad con el informe fundada en motivos específicos y solicitar audiencia de discusión.</a:t>
          </a:r>
        </a:p>
      </dsp:txBody>
      <dsp:txXfrm rot="-5400000">
        <a:off x="1316442" y="1750186"/>
        <a:ext cx="9670576" cy="1103064"/>
      </dsp:txXfrm>
    </dsp:sp>
    <dsp:sp modelId="{4FC6DFC7-76D9-4FF8-8890-3AF33B786956}">
      <dsp:nvSpPr>
        <dsp:cNvPr id="0" name=""/>
        <dsp:cNvSpPr/>
      </dsp:nvSpPr>
      <dsp:spPr>
        <a:xfrm rot="5400000">
          <a:off x="-282094" y="3661775"/>
          <a:ext cx="1880631" cy="1316441"/>
        </a:xfrm>
        <a:prstGeom prst="chevron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Término</a:t>
          </a:r>
        </a:p>
      </dsp:txBody>
      <dsp:txXfrm rot="-5400000">
        <a:off x="2" y="4037901"/>
        <a:ext cx="1316441" cy="564190"/>
      </dsp:txXfrm>
    </dsp:sp>
    <dsp:sp modelId="{63333B5A-E7B0-41D6-9FB3-E96F0FFEFD25}">
      <dsp:nvSpPr>
        <dsp:cNvPr id="0" name=""/>
        <dsp:cNvSpPr/>
      </dsp:nvSpPr>
      <dsp:spPr>
        <a:xfrm rot="5400000">
          <a:off x="5570361" y="-874238"/>
          <a:ext cx="1222410" cy="9730249"/>
        </a:xfrm>
        <a:prstGeom prst="round2SameRect">
          <a:avLst/>
        </a:prstGeom>
        <a:solidFill>
          <a:srgbClr val="FF9999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Si el informe no es impugnado por las partes, el Comité de Ética resolverá de oficio y en su mérito de manera fundada acerca de la recomendación de sanción del Informe decretando la absolución o sanción del denunciado y, en este caso, pudiendo concordar con ella o reducirla.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En caso de impugnación del informe por las partes, el Comité, deberá citar a audiencia para oír a los intervinientes, la cual se celebrará con o sin su asistencia, resolviendo por unanimidad en la misma, o por mayoría dentro de los 5 días siguientes y notificándose de ello a las partes. </a:t>
          </a:r>
        </a:p>
      </dsp:txBody>
      <dsp:txXfrm rot="-5400000">
        <a:off x="1316442" y="3439354"/>
        <a:ext cx="9670576" cy="11030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D5065-C3B7-4D7E-B35E-5398D2EF310E}">
      <dsp:nvSpPr>
        <dsp:cNvPr id="0" name=""/>
        <dsp:cNvSpPr/>
      </dsp:nvSpPr>
      <dsp:spPr>
        <a:xfrm>
          <a:off x="2501" y="2585759"/>
          <a:ext cx="2217021" cy="110851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Sanción o medidas correctivas</a:t>
          </a:r>
        </a:p>
      </dsp:txBody>
      <dsp:txXfrm>
        <a:off x="34968" y="2618226"/>
        <a:ext cx="2152087" cy="1043576"/>
      </dsp:txXfrm>
    </dsp:sp>
    <dsp:sp modelId="{1E24BE22-6FD9-46B7-A880-E5EE013A90C2}">
      <dsp:nvSpPr>
        <dsp:cNvPr id="0" name=""/>
        <dsp:cNvSpPr/>
      </dsp:nvSpPr>
      <dsp:spPr>
        <a:xfrm rot="18289469">
          <a:off x="1886475" y="2486734"/>
          <a:ext cx="1552904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1552904" y="1588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24105" y="2463798"/>
        <a:ext cx="77645" cy="77645"/>
      </dsp:txXfrm>
    </dsp:sp>
    <dsp:sp modelId="{0A1C927F-32C7-4798-A53E-7D6CB604B35A}">
      <dsp:nvSpPr>
        <dsp:cNvPr id="0" name=""/>
        <dsp:cNvSpPr/>
      </dsp:nvSpPr>
      <dsp:spPr>
        <a:xfrm>
          <a:off x="3106332" y="1310971"/>
          <a:ext cx="2217021" cy="1108510"/>
        </a:xfrm>
        <a:prstGeom prst="roundRect">
          <a:avLst>
            <a:gd name="adj" fmla="val 10000"/>
          </a:avLst>
        </a:prstGeom>
        <a:solidFill>
          <a:srgbClr val="FF99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Ejecución sanción o medidas correctivas</a:t>
          </a:r>
        </a:p>
      </dsp:txBody>
      <dsp:txXfrm>
        <a:off x="3138799" y="1343438"/>
        <a:ext cx="2152087" cy="1043576"/>
      </dsp:txXfrm>
    </dsp:sp>
    <dsp:sp modelId="{00113998-C559-4981-98AC-BC3FF8441FC0}">
      <dsp:nvSpPr>
        <dsp:cNvPr id="0" name=""/>
        <dsp:cNvSpPr/>
      </dsp:nvSpPr>
      <dsp:spPr>
        <a:xfrm>
          <a:off x="5323354" y="1849340"/>
          <a:ext cx="886808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886808" y="15886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44588" y="1843056"/>
        <a:ext cx="44340" cy="44340"/>
      </dsp:txXfrm>
    </dsp:sp>
    <dsp:sp modelId="{4599E842-273B-4493-BD63-4330461E79F6}">
      <dsp:nvSpPr>
        <dsp:cNvPr id="0" name=""/>
        <dsp:cNvSpPr/>
      </dsp:nvSpPr>
      <dsp:spPr>
        <a:xfrm>
          <a:off x="6210162" y="1310971"/>
          <a:ext cx="2217021" cy="1108510"/>
        </a:xfrm>
        <a:prstGeom prst="roundRect">
          <a:avLst>
            <a:gd name="adj" fmla="val 10000"/>
          </a:avLst>
        </a:prstGeom>
        <a:solidFill>
          <a:srgbClr val="FF99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Corresponde a RRHH</a:t>
          </a:r>
          <a:endParaRPr lang="es-CL" sz="1400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42629" y="1343438"/>
        <a:ext cx="2152087" cy="1043576"/>
      </dsp:txXfrm>
    </dsp:sp>
    <dsp:sp modelId="{2CC54C5B-41ED-4B58-BB88-3F438EC1AED4}">
      <dsp:nvSpPr>
        <dsp:cNvPr id="0" name=""/>
        <dsp:cNvSpPr/>
      </dsp:nvSpPr>
      <dsp:spPr>
        <a:xfrm rot="19457599">
          <a:off x="8324535" y="1530643"/>
          <a:ext cx="1092108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1092108" y="15886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43286" y="1519227"/>
        <a:ext cx="54605" cy="54605"/>
      </dsp:txXfrm>
    </dsp:sp>
    <dsp:sp modelId="{C70BFB2B-504F-4729-A836-67D7317153B2}">
      <dsp:nvSpPr>
        <dsp:cNvPr id="0" name=""/>
        <dsp:cNvSpPr/>
      </dsp:nvSpPr>
      <dsp:spPr>
        <a:xfrm>
          <a:off x="9313993" y="673577"/>
          <a:ext cx="2217021" cy="1108510"/>
        </a:xfrm>
        <a:prstGeom prst="roundRect">
          <a:avLst>
            <a:gd name="adj" fmla="val 10000"/>
          </a:avLst>
        </a:prstGeom>
        <a:solidFill>
          <a:srgbClr val="FF99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Dará cuenta de ejecución a Oficial de Cumplimiento y a Directorio si corresponde a despido o si se afectan valores de la Compañía</a:t>
          </a:r>
        </a:p>
      </dsp:txBody>
      <dsp:txXfrm>
        <a:off x="9346460" y="706044"/>
        <a:ext cx="2152087" cy="1043576"/>
      </dsp:txXfrm>
    </dsp:sp>
    <dsp:sp modelId="{2F27E4F9-4135-4987-BD0C-12C3F1C36A04}">
      <dsp:nvSpPr>
        <dsp:cNvPr id="0" name=""/>
        <dsp:cNvSpPr/>
      </dsp:nvSpPr>
      <dsp:spPr>
        <a:xfrm rot="2142401">
          <a:off x="8324535" y="2168037"/>
          <a:ext cx="1092108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1092108" y="15886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43286" y="2156621"/>
        <a:ext cx="54605" cy="54605"/>
      </dsp:txXfrm>
    </dsp:sp>
    <dsp:sp modelId="{C6724654-ECE1-448E-A9B7-200C48B19B6C}">
      <dsp:nvSpPr>
        <dsp:cNvPr id="0" name=""/>
        <dsp:cNvSpPr/>
      </dsp:nvSpPr>
      <dsp:spPr>
        <a:xfrm>
          <a:off x="9313993" y="1948365"/>
          <a:ext cx="2217021" cy="1108510"/>
        </a:xfrm>
        <a:prstGeom prst="roundRect">
          <a:avLst>
            <a:gd name="adj" fmla="val 10000"/>
          </a:avLst>
        </a:prstGeom>
        <a:solidFill>
          <a:srgbClr val="FF99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Si hechos hacen sospechar comisión de delito, Oficial de Cumplimiento puede remitir antecedentes a autoridades competentes.</a:t>
          </a:r>
        </a:p>
      </dsp:txBody>
      <dsp:txXfrm>
        <a:off x="9346460" y="1980832"/>
        <a:ext cx="2152087" cy="1043576"/>
      </dsp:txXfrm>
    </dsp:sp>
    <dsp:sp modelId="{30555E30-9314-4991-A65F-00C698DCA50F}">
      <dsp:nvSpPr>
        <dsp:cNvPr id="0" name=""/>
        <dsp:cNvSpPr/>
      </dsp:nvSpPr>
      <dsp:spPr>
        <a:xfrm rot="3310531">
          <a:off x="1886475" y="3761522"/>
          <a:ext cx="1552904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1552904" y="1588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24105" y="3738585"/>
        <a:ext cx="77645" cy="77645"/>
      </dsp:txXfrm>
    </dsp:sp>
    <dsp:sp modelId="{33636888-1C80-4492-857F-95D291860E0B}">
      <dsp:nvSpPr>
        <dsp:cNvPr id="0" name=""/>
        <dsp:cNvSpPr/>
      </dsp:nvSpPr>
      <dsp:spPr>
        <a:xfrm>
          <a:off x="3106332" y="3860546"/>
          <a:ext cx="2217021" cy="1108510"/>
        </a:xfrm>
        <a:prstGeom prst="roundRect">
          <a:avLst>
            <a:gd name="adj" fmla="val 10000"/>
          </a:avLst>
        </a:prstGeom>
        <a:solidFill>
          <a:srgbClr val="FF99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Impugnación de la sanción o medidas correctivas </a:t>
          </a:r>
        </a:p>
      </dsp:txBody>
      <dsp:txXfrm>
        <a:off x="3138799" y="3893013"/>
        <a:ext cx="2152087" cy="1043576"/>
      </dsp:txXfrm>
    </dsp:sp>
    <dsp:sp modelId="{F1E516B1-1C6C-4898-9BD7-B840620DC095}">
      <dsp:nvSpPr>
        <dsp:cNvPr id="0" name=""/>
        <dsp:cNvSpPr/>
      </dsp:nvSpPr>
      <dsp:spPr>
        <a:xfrm>
          <a:off x="5323354" y="4398915"/>
          <a:ext cx="886808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886808" y="15886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44588" y="4392631"/>
        <a:ext cx="44340" cy="44340"/>
      </dsp:txXfrm>
    </dsp:sp>
    <dsp:sp modelId="{1833BBEE-5FDA-4851-8906-BB3F552C3462}">
      <dsp:nvSpPr>
        <dsp:cNvPr id="0" name=""/>
        <dsp:cNvSpPr/>
      </dsp:nvSpPr>
      <dsp:spPr>
        <a:xfrm>
          <a:off x="6210162" y="3860546"/>
          <a:ext cx="2217021" cy="1108510"/>
        </a:xfrm>
        <a:prstGeom prst="roundRect">
          <a:avLst>
            <a:gd name="adj" fmla="val 10000"/>
          </a:avLst>
        </a:prstGeom>
        <a:solidFill>
          <a:srgbClr val="FF99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Apelación de sanción frente a segunda instancia designada en Protocolo</a:t>
          </a:r>
        </a:p>
      </dsp:txBody>
      <dsp:txXfrm>
        <a:off x="6242629" y="3893013"/>
        <a:ext cx="2152087" cy="1043576"/>
      </dsp:txXfrm>
    </dsp:sp>
    <dsp:sp modelId="{80850FED-CEE8-4688-B046-711ED4701F2C}">
      <dsp:nvSpPr>
        <dsp:cNvPr id="0" name=""/>
        <dsp:cNvSpPr/>
      </dsp:nvSpPr>
      <dsp:spPr>
        <a:xfrm rot="19457599">
          <a:off x="8324535" y="4080218"/>
          <a:ext cx="1092108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1092108" y="15886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43286" y="4068802"/>
        <a:ext cx="54605" cy="54605"/>
      </dsp:txXfrm>
    </dsp:sp>
    <dsp:sp modelId="{59F3B465-DBFD-48D6-AEE8-B91A76D26DCF}">
      <dsp:nvSpPr>
        <dsp:cNvPr id="0" name=""/>
        <dsp:cNvSpPr/>
      </dsp:nvSpPr>
      <dsp:spPr>
        <a:xfrm>
          <a:off x="9313993" y="3223152"/>
          <a:ext cx="2217021" cy="1108510"/>
        </a:xfrm>
        <a:prstGeom prst="roundRect">
          <a:avLst>
            <a:gd name="adj" fmla="val 10000"/>
          </a:avLst>
        </a:prstGeom>
        <a:solidFill>
          <a:srgbClr val="FF99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5 días hábiles para presentar recurso apelación</a:t>
          </a:r>
        </a:p>
      </dsp:txBody>
      <dsp:txXfrm>
        <a:off x="9346460" y="3255619"/>
        <a:ext cx="2152087" cy="1043576"/>
      </dsp:txXfrm>
    </dsp:sp>
    <dsp:sp modelId="{E85B2AB2-C5D0-4BC4-A021-5BA608530975}">
      <dsp:nvSpPr>
        <dsp:cNvPr id="0" name=""/>
        <dsp:cNvSpPr/>
      </dsp:nvSpPr>
      <dsp:spPr>
        <a:xfrm rot="2142401">
          <a:off x="8324535" y="4717612"/>
          <a:ext cx="1092108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1092108" y="15886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43286" y="4706196"/>
        <a:ext cx="54605" cy="54605"/>
      </dsp:txXfrm>
    </dsp:sp>
    <dsp:sp modelId="{48174548-F7A2-4D1D-92FD-F4EEC906DC4A}">
      <dsp:nvSpPr>
        <dsp:cNvPr id="0" name=""/>
        <dsp:cNvSpPr/>
      </dsp:nvSpPr>
      <dsp:spPr>
        <a:xfrm>
          <a:off x="9313993" y="4497940"/>
          <a:ext cx="2217021" cy="1108510"/>
        </a:xfrm>
        <a:prstGeom prst="roundRect">
          <a:avLst>
            <a:gd name="adj" fmla="val 10000"/>
          </a:avLst>
        </a:prstGeom>
        <a:solidFill>
          <a:srgbClr val="FF99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Confirmada la sanción por apelación se ejecuta por RRHH</a:t>
          </a:r>
        </a:p>
      </dsp:txBody>
      <dsp:txXfrm>
        <a:off x="9346460" y="4530407"/>
        <a:ext cx="2152087" cy="10435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EC4D5-C2F0-44E0-AD81-01E829EF4EF5}">
      <dsp:nvSpPr>
        <dsp:cNvPr id="0" name=""/>
        <dsp:cNvSpPr/>
      </dsp:nvSpPr>
      <dsp:spPr>
        <a:xfrm>
          <a:off x="908497" y="-109452"/>
          <a:ext cx="5030830" cy="5030830"/>
        </a:xfrm>
        <a:prstGeom prst="circularArrow">
          <a:avLst>
            <a:gd name="adj1" fmla="val 4668"/>
            <a:gd name="adj2" fmla="val 272909"/>
            <a:gd name="adj3" fmla="val 12947198"/>
            <a:gd name="adj4" fmla="val 17952369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BE56E6-4B3F-4764-9CB9-CD6F3E2E23F9}">
      <dsp:nvSpPr>
        <dsp:cNvPr id="0" name=""/>
        <dsp:cNvSpPr/>
      </dsp:nvSpPr>
      <dsp:spPr>
        <a:xfrm>
          <a:off x="1798471" y="0"/>
          <a:ext cx="3250882" cy="1625441"/>
        </a:xfrm>
        <a:prstGeom prst="roundRect">
          <a:avLst/>
        </a:prstGeom>
        <a:solidFill>
          <a:srgbClr val="FF99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Deber de revisión y actualización periódica aprobado por Comité</a:t>
          </a:r>
        </a:p>
      </dsp:txBody>
      <dsp:txXfrm>
        <a:off x="1877818" y="79347"/>
        <a:ext cx="3092188" cy="1466747"/>
      </dsp:txXfrm>
    </dsp:sp>
    <dsp:sp modelId="{234D6A88-5823-4269-88E8-71C444B1DDE2}">
      <dsp:nvSpPr>
        <dsp:cNvPr id="0" name=""/>
        <dsp:cNvSpPr/>
      </dsp:nvSpPr>
      <dsp:spPr>
        <a:xfrm>
          <a:off x="3612835" y="1938843"/>
          <a:ext cx="3250882" cy="1625441"/>
        </a:xfrm>
        <a:prstGeom prst="roundRect">
          <a:avLst/>
        </a:prstGeom>
        <a:solidFill>
          <a:srgbClr val="FF99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Interpretación a cargo de Comité de Ética</a:t>
          </a:r>
        </a:p>
      </dsp:txBody>
      <dsp:txXfrm>
        <a:off x="3692182" y="2018190"/>
        <a:ext cx="3092188" cy="1466747"/>
      </dsp:txXfrm>
    </dsp:sp>
    <dsp:sp modelId="{6BD64BC0-4839-474C-8A68-52DE3056695A}">
      <dsp:nvSpPr>
        <dsp:cNvPr id="0" name=""/>
        <dsp:cNvSpPr/>
      </dsp:nvSpPr>
      <dsp:spPr>
        <a:xfrm>
          <a:off x="1806417" y="3681585"/>
          <a:ext cx="3250882" cy="1625441"/>
        </a:xfrm>
        <a:prstGeom prst="roundRect">
          <a:avLst/>
        </a:prstGeom>
        <a:solidFill>
          <a:srgbClr val="FF99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Deber de difusión y entrega a colaboradores</a:t>
          </a:r>
          <a:endParaRPr lang="es-CL" sz="1800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85764" y="3760932"/>
        <a:ext cx="3092188" cy="1466747"/>
      </dsp:txXfrm>
    </dsp:sp>
    <dsp:sp modelId="{E5159C1D-5011-4FA0-9F3E-1F2B4EAF6D45}">
      <dsp:nvSpPr>
        <dsp:cNvPr id="0" name=""/>
        <dsp:cNvSpPr/>
      </dsp:nvSpPr>
      <dsp:spPr>
        <a:xfrm>
          <a:off x="0" y="1844181"/>
          <a:ext cx="3250882" cy="1625441"/>
        </a:xfrm>
        <a:prstGeom prst="roundRect">
          <a:avLst/>
        </a:prstGeom>
        <a:solidFill>
          <a:srgbClr val="FF99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Capacitaciones constantes a colaboradores.</a:t>
          </a:r>
          <a:endParaRPr lang="es-CL" sz="1800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347" y="1923528"/>
        <a:ext cx="3092188" cy="1466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335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446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884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602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822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702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601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70961ed85_0_3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1270961ed85_0_3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g1270961ed85_0_3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1270961ed85_0_3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270961ed85_0_3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70961ed85_0_3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1270961ed85_0_3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g1270961ed85_0_3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270961ed85_0_3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270961ed85_0_3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70961ed85_0_3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1270961ed85_0_3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g1270961ed85_0_3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1270961ed85_0_3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1270961ed85_0_3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1270961ed85_0_3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0961ed85_0_3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1270961ed85_0_3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9" name="Google Shape;169;g1270961ed85_0_3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g1270961ed85_0_3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1" name="Google Shape;171;g1270961ed85_0_3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g1270961ed85_0_3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1270961ed85_0_3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1270961ed85_0_3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70961ed85_0_3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g1270961ed85_0_3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1270961ed85_0_3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1270961ed85_0_3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70961ed85_0_3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1270961ed85_0_3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7" name="Google Shape;187;g1270961ed85_0_3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8" name="Google Shape;188;g1270961ed85_0_3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1270961ed85_0_3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g1270961ed85_0_3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seño personalizado">
  <p:cSld name="6_Diseño personalizad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16186dbbc8_1_29"/>
          <p:cNvSpPr txBox="1">
            <a:spLocks noGrp="1"/>
          </p:cNvSpPr>
          <p:nvPr>
            <p:ph type="body" idx="1"/>
          </p:nvPr>
        </p:nvSpPr>
        <p:spPr>
          <a:xfrm>
            <a:off x="609600" y="831851"/>
            <a:ext cx="5386917" cy="596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g116186dbbc8_1_29"/>
          <p:cNvSpPr txBox="1">
            <a:spLocks noGrp="1"/>
          </p:cNvSpPr>
          <p:nvPr>
            <p:ph type="body" idx="2"/>
          </p:nvPr>
        </p:nvSpPr>
        <p:spPr>
          <a:xfrm>
            <a:off x="6187499" y="846139"/>
            <a:ext cx="5389033" cy="596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116186dbbc8_1_29"/>
          <p:cNvSpPr txBox="1">
            <a:spLocks noGrp="1"/>
          </p:cNvSpPr>
          <p:nvPr>
            <p:ph type="body" idx="3"/>
          </p:nvPr>
        </p:nvSpPr>
        <p:spPr>
          <a:xfrm>
            <a:off x="609600" y="1562100"/>
            <a:ext cx="5384800" cy="170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116186dbbc8_1_29"/>
          <p:cNvSpPr txBox="1">
            <a:spLocks noGrp="1"/>
          </p:cNvSpPr>
          <p:nvPr>
            <p:ph type="body" idx="4"/>
          </p:nvPr>
        </p:nvSpPr>
        <p:spPr>
          <a:xfrm>
            <a:off x="6197600" y="1562100"/>
            <a:ext cx="5384800" cy="430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g116186dbbc8_1_29"/>
          <p:cNvSpPr txBox="1"/>
          <p:nvPr/>
        </p:nvSpPr>
        <p:spPr>
          <a:xfrm>
            <a:off x="8882016" y="6438514"/>
            <a:ext cx="284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s-CL" sz="18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sz="1800" b="1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g116186dbbc8_1_29"/>
          <p:cNvSpPr txBox="1">
            <a:spLocks noGrp="1"/>
          </p:cNvSpPr>
          <p:nvPr>
            <p:ph type="body" idx="5"/>
          </p:nvPr>
        </p:nvSpPr>
        <p:spPr>
          <a:xfrm>
            <a:off x="603732" y="3429000"/>
            <a:ext cx="5386917" cy="596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116186dbbc8_1_29"/>
          <p:cNvSpPr txBox="1">
            <a:spLocks noGrp="1"/>
          </p:cNvSpPr>
          <p:nvPr>
            <p:ph type="body" idx="6"/>
          </p:nvPr>
        </p:nvSpPr>
        <p:spPr>
          <a:xfrm>
            <a:off x="603732" y="4159249"/>
            <a:ext cx="5384800" cy="170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70961ed85_0_3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g1270961ed85_0_35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g1270961ed85_0_35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5" name="Google Shape;195;g1270961ed85_0_3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1270961ed85_0_3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g1270961ed85_0_3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70961ed85_0_3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g1270961ed85_0_36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g1270961ed85_0_3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1270961ed85_0_3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1270961ed85_0_3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270961ed85_0_37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g1270961ed85_0_37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g1270961ed85_0_3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g1270961ed85_0_3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g1270961ed85_0_3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18a7cd6e2d_1_339"/>
          <p:cNvSpPr txBox="1"/>
          <p:nvPr/>
        </p:nvSpPr>
        <p:spPr>
          <a:xfrm>
            <a:off x="9087460" y="6528151"/>
            <a:ext cx="2844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L" sz="14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sz="1400" b="1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18a7cd6e2d_2_12"/>
          <p:cNvSpPr txBox="1">
            <a:spLocks noGrp="1"/>
          </p:cNvSpPr>
          <p:nvPr>
            <p:ph type="body" idx="1"/>
          </p:nvPr>
        </p:nvSpPr>
        <p:spPr>
          <a:xfrm>
            <a:off x="609600" y="1418775"/>
            <a:ext cx="10972800" cy="505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79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C3A33"/>
              </a:buClr>
              <a:buSzPts val="800"/>
              <a:buFont typeface="Noto Sans Symbols"/>
              <a:buChar char="⚪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7305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700"/>
              <a:buFont typeface="Noto Sans Symbols"/>
              <a:buChar char="⚪"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C3A3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35353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35353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118a7cd6e2d_2_12"/>
          <p:cNvSpPr txBox="1">
            <a:spLocks noGrp="1"/>
          </p:cNvSpPr>
          <p:nvPr>
            <p:ph type="title"/>
          </p:nvPr>
        </p:nvSpPr>
        <p:spPr>
          <a:xfrm>
            <a:off x="609600" y="762000"/>
            <a:ext cx="10972800" cy="60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g118a7cd6e2d_2_12"/>
          <p:cNvSpPr txBox="1"/>
          <p:nvPr/>
        </p:nvSpPr>
        <p:spPr>
          <a:xfrm>
            <a:off x="8882016" y="6438514"/>
            <a:ext cx="284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entury Gothic"/>
              <a:buNone/>
            </a:pPr>
            <a:fld id="{00000000-1234-1234-1234-123412341234}" type="slidenum">
              <a:rPr lang="es-CL" sz="18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sz="1800" b="1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70961ed85_0_3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g1270961ed85_0_3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g1270961ed85_0_3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g1270961ed85_0_3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g1270961ed85_0_3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1" r:id="rId6"/>
    <p:sldLayoutId id="2147483682" r:id="rId7"/>
    <p:sldLayoutId id="2147483683" r:id="rId8"/>
    <p:sldLayoutId id="214748368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a fachada de un local comercial&#10;&#10;Descripción generada automáticamente con confianza media">
            <a:extLst>
              <a:ext uri="{FF2B5EF4-FFF2-40B4-BE49-F238E27FC236}">
                <a16:creationId xmlns:a16="http://schemas.microsoft.com/office/drawing/2014/main" id="{19D1AD62-4096-00F2-D612-30FD8A13C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82" b="20184"/>
          <a:stretch/>
        </p:blipFill>
        <p:spPr>
          <a:xfrm>
            <a:off x="6824" y="16153"/>
            <a:ext cx="12178352" cy="4012518"/>
          </a:xfrm>
          <a:prstGeom prst="rect">
            <a:avLst/>
          </a:prstGeom>
        </p:spPr>
      </p:pic>
      <p:sp>
        <p:nvSpPr>
          <p:cNvPr id="12" name="Google Shape;1127;p1">
            <a:extLst>
              <a:ext uri="{FF2B5EF4-FFF2-40B4-BE49-F238E27FC236}">
                <a16:creationId xmlns:a16="http://schemas.microsoft.com/office/drawing/2014/main" id="{F3F8FB2C-FA1F-A9C7-1A15-AA4D252EA046}"/>
              </a:ext>
            </a:extLst>
          </p:cNvPr>
          <p:cNvSpPr/>
          <p:nvPr/>
        </p:nvSpPr>
        <p:spPr>
          <a:xfrm>
            <a:off x="4140483" y="4536882"/>
            <a:ext cx="7952199" cy="219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1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Resumen Protocolo de Investigaciones Internas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63ADFD4-92A4-C85D-DF05-4BFFC2BBC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18" y="6439532"/>
            <a:ext cx="1438486" cy="2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42;p6">
            <a:extLst>
              <a:ext uri="{FF2B5EF4-FFF2-40B4-BE49-F238E27FC236}">
                <a16:creationId xmlns:a16="http://schemas.microsoft.com/office/drawing/2014/main" id="{1BC91AA0-A4BC-162E-B9A4-B0AADA90FE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281" y="180662"/>
            <a:ext cx="4171413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375BCFC4-96D2-5539-A45C-3F3C2347A41C}"/>
              </a:ext>
            </a:extLst>
          </p:cNvPr>
          <p:cNvSpPr/>
          <p:nvPr/>
        </p:nvSpPr>
        <p:spPr>
          <a:xfrm>
            <a:off x="331826" y="206203"/>
            <a:ext cx="6832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CL" sz="3200" b="1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Objetivos y Principios</a:t>
            </a:r>
            <a:endParaRPr sz="3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25E1F6CB-D369-71DD-9FD3-308754BA2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171" y="141475"/>
            <a:ext cx="983000" cy="198202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8EDC61E-B6FD-FE85-AFB7-B92A0D0EF4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216124"/>
              </p:ext>
            </p:extLst>
          </p:nvPr>
        </p:nvGraphicFramePr>
        <p:xfrm>
          <a:off x="431321" y="1033417"/>
          <a:ext cx="5443267" cy="5921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25AD260-DD73-4E1B-5F5C-B69117425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959643"/>
              </p:ext>
            </p:extLst>
          </p:nvPr>
        </p:nvGraphicFramePr>
        <p:xfrm>
          <a:off x="5934974" y="936402"/>
          <a:ext cx="6090249" cy="581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36691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25E1F6CB-D369-71DD-9FD3-308754BA2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171" y="141475"/>
            <a:ext cx="983000" cy="198202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98A30D5-04B6-DAED-EB16-A321CB151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844280"/>
              </p:ext>
            </p:extLst>
          </p:nvPr>
        </p:nvGraphicFramePr>
        <p:xfrm>
          <a:off x="258792" y="792660"/>
          <a:ext cx="11680166" cy="602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Google Shape;142;p6">
            <a:extLst>
              <a:ext uri="{FF2B5EF4-FFF2-40B4-BE49-F238E27FC236}">
                <a16:creationId xmlns:a16="http://schemas.microsoft.com/office/drawing/2014/main" id="{4AE9EE38-1E79-4CF4-ECAD-7AA7BDA4779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4281" y="180662"/>
            <a:ext cx="4931701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02BCA6DA-8380-9F91-A50E-A7E5DDED43FE}"/>
              </a:ext>
            </a:extLst>
          </p:cNvPr>
          <p:cNvSpPr/>
          <p:nvPr/>
        </p:nvSpPr>
        <p:spPr>
          <a:xfrm>
            <a:off x="331826" y="206203"/>
            <a:ext cx="6832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CL" sz="3200" b="1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Procedimiento Investigativo</a:t>
            </a:r>
            <a:endParaRPr sz="3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11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2;p6">
            <a:extLst>
              <a:ext uri="{FF2B5EF4-FFF2-40B4-BE49-F238E27FC236}">
                <a16:creationId xmlns:a16="http://schemas.microsoft.com/office/drawing/2014/main" id="{2743A125-E04A-810B-0EE2-78170FC881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654" y="358412"/>
            <a:ext cx="470109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25E1F6CB-D369-71DD-9FD3-308754BA2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171" y="141475"/>
            <a:ext cx="983000" cy="198202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46E5A3A-A5A4-CC41-C6AB-0F9D4701E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9550313"/>
              </p:ext>
            </p:extLst>
          </p:nvPr>
        </p:nvGraphicFramePr>
        <p:xfrm>
          <a:off x="572654" y="1385461"/>
          <a:ext cx="11046691" cy="526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FEF99641-7E42-E5D0-A6FA-BBE73A0BB926}"/>
              </a:ext>
            </a:extLst>
          </p:cNvPr>
          <p:cNvSpPr/>
          <p:nvPr/>
        </p:nvSpPr>
        <p:spPr>
          <a:xfrm>
            <a:off x="729925" y="300813"/>
            <a:ext cx="6832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CL" sz="3200" b="1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Faces del Procedimiento</a:t>
            </a:r>
            <a:endParaRPr sz="7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9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2;p6">
            <a:extLst>
              <a:ext uri="{FF2B5EF4-FFF2-40B4-BE49-F238E27FC236}">
                <a16:creationId xmlns:a16="http://schemas.microsoft.com/office/drawing/2014/main" id="{E5D4F6D6-B84D-AD1D-B7E7-FE333A5EB4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654" y="358412"/>
            <a:ext cx="470109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25E1F6CB-D369-71DD-9FD3-308754BA2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171" y="141475"/>
            <a:ext cx="983000" cy="198202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42D7FCC-8854-D872-A7B5-10F4BB405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40662"/>
              </p:ext>
            </p:extLst>
          </p:nvPr>
        </p:nvGraphicFramePr>
        <p:xfrm>
          <a:off x="572654" y="1346638"/>
          <a:ext cx="11046691" cy="526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D83C35B4-002F-CD34-2669-93D5B224E2AA}"/>
              </a:ext>
            </a:extLst>
          </p:cNvPr>
          <p:cNvSpPr/>
          <p:nvPr/>
        </p:nvSpPr>
        <p:spPr>
          <a:xfrm>
            <a:off x="729925" y="300813"/>
            <a:ext cx="6832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CL" sz="3200" b="1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Faces del Procedimiento</a:t>
            </a:r>
            <a:endParaRPr sz="7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54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25E1F6CB-D369-71DD-9FD3-308754BA2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171" y="141475"/>
            <a:ext cx="983000" cy="198202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C959012-1319-5B8E-333D-0855E2B0C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196145"/>
              </p:ext>
            </p:extLst>
          </p:nvPr>
        </p:nvGraphicFramePr>
        <p:xfrm>
          <a:off x="281280" y="818541"/>
          <a:ext cx="11533517" cy="6280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Google Shape;142;p6">
            <a:extLst>
              <a:ext uri="{FF2B5EF4-FFF2-40B4-BE49-F238E27FC236}">
                <a16:creationId xmlns:a16="http://schemas.microsoft.com/office/drawing/2014/main" id="{91490E4E-A863-D36A-EB53-A2A3887BFFF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4281" y="180662"/>
            <a:ext cx="6431728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FE4888B1-8877-799C-81AB-7DCD913DD574}"/>
              </a:ext>
            </a:extLst>
          </p:cNvPr>
          <p:cNvSpPr/>
          <p:nvPr/>
        </p:nvSpPr>
        <p:spPr>
          <a:xfrm>
            <a:off x="331826" y="206203"/>
            <a:ext cx="6832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CL" sz="3200" b="1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Aplicación de medidas correctivas</a:t>
            </a:r>
            <a:endParaRPr sz="3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294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2;p6">
            <a:extLst>
              <a:ext uri="{FF2B5EF4-FFF2-40B4-BE49-F238E27FC236}">
                <a16:creationId xmlns:a16="http://schemas.microsoft.com/office/drawing/2014/main" id="{DE6E56A2-DDB3-13F2-55ED-A3D7D9D2D9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281" y="180662"/>
            <a:ext cx="6431728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2215BF63-73BD-B2F6-6126-E84714AB2938}"/>
              </a:ext>
            </a:extLst>
          </p:cNvPr>
          <p:cNvSpPr/>
          <p:nvPr/>
        </p:nvSpPr>
        <p:spPr>
          <a:xfrm>
            <a:off x="331826" y="206203"/>
            <a:ext cx="6832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CL" sz="3200" b="1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Puntos Clave e innovaciones</a:t>
            </a:r>
            <a:endParaRPr sz="3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25E1F6CB-D369-71DD-9FD3-308754BA2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171" y="141475"/>
            <a:ext cx="983000" cy="198202"/>
          </a:xfrm>
          <a:prstGeom prst="rect">
            <a:avLst/>
          </a:prstGeom>
        </p:spPr>
      </p:pic>
      <p:graphicFrame>
        <p:nvGraphicFramePr>
          <p:cNvPr id="3" name="Tabla 6">
            <a:extLst>
              <a:ext uri="{FF2B5EF4-FFF2-40B4-BE49-F238E27FC236}">
                <a16:creationId xmlns:a16="http://schemas.microsoft.com/office/drawing/2014/main" id="{AEA1827C-7CBC-5F5F-3ADA-4DE09E435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192899"/>
              </p:ext>
            </p:extLst>
          </p:nvPr>
        </p:nvGraphicFramePr>
        <p:xfrm>
          <a:off x="175952" y="1287261"/>
          <a:ext cx="11842890" cy="5524788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11842890">
                  <a:extLst>
                    <a:ext uri="{9D8B030D-6E8A-4147-A177-3AD203B41FA5}">
                      <a16:colId xmlns:a16="http://schemas.microsoft.com/office/drawing/2014/main" val="1142003468"/>
                    </a:ext>
                  </a:extLst>
                </a:gridCol>
              </a:tblGrid>
              <a:tr h="944032">
                <a:tc>
                  <a:txBody>
                    <a:bodyPr/>
                    <a:lstStyle/>
                    <a:p>
                      <a:pPr algn="just"/>
                      <a:r>
                        <a:rPr lang="es-MX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Procedimiento aplicable a cualquier infracción de políticas corporativas por cualquier persona sin distinción y en cualquier país en que la Compañía tenga presencia, primando la ley interna de cada ordenamiento y los procedimientos especiales  de dicho país.</a:t>
                      </a:r>
                      <a:endParaRPr lang="es-CL" sz="1400" b="0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854999"/>
                  </a:ext>
                </a:extLst>
              </a:tr>
              <a:tr h="512474">
                <a:tc>
                  <a:txBody>
                    <a:bodyPr/>
                    <a:lstStyle/>
                    <a:p>
                      <a:pPr algn="just"/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Coordinación a cargo de Oficial de Cumplimiento con funciones delegables. </a:t>
                      </a:r>
                    </a:p>
                    <a:p>
                      <a:pPr algn="just"/>
                      <a:endParaRPr lang="es-CL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2536879"/>
                  </a:ext>
                </a:extLst>
              </a:tr>
              <a:tr h="1159810">
                <a:tc>
                  <a:txBody>
                    <a:bodyPr/>
                    <a:lstStyle/>
                    <a:p>
                      <a:pPr algn="just"/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Plazos, forma de notificación, derechos, designación de investigadores y otros involucrados en el procedimiento, recursos, sanciones, forma de realización de audiencia y de dejar registro del proceso por potencial solicitud de los involucrados especialmente reglados dando cumplimiento a todas las exigencias actuales de los Tribunales de Justicia y la normativa nacional e internacional. </a:t>
                      </a:r>
                    </a:p>
                    <a:p>
                      <a:pPr algn="just"/>
                      <a:endParaRPr lang="es-CL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1413"/>
                  </a:ext>
                </a:extLst>
              </a:tr>
              <a:tr h="711493">
                <a:tc>
                  <a:txBody>
                    <a:bodyPr/>
                    <a:lstStyle/>
                    <a:p>
                      <a:pPr algn="just"/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Reglas especiales para caso de investigación dirigida contra Oficial de Cumplimiento o miembros de Comité de </a:t>
                      </a:r>
                      <a:r>
                        <a:rPr lang="es-MX" sz="14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Etica</a:t>
                      </a: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</a:p>
                    <a:p>
                      <a:pPr algn="just"/>
                      <a:endParaRPr lang="es-CL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5505623"/>
                  </a:ext>
                </a:extLst>
              </a:tr>
              <a:tr h="728253">
                <a:tc>
                  <a:txBody>
                    <a:bodyPr/>
                    <a:lstStyle/>
                    <a:p>
                      <a:pPr algn="just"/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Mecanismo de solución de vicios del procedimiento minimizando dilaciones innecesarias ya que resuelve el mismo Comité. Solo habrá nulidad del procedimiento en casos excepcionalísimos. </a:t>
                      </a:r>
                    </a:p>
                    <a:p>
                      <a:pPr algn="just"/>
                      <a:endParaRPr lang="es-CL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86833"/>
                  </a:ext>
                </a:extLst>
              </a:tr>
              <a:tr h="728253">
                <a:tc>
                  <a:txBody>
                    <a:bodyPr/>
                    <a:lstStyle/>
                    <a:p>
                      <a:pPr algn="just"/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Establecimiento de Medidas de Protección en favor de víctimas o denunciantes a criterio de Investigadores, así como de una fuerte confidencialidad de la totalidad del procedimiento en protección de la totalidad de los involucrados.</a:t>
                      </a:r>
                    </a:p>
                    <a:p>
                      <a:pPr algn="just"/>
                      <a:endParaRPr lang="es-CL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2410738"/>
                  </a:ext>
                </a:extLst>
              </a:tr>
              <a:tr h="728253">
                <a:tc>
                  <a:txBody>
                    <a:bodyPr/>
                    <a:lstStyle/>
                    <a:p>
                      <a:pPr algn="just"/>
                      <a:r>
                        <a:rPr lang="es-MX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Sanciones determinadas y graduadas de acuerdo a normativa vigente en cada país, considerando circunstancias agravantes y atenuantes, así como medidas alternativas de cumplimiento.</a:t>
                      </a:r>
                      <a:endParaRPr lang="es-CL" sz="1400" b="0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444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00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2;p6">
            <a:extLst>
              <a:ext uri="{FF2B5EF4-FFF2-40B4-BE49-F238E27FC236}">
                <a16:creationId xmlns:a16="http://schemas.microsoft.com/office/drawing/2014/main" id="{1C9248BA-5556-A335-1020-6A592FADE3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281" y="180662"/>
            <a:ext cx="6431728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25E1F6CB-D369-71DD-9FD3-308754BA2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171" y="141475"/>
            <a:ext cx="983000" cy="198202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547EFB5-E016-CF8F-4D41-6A048637E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6207917"/>
              </p:ext>
            </p:extLst>
          </p:nvPr>
        </p:nvGraphicFramePr>
        <p:xfrm>
          <a:off x="2352778" y="1284270"/>
          <a:ext cx="6863718" cy="5375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782F6A67-170F-2EE4-1398-4E0FE79F5344}"/>
              </a:ext>
            </a:extLst>
          </p:cNvPr>
          <p:cNvSpPr/>
          <p:nvPr/>
        </p:nvSpPr>
        <p:spPr>
          <a:xfrm>
            <a:off x="331826" y="206203"/>
            <a:ext cx="6832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CL" sz="3200" b="1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Difusión y actualización</a:t>
            </a:r>
            <a:endParaRPr sz="3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449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a fachada de un local comercial&#10;&#10;Descripción generada automáticamente con confianza media">
            <a:extLst>
              <a:ext uri="{FF2B5EF4-FFF2-40B4-BE49-F238E27FC236}">
                <a16:creationId xmlns:a16="http://schemas.microsoft.com/office/drawing/2014/main" id="{19D1AD62-4096-00F2-D612-30FD8A13C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82" b="20184"/>
          <a:stretch/>
        </p:blipFill>
        <p:spPr>
          <a:xfrm>
            <a:off x="6824" y="16153"/>
            <a:ext cx="12178352" cy="4012518"/>
          </a:xfrm>
          <a:prstGeom prst="rect">
            <a:avLst/>
          </a:prstGeom>
        </p:spPr>
      </p:pic>
      <p:sp>
        <p:nvSpPr>
          <p:cNvPr id="12" name="Google Shape;1127;p1">
            <a:extLst>
              <a:ext uri="{FF2B5EF4-FFF2-40B4-BE49-F238E27FC236}">
                <a16:creationId xmlns:a16="http://schemas.microsoft.com/office/drawing/2014/main" id="{F3F8FB2C-FA1F-A9C7-1A15-AA4D252EA046}"/>
              </a:ext>
            </a:extLst>
          </p:cNvPr>
          <p:cNvSpPr/>
          <p:nvPr/>
        </p:nvSpPr>
        <p:spPr>
          <a:xfrm>
            <a:off x="4140483" y="4536882"/>
            <a:ext cx="7952199" cy="219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1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Protocolo de </a:t>
            </a:r>
            <a:r>
              <a:rPr lang="es-CL" sz="6000" b="1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Investigaciones Internas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63ADFD4-92A4-C85D-DF05-4BFFC2BBC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18" y="6439532"/>
            <a:ext cx="1438486" cy="2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6965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3548</TotalTime>
  <Words>1036</Words>
  <Application>Microsoft Office PowerPoint</Application>
  <PresentationFormat>Panorámica</PresentationFormat>
  <Paragraphs>79</Paragraphs>
  <Slides>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Century Gothic</vt:lpstr>
      <vt:lpstr>Arial</vt:lpstr>
      <vt:lpstr>Noto Sans Symbols</vt:lpstr>
      <vt:lpstr>Calibri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Arturo Astorga Arciego</dc:creator>
  <cp:lastModifiedBy>fiorella montoya</cp:lastModifiedBy>
  <cp:revision>13</cp:revision>
  <dcterms:created xsi:type="dcterms:W3CDTF">2022-01-04T13:03:06Z</dcterms:created>
  <dcterms:modified xsi:type="dcterms:W3CDTF">2022-07-26T12:34:57Z</dcterms:modified>
</cp:coreProperties>
</file>