
<file path=[Content_Types].xml><?xml version="1.0" encoding="utf-8"?>
<Types xmlns="http://schemas.openxmlformats.org/package/2006/content-types">
  <Default Extension="bin" ContentType="audio/unknown"/>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1"/>
    <p:sldMasterId id="2147483702" r:id="rId2"/>
    <p:sldMasterId id="2147483674" r:id="rId3"/>
    <p:sldMasterId id="2147483677" r:id="rId4"/>
  </p:sldMasterIdLst>
  <p:notesMasterIdLst>
    <p:notesMasterId r:id="rId13"/>
  </p:notesMasterIdLst>
  <p:sldIdLst>
    <p:sldId id="269" r:id="rId5"/>
    <p:sldId id="606" r:id="rId6"/>
    <p:sldId id="613" r:id="rId7"/>
    <p:sldId id="614" r:id="rId8"/>
    <p:sldId id="616" r:id="rId9"/>
    <p:sldId id="623" r:id="rId10"/>
    <p:sldId id="624" r:id="rId11"/>
    <p:sldId id="622" r:id="rId12"/>
  </p:sldIdLst>
  <p:sldSz cx="18288000" cy="10287000"/>
  <p:notesSz cx="6858000" cy="9144000"/>
  <p:defaultTextStyle>
    <a:defPPr>
      <a:defRPr lang="uk-UA"/>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40" userDrawn="1">
          <p15:clr>
            <a:srgbClr val="A4A3A4"/>
          </p15:clr>
        </p15:guide>
        <p15:guide id="2" pos="57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2A2F"/>
    <a:srgbClr val="64D4EA"/>
    <a:srgbClr val="4CCCE6"/>
    <a:srgbClr val="6CD5EA"/>
    <a:srgbClr val="2BC3E1"/>
    <a:srgbClr val="57CFE7"/>
    <a:srgbClr val="AAC42C"/>
    <a:srgbClr val="F26B6C"/>
    <a:srgbClr val="A156F4"/>
    <a:srgbClr val="C0C0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109" autoAdjust="0"/>
    <p:restoredTop sz="71988" autoAdjust="0"/>
  </p:normalViewPr>
  <p:slideViewPr>
    <p:cSldViewPr>
      <p:cViewPr varScale="1">
        <p:scale>
          <a:sx n="32" d="100"/>
          <a:sy n="32" d="100"/>
        </p:scale>
        <p:origin x="650" y="34"/>
      </p:cViewPr>
      <p:guideLst>
        <p:guide orient="horz" pos="3240"/>
        <p:guide pos="57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662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win Landivar" userId="ae2ac59f40d9f62d" providerId="LiveId" clId="{8AABA767-8FCD-4B70-87C8-36ABF3ED25BC}"/>
    <pc:docChg chg="modSld">
      <pc:chgData name="Edwin Landivar" userId="ae2ac59f40d9f62d" providerId="LiveId" clId="{8AABA767-8FCD-4B70-87C8-36ABF3ED25BC}" dt="2020-05-02T22:19:35.368" v="10" actId="20577"/>
      <pc:docMkLst>
        <pc:docMk/>
      </pc:docMkLst>
      <pc:sldChg chg="delSp modSp mod">
        <pc:chgData name="Edwin Landivar" userId="ae2ac59f40d9f62d" providerId="LiveId" clId="{8AABA767-8FCD-4B70-87C8-36ABF3ED25BC}" dt="2020-05-02T22:18:28.507" v="1" actId="20577"/>
        <pc:sldMkLst>
          <pc:docMk/>
          <pc:sldMk cId="3378895467" sldId="606"/>
        </pc:sldMkLst>
        <pc:spChg chg="mod">
          <ac:chgData name="Edwin Landivar" userId="ae2ac59f40d9f62d" providerId="LiveId" clId="{8AABA767-8FCD-4B70-87C8-36ABF3ED25BC}" dt="2020-05-02T22:18:28.507" v="1" actId="20577"/>
          <ac:spMkLst>
            <pc:docMk/>
            <pc:sldMk cId="3378895467" sldId="606"/>
            <ac:spMk id="5" creationId="{00000000-0000-0000-0000-000000000000}"/>
          </ac:spMkLst>
        </pc:spChg>
        <pc:picChg chg="del">
          <ac:chgData name="Edwin Landivar" userId="ae2ac59f40d9f62d" providerId="LiveId" clId="{8AABA767-8FCD-4B70-87C8-36ABF3ED25BC}" dt="2020-05-02T22:18:23.102" v="0" actId="478"/>
          <ac:picMkLst>
            <pc:docMk/>
            <pc:sldMk cId="3378895467" sldId="606"/>
            <ac:picMk id="1026" creationId="{886A33BD-C83A-4811-AF0F-03C23AE2937E}"/>
          </ac:picMkLst>
        </pc:picChg>
      </pc:sldChg>
      <pc:sldChg chg="modSp mod">
        <pc:chgData name="Edwin Landivar" userId="ae2ac59f40d9f62d" providerId="LiveId" clId="{8AABA767-8FCD-4B70-87C8-36ABF3ED25BC}" dt="2020-05-02T22:18:52.923" v="5" actId="20577"/>
        <pc:sldMkLst>
          <pc:docMk/>
          <pc:sldMk cId="837056114" sldId="613"/>
        </pc:sldMkLst>
        <pc:spChg chg="mod">
          <ac:chgData name="Edwin Landivar" userId="ae2ac59f40d9f62d" providerId="LiveId" clId="{8AABA767-8FCD-4B70-87C8-36ABF3ED25BC}" dt="2020-05-02T22:18:52.923" v="5" actId="20577"/>
          <ac:spMkLst>
            <pc:docMk/>
            <pc:sldMk cId="837056114" sldId="613"/>
            <ac:spMk id="14" creationId="{00000000-0000-0000-0000-000000000000}"/>
          </ac:spMkLst>
        </pc:spChg>
      </pc:sldChg>
      <pc:sldChg chg="addSp delSp modSp mod">
        <pc:chgData name="Edwin Landivar" userId="ae2ac59f40d9f62d" providerId="LiveId" clId="{8AABA767-8FCD-4B70-87C8-36ABF3ED25BC}" dt="2020-05-02T22:18:43.264" v="4" actId="478"/>
        <pc:sldMkLst>
          <pc:docMk/>
          <pc:sldMk cId="1479977622" sldId="614"/>
        </pc:sldMkLst>
        <pc:spChg chg="add mod">
          <ac:chgData name="Edwin Landivar" userId="ae2ac59f40d9f62d" providerId="LiveId" clId="{8AABA767-8FCD-4B70-87C8-36ABF3ED25BC}" dt="2020-05-02T22:18:43.264" v="4" actId="478"/>
          <ac:spMkLst>
            <pc:docMk/>
            <pc:sldMk cId="1479977622" sldId="614"/>
            <ac:spMk id="2" creationId="{CAD4E72E-0F62-4D0A-BB44-E8116F783B4B}"/>
          </ac:spMkLst>
        </pc:spChg>
        <pc:spChg chg="mod">
          <ac:chgData name="Edwin Landivar" userId="ae2ac59f40d9f62d" providerId="LiveId" clId="{8AABA767-8FCD-4B70-87C8-36ABF3ED25BC}" dt="2020-05-02T22:18:41.775" v="3" actId="20577"/>
          <ac:spMkLst>
            <pc:docMk/>
            <pc:sldMk cId="1479977622" sldId="614"/>
            <ac:spMk id="11" creationId="{00000000-0000-0000-0000-000000000000}"/>
          </ac:spMkLst>
        </pc:spChg>
        <pc:picChg chg="del">
          <ac:chgData name="Edwin Landivar" userId="ae2ac59f40d9f62d" providerId="LiveId" clId="{8AABA767-8FCD-4B70-87C8-36ABF3ED25BC}" dt="2020-05-02T22:18:43.264" v="4" actId="478"/>
          <ac:picMkLst>
            <pc:docMk/>
            <pc:sldMk cId="1479977622" sldId="614"/>
            <ac:picMk id="2050" creationId="{F466BD3D-D6FD-4624-8CD9-4474FAB1DC8B}"/>
          </ac:picMkLst>
        </pc:picChg>
      </pc:sldChg>
      <pc:sldChg chg="addSp delSp modSp mod">
        <pc:chgData name="Edwin Landivar" userId="ae2ac59f40d9f62d" providerId="LiveId" clId="{8AABA767-8FCD-4B70-87C8-36ABF3ED25BC}" dt="2020-05-02T22:19:05.648" v="7" actId="478"/>
        <pc:sldMkLst>
          <pc:docMk/>
          <pc:sldMk cId="668194125" sldId="616"/>
        </pc:sldMkLst>
        <pc:spChg chg="add mod">
          <ac:chgData name="Edwin Landivar" userId="ae2ac59f40d9f62d" providerId="LiveId" clId="{8AABA767-8FCD-4B70-87C8-36ABF3ED25BC}" dt="2020-05-02T22:19:05.648" v="7" actId="478"/>
          <ac:spMkLst>
            <pc:docMk/>
            <pc:sldMk cId="668194125" sldId="616"/>
            <ac:spMk id="2" creationId="{0B1A6102-5518-4844-8C2F-C022FCC5161B}"/>
          </ac:spMkLst>
        </pc:spChg>
        <pc:spChg chg="mod">
          <ac:chgData name="Edwin Landivar" userId="ae2ac59f40d9f62d" providerId="LiveId" clId="{8AABA767-8FCD-4B70-87C8-36ABF3ED25BC}" dt="2020-05-02T22:19:04.277" v="6" actId="20577"/>
          <ac:spMkLst>
            <pc:docMk/>
            <pc:sldMk cId="668194125" sldId="616"/>
            <ac:spMk id="7" creationId="{1867828F-492D-4BF1-8A4E-822DF2FD5B9B}"/>
          </ac:spMkLst>
        </pc:spChg>
        <pc:picChg chg="del">
          <ac:chgData name="Edwin Landivar" userId="ae2ac59f40d9f62d" providerId="LiveId" clId="{8AABA767-8FCD-4B70-87C8-36ABF3ED25BC}" dt="2020-05-02T22:19:05.648" v="7" actId="478"/>
          <ac:picMkLst>
            <pc:docMk/>
            <pc:sldMk cId="668194125" sldId="616"/>
            <ac:picMk id="3078" creationId="{0CAD1025-ED9B-442C-8746-11D25EC3EFE3}"/>
          </ac:picMkLst>
        </pc:picChg>
      </pc:sldChg>
      <pc:sldChg chg="modSp mod">
        <pc:chgData name="Edwin Landivar" userId="ae2ac59f40d9f62d" providerId="LiveId" clId="{8AABA767-8FCD-4B70-87C8-36ABF3ED25BC}" dt="2020-05-02T22:19:35.368" v="10" actId="20577"/>
        <pc:sldMkLst>
          <pc:docMk/>
          <pc:sldMk cId="3481045880" sldId="622"/>
        </pc:sldMkLst>
        <pc:spChg chg="mod">
          <ac:chgData name="Edwin Landivar" userId="ae2ac59f40d9f62d" providerId="LiveId" clId="{8AABA767-8FCD-4B70-87C8-36ABF3ED25BC}" dt="2020-05-02T22:19:35.368" v="10" actId="20577"/>
          <ac:spMkLst>
            <pc:docMk/>
            <pc:sldMk cId="3481045880" sldId="622"/>
            <ac:spMk id="14" creationId="{00000000-0000-0000-0000-000000000000}"/>
          </ac:spMkLst>
        </pc:spChg>
      </pc:sldChg>
      <pc:sldChg chg="modSp mod">
        <pc:chgData name="Edwin Landivar" userId="ae2ac59f40d9f62d" providerId="LiveId" clId="{8AABA767-8FCD-4B70-87C8-36ABF3ED25BC}" dt="2020-05-02T22:19:18.042" v="8" actId="20577"/>
        <pc:sldMkLst>
          <pc:docMk/>
          <pc:sldMk cId="784784973" sldId="623"/>
        </pc:sldMkLst>
        <pc:spChg chg="mod">
          <ac:chgData name="Edwin Landivar" userId="ae2ac59f40d9f62d" providerId="LiveId" clId="{8AABA767-8FCD-4B70-87C8-36ABF3ED25BC}" dt="2020-05-02T22:19:18.042" v="8" actId="20577"/>
          <ac:spMkLst>
            <pc:docMk/>
            <pc:sldMk cId="784784973" sldId="623"/>
            <ac:spMk id="7" creationId="{B0369C6B-D18C-4CCF-81D5-91F16F2021B5}"/>
          </ac:spMkLst>
        </pc:spChg>
      </pc:sldChg>
      <pc:sldChg chg="modSp mod">
        <pc:chgData name="Edwin Landivar" userId="ae2ac59f40d9f62d" providerId="LiveId" clId="{8AABA767-8FCD-4B70-87C8-36ABF3ED25BC}" dt="2020-05-02T22:19:26.897" v="9" actId="20577"/>
        <pc:sldMkLst>
          <pc:docMk/>
          <pc:sldMk cId="2689693971" sldId="624"/>
        </pc:sldMkLst>
        <pc:spChg chg="mod">
          <ac:chgData name="Edwin Landivar" userId="ae2ac59f40d9f62d" providerId="LiveId" clId="{8AABA767-8FCD-4B70-87C8-36ABF3ED25BC}" dt="2020-05-02T22:19:26.897" v="9" actId="20577"/>
          <ac:spMkLst>
            <pc:docMk/>
            <pc:sldMk cId="2689693971" sldId="624"/>
            <ac:spMk id="7" creationId="{1867828F-492D-4BF1-8A4E-822DF2FD5B9B}"/>
          </ac:spMkLst>
        </pc:spChg>
      </pc:sldChg>
    </pc:docChg>
  </pc:docChgLst>
  <pc:docChgLst>
    <pc:chgData name="Edwin Landivar" userId="ae2ac59f40d9f62d" providerId="LiveId" clId="{64F26F3D-5E05-4735-92CB-7C294B06959F}"/>
    <pc:docChg chg="custSel addSld delSld modSld sldOrd">
      <pc:chgData name="Edwin Landivar" userId="ae2ac59f40d9f62d" providerId="LiveId" clId="{64F26F3D-5E05-4735-92CB-7C294B06959F}" dt="2019-12-23T23:45:11.726" v="120" actId="2696"/>
      <pc:docMkLst>
        <pc:docMk/>
      </pc:docMkLst>
      <pc:sldChg chg="delSp modSp">
        <pc:chgData name="Edwin Landivar" userId="ae2ac59f40d9f62d" providerId="LiveId" clId="{64F26F3D-5E05-4735-92CB-7C294B06959F}" dt="2019-12-23T22:30:53.749" v="7"/>
        <pc:sldMkLst>
          <pc:docMk/>
          <pc:sldMk cId="3378895467" sldId="606"/>
        </pc:sldMkLst>
        <pc:spChg chg="mod">
          <ac:chgData name="Edwin Landivar" userId="ae2ac59f40d9f62d" providerId="LiveId" clId="{64F26F3D-5E05-4735-92CB-7C294B06959F}" dt="2019-12-23T22:30:53.749" v="7"/>
          <ac:spMkLst>
            <pc:docMk/>
            <pc:sldMk cId="3378895467" sldId="606"/>
            <ac:spMk id="5" creationId="{00000000-0000-0000-0000-000000000000}"/>
          </ac:spMkLst>
        </pc:spChg>
        <pc:picChg chg="del">
          <ac:chgData name="Edwin Landivar" userId="ae2ac59f40d9f62d" providerId="LiveId" clId="{64F26F3D-5E05-4735-92CB-7C294B06959F}" dt="2019-12-23T22:30:05.793" v="0" actId="478"/>
          <ac:picMkLst>
            <pc:docMk/>
            <pc:sldMk cId="3378895467" sldId="606"/>
            <ac:picMk id="8" creationId="{3E1D25CB-B271-419E-A5A4-86298B65FEFF}"/>
          </ac:picMkLst>
        </pc:picChg>
      </pc:sldChg>
      <pc:sldChg chg="addSp delSp modSp">
        <pc:chgData name="Edwin Landivar" userId="ae2ac59f40d9f62d" providerId="LiveId" clId="{64F26F3D-5E05-4735-92CB-7C294B06959F}" dt="2019-12-23T22:31:38.057" v="14" actId="1076"/>
        <pc:sldMkLst>
          <pc:docMk/>
          <pc:sldMk cId="837056114" sldId="613"/>
        </pc:sldMkLst>
        <pc:spChg chg="add mod ord">
          <ac:chgData name="Edwin Landivar" userId="ae2ac59f40d9f62d" providerId="LiveId" clId="{64F26F3D-5E05-4735-92CB-7C294B06959F}" dt="2019-12-23T22:31:09.626" v="9" actId="167"/>
          <ac:spMkLst>
            <pc:docMk/>
            <pc:sldMk cId="837056114" sldId="613"/>
            <ac:spMk id="3" creationId="{806D41CC-0B2D-4B90-B456-FE1D5A4B822F}"/>
          </ac:spMkLst>
        </pc:spChg>
        <pc:spChg chg="mod">
          <ac:chgData name="Edwin Landivar" userId="ae2ac59f40d9f62d" providerId="LiveId" clId="{64F26F3D-5E05-4735-92CB-7C294B06959F}" dt="2019-12-23T22:31:38.057" v="14" actId="1076"/>
          <ac:spMkLst>
            <pc:docMk/>
            <pc:sldMk cId="837056114" sldId="613"/>
            <ac:spMk id="14" creationId="{00000000-0000-0000-0000-000000000000}"/>
          </ac:spMkLst>
        </pc:spChg>
        <pc:grpChg chg="mod">
          <ac:chgData name="Edwin Landivar" userId="ae2ac59f40d9f62d" providerId="LiveId" clId="{64F26F3D-5E05-4735-92CB-7C294B06959F}" dt="2019-12-23T22:31:29.608" v="13"/>
          <ac:grpSpMkLst>
            <pc:docMk/>
            <pc:sldMk cId="837056114" sldId="613"/>
            <ac:grpSpMk id="21" creationId="{00000000-0000-0000-0000-000000000000}"/>
          </ac:grpSpMkLst>
        </pc:grpChg>
        <pc:picChg chg="del">
          <ac:chgData name="Edwin Landivar" userId="ae2ac59f40d9f62d" providerId="LiveId" clId="{64F26F3D-5E05-4735-92CB-7C294B06959F}" dt="2019-12-23T22:30:11.371" v="1" actId="478"/>
          <ac:picMkLst>
            <pc:docMk/>
            <pc:sldMk cId="837056114" sldId="613"/>
            <ac:picMk id="24" creationId="{11EA7A57-D85A-4D34-934C-CB3A6C53232F}"/>
          </ac:picMkLst>
        </pc:picChg>
      </pc:sldChg>
      <pc:sldChg chg="addSp delSp modSp">
        <pc:chgData name="Edwin Landivar" userId="ae2ac59f40d9f62d" providerId="LiveId" clId="{64F26F3D-5E05-4735-92CB-7C294B06959F}" dt="2019-12-23T22:32:46.110" v="35" actId="1076"/>
        <pc:sldMkLst>
          <pc:docMk/>
          <pc:sldMk cId="1479977622" sldId="614"/>
        </pc:sldMkLst>
        <pc:spChg chg="add mod">
          <ac:chgData name="Edwin Landivar" userId="ae2ac59f40d9f62d" providerId="LiveId" clId="{64F26F3D-5E05-4735-92CB-7C294B06959F}" dt="2019-12-23T22:32:37.069" v="33" actId="14100"/>
          <ac:spMkLst>
            <pc:docMk/>
            <pc:sldMk cId="1479977622" sldId="614"/>
            <ac:spMk id="3" creationId="{53E585CE-7DB6-46E1-91FE-0E5C1BD40722}"/>
          </ac:spMkLst>
        </pc:spChg>
        <pc:spChg chg="mod">
          <ac:chgData name="Edwin Landivar" userId="ae2ac59f40d9f62d" providerId="LiveId" clId="{64F26F3D-5E05-4735-92CB-7C294B06959F}" dt="2019-12-23T22:32:42.175" v="34" actId="14100"/>
          <ac:spMkLst>
            <pc:docMk/>
            <pc:sldMk cId="1479977622" sldId="614"/>
            <ac:spMk id="10" creationId="{00000000-0000-0000-0000-000000000000}"/>
          </ac:spMkLst>
        </pc:spChg>
        <pc:spChg chg="mod">
          <ac:chgData name="Edwin Landivar" userId="ae2ac59f40d9f62d" providerId="LiveId" clId="{64F26F3D-5E05-4735-92CB-7C294B06959F}" dt="2019-12-23T22:32:46.110" v="35" actId="1076"/>
          <ac:spMkLst>
            <pc:docMk/>
            <pc:sldMk cId="1479977622" sldId="614"/>
            <ac:spMk id="11" creationId="{00000000-0000-0000-0000-000000000000}"/>
          </ac:spMkLst>
        </pc:spChg>
        <pc:picChg chg="del">
          <ac:chgData name="Edwin Landivar" userId="ae2ac59f40d9f62d" providerId="LiveId" clId="{64F26F3D-5E05-4735-92CB-7C294B06959F}" dt="2019-12-23T22:30:15.785" v="2" actId="478"/>
          <ac:picMkLst>
            <pc:docMk/>
            <pc:sldMk cId="1479977622" sldId="614"/>
            <ac:picMk id="17" creationId="{BB2F1B59-08DA-4B78-9205-ABD22DCFC46B}"/>
          </ac:picMkLst>
        </pc:picChg>
      </pc:sldChg>
      <pc:sldChg chg="addSp delSp modSp">
        <pc:chgData name="Edwin Landivar" userId="ae2ac59f40d9f62d" providerId="LiveId" clId="{64F26F3D-5E05-4735-92CB-7C294B06959F}" dt="2019-12-23T23:43:58.472" v="119" actId="20577"/>
        <pc:sldMkLst>
          <pc:docMk/>
          <pc:sldMk cId="668194125" sldId="616"/>
        </pc:sldMkLst>
        <pc:spChg chg="add mod">
          <ac:chgData name="Edwin Landivar" userId="ae2ac59f40d9f62d" providerId="LiveId" clId="{64F26F3D-5E05-4735-92CB-7C294B06959F}" dt="2019-12-23T22:30:28.884" v="5" actId="478"/>
          <ac:spMkLst>
            <pc:docMk/>
            <pc:sldMk cId="668194125" sldId="616"/>
            <ac:spMk id="3" creationId="{1D689734-52FD-4C7F-99C9-7A9443487ABB}"/>
          </ac:spMkLst>
        </pc:spChg>
        <pc:spChg chg="mod">
          <ac:chgData name="Edwin Landivar" userId="ae2ac59f40d9f62d" providerId="LiveId" clId="{64F26F3D-5E05-4735-92CB-7C294B06959F}" dt="2019-12-23T23:43:58.472" v="119" actId="20577"/>
          <ac:spMkLst>
            <pc:docMk/>
            <pc:sldMk cId="668194125" sldId="616"/>
            <ac:spMk id="7" creationId="{1867828F-492D-4BF1-8A4E-822DF2FD5B9B}"/>
          </ac:spMkLst>
        </pc:spChg>
        <pc:picChg chg="del">
          <ac:chgData name="Edwin Landivar" userId="ae2ac59f40d9f62d" providerId="LiveId" clId="{64F26F3D-5E05-4735-92CB-7C294B06959F}" dt="2019-12-23T22:30:28.884" v="5" actId="478"/>
          <ac:picMkLst>
            <pc:docMk/>
            <pc:sldMk cId="668194125" sldId="616"/>
            <ac:picMk id="5" creationId="{FA21193C-B770-4E1C-A6B9-95B91058AB45}"/>
          </ac:picMkLst>
        </pc:picChg>
      </pc:sldChg>
      <pc:sldChg chg="addSp delSp modSp del">
        <pc:chgData name="Edwin Landivar" userId="ae2ac59f40d9f62d" providerId="LiveId" clId="{64F26F3D-5E05-4735-92CB-7C294B06959F}" dt="2019-12-23T22:38:45.048" v="52" actId="2696"/>
        <pc:sldMkLst>
          <pc:docMk/>
          <pc:sldMk cId="1542355900" sldId="618"/>
        </pc:sldMkLst>
        <pc:spChg chg="add mod">
          <ac:chgData name="Edwin Landivar" userId="ae2ac59f40d9f62d" providerId="LiveId" clId="{64F26F3D-5E05-4735-92CB-7C294B06959F}" dt="2019-12-23T22:30:32.144" v="6" actId="478"/>
          <ac:spMkLst>
            <pc:docMk/>
            <pc:sldMk cId="1542355900" sldId="618"/>
            <ac:spMk id="3" creationId="{E6F4D3DD-6073-43D1-AB7B-5D5BC63A64F3}"/>
          </ac:spMkLst>
        </pc:spChg>
        <pc:picChg chg="del">
          <ac:chgData name="Edwin Landivar" userId="ae2ac59f40d9f62d" providerId="LiveId" clId="{64F26F3D-5E05-4735-92CB-7C294B06959F}" dt="2019-12-23T22:30:32.144" v="6" actId="478"/>
          <ac:picMkLst>
            <pc:docMk/>
            <pc:sldMk cId="1542355900" sldId="618"/>
            <ac:picMk id="5" creationId="{17F8332A-CCEF-4DD5-996E-47AA0B8AF3BE}"/>
          </ac:picMkLst>
        </pc:picChg>
      </pc:sldChg>
      <pc:sldChg chg="delSp del">
        <pc:chgData name="Edwin Landivar" userId="ae2ac59f40d9f62d" providerId="LiveId" clId="{64F26F3D-5E05-4735-92CB-7C294B06959F}" dt="2019-12-23T23:45:11.726" v="120" actId="2696"/>
        <pc:sldMkLst>
          <pc:docMk/>
          <pc:sldMk cId="2599265895" sldId="619"/>
        </pc:sldMkLst>
        <pc:picChg chg="del">
          <ac:chgData name="Edwin Landivar" userId="ae2ac59f40d9f62d" providerId="LiveId" clId="{64F26F3D-5E05-4735-92CB-7C294B06959F}" dt="2019-12-23T22:30:25.658" v="4" actId="478"/>
          <ac:picMkLst>
            <pc:docMk/>
            <pc:sldMk cId="2599265895" sldId="619"/>
            <ac:picMk id="5" creationId="{3CB745E9-B77D-4F09-90AA-B75D3894F989}"/>
          </ac:picMkLst>
        </pc:picChg>
      </pc:sldChg>
      <pc:sldChg chg="addSp delSp modSp">
        <pc:chgData name="Edwin Landivar" userId="ae2ac59f40d9f62d" providerId="LiveId" clId="{64F26F3D-5E05-4735-92CB-7C294B06959F}" dt="2019-12-23T22:43:22.370" v="91"/>
        <pc:sldMkLst>
          <pc:docMk/>
          <pc:sldMk cId="3481045880" sldId="622"/>
        </pc:sldMkLst>
        <pc:spChg chg="add mod ord">
          <ac:chgData name="Edwin Landivar" userId="ae2ac59f40d9f62d" providerId="LiveId" clId="{64F26F3D-5E05-4735-92CB-7C294B06959F}" dt="2019-12-23T22:43:06.855" v="89" actId="167"/>
          <ac:spMkLst>
            <pc:docMk/>
            <pc:sldMk cId="3481045880" sldId="622"/>
            <ac:spMk id="3" creationId="{624121AA-9E2A-4B3D-B7FE-F8001CB03555}"/>
          </ac:spMkLst>
        </pc:spChg>
        <pc:spChg chg="mod">
          <ac:chgData name="Edwin Landivar" userId="ae2ac59f40d9f62d" providerId="LiveId" clId="{64F26F3D-5E05-4735-92CB-7C294B06959F}" dt="2019-12-23T22:42:57.472" v="87" actId="1076"/>
          <ac:spMkLst>
            <pc:docMk/>
            <pc:sldMk cId="3481045880" sldId="622"/>
            <ac:spMk id="5" creationId="{00000000-0000-0000-0000-000000000000}"/>
          </ac:spMkLst>
        </pc:spChg>
        <pc:spChg chg="mod">
          <ac:chgData name="Edwin Landivar" userId="ae2ac59f40d9f62d" providerId="LiveId" clId="{64F26F3D-5E05-4735-92CB-7C294B06959F}" dt="2019-12-23T22:42:56.026" v="86" actId="1076"/>
          <ac:spMkLst>
            <pc:docMk/>
            <pc:sldMk cId="3481045880" sldId="622"/>
            <ac:spMk id="7" creationId="{00000000-0000-0000-0000-000000000000}"/>
          </ac:spMkLst>
        </pc:spChg>
        <pc:spChg chg="mod">
          <ac:chgData name="Edwin Landivar" userId="ae2ac59f40d9f62d" providerId="LiveId" clId="{64F26F3D-5E05-4735-92CB-7C294B06959F}" dt="2019-12-23T22:43:22.370" v="91"/>
          <ac:spMkLst>
            <pc:docMk/>
            <pc:sldMk cId="3481045880" sldId="622"/>
            <ac:spMk id="14" creationId="{00000000-0000-0000-0000-000000000000}"/>
          </ac:spMkLst>
        </pc:spChg>
        <pc:grpChg chg="mod">
          <ac:chgData name="Edwin Landivar" userId="ae2ac59f40d9f62d" providerId="LiveId" clId="{64F26F3D-5E05-4735-92CB-7C294B06959F}" dt="2019-12-23T22:43:22.370" v="91"/>
          <ac:grpSpMkLst>
            <pc:docMk/>
            <pc:sldMk cId="3481045880" sldId="622"/>
            <ac:grpSpMk id="21" creationId="{00000000-0000-0000-0000-000000000000}"/>
          </ac:grpSpMkLst>
        </pc:grpChg>
        <pc:picChg chg="del">
          <ac:chgData name="Edwin Landivar" userId="ae2ac59f40d9f62d" providerId="LiveId" clId="{64F26F3D-5E05-4735-92CB-7C294B06959F}" dt="2019-12-23T22:42:59.840" v="88" actId="478"/>
          <ac:picMkLst>
            <pc:docMk/>
            <pc:sldMk cId="3481045880" sldId="622"/>
            <ac:picMk id="17" creationId="{296CE8A5-2F56-483A-838B-6C7DD97D484C}"/>
          </ac:picMkLst>
        </pc:picChg>
      </pc:sldChg>
      <pc:sldChg chg="modSp add">
        <pc:chgData name="Edwin Landivar" userId="ae2ac59f40d9f62d" providerId="LiveId" clId="{64F26F3D-5E05-4735-92CB-7C294B06959F}" dt="2019-12-23T22:39:39.286" v="69" actId="1076"/>
        <pc:sldMkLst>
          <pc:docMk/>
          <pc:sldMk cId="784784973" sldId="623"/>
        </pc:sldMkLst>
        <pc:spChg chg="mod">
          <ac:chgData name="Edwin Landivar" userId="ae2ac59f40d9f62d" providerId="LiveId" clId="{64F26F3D-5E05-4735-92CB-7C294B06959F}" dt="2019-12-23T22:39:39.286" v="69" actId="1076"/>
          <ac:spMkLst>
            <pc:docMk/>
            <pc:sldMk cId="784784973" sldId="623"/>
            <ac:spMk id="7" creationId="{B0369C6B-D18C-4CCF-81D5-91F16F2021B5}"/>
          </ac:spMkLst>
        </pc:spChg>
      </pc:sldChg>
      <pc:sldChg chg="addSp delSp modSp del">
        <pc:chgData name="Edwin Landivar" userId="ae2ac59f40d9f62d" providerId="LiveId" clId="{64F26F3D-5E05-4735-92CB-7C294B06959F}" dt="2019-12-23T22:32:54.709" v="36" actId="2696"/>
        <pc:sldMkLst>
          <pc:docMk/>
          <pc:sldMk cId="3966637275" sldId="623"/>
        </pc:sldMkLst>
        <pc:spChg chg="add mod">
          <ac:chgData name="Edwin Landivar" userId="ae2ac59f40d9f62d" providerId="LiveId" clId="{64F26F3D-5E05-4735-92CB-7C294B06959F}" dt="2019-12-23T22:30:22.250" v="3" actId="478"/>
          <ac:spMkLst>
            <pc:docMk/>
            <pc:sldMk cId="3966637275" sldId="623"/>
            <ac:spMk id="3" creationId="{F91ED958-DCCA-4EB8-8F03-FD8DEB9D3CE6}"/>
          </ac:spMkLst>
        </pc:spChg>
        <pc:picChg chg="del">
          <ac:chgData name="Edwin Landivar" userId="ae2ac59f40d9f62d" providerId="LiveId" clId="{64F26F3D-5E05-4735-92CB-7C294B06959F}" dt="2019-12-23T22:30:22.250" v="3" actId="478"/>
          <ac:picMkLst>
            <pc:docMk/>
            <pc:sldMk cId="3966637275" sldId="623"/>
            <ac:picMk id="17" creationId="{BB2F1B59-08DA-4B78-9205-ABD22DCFC46B}"/>
          </ac:picMkLst>
        </pc:picChg>
      </pc:sldChg>
      <pc:sldChg chg="modSp add ord">
        <pc:chgData name="Edwin Landivar" userId="ae2ac59f40d9f62d" providerId="LiveId" clId="{64F26F3D-5E05-4735-92CB-7C294B06959F}" dt="2019-12-23T22:42:48.657" v="85" actId="1076"/>
        <pc:sldMkLst>
          <pc:docMk/>
          <pc:sldMk cId="2689693971" sldId="624"/>
        </pc:sldMkLst>
        <pc:spChg chg="mod">
          <ac:chgData name="Edwin Landivar" userId="ae2ac59f40d9f62d" providerId="LiveId" clId="{64F26F3D-5E05-4735-92CB-7C294B06959F}" dt="2019-12-23T22:42:38.257" v="83" actId="14100"/>
          <ac:spMkLst>
            <pc:docMk/>
            <pc:sldMk cId="2689693971" sldId="624"/>
            <ac:spMk id="3" creationId="{1D689734-52FD-4C7F-99C9-7A9443487ABB}"/>
          </ac:spMkLst>
        </pc:spChg>
        <pc:spChg chg="mod">
          <ac:chgData name="Edwin Landivar" userId="ae2ac59f40d9f62d" providerId="LiveId" clId="{64F26F3D-5E05-4735-92CB-7C294B06959F}" dt="2019-12-23T22:42:48.657" v="85" actId="1076"/>
          <ac:spMkLst>
            <pc:docMk/>
            <pc:sldMk cId="2689693971" sldId="624"/>
            <ac:spMk id="7" creationId="{1867828F-492D-4BF1-8A4E-822DF2FD5B9B}"/>
          </ac:spMkLst>
        </pc:spChg>
        <pc:spChg chg="mod">
          <ac:chgData name="Edwin Landivar" userId="ae2ac59f40d9f62d" providerId="LiveId" clId="{64F26F3D-5E05-4735-92CB-7C294B06959F}" dt="2019-12-23T22:42:45.244" v="84" actId="14100"/>
          <ac:spMkLst>
            <pc:docMk/>
            <pc:sldMk cId="2689693971" sldId="624"/>
            <ac:spMk id="10" creationId="{00000000-0000-0000-0000-000000000000}"/>
          </ac:spMkLst>
        </pc:spChg>
      </pc:sldChg>
      <pc:sldMasterChg chg="delSldLayout">
        <pc:chgData name="Edwin Landivar" userId="ae2ac59f40d9f62d" providerId="LiveId" clId="{64F26F3D-5E05-4735-92CB-7C294B06959F}" dt="2019-12-23T23:45:11.726" v="120" actId="2696"/>
        <pc:sldMasterMkLst>
          <pc:docMk/>
          <pc:sldMasterMk cId="3413871359" sldId="2147483656"/>
        </pc:sldMasterMkLst>
        <pc:sldLayoutChg chg="del">
          <pc:chgData name="Edwin Landivar" userId="ae2ac59f40d9f62d" providerId="LiveId" clId="{64F26F3D-5E05-4735-92CB-7C294B06959F}" dt="2019-12-23T23:45:11.726" v="120" actId="2696"/>
          <pc:sldLayoutMkLst>
            <pc:docMk/>
            <pc:sldMasterMk cId="3413871359" sldId="2147483656"/>
            <pc:sldLayoutMk cId="370672057" sldId="2147483738"/>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027185-10FB-4A57-B3F0-45136A811A24}" type="datetimeFigureOut">
              <a:rPr lang="uk-UA" smtClean="0"/>
              <a:t>20.01.2021</a:t>
            </a:fld>
            <a:endParaRPr lang="uk-U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9C3A12-1E0F-412B-B376-8089A55D946C}" type="slidenum">
              <a:rPr lang="uk-UA" smtClean="0"/>
              <a:t>‹#›</a:t>
            </a:fld>
            <a:endParaRPr lang="uk-UA"/>
          </a:p>
        </p:txBody>
      </p:sp>
    </p:spTree>
    <p:extLst>
      <p:ext uri="{BB962C8B-B14F-4D97-AF65-F5344CB8AC3E}">
        <p14:creationId xmlns:p14="http://schemas.microsoft.com/office/powerpoint/2010/main" val="2567216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9C3A12-1E0F-412B-B376-8089A55D946C}" type="slidenum">
              <a:rPr lang="uk-UA" smtClean="0"/>
              <a:t>1</a:t>
            </a:fld>
            <a:endParaRPr lang="uk-UA"/>
          </a:p>
        </p:txBody>
      </p:sp>
    </p:spTree>
    <p:extLst>
      <p:ext uri="{BB962C8B-B14F-4D97-AF65-F5344CB8AC3E}">
        <p14:creationId xmlns:p14="http://schemas.microsoft.com/office/powerpoint/2010/main" val="1925047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Cellphones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D9C3A12-1E0F-412B-B376-8089A55D946C}" type="slidenum">
              <a:rPr lang="uk-UA" smtClean="0"/>
              <a:t>2</a:t>
            </a:fld>
            <a:endParaRPr lang="uk-UA"/>
          </a:p>
        </p:txBody>
      </p:sp>
    </p:spTree>
    <p:extLst>
      <p:ext uri="{BB962C8B-B14F-4D97-AF65-F5344CB8AC3E}">
        <p14:creationId xmlns:p14="http://schemas.microsoft.com/office/powerpoint/2010/main" val="3564614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180340">
              <a:spcBef>
                <a:spcPts val="0"/>
              </a:spcBef>
              <a:spcAft>
                <a:spcPts val="1200"/>
              </a:spcAft>
            </a:pPr>
            <a:r>
              <a:rPr lang="en-US" sz="1800" b="1" dirty="0">
                <a:solidFill>
                  <a:srgbClr val="CC3300"/>
                </a:solidFill>
                <a:effectLst/>
                <a:latin typeface="Open Sans"/>
                <a:ea typeface="MS Mincho" panose="02020609040205080304" pitchFamily="49" charset="-128"/>
                <a:cs typeface="Open Sans"/>
              </a:rPr>
              <a:t>WHAT’S AT STAKE?</a:t>
            </a:r>
            <a:endParaRPr lang="en-CA" sz="1800" dirty="0">
              <a:solidFill>
                <a:srgbClr val="000000"/>
              </a:solidFill>
              <a:effectLst/>
              <a:latin typeface="Helvetica" panose="020B0604020202020204" pitchFamily="34" charset="0"/>
              <a:ea typeface="MS Mincho" panose="02020609040205080304" pitchFamily="49" charset="-128"/>
              <a:cs typeface="Helvetica" panose="020B0604020202020204" pitchFamily="34" charset="0"/>
            </a:endParaRPr>
          </a:p>
          <a:p>
            <a:pPr marL="0" marR="0" algn="just">
              <a:spcBef>
                <a:spcPts val="0"/>
              </a:spcBef>
              <a:spcAft>
                <a:spcPts val="1200"/>
              </a:spcAft>
            </a:pPr>
            <a:r>
              <a:rPr lang="en-US" sz="1800" dirty="0">
                <a:solidFill>
                  <a:srgbClr val="000000"/>
                </a:solidFill>
                <a:effectLst/>
                <a:latin typeface="Open Sans"/>
                <a:ea typeface="MS Mincho" panose="02020609040205080304" pitchFamily="49" charset="-128"/>
                <a:cs typeface="Times New Roman" panose="02020603050405020304" pitchFamily="18" charset="0"/>
              </a:rPr>
              <a:t>Cell phones are driving many of us to distraction—and taking a toll on productivity in the workplace. Nineteen percent of employers think their workers are productive for less than five hours a day, and more than half believe that cell phones are to blame.</a:t>
            </a:r>
            <a:endParaRPr lang="en-CA" sz="1800" dirty="0">
              <a:solidFill>
                <a:srgbClr val="000000"/>
              </a:solidFill>
              <a:effectLst/>
              <a:latin typeface="Helvetica" panose="020B0604020202020204" pitchFamily="34" charset="0"/>
              <a:ea typeface="MS Mincho" panose="02020609040205080304" pitchFamily="49" charset="-128"/>
              <a:cs typeface="Helvetica" panose="020B0604020202020204" pitchFamily="34" charset="0"/>
            </a:endParaRPr>
          </a:p>
          <a:p>
            <a:pPr marL="0" marR="0" algn="just">
              <a:spcBef>
                <a:spcPts val="0"/>
              </a:spcBef>
              <a:spcAft>
                <a:spcPts val="1200"/>
              </a:spcAft>
            </a:pPr>
            <a:r>
              <a:rPr lang="en-US" sz="1800" dirty="0">
                <a:solidFill>
                  <a:srgbClr val="000000"/>
                </a:solidFill>
                <a:effectLst/>
                <a:latin typeface="Open Sans"/>
                <a:ea typeface="MS Mincho" panose="02020609040205080304" pitchFamily="49" charset="-128"/>
                <a:cs typeface="Times New Roman" panose="02020603050405020304" pitchFamily="18" charset="0"/>
              </a:rPr>
              <a:t>Indeed, every beep, buzz and glow emanating from our personal devices are designed to lure us in while hijacking our time and disrupting our concentration. A short call or text message here or there may not harm productivity in a noticeable way, but excessive use can become a big problem.</a:t>
            </a:r>
            <a:endParaRPr lang="en-CA" sz="1800" dirty="0">
              <a:solidFill>
                <a:srgbClr val="000000"/>
              </a:solidFill>
              <a:effectLst/>
              <a:latin typeface="Helvetica" panose="020B0604020202020204" pitchFamily="34" charset="0"/>
              <a:ea typeface="MS Mincho" panose="02020609040205080304" pitchFamily="49" charset="-128"/>
              <a:cs typeface="Helvetica" panose="020B0604020202020204" pitchFamily="34" charset="0"/>
            </a:endParaRPr>
          </a:p>
          <a:p>
            <a:pPr marL="0" marR="0" algn="just">
              <a:spcBef>
                <a:spcPts val="0"/>
              </a:spcBef>
              <a:spcAft>
                <a:spcPts val="1200"/>
              </a:spcAft>
            </a:pPr>
            <a:r>
              <a:rPr lang="en-US" sz="1800" dirty="0">
                <a:solidFill>
                  <a:srgbClr val="000000"/>
                </a:solidFill>
                <a:effectLst/>
                <a:latin typeface="Open Sans"/>
                <a:ea typeface="MS Mincho" panose="02020609040205080304" pitchFamily="49" charset="-128"/>
                <a:cs typeface="Times New Roman" panose="02020603050405020304" pitchFamily="18" charset="0"/>
              </a:rPr>
              <a:t>According to a recent study, the average person checks their cellphone 100 times a day. While there is a time and a place for cellphones, using it at the job site can be extremely dangerous.</a:t>
            </a:r>
            <a:endParaRPr lang="en-CA" sz="1800" dirty="0">
              <a:solidFill>
                <a:srgbClr val="000000"/>
              </a:solidFill>
              <a:effectLst/>
              <a:latin typeface="Helvetica" panose="020B0604020202020204" pitchFamily="34" charset="0"/>
              <a:ea typeface="MS Mincho" panose="02020609040205080304" pitchFamily="49" charset="-128"/>
              <a:cs typeface="Helvetica" panose="020B0604020202020204" pitchFamily="34" charset="0"/>
            </a:endParaRPr>
          </a:p>
        </p:txBody>
      </p:sp>
      <p:sp>
        <p:nvSpPr>
          <p:cNvPr id="4" name="Slide Number Placeholder 3"/>
          <p:cNvSpPr>
            <a:spLocks noGrp="1"/>
          </p:cNvSpPr>
          <p:nvPr>
            <p:ph type="sldNum" sz="quarter" idx="10"/>
          </p:nvPr>
        </p:nvSpPr>
        <p:spPr/>
        <p:txBody>
          <a:bodyPr/>
          <a:lstStyle/>
          <a:p>
            <a:fld id="{BD9C3A12-1E0F-412B-B376-8089A55D946C}" type="slidenum">
              <a:rPr lang="uk-UA" smtClean="0"/>
              <a:t>3</a:t>
            </a:fld>
            <a:endParaRPr lang="uk-UA"/>
          </a:p>
        </p:txBody>
      </p:sp>
    </p:spTree>
    <p:extLst>
      <p:ext uri="{BB962C8B-B14F-4D97-AF65-F5344CB8AC3E}">
        <p14:creationId xmlns:p14="http://schemas.microsoft.com/office/powerpoint/2010/main" val="31726193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1200"/>
              </a:spcAft>
            </a:pPr>
            <a:r>
              <a:rPr lang="en-US" sz="1800" b="1" dirty="0">
                <a:solidFill>
                  <a:srgbClr val="CC3300"/>
                </a:solidFill>
                <a:effectLst/>
                <a:latin typeface="Open Sans"/>
                <a:ea typeface="MS Mincho" panose="02020609040205080304" pitchFamily="49" charset="-128"/>
                <a:cs typeface="Open Sans"/>
              </a:rPr>
              <a:t>What’s The Danger? </a:t>
            </a:r>
            <a:endParaRPr lang="en-CA" sz="1800" dirty="0">
              <a:solidFill>
                <a:srgbClr val="000000"/>
              </a:solidFill>
              <a:effectLst/>
              <a:latin typeface="Helvetica" panose="020B0604020202020204" pitchFamily="34" charset="0"/>
              <a:ea typeface="MS Mincho" panose="02020609040205080304" pitchFamily="49" charset="-128"/>
              <a:cs typeface="Helvetica" panose="020B0604020202020204" pitchFamily="34" charset="0"/>
            </a:endParaRPr>
          </a:p>
          <a:p>
            <a:pPr marL="0" marR="0" algn="just">
              <a:spcBef>
                <a:spcPts val="0"/>
              </a:spcBef>
              <a:spcAft>
                <a:spcPts val="1200"/>
              </a:spcAft>
            </a:pPr>
            <a:r>
              <a:rPr lang="en-US" sz="1800" b="1" dirty="0">
                <a:solidFill>
                  <a:srgbClr val="000000"/>
                </a:solidFill>
                <a:effectLst/>
                <a:latin typeface="Open Sans"/>
                <a:ea typeface="Times New Roman" panose="02020603050405020304" pitchFamily="18" charset="0"/>
              </a:rPr>
              <a:t>Hazards Of Cell Phone Use </a:t>
            </a:r>
            <a:endParaRPr lang="en-CA" sz="1800" dirty="0">
              <a:effectLst/>
              <a:latin typeface="Times New Roman" panose="02020603050405020304" pitchFamily="18" charset="0"/>
              <a:ea typeface="Times New Roman" panose="02020603050405020304" pitchFamily="18" charset="0"/>
            </a:endParaRPr>
          </a:p>
          <a:p>
            <a:pPr marL="0" marR="0" algn="just">
              <a:spcBef>
                <a:spcPts val="0"/>
              </a:spcBef>
              <a:spcAft>
                <a:spcPts val="1200"/>
              </a:spcAft>
            </a:pPr>
            <a:r>
              <a:rPr lang="en-US" sz="1800" b="1" dirty="0">
                <a:solidFill>
                  <a:srgbClr val="000000"/>
                </a:solidFill>
                <a:effectLst/>
                <a:latin typeface="Open Sans"/>
                <a:ea typeface="Times New Roman" panose="02020603050405020304" pitchFamily="18" charset="0"/>
              </a:rPr>
              <a:t>Lost Productivity</a:t>
            </a:r>
            <a:endParaRPr lang="en-CA" sz="1800" dirty="0">
              <a:effectLst/>
              <a:latin typeface="Times New Roman" panose="02020603050405020304" pitchFamily="18" charset="0"/>
              <a:ea typeface="Times New Roman" panose="02020603050405020304" pitchFamily="18" charset="0"/>
            </a:endParaRPr>
          </a:p>
          <a:p>
            <a:pPr marL="0" marR="0" algn="just"/>
            <a:r>
              <a:rPr lang="en-US" sz="1800" dirty="0">
                <a:effectLst/>
                <a:latin typeface="Open Sans"/>
                <a:ea typeface="Times New Roman" panose="02020603050405020304" pitchFamily="18" charset="0"/>
              </a:rPr>
              <a:t>One of the most pressing issues for employers when it comes to the use of cell phones in the work place is loss of productivity. Cell phones all users the ability to surf the internet, send text messages, take pictures as well as interact with downloaded apps and games, such distractions can lead to a huge loss of productivity on the job causing many employers to ban cell phone usage while at work.</a:t>
            </a:r>
            <a:endParaRPr lang="en-CA" sz="1800" dirty="0">
              <a:effectLst/>
              <a:latin typeface="Times New Roman" panose="02020603050405020304" pitchFamily="18" charset="0"/>
              <a:ea typeface="Times New Roman" panose="02020603050405020304" pitchFamily="18" charset="0"/>
            </a:endParaRPr>
          </a:p>
          <a:p>
            <a:pPr marL="0" marR="0" algn="just"/>
            <a:r>
              <a:rPr lang="en-US" sz="1800" b="1" dirty="0">
                <a:effectLst/>
                <a:latin typeface="Open Sans"/>
                <a:ea typeface="Times New Roman" panose="02020603050405020304" pitchFamily="18" charset="0"/>
              </a:rPr>
              <a:t>Equipment Accidents</a:t>
            </a:r>
            <a:endParaRPr lang="en-CA" sz="1800" dirty="0">
              <a:effectLst/>
              <a:latin typeface="Times New Roman" panose="02020603050405020304" pitchFamily="18" charset="0"/>
              <a:ea typeface="Times New Roman" panose="02020603050405020304" pitchFamily="18" charset="0"/>
            </a:endParaRPr>
          </a:p>
          <a:p>
            <a:pPr marL="0" marR="0" algn="just"/>
            <a:r>
              <a:rPr lang="en-US" sz="1800" dirty="0">
                <a:effectLst/>
                <a:latin typeface="Open Sans"/>
                <a:ea typeface="Times New Roman" panose="02020603050405020304" pitchFamily="18" charset="0"/>
              </a:rPr>
              <a:t>When employees have access to equipment such as forklifts, bulldozers, and other heavy machinery using a cell phone on the job could be disastrous and cost someone their life. An employee could be glancing down to read a text message and accidentally run over another employee or into another vehicle or building. These accidents are costly for an employer and very dangerous for other employees.</a:t>
            </a:r>
            <a:endParaRPr lang="en-CA" sz="1800" dirty="0">
              <a:effectLst/>
              <a:latin typeface="Times New Roman" panose="02020603050405020304" pitchFamily="18" charset="0"/>
              <a:ea typeface="Times New Roman" panose="02020603050405020304" pitchFamily="18" charset="0"/>
            </a:endParaRPr>
          </a:p>
          <a:p>
            <a:pPr marL="0" marR="0" algn="just"/>
            <a:r>
              <a:rPr lang="en-US" sz="1800" b="1" dirty="0">
                <a:effectLst/>
                <a:latin typeface="Open Sans"/>
                <a:ea typeface="Times New Roman" panose="02020603050405020304" pitchFamily="18" charset="0"/>
              </a:rPr>
              <a:t>Auto Accidents</a:t>
            </a:r>
            <a:endParaRPr lang="en-CA" sz="1800" dirty="0">
              <a:effectLst/>
              <a:latin typeface="Times New Roman" panose="02020603050405020304" pitchFamily="18" charset="0"/>
              <a:ea typeface="Times New Roman" panose="02020603050405020304" pitchFamily="18" charset="0"/>
            </a:endParaRPr>
          </a:p>
          <a:p>
            <a:pPr marL="0" marR="0" algn="just"/>
            <a:r>
              <a:rPr lang="en-US" sz="1800" dirty="0">
                <a:effectLst/>
                <a:latin typeface="Open Sans"/>
                <a:ea typeface="Times New Roman" panose="02020603050405020304" pitchFamily="18" charset="0"/>
              </a:rPr>
              <a:t>Some positions allow employee access to a company vehicle, the privilege of a company vehicle for an employee should never be taken lightly as it leaves the employer vulnerable to liability should the employee cause an accident in the vehicle. Many people have been injured in cell phone related auto accidents, if this happens on company time or within a company vehicle the employer is a risk for the serious liability issues that coincide with an employee injuring someone because of distracted driving.</a:t>
            </a:r>
            <a:endParaRPr lang="en-CA" sz="1800" dirty="0">
              <a:effectLst/>
              <a:latin typeface="Times New Roman" panose="02020603050405020304" pitchFamily="18" charset="0"/>
              <a:ea typeface="Times New Roman" panose="02020603050405020304" pitchFamily="18" charset="0"/>
            </a:endParaRPr>
          </a:p>
          <a:p>
            <a:pPr marL="0" marR="0" algn="just"/>
            <a:r>
              <a:rPr lang="en-US" sz="1800" b="1" dirty="0">
                <a:effectLst/>
                <a:latin typeface="Open Sans"/>
                <a:ea typeface="Times New Roman" panose="02020603050405020304" pitchFamily="18" charset="0"/>
              </a:rPr>
              <a:t>Privacy Issues</a:t>
            </a:r>
            <a:endParaRPr lang="en-CA" sz="1800" dirty="0">
              <a:effectLst/>
              <a:latin typeface="Times New Roman" panose="02020603050405020304" pitchFamily="18" charset="0"/>
              <a:ea typeface="Times New Roman" panose="02020603050405020304" pitchFamily="18" charset="0"/>
            </a:endParaRPr>
          </a:p>
          <a:p>
            <a:pPr marL="0" marR="0" algn="just"/>
            <a:r>
              <a:rPr lang="en-US" sz="1800" dirty="0">
                <a:effectLst/>
                <a:latin typeface="Open Sans"/>
                <a:ea typeface="Times New Roman" panose="02020603050405020304" pitchFamily="18" charset="0"/>
              </a:rPr>
              <a:t>Often overlooked issue regarding the use of cell phones in the workplace is a violation of privacy rights. Most cell phones are equipped with the capability of taking and sending pictures to other phones and email addresses, this put important business information and confidential operating processes at risk of being exposed. An employee could unintentionally violate another employees privacy rights by sending them picture of them or their property. This could lead to lawsuits or other forms of problems for the employer.</a:t>
            </a:r>
            <a:endParaRPr lang="en-CA"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BD9C3A12-1E0F-412B-B376-8089A55D946C}" type="slidenum">
              <a:rPr lang="uk-UA" smtClean="0"/>
              <a:t>4</a:t>
            </a:fld>
            <a:endParaRPr lang="uk-UA"/>
          </a:p>
        </p:txBody>
      </p:sp>
    </p:spTree>
    <p:extLst>
      <p:ext uri="{BB962C8B-B14F-4D97-AF65-F5344CB8AC3E}">
        <p14:creationId xmlns:p14="http://schemas.microsoft.com/office/powerpoint/2010/main" val="26915218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1200"/>
              </a:spcAft>
            </a:pPr>
            <a:r>
              <a:rPr lang="en-US" sz="1800" b="1" dirty="0">
                <a:solidFill>
                  <a:srgbClr val="CC3300"/>
                </a:solidFill>
                <a:effectLst/>
                <a:latin typeface="Open Sans"/>
                <a:ea typeface="MS Mincho" panose="02020609040205080304" pitchFamily="49" charset="-128"/>
                <a:cs typeface="Open Sans"/>
              </a:rPr>
              <a:t>How To Protect Yourself</a:t>
            </a:r>
            <a:endParaRPr lang="en-CA" sz="1800" dirty="0">
              <a:solidFill>
                <a:srgbClr val="000000"/>
              </a:solidFill>
              <a:effectLst/>
              <a:latin typeface="Helvetica" panose="020B0604020202020204" pitchFamily="34" charset="0"/>
              <a:ea typeface="MS Mincho" panose="02020609040205080304" pitchFamily="49" charset="-128"/>
              <a:cs typeface="Helvetica" panose="020B0604020202020204" pitchFamily="34" charset="0"/>
            </a:endParaRPr>
          </a:p>
          <a:p>
            <a:pPr marL="0" marR="0" algn="just">
              <a:spcBef>
                <a:spcPts val="0"/>
              </a:spcBef>
              <a:spcAft>
                <a:spcPts val="1200"/>
              </a:spcAft>
            </a:pPr>
            <a:r>
              <a:rPr lang="en-US" sz="1800" b="1" dirty="0">
                <a:solidFill>
                  <a:srgbClr val="000000"/>
                </a:solidFill>
                <a:effectLst/>
                <a:latin typeface="Open Sans"/>
                <a:ea typeface="Times New Roman" panose="02020603050405020304" pitchFamily="18" charset="0"/>
              </a:rPr>
              <a:t>Cell Phone Use Policy</a:t>
            </a:r>
            <a:endParaRPr lang="en-CA" sz="1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CA" sz="1800" dirty="0">
                <a:effectLst/>
                <a:latin typeface="Open Sans"/>
                <a:ea typeface="Times New Roman" panose="02020603050405020304" pitchFamily="18" charset="0"/>
                <a:cs typeface="Times New Roman" panose="02020603050405020304" pitchFamily="18" charset="0"/>
              </a:rPr>
              <a:t>An employer who wants to implement an effective cell phone policy should consider the following:</a:t>
            </a:r>
            <a:endParaRPr lang="en-CA" sz="1800" dirty="0">
              <a:effectLst/>
              <a:latin typeface="Cambria" panose="02040503050406030204" pitchFamily="18" charset="0"/>
              <a:ea typeface="MS Mincho" panose="02020609040205080304" pitchFamily="49" charset="-128"/>
              <a:cs typeface="Times New Roman" panose="02020603050405020304" pitchFamily="18" charset="0"/>
            </a:endParaRPr>
          </a:p>
          <a:p>
            <a:pPr marL="342900" marR="0" lvl="0" indent="-342900" algn="just">
              <a:spcBef>
                <a:spcPts val="0"/>
              </a:spcBef>
              <a:spcAft>
                <a:spcPts val="1200"/>
              </a:spcAft>
              <a:buFont typeface="Symbol" panose="05050102010706020507" pitchFamily="18" charset="2"/>
              <a:buChar char=""/>
            </a:pPr>
            <a:r>
              <a:rPr lang="en-US" sz="1800" dirty="0">
                <a:solidFill>
                  <a:srgbClr val="000000"/>
                </a:solidFill>
                <a:effectLst/>
                <a:latin typeface="Open Sans"/>
                <a:ea typeface="MS Mincho" panose="02020609040205080304" pitchFamily="49" charset="-128"/>
                <a:cs typeface="Times New Roman" panose="02020603050405020304" pitchFamily="18" charset="0"/>
              </a:rPr>
              <a:t>Cell phone policies should be applied and enforced consistently</a:t>
            </a:r>
            <a:r>
              <a:rPr lang="en-CA" sz="1800" dirty="0">
                <a:solidFill>
                  <a:srgbClr val="000000"/>
                </a:solidFill>
                <a:effectLst/>
                <a:latin typeface="Open Sans"/>
                <a:ea typeface="Times New Roman" panose="02020603050405020304" pitchFamily="18" charset="0"/>
                <a:cs typeface="Times New Roman" panose="02020603050405020304" pitchFamily="18" charset="0"/>
              </a:rPr>
              <a:t>. An employer should consider how it will monitor employee compliance with the policy, and how it will handle policy violations to ensure employees are not treated differently based on race, sex or any other protected class (even unintentionally).</a:t>
            </a:r>
            <a:endParaRPr lang="en-CA" sz="1800" dirty="0">
              <a:solidFill>
                <a:srgbClr val="000000"/>
              </a:solidFill>
              <a:effectLst/>
              <a:latin typeface="Helvetica" panose="020B0604020202020204" pitchFamily="34" charset="0"/>
              <a:ea typeface="MS Mincho" panose="02020609040205080304" pitchFamily="49" charset="-128"/>
              <a:cs typeface="Helvetica" panose="020B0604020202020204" pitchFamily="34" charset="0"/>
            </a:endParaRPr>
          </a:p>
          <a:p>
            <a:pPr marL="0" marR="0" algn="just">
              <a:spcBef>
                <a:spcPts val="0"/>
              </a:spcBef>
              <a:spcAft>
                <a:spcPts val="1200"/>
              </a:spcAft>
            </a:pPr>
            <a:r>
              <a:rPr lang="en-CA" sz="1800" b="1" dirty="0">
                <a:solidFill>
                  <a:srgbClr val="000000"/>
                </a:solidFill>
                <a:effectLst/>
                <a:latin typeface="Open Sans"/>
                <a:ea typeface="Times New Roman" panose="02020603050405020304" pitchFamily="18" charset="0"/>
              </a:rPr>
              <a:t>Cellphone Use Is Prohibited Under the Following Circumstances</a:t>
            </a:r>
            <a:endParaRPr lang="en-CA" sz="1800"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en-US" sz="1800" dirty="0">
                <a:solidFill>
                  <a:srgbClr val="000000"/>
                </a:solidFill>
                <a:effectLst/>
                <a:latin typeface="Open Sans"/>
                <a:ea typeface="MS Mincho" panose="02020609040205080304" pitchFamily="49" charset="-128"/>
                <a:cs typeface="Helvetica" panose="020B0604020202020204" pitchFamily="34" charset="0"/>
              </a:rPr>
              <a:t>During </a:t>
            </a:r>
            <a:r>
              <a:rPr lang="en-US" sz="1800" dirty="0">
                <a:solidFill>
                  <a:srgbClr val="000000"/>
                </a:solidFill>
                <a:effectLst/>
                <a:latin typeface="Open Sans"/>
                <a:ea typeface="MS Mincho" panose="02020609040205080304" pitchFamily="49" charset="-128"/>
                <a:cs typeface="Times New Roman" panose="02020603050405020304" pitchFamily="18" charset="0"/>
              </a:rPr>
              <a:t>meetings, training sessions and conferences</a:t>
            </a:r>
            <a:endParaRPr lang="en-CA" sz="1800" dirty="0">
              <a:solidFill>
                <a:srgbClr val="000000"/>
              </a:solidFill>
              <a:effectLst/>
              <a:latin typeface="Helvetica" panose="020B0604020202020204" pitchFamily="34" charset="0"/>
              <a:ea typeface="MS Mincho" panose="02020609040205080304" pitchFamily="49" charset="-128"/>
              <a:cs typeface="Helvetica" panose="020B0604020202020204" pitchFamily="34" charset="0"/>
            </a:endParaRPr>
          </a:p>
          <a:p>
            <a:pPr marL="342900" marR="0" lvl="0" indent="-342900" algn="just">
              <a:spcBef>
                <a:spcPts val="0"/>
              </a:spcBef>
              <a:spcAft>
                <a:spcPts val="0"/>
              </a:spcAft>
              <a:buFont typeface="Symbol" panose="05050102010706020507" pitchFamily="18" charset="2"/>
              <a:buChar char=""/>
            </a:pPr>
            <a:r>
              <a:rPr lang="en-US" sz="1800" dirty="0">
                <a:solidFill>
                  <a:srgbClr val="000000"/>
                </a:solidFill>
                <a:effectLst/>
                <a:latin typeface="Open Sans"/>
                <a:ea typeface="MS Mincho" panose="02020609040205080304" pitchFamily="49" charset="-128"/>
                <a:cs typeface="Times New Roman" panose="02020603050405020304" pitchFamily="18" charset="0"/>
              </a:rPr>
              <a:t>When employees are interacting with customers</a:t>
            </a:r>
            <a:endParaRPr lang="en-CA" sz="1800" dirty="0">
              <a:solidFill>
                <a:srgbClr val="000000"/>
              </a:solidFill>
              <a:effectLst/>
              <a:latin typeface="Helvetica" panose="020B0604020202020204" pitchFamily="34" charset="0"/>
              <a:ea typeface="MS Mincho" panose="02020609040205080304" pitchFamily="49" charset="-128"/>
              <a:cs typeface="Helvetica" panose="020B0604020202020204" pitchFamily="34" charset="0"/>
            </a:endParaRPr>
          </a:p>
          <a:p>
            <a:pPr marL="342900" marR="0" lvl="0" indent="-342900" algn="just">
              <a:spcBef>
                <a:spcPts val="0"/>
              </a:spcBef>
              <a:spcAft>
                <a:spcPts val="0"/>
              </a:spcAft>
              <a:buFont typeface="Symbol" panose="05050102010706020507" pitchFamily="18" charset="2"/>
              <a:buChar char=""/>
            </a:pPr>
            <a:r>
              <a:rPr lang="en-US" sz="1800" dirty="0">
                <a:solidFill>
                  <a:srgbClr val="000000"/>
                </a:solidFill>
                <a:effectLst/>
                <a:latin typeface="Open Sans"/>
                <a:ea typeface="MS Mincho" panose="02020609040205080304" pitchFamily="49" charset="-128"/>
                <a:cs typeface="Times New Roman" panose="02020603050405020304" pitchFamily="18" charset="0"/>
              </a:rPr>
              <a:t>In production areas and kitchens or while operating heavy equipment as a cell phone can present a safety hazard</a:t>
            </a:r>
            <a:endParaRPr lang="en-CA" sz="1800" dirty="0">
              <a:solidFill>
                <a:srgbClr val="000000"/>
              </a:solidFill>
              <a:effectLst/>
              <a:latin typeface="Helvetica" panose="020B0604020202020204" pitchFamily="34" charset="0"/>
              <a:ea typeface="MS Mincho" panose="02020609040205080304" pitchFamily="49" charset="-128"/>
              <a:cs typeface="Helvetica" panose="020B0604020202020204" pitchFamily="34" charset="0"/>
            </a:endParaRPr>
          </a:p>
          <a:p>
            <a:r>
              <a:rPr lang="en-US" sz="1800" dirty="0">
                <a:effectLst/>
                <a:latin typeface="Open Sans"/>
                <a:ea typeface="MS Mincho" panose="02020609040205080304" pitchFamily="49" charset="-128"/>
                <a:cs typeface="Times New Roman" panose="02020603050405020304" pitchFamily="18" charset="0"/>
              </a:rPr>
              <a:t>While driving, except when a Bluetooth connection is available or when the driver is pulled over to the side of the road. </a:t>
            </a:r>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D9C3A12-1E0F-412B-B376-8089A55D946C}" type="slidenum">
              <a:rPr lang="uk-UA" smtClean="0"/>
              <a:t>5</a:t>
            </a:fld>
            <a:endParaRPr lang="uk-UA"/>
          </a:p>
        </p:txBody>
      </p:sp>
    </p:spTree>
    <p:extLst>
      <p:ext uri="{BB962C8B-B14F-4D97-AF65-F5344CB8AC3E}">
        <p14:creationId xmlns:p14="http://schemas.microsoft.com/office/powerpoint/2010/main" val="32541852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How to Protect Yourself</a:t>
            </a:r>
          </a:p>
          <a:p>
            <a:pPr marL="0" marR="0" algn="just" fontAlgn="base">
              <a:spcAft>
                <a:spcPts val="0"/>
              </a:spcAft>
            </a:pPr>
            <a:r>
              <a:rPr lang="en-US" sz="1800" b="1" dirty="0">
                <a:effectLst/>
                <a:latin typeface="Open Sans"/>
                <a:ea typeface="Times New Roman" panose="02020603050405020304" pitchFamily="18" charset="0"/>
              </a:rPr>
              <a:t>Cell Phone Policy Could Also Define:</a:t>
            </a:r>
            <a:endParaRPr lang="en-CA" sz="1800"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en-US" sz="1800" dirty="0">
                <a:solidFill>
                  <a:srgbClr val="000000"/>
                </a:solidFill>
                <a:effectLst/>
                <a:latin typeface="Open Sans"/>
                <a:ea typeface="MS Mincho" panose="02020609040205080304" pitchFamily="49" charset="-128"/>
                <a:cs typeface="Helvetica" panose="020B0604020202020204" pitchFamily="34" charset="0"/>
              </a:rPr>
              <a:t>W</a:t>
            </a:r>
            <a:r>
              <a:rPr lang="en-US" sz="1800" dirty="0">
                <a:solidFill>
                  <a:srgbClr val="000000"/>
                </a:solidFill>
                <a:effectLst/>
                <a:latin typeface="Open Sans"/>
                <a:ea typeface="MS Mincho" panose="02020609040205080304" pitchFamily="49" charset="-128"/>
                <a:cs typeface="Times New Roman" panose="02020603050405020304" pitchFamily="18" charset="0"/>
              </a:rPr>
              <a:t>hen it’s acceptable to use a cell phone during the work day, such as during breaks and lunchtime</a:t>
            </a:r>
            <a:endParaRPr lang="en-CA" sz="1800" dirty="0">
              <a:solidFill>
                <a:srgbClr val="000000"/>
              </a:solidFill>
              <a:effectLst/>
              <a:latin typeface="Helvetica" panose="020B0604020202020204" pitchFamily="34" charset="0"/>
              <a:ea typeface="MS Mincho" panose="02020609040205080304" pitchFamily="49" charset="-128"/>
              <a:cs typeface="Helvetica" panose="020B0604020202020204" pitchFamily="34" charset="0"/>
            </a:endParaRPr>
          </a:p>
          <a:p>
            <a:pPr marL="342900" marR="0" lvl="0" indent="-342900" algn="just">
              <a:spcBef>
                <a:spcPts val="0"/>
              </a:spcBef>
              <a:spcAft>
                <a:spcPts val="0"/>
              </a:spcAft>
              <a:buFont typeface="Symbol" panose="05050102010706020507" pitchFamily="18" charset="2"/>
              <a:buChar char=""/>
            </a:pPr>
            <a:r>
              <a:rPr lang="en-US" sz="1800" dirty="0">
                <a:solidFill>
                  <a:srgbClr val="000000"/>
                </a:solidFill>
                <a:effectLst/>
                <a:latin typeface="Open Sans"/>
                <a:ea typeface="MS Mincho" panose="02020609040205080304" pitchFamily="49" charset="-128"/>
                <a:cs typeface="Times New Roman" panose="02020603050405020304" pitchFamily="18" charset="0"/>
              </a:rPr>
              <a:t>The frequency and length of calls permitted during working hours</a:t>
            </a:r>
            <a:endParaRPr lang="en-CA" sz="1800" dirty="0">
              <a:solidFill>
                <a:srgbClr val="000000"/>
              </a:solidFill>
              <a:effectLst/>
              <a:latin typeface="Helvetica" panose="020B0604020202020204" pitchFamily="34" charset="0"/>
              <a:ea typeface="MS Mincho" panose="02020609040205080304" pitchFamily="49" charset="-128"/>
              <a:cs typeface="Helvetica" panose="020B0604020202020204" pitchFamily="34" charset="0"/>
            </a:endParaRPr>
          </a:p>
          <a:p>
            <a:pPr marL="342900" marR="0" lvl="0" indent="-342900" algn="just">
              <a:spcBef>
                <a:spcPts val="0"/>
              </a:spcBef>
              <a:spcAft>
                <a:spcPts val="0"/>
              </a:spcAft>
              <a:buFont typeface="Symbol" panose="05050102010706020507" pitchFamily="18" charset="2"/>
              <a:buChar char=""/>
            </a:pPr>
            <a:r>
              <a:rPr lang="en-US" sz="1800" dirty="0">
                <a:solidFill>
                  <a:srgbClr val="000000"/>
                </a:solidFill>
                <a:effectLst/>
                <a:latin typeface="Open Sans"/>
                <a:ea typeface="MS Mincho" panose="02020609040205080304" pitchFamily="49" charset="-128"/>
                <a:cs typeface="Times New Roman" panose="02020603050405020304" pitchFamily="18" charset="0"/>
              </a:rPr>
              <a:t>If headsets are permitted</a:t>
            </a:r>
            <a:endParaRPr lang="en-CA" sz="1800" dirty="0">
              <a:solidFill>
                <a:srgbClr val="000000"/>
              </a:solidFill>
              <a:effectLst/>
              <a:latin typeface="Helvetica" panose="020B0604020202020204" pitchFamily="34" charset="0"/>
              <a:ea typeface="MS Mincho" panose="02020609040205080304" pitchFamily="49" charset="-128"/>
              <a:cs typeface="Helvetica" panose="020B0604020202020204" pitchFamily="34" charset="0"/>
            </a:endParaRPr>
          </a:p>
          <a:p>
            <a:pPr marL="342900" marR="0" lvl="0" indent="-342900" algn="just">
              <a:spcBef>
                <a:spcPts val="0"/>
              </a:spcBef>
              <a:spcAft>
                <a:spcPts val="0"/>
              </a:spcAft>
              <a:buFont typeface="Symbol" panose="05050102010706020507" pitchFamily="18" charset="2"/>
              <a:buChar char=""/>
            </a:pPr>
            <a:r>
              <a:rPr lang="en-US" sz="1800" dirty="0">
                <a:solidFill>
                  <a:srgbClr val="000000"/>
                </a:solidFill>
                <a:effectLst/>
                <a:latin typeface="Open Sans"/>
                <a:ea typeface="MS Mincho" panose="02020609040205080304" pitchFamily="49" charset="-128"/>
                <a:cs typeface="Times New Roman" panose="02020603050405020304" pitchFamily="18" charset="0"/>
              </a:rPr>
              <a:t>Where to store personal devices. Keeping phones out of sight, such as in a desk drawer, is an effective way to keep distractions to a minimum.</a:t>
            </a:r>
            <a:endParaRPr lang="en-CA" sz="1800" dirty="0">
              <a:solidFill>
                <a:srgbClr val="000000"/>
              </a:solidFill>
              <a:effectLst/>
              <a:latin typeface="Helvetica" panose="020B0604020202020204" pitchFamily="34" charset="0"/>
              <a:ea typeface="MS Mincho" panose="02020609040205080304" pitchFamily="49" charset="-128"/>
              <a:cs typeface="Helvetica" panose="020B0604020202020204" pitchFamily="34" charset="0"/>
            </a:endParaRPr>
          </a:p>
          <a:p>
            <a:pPr marL="342900" marR="0" lvl="0" indent="-342900" algn="just">
              <a:spcBef>
                <a:spcPts val="0"/>
              </a:spcBef>
              <a:spcAft>
                <a:spcPts val="0"/>
              </a:spcAft>
              <a:buFont typeface="Symbol" panose="05050102010706020507" pitchFamily="18" charset="2"/>
              <a:buChar char=""/>
            </a:pPr>
            <a:r>
              <a:rPr lang="en-US" sz="1800" dirty="0">
                <a:solidFill>
                  <a:srgbClr val="000000"/>
                </a:solidFill>
                <a:effectLst/>
                <a:latin typeface="Open Sans"/>
                <a:ea typeface="MS Mincho" panose="02020609040205080304" pitchFamily="49" charset="-128"/>
                <a:cs typeface="Times New Roman" panose="02020603050405020304" pitchFamily="18" charset="0"/>
              </a:rPr>
              <a:t>Appropriate use during business hours. For example, business calls and brief conversations or texts with family members may be okay, but playing games or downloading music is not.</a:t>
            </a:r>
            <a:endParaRPr lang="en-CA" sz="1800" dirty="0">
              <a:solidFill>
                <a:srgbClr val="000000"/>
              </a:solidFill>
              <a:effectLst/>
              <a:latin typeface="Helvetica" panose="020B0604020202020204" pitchFamily="34" charset="0"/>
              <a:ea typeface="MS Mincho" panose="02020609040205080304" pitchFamily="49" charset="-128"/>
              <a:cs typeface="Helvetica" panose="020B0604020202020204" pitchFamily="34" charset="0"/>
            </a:endParaRPr>
          </a:p>
        </p:txBody>
      </p:sp>
      <p:sp>
        <p:nvSpPr>
          <p:cNvPr id="4" name="Slide Number Placeholder 3"/>
          <p:cNvSpPr>
            <a:spLocks noGrp="1"/>
          </p:cNvSpPr>
          <p:nvPr>
            <p:ph type="sldNum" sz="quarter" idx="10"/>
          </p:nvPr>
        </p:nvSpPr>
        <p:spPr/>
        <p:txBody>
          <a:bodyPr/>
          <a:lstStyle/>
          <a:p>
            <a:fld id="{BD9C3A12-1E0F-412B-B376-8089A55D946C}" type="slidenum">
              <a:rPr lang="uk-UA" smtClean="0"/>
              <a:t>6</a:t>
            </a:fld>
            <a:endParaRPr lang="uk-UA"/>
          </a:p>
        </p:txBody>
      </p:sp>
    </p:spTree>
    <p:extLst>
      <p:ext uri="{BB962C8B-B14F-4D97-AF65-F5344CB8AC3E}">
        <p14:creationId xmlns:p14="http://schemas.microsoft.com/office/powerpoint/2010/main" val="32009731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How to Protect Yourself</a:t>
            </a:r>
          </a:p>
          <a:p>
            <a:r>
              <a:rPr lang="en-US" sz="1200" b="1" kern="1200" dirty="0">
                <a:solidFill>
                  <a:schemeClr val="tx1"/>
                </a:solidFill>
                <a:effectLst/>
                <a:latin typeface="+mn-lt"/>
                <a:ea typeface="+mn-ea"/>
                <a:cs typeface="+mn-cs"/>
              </a:rPr>
              <a:t>Rules Of Cell Phone Use At Work</a:t>
            </a:r>
            <a:endParaRPr lang="es-E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Follow These Rules If Your Employers Does NOT Forbid Cell Phone Use at Work.</a:t>
            </a:r>
            <a:endParaRPr lang="es-E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1.</a:t>
            </a:r>
            <a:r>
              <a:rPr lang="en-US" sz="1200" b="1" kern="1200" baseline="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Put Your Phone Away</a:t>
            </a:r>
            <a:endParaRPr lang="es-E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Excessive cell phone use at work can interfere with productivity. Even if your employer doesn't ban their use, it's a good idea to limit yourself. </a:t>
            </a:r>
            <a:endParaRPr lang="es-E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2. Turn Off Your Ringer</a:t>
            </a:r>
            <a:endParaRPr lang="es-E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Silence your ringer. If family members often have to get in touch during the workday, set your phone on vibrate and put it in your pocket.</a:t>
            </a:r>
            <a:endParaRPr lang="es-E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3. Use Your Cell Phone for Important Calls Only</a:t>
            </a:r>
            <a:endParaRPr lang="es-E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Should you chitchat with your friend, mom, or significant other while at work? Save those casual conversations for your drive home (hands-free, of course) or your break. There are very few calls that can't wait.</a:t>
            </a:r>
            <a:endParaRPr lang="es-E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4. Let Voicemail Pick Up Your Calls</a:t>
            </a:r>
            <a:endParaRPr lang="es-E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Instead of answering calls immediately, set up your phone to have them all go to voicemail. Check your messages regularly and respond to them based on their urgency.</a:t>
            </a:r>
            <a:endParaRPr lang="es-E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5. Find a Private Place to Make Cell Phone Calls</a:t>
            </a:r>
            <a:endParaRPr lang="es-E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Although making personal calls during a break is fine, find a private place to do it. </a:t>
            </a:r>
            <a:endParaRPr lang="es-E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6. Don't Bring Your Cell Phone Into the Restroom</a:t>
            </a:r>
            <a:endParaRPr lang="es-E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Whether at work or anywhere else for that matter, this is an essential rule of cell phone etiquette. Why? Well, if you must ask—it is rude to both the person on the other end of the phone and anyone using the bathroom. </a:t>
            </a:r>
            <a:endParaRPr lang="es-E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7. Don't Look at Your Phone During Meetings</a:t>
            </a:r>
          </a:p>
          <a:p>
            <a:pPr lvl="0"/>
            <a:r>
              <a:rPr lang="en-US" sz="1200" kern="1200" dirty="0">
                <a:solidFill>
                  <a:schemeClr val="tx1"/>
                </a:solidFill>
                <a:effectLst/>
                <a:latin typeface="+mn-lt"/>
                <a:ea typeface="+mn-ea"/>
                <a:cs typeface="+mn-cs"/>
              </a:rPr>
              <a:t>While you are sitting at a meeting, do not text, check your social media news feeds, post your status, or play games. Don't bury your nose in your phone. Keep your eyes up and stay engaged. Doing anything else will be a clear signal to your boss that your mind isn't completely on the business at hand.</a:t>
            </a:r>
            <a:endParaRPr lang="es-E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D9C3A12-1E0F-412B-B376-8089A55D946C}" type="slidenum">
              <a:rPr lang="uk-UA" smtClean="0"/>
              <a:t>7</a:t>
            </a:fld>
            <a:endParaRPr lang="uk-UA"/>
          </a:p>
        </p:txBody>
      </p:sp>
    </p:spTree>
    <p:extLst>
      <p:ext uri="{BB962C8B-B14F-4D97-AF65-F5344CB8AC3E}">
        <p14:creationId xmlns:p14="http://schemas.microsoft.com/office/powerpoint/2010/main" val="19190166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Final Word</a:t>
            </a:r>
          </a:p>
          <a:p>
            <a:endParaRPr lang="en-US"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Business is conducted regularly through cell phones and employers benefit from their employees’ ability to access e-mail and digital remotely. On the other hand, employee access to cell phones, including text messaging and social media, during work hours might present distractions that employers want to eliminate by restricting or fully prohibiting cell phone access. The trick is the strike a balance between the former and the latter.</a:t>
            </a:r>
            <a:endParaRPr lang="es-E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D9C3A12-1E0F-412B-B376-8089A55D946C}" type="slidenum">
              <a:rPr lang="uk-UA" smtClean="0"/>
              <a:t>8</a:t>
            </a:fld>
            <a:endParaRPr lang="uk-UA"/>
          </a:p>
        </p:txBody>
      </p:sp>
    </p:spTree>
    <p:extLst>
      <p:ext uri="{BB962C8B-B14F-4D97-AF65-F5344CB8AC3E}">
        <p14:creationId xmlns:p14="http://schemas.microsoft.com/office/powerpoint/2010/main" val="23382565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37033639"/>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IMG-SLIDE OPT-7">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9144000" y="2400300"/>
            <a:ext cx="9144000" cy="5486400"/>
          </a:xfrm>
          <a:prstGeom prst="rect">
            <a:avLst/>
          </a:prstGeom>
        </p:spPr>
        <p:txBody>
          <a:bodyPr/>
          <a:lstStyle/>
          <a:p>
            <a:endParaRPr lang="uk-UA"/>
          </a:p>
        </p:txBody>
      </p:sp>
    </p:spTree>
    <p:extLst>
      <p:ext uri="{BB962C8B-B14F-4D97-AF65-F5344CB8AC3E}">
        <p14:creationId xmlns:p14="http://schemas.microsoft.com/office/powerpoint/2010/main" val="2703374509"/>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EAM OPT-1">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1" name="Picture Placeholder 12"/>
          <p:cNvSpPr>
            <a:spLocks noGrp="1"/>
          </p:cNvSpPr>
          <p:nvPr>
            <p:ph type="pic" sz="quarter" idx="11"/>
          </p:nvPr>
        </p:nvSpPr>
        <p:spPr>
          <a:xfrm>
            <a:off x="2532888" y="2587752"/>
            <a:ext cx="2706624" cy="2706624"/>
          </a:xfrm>
          <a:prstGeom prst="ellipse">
            <a:avLst/>
          </a:prstGeom>
          <a:ln w="25400">
            <a:solidFill>
              <a:schemeClr val="accent1"/>
            </a:solidFill>
          </a:ln>
        </p:spPr>
        <p:txBody>
          <a:bodyPr/>
          <a:lstStyle>
            <a:lvl1pPr>
              <a:defRPr sz="2000"/>
            </a:lvl1pPr>
          </a:lstStyle>
          <a:p>
            <a:endParaRPr lang="uk-UA"/>
          </a:p>
        </p:txBody>
      </p:sp>
    </p:spTree>
    <p:extLst>
      <p:ext uri="{BB962C8B-B14F-4D97-AF65-F5344CB8AC3E}">
        <p14:creationId xmlns:p14="http://schemas.microsoft.com/office/powerpoint/2010/main" val="133029272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EAM OPT-2">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1" name="Picture Placeholder 12"/>
          <p:cNvSpPr>
            <a:spLocks noGrp="1"/>
          </p:cNvSpPr>
          <p:nvPr>
            <p:ph type="pic" sz="quarter" idx="11"/>
          </p:nvPr>
        </p:nvSpPr>
        <p:spPr>
          <a:xfrm>
            <a:off x="3502152" y="2587752"/>
            <a:ext cx="2706624" cy="2706624"/>
          </a:xfrm>
          <a:prstGeom prst="ellipse">
            <a:avLst/>
          </a:prstGeom>
          <a:ln w="25400">
            <a:solidFill>
              <a:schemeClr val="accent1"/>
            </a:solidFill>
          </a:ln>
        </p:spPr>
        <p:txBody>
          <a:bodyPr/>
          <a:lstStyle>
            <a:lvl1pPr>
              <a:defRPr sz="2000"/>
            </a:lvl1pPr>
          </a:lstStyle>
          <a:p>
            <a:endParaRPr lang="uk-UA"/>
          </a:p>
        </p:txBody>
      </p:sp>
    </p:spTree>
    <p:extLst>
      <p:ext uri="{BB962C8B-B14F-4D97-AF65-F5344CB8AC3E}">
        <p14:creationId xmlns:p14="http://schemas.microsoft.com/office/powerpoint/2010/main" val="330022214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EAM OPT-3">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1" name="Picture Placeholder 12"/>
          <p:cNvSpPr>
            <a:spLocks noGrp="1"/>
          </p:cNvSpPr>
          <p:nvPr>
            <p:ph type="pic" sz="quarter" idx="11"/>
          </p:nvPr>
        </p:nvSpPr>
        <p:spPr>
          <a:xfrm>
            <a:off x="6053328" y="2633472"/>
            <a:ext cx="2450592" cy="2450592"/>
          </a:xfrm>
          <a:prstGeom prst="ellipse">
            <a:avLst/>
          </a:prstGeom>
          <a:ln w="25400">
            <a:solidFill>
              <a:schemeClr val="accent1"/>
            </a:solidFill>
          </a:ln>
        </p:spPr>
        <p:txBody>
          <a:bodyPr/>
          <a:lstStyle>
            <a:lvl1pPr>
              <a:defRPr sz="2000"/>
            </a:lvl1pPr>
          </a:lstStyle>
          <a:p>
            <a:endParaRPr lang="uk-UA"/>
          </a:p>
        </p:txBody>
      </p:sp>
      <p:sp>
        <p:nvSpPr>
          <p:cNvPr id="10" name="Picture Placeholder 12"/>
          <p:cNvSpPr>
            <a:spLocks noGrp="1"/>
          </p:cNvSpPr>
          <p:nvPr>
            <p:ph type="pic" sz="quarter" idx="12"/>
          </p:nvPr>
        </p:nvSpPr>
        <p:spPr>
          <a:xfrm>
            <a:off x="9784080" y="2633472"/>
            <a:ext cx="2450592" cy="2450592"/>
          </a:xfrm>
          <a:prstGeom prst="ellipse">
            <a:avLst/>
          </a:prstGeom>
          <a:ln w="25400">
            <a:solidFill>
              <a:schemeClr val="accent1"/>
            </a:solidFill>
          </a:ln>
        </p:spPr>
        <p:txBody>
          <a:bodyPr/>
          <a:lstStyle>
            <a:lvl1pPr>
              <a:defRPr sz="2000"/>
            </a:lvl1pPr>
          </a:lstStyle>
          <a:p>
            <a:endParaRPr lang="uk-UA"/>
          </a:p>
        </p:txBody>
      </p:sp>
    </p:spTree>
    <p:extLst>
      <p:ext uri="{BB962C8B-B14F-4D97-AF65-F5344CB8AC3E}">
        <p14:creationId xmlns:p14="http://schemas.microsoft.com/office/powerpoint/2010/main" val="75923317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EAM OPT-4">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1" name="Picture Placeholder 12"/>
          <p:cNvSpPr>
            <a:spLocks noGrp="1"/>
          </p:cNvSpPr>
          <p:nvPr>
            <p:ph type="pic" sz="quarter" idx="11"/>
          </p:nvPr>
        </p:nvSpPr>
        <p:spPr>
          <a:xfrm>
            <a:off x="3300984" y="2715768"/>
            <a:ext cx="2450592" cy="2450592"/>
          </a:xfrm>
          <a:prstGeom prst="ellipse">
            <a:avLst/>
          </a:prstGeom>
          <a:ln w="25400">
            <a:solidFill>
              <a:schemeClr val="accent1"/>
            </a:solidFill>
          </a:ln>
        </p:spPr>
        <p:txBody>
          <a:bodyPr/>
          <a:lstStyle>
            <a:lvl1pPr>
              <a:defRPr sz="2000"/>
            </a:lvl1pPr>
          </a:lstStyle>
          <a:p>
            <a:endParaRPr lang="uk-UA"/>
          </a:p>
        </p:txBody>
      </p:sp>
      <p:sp>
        <p:nvSpPr>
          <p:cNvPr id="10" name="Picture Placeholder 12"/>
          <p:cNvSpPr>
            <a:spLocks noGrp="1"/>
          </p:cNvSpPr>
          <p:nvPr>
            <p:ph type="pic" sz="quarter" idx="12"/>
          </p:nvPr>
        </p:nvSpPr>
        <p:spPr>
          <a:xfrm>
            <a:off x="7918704" y="2715768"/>
            <a:ext cx="2450592" cy="2450592"/>
          </a:xfrm>
          <a:prstGeom prst="ellipse">
            <a:avLst/>
          </a:prstGeom>
          <a:ln w="25400">
            <a:solidFill>
              <a:schemeClr val="accent1"/>
            </a:solidFill>
          </a:ln>
        </p:spPr>
        <p:txBody>
          <a:bodyPr/>
          <a:lstStyle>
            <a:lvl1pPr>
              <a:defRPr sz="2000"/>
            </a:lvl1pPr>
          </a:lstStyle>
          <a:p>
            <a:endParaRPr lang="uk-UA"/>
          </a:p>
        </p:txBody>
      </p:sp>
      <p:sp>
        <p:nvSpPr>
          <p:cNvPr id="12" name="Picture Placeholder 12"/>
          <p:cNvSpPr>
            <a:spLocks noGrp="1"/>
          </p:cNvSpPr>
          <p:nvPr>
            <p:ph type="pic" sz="quarter" idx="13"/>
          </p:nvPr>
        </p:nvSpPr>
        <p:spPr>
          <a:xfrm>
            <a:off x="12527280" y="2715768"/>
            <a:ext cx="2450592" cy="2450592"/>
          </a:xfrm>
          <a:prstGeom prst="ellipse">
            <a:avLst/>
          </a:prstGeom>
          <a:ln w="25400">
            <a:solidFill>
              <a:schemeClr val="accent1"/>
            </a:solidFill>
          </a:ln>
        </p:spPr>
        <p:txBody>
          <a:bodyPr/>
          <a:lstStyle>
            <a:lvl1pPr>
              <a:defRPr sz="2000"/>
            </a:lvl1pPr>
          </a:lstStyle>
          <a:p>
            <a:endParaRPr lang="uk-UA"/>
          </a:p>
        </p:txBody>
      </p:sp>
    </p:spTree>
    <p:extLst>
      <p:ext uri="{BB962C8B-B14F-4D97-AF65-F5344CB8AC3E}">
        <p14:creationId xmlns:p14="http://schemas.microsoft.com/office/powerpoint/2010/main" val="2052809695"/>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EAM OPT-5">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1" name="Picture Placeholder 12"/>
          <p:cNvSpPr>
            <a:spLocks noGrp="1"/>
          </p:cNvSpPr>
          <p:nvPr>
            <p:ph type="pic" sz="quarter" idx="11"/>
          </p:nvPr>
        </p:nvSpPr>
        <p:spPr>
          <a:xfrm>
            <a:off x="3337560" y="2935224"/>
            <a:ext cx="1591056" cy="1591056"/>
          </a:xfrm>
          <a:prstGeom prst="ellipse">
            <a:avLst/>
          </a:prstGeom>
          <a:ln w="25400">
            <a:solidFill>
              <a:schemeClr val="accent1"/>
            </a:solidFill>
          </a:ln>
        </p:spPr>
        <p:txBody>
          <a:bodyPr/>
          <a:lstStyle>
            <a:lvl1pPr>
              <a:defRPr sz="2000"/>
            </a:lvl1pPr>
          </a:lstStyle>
          <a:p>
            <a:endParaRPr lang="uk-UA"/>
          </a:p>
        </p:txBody>
      </p:sp>
      <p:sp>
        <p:nvSpPr>
          <p:cNvPr id="10" name="Picture Placeholder 12"/>
          <p:cNvSpPr>
            <a:spLocks noGrp="1"/>
          </p:cNvSpPr>
          <p:nvPr>
            <p:ph type="pic" sz="quarter" idx="12"/>
          </p:nvPr>
        </p:nvSpPr>
        <p:spPr>
          <a:xfrm>
            <a:off x="3337560" y="5980176"/>
            <a:ext cx="1591056" cy="1591056"/>
          </a:xfrm>
          <a:prstGeom prst="ellipse">
            <a:avLst/>
          </a:prstGeom>
          <a:ln w="25400">
            <a:solidFill>
              <a:schemeClr val="accent1"/>
            </a:solidFill>
          </a:ln>
        </p:spPr>
        <p:txBody>
          <a:bodyPr/>
          <a:lstStyle>
            <a:lvl1pPr>
              <a:defRPr sz="2000"/>
            </a:lvl1pPr>
          </a:lstStyle>
          <a:p>
            <a:endParaRPr lang="uk-UA"/>
          </a:p>
        </p:txBody>
      </p:sp>
      <p:sp>
        <p:nvSpPr>
          <p:cNvPr id="12" name="Picture Placeholder 12"/>
          <p:cNvSpPr>
            <a:spLocks noGrp="1"/>
          </p:cNvSpPr>
          <p:nvPr>
            <p:ph type="pic" sz="quarter" idx="13"/>
          </p:nvPr>
        </p:nvSpPr>
        <p:spPr>
          <a:xfrm>
            <a:off x="9811512" y="2935224"/>
            <a:ext cx="1591056" cy="1591056"/>
          </a:xfrm>
          <a:prstGeom prst="ellipse">
            <a:avLst/>
          </a:prstGeom>
          <a:ln w="25400">
            <a:solidFill>
              <a:schemeClr val="accent1"/>
            </a:solidFill>
          </a:ln>
        </p:spPr>
        <p:txBody>
          <a:bodyPr/>
          <a:lstStyle>
            <a:lvl1pPr>
              <a:defRPr sz="2000"/>
            </a:lvl1pPr>
          </a:lstStyle>
          <a:p>
            <a:endParaRPr lang="uk-UA"/>
          </a:p>
        </p:txBody>
      </p:sp>
      <p:sp>
        <p:nvSpPr>
          <p:cNvPr id="13" name="Picture Placeholder 12"/>
          <p:cNvSpPr>
            <a:spLocks noGrp="1"/>
          </p:cNvSpPr>
          <p:nvPr>
            <p:ph type="pic" sz="quarter" idx="14"/>
          </p:nvPr>
        </p:nvSpPr>
        <p:spPr>
          <a:xfrm>
            <a:off x="9811512" y="5981700"/>
            <a:ext cx="1591056" cy="1591056"/>
          </a:xfrm>
          <a:prstGeom prst="ellipse">
            <a:avLst/>
          </a:prstGeom>
          <a:ln w="25400">
            <a:solidFill>
              <a:schemeClr val="accent1"/>
            </a:solidFill>
          </a:ln>
        </p:spPr>
        <p:txBody>
          <a:bodyPr/>
          <a:lstStyle>
            <a:lvl1pPr>
              <a:defRPr sz="2000"/>
            </a:lvl1pPr>
          </a:lstStyle>
          <a:p>
            <a:endParaRPr lang="uk-UA"/>
          </a:p>
        </p:txBody>
      </p:sp>
    </p:spTree>
    <p:extLst>
      <p:ext uri="{BB962C8B-B14F-4D97-AF65-F5344CB8AC3E}">
        <p14:creationId xmlns:p14="http://schemas.microsoft.com/office/powerpoint/2010/main" val="3346357977"/>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EAM OPT-6">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286000" y="2404872"/>
            <a:ext cx="1828800" cy="1828800"/>
          </a:xfrm>
          <a:prstGeom prst="rect">
            <a:avLst/>
          </a:prstGeom>
        </p:spPr>
        <p:txBody>
          <a:bodyPr/>
          <a:lstStyle>
            <a:lvl1pPr>
              <a:defRPr sz="2000"/>
            </a:lvl1pPr>
          </a:lstStyle>
          <a:p>
            <a:endParaRPr lang="uk-UA"/>
          </a:p>
        </p:txBody>
      </p:sp>
      <p:sp>
        <p:nvSpPr>
          <p:cNvPr id="10" name="Picture Placeholder 5"/>
          <p:cNvSpPr>
            <a:spLocks noGrp="1"/>
          </p:cNvSpPr>
          <p:nvPr>
            <p:ph type="pic" sz="quarter" idx="12"/>
          </p:nvPr>
        </p:nvSpPr>
        <p:spPr>
          <a:xfrm>
            <a:off x="2286000" y="4233672"/>
            <a:ext cx="1828800" cy="1828800"/>
          </a:xfrm>
          <a:prstGeom prst="rect">
            <a:avLst/>
          </a:prstGeom>
        </p:spPr>
        <p:txBody>
          <a:bodyPr/>
          <a:lstStyle>
            <a:lvl1pPr>
              <a:defRPr sz="2000"/>
            </a:lvl1pPr>
          </a:lstStyle>
          <a:p>
            <a:endParaRPr lang="uk-UA"/>
          </a:p>
        </p:txBody>
      </p:sp>
      <p:sp>
        <p:nvSpPr>
          <p:cNvPr id="11" name="Picture Placeholder 5"/>
          <p:cNvSpPr>
            <a:spLocks noGrp="1"/>
          </p:cNvSpPr>
          <p:nvPr>
            <p:ph type="pic" sz="quarter" idx="13"/>
          </p:nvPr>
        </p:nvSpPr>
        <p:spPr>
          <a:xfrm>
            <a:off x="2286000" y="6062472"/>
            <a:ext cx="1828800" cy="1828800"/>
          </a:xfrm>
          <a:prstGeom prst="rect">
            <a:avLst/>
          </a:prstGeom>
        </p:spPr>
        <p:txBody>
          <a:bodyPr/>
          <a:lstStyle>
            <a:lvl1pPr>
              <a:defRPr sz="2000"/>
            </a:lvl1pPr>
          </a:lstStyle>
          <a:p>
            <a:endParaRPr lang="uk-UA"/>
          </a:p>
        </p:txBody>
      </p:sp>
      <p:sp>
        <p:nvSpPr>
          <p:cNvPr id="12" name="Picture Placeholder 5"/>
          <p:cNvSpPr>
            <a:spLocks noGrp="1"/>
          </p:cNvSpPr>
          <p:nvPr>
            <p:ph type="pic" sz="quarter" idx="14"/>
          </p:nvPr>
        </p:nvSpPr>
        <p:spPr>
          <a:xfrm>
            <a:off x="4114800" y="2404872"/>
            <a:ext cx="1828800" cy="1828800"/>
          </a:xfrm>
          <a:prstGeom prst="rect">
            <a:avLst/>
          </a:prstGeom>
        </p:spPr>
        <p:txBody>
          <a:bodyPr/>
          <a:lstStyle>
            <a:lvl1pPr>
              <a:defRPr sz="2000"/>
            </a:lvl1pPr>
          </a:lstStyle>
          <a:p>
            <a:endParaRPr lang="uk-UA"/>
          </a:p>
        </p:txBody>
      </p:sp>
      <p:sp>
        <p:nvSpPr>
          <p:cNvPr id="14" name="Picture Placeholder 5"/>
          <p:cNvSpPr>
            <a:spLocks noGrp="1"/>
          </p:cNvSpPr>
          <p:nvPr>
            <p:ph type="pic" sz="quarter" idx="16"/>
          </p:nvPr>
        </p:nvSpPr>
        <p:spPr>
          <a:xfrm>
            <a:off x="4114800" y="6062472"/>
            <a:ext cx="1828800" cy="1828800"/>
          </a:xfrm>
          <a:prstGeom prst="rect">
            <a:avLst/>
          </a:prstGeom>
        </p:spPr>
        <p:txBody>
          <a:bodyPr/>
          <a:lstStyle>
            <a:lvl1pPr>
              <a:defRPr sz="2000"/>
            </a:lvl1pPr>
          </a:lstStyle>
          <a:p>
            <a:endParaRPr lang="uk-UA"/>
          </a:p>
        </p:txBody>
      </p:sp>
      <p:sp>
        <p:nvSpPr>
          <p:cNvPr id="15" name="Picture Placeholder 5"/>
          <p:cNvSpPr>
            <a:spLocks noGrp="1"/>
          </p:cNvSpPr>
          <p:nvPr>
            <p:ph type="pic" sz="quarter" idx="17"/>
          </p:nvPr>
        </p:nvSpPr>
        <p:spPr>
          <a:xfrm>
            <a:off x="5943600" y="2404872"/>
            <a:ext cx="1828800" cy="1828800"/>
          </a:xfrm>
          <a:prstGeom prst="rect">
            <a:avLst/>
          </a:prstGeom>
        </p:spPr>
        <p:txBody>
          <a:bodyPr/>
          <a:lstStyle>
            <a:lvl1pPr>
              <a:defRPr sz="2000"/>
            </a:lvl1pPr>
          </a:lstStyle>
          <a:p>
            <a:endParaRPr lang="uk-UA"/>
          </a:p>
        </p:txBody>
      </p:sp>
      <p:sp>
        <p:nvSpPr>
          <p:cNvPr id="16" name="Picture Placeholder 5"/>
          <p:cNvSpPr>
            <a:spLocks noGrp="1"/>
          </p:cNvSpPr>
          <p:nvPr>
            <p:ph type="pic" sz="quarter" idx="18"/>
          </p:nvPr>
        </p:nvSpPr>
        <p:spPr>
          <a:xfrm>
            <a:off x="5943600" y="4233672"/>
            <a:ext cx="1828800" cy="1828800"/>
          </a:xfrm>
          <a:prstGeom prst="rect">
            <a:avLst/>
          </a:prstGeom>
        </p:spPr>
        <p:txBody>
          <a:bodyPr/>
          <a:lstStyle>
            <a:lvl1pPr>
              <a:defRPr sz="2000"/>
            </a:lvl1pPr>
          </a:lstStyle>
          <a:p>
            <a:endParaRPr lang="uk-UA"/>
          </a:p>
        </p:txBody>
      </p:sp>
      <p:sp>
        <p:nvSpPr>
          <p:cNvPr id="17" name="Picture Placeholder 5"/>
          <p:cNvSpPr>
            <a:spLocks noGrp="1"/>
          </p:cNvSpPr>
          <p:nvPr>
            <p:ph type="pic" sz="quarter" idx="19"/>
          </p:nvPr>
        </p:nvSpPr>
        <p:spPr>
          <a:xfrm>
            <a:off x="5943600" y="6062472"/>
            <a:ext cx="1828800" cy="1828800"/>
          </a:xfrm>
          <a:prstGeom prst="rect">
            <a:avLst/>
          </a:prstGeom>
        </p:spPr>
        <p:txBody>
          <a:bodyPr/>
          <a:lstStyle>
            <a:lvl1pPr>
              <a:defRPr sz="2000"/>
            </a:lvl1pPr>
          </a:lstStyle>
          <a:p>
            <a:endParaRPr lang="uk-UA"/>
          </a:p>
        </p:txBody>
      </p:sp>
    </p:spTree>
    <p:extLst>
      <p:ext uri="{BB962C8B-B14F-4D97-AF65-F5344CB8AC3E}">
        <p14:creationId xmlns:p14="http://schemas.microsoft.com/office/powerpoint/2010/main" val="3897334360"/>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ULL BACKGROUND IMAGE">
    <p:spTree>
      <p:nvGrpSpPr>
        <p:cNvPr id="1" name=""/>
        <p:cNvGrpSpPr/>
        <p:nvPr/>
      </p:nvGrpSpPr>
      <p:grpSpPr>
        <a:xfrm>
          <a:off x="0" y="0"/>
          <a:ext cx="0" cy="0"/>
          <a:chOff x="0" y="0"/>
          <a:chExt cx="0" cy="0"/>
        </a:xfrm>
      </p:grpSpPr>
      <p:sp>
        <p:nvSpPr>
          <p:cNvPr id="2" name="Picture Placeholder 2"/>
          <p:cNvSpPr>
            <a:spLocks noGrp="1"/>
          </p:cNvSpPr>
          <p:nvPr>
            <p:ph type="pic" sz="quarter" idx="12"/>
          </p:nvPr>
        </p:nvSpPr>
        <p:spPr>
          <a:xfrm>
            <a:off x="0" y="0"/>
            <a:ext cx="18288000" cy="10287000"/>
          </a:xfrm>
          <a:prstGeom prst="rect">
            <a:avLst/>
          </a:prstGeom>
        </p:spPr>
        <p:txBody>
          <a:bodyPr/>
          <a:lstStyle/>
          <a:p>
            <a:endParaRPr lang="uk-UA"/>
          </a:p>
        </p:txBody>
      </p:sp>
    </p:spTree>
    <p:extLst>
      <p:ext uri="{BB962C8B-B14F-4D97-AF65-F5344CB8AC3E}">
        <p14:creationId xmlns:p14="http://schemas.microsoft.com/office/powerpoint/2010/main" val="413604017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IMG-SLIDE OPT-1">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0" y="0"/>
            <a:ext cx="9144000" cy="10287000"/>
          </a:xfrm>
          <a:prstGeom prst="rect">
            <a:avLst/>
          </a:prstGeom>
        </p:spPr>
        <p:txBody>
          <a:bodyPr/>
          <a:lstStyle/>
          <a:p>
            <a:endParaRPr lang="uk-UA"/>
          </a:p>
        </p:txBody>
      </p:sp>
    </p:spTree>
    <p:extLst>
      <p:ext uri="{BB962C8B-B14F-4D97-AF65-F5344CB8AC3E}">
        <p14:creationId xmlns:p14="http://schemas.microsoft.com/office/powerpoint/2010/main" val="35164537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IMG-SLIDE OPT-2">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9144000" y="0"/>
            <a:ext cx="9144000" cy="10287000"/>
          </a:xfrm>
          <a:prstGeom prst="rect">
            <a:avLst/>
          </a:prstGeom>
        </p:spPr>
        <p:txBody>
          <a:bodyPr/>
          <a:lstStyle/>
          <a:p>
            <a:endParaRPr lang="uk-UA"/>
          </a:p>
        </p:txBody>
      </p:sp>
    </p:spTree>
    <p:extLst>
      <p:ext uri="{BB962C8B-B14F-4D97-AF65-F5344CB8AC3E}">
        <p14:creationId xmlns:p14="http://schemas.microsoft.com/office/powerpoint/2010/main" val="1330331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EFAULT SLIDE">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1696298120"/>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IMG-SLIDE OPT-3">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3" name="Picture Placeholder 12"/>
          <p:cNvSpPr>
            <a:spLocks noGrp="1"/>
          </p:cNvSpPr>
          <p:nvPr>
            <p:ph type="pic" sz="quarter" idx="11"/>
          </p:nvPr>
        </p:nvSpPr>
        <p:spPr>
          <a:xfrm>
            <a:off x="3273552" y="2779776"/>
            <a:ext cx="1444752" cy="1444752"/>
          </a:xfrm>
          <a:prstGeom prst="ellipse">
            <a:avLst/>
          </a:prstGeom>
          <a:ln w="25400">
            <a:solidFill>
              <a:schemeClr val="accent1"/>
            </a:solidFill>
          </a:ln>
        </p:spPr>
        <p:txBody>
          <a:bodyPr/>
          <a:lstStyle>
            <a:lvl1pPr>
              <a:defRPr sz="2000"/>
            </a:lvl1pPr>
          </a:lstStyle>
          <a:p>
            <a:endParaRPr lang="uk-UA"/>
          </a:p>
        </p:txBody>
      </p:sp>
      <p:sp>
        <p:nvSpPr>
          <p:cNvPr id="14" name="Picture Placeholder 12"/>
          <p:cNvSpPr>
            <a:spLocks noGrp="1"/>
          </p:cNvSpPr>
          <p:nvPr>
            <p:ph type="pic" sz="quarter" idx="12"/>
          </p:nvPr>
        </p:nvSpPr>
        <p:spPr>
          <a:xfrm>
            <a:off x="13780008" y="5779008"/>
            <a:ext cx="1444752" cy="1444752"/>
          </a:xfrm>
          <a:prstGeom prst="ellipse">
            <a:avLst/>
          </a:prstGeom>
          <a:ln w="25400">
            <a:solidFill>
              <a:schemeClr val="accent1"/>
            </a:solidFill>
          </a:ln>
        </p:spPr>
        <p:txBody>
          <a:bodyPr/>
          <a:lstStyle>
            <a:lvl1pPr>
              <a:defRPr sz="2000"/>
            </a:lvl1pPr>
          </a:lstStyle>
          <a:p>
            <a:endParaRPr lang="uk-UA"/>
          </a:p>
        </p:txBody>
      </p:sp>
    </p:spTree>
    <p:extLst>
      <p:ext uri="{BB962C8B-B14F-4D97-AF65-F5344CB8AC3E}">
        <p14:creationId xmlns:p14="http://schemas.microsoft.com/office/powerpoint/2010/main" val="162653937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IMG-SLIDE OPT-5">
    <p:spTree>
      <p:nvGrpSpPr>
        <p:cNvPr id="1" name=""/>
        <p:cNvGrpSpPr/>
        <p:nvPr/>
      </p:nvGrpSpPr>
      <p:grpSpPr>
        <a:xfrm>
          <a:off x="0" y="0"/>
          <a:ext cx="0" cy="0"/>
          <a:chOff x="0" y="0"/>
          <a:chExt cx="0" cy="0"/>
        </a:xfrm>
      </p:grpSpPr>
      <p:sp>
        <p:nvSpPr>
          <p:cNvPr id="11" name="Picture Placeholder 5"/>
          <p:cNvSpPr>
            <a:spLocks noGrp="1"/>
          </p:cNvSpPr>
          <p:nvPr>
            <p:ph type="pic" sz="quarter" idx="11"/>
          </p:nvPr>
        </p:nvSpPr>
        <p:spPr>
          <a:xfrm>
            <a:off x="7772400" y="2093976"/>
            <a:ext cx="2743200" cy="2743200"/>
          </a:xfrm>
          <a:prstGeom prst="ellipse">
            <a:avLst/>
          </a:prstGeom>
          <a:ln w="25400">
            <a:solidFill>
              <a:schemeClr val="accent1"/>
            </a:solidFill>
          </a:ln>
        </p:spPr>
        <p:txBody>
          <a:bodyPr/>
          <a:lstStyle>
            <a:lvl1pPr>
              <a:defRPr sz="2000"/>
            </a:lvl1pPr>
          </a:lstStyle>
          <a:p>
            <a:endParaRPr lang="uk-UA"/>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3894117972"/>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IMG-SLIDE OPT-4">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1499616" y="3346704"/>
            <a:ext cx="3593592" cy="3593592"/>
          </a:xfrm>
          <a:prstGeom prst="rect">
            <a:avLst/>
          </a:prstGeom>
        </p:spPr>
        <p:txBody>
          <a:bodyPr/>
          <a:lstStyle/>
          <a:p>
            <a:endParaRPr lang="uk-UA"/>
          </a:p>
        </p:txBody>
      </p:sp>
    </p:spTree>
    <p:extLst>
      <p:ext uri="{BB962C8B-B14F-4D97-AF65-F5344CB8AC3E}">
        <p14:creationId xmlns:p14="http://schemas.microsoft.com/office/powerpoint/2010/main" val="253268737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IMG-SLIDE OPT-6">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0" y="2400300"/>
            <a:ext cx="18288000" cy="5486400"/>
          </a:xfrm>
          <a:prstGeom prst="rect">
            <a:avLst/>
          </a:prstGeom>
        </p:spPr>
        <p:txBody>
          <a:bodyPr/>
          <a:lstStyle/>
          <a:p>
            <a:endParaRPr lang="uk-UA"/>
          </a:p>
        </p:txBody>
      </p:sp>
    </p:spTree>
    <p:extLst>
      <p:ext uri="{BB962C8B-B14F-4D97-AF65-F5344CB8AC3E}">
        <p14:creationId xmlns:p14="http://schemas.microsoft.com/office/powerpoint/2010/main" val="107913603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IMG-SLIDE OPT-7">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9144000" y="2400300"/>
            <a:ext cx="9144000" cy="5486400"/>
          </a:xfrm>
          <a:prstGeom prst="rect">
            <a:avLst/>
          </a:prstGeom>
        </p:spPr>
        <p:txBody>
          <a:bodyPr/>
          <a:lstStyle/>
          <a:p>
            <a:endParaRPr lang="uk-UA"/>
          </a:p>
        </p:txBody>
      </p:sp>
    </p:spTree>
    <p:extLst>
      <p:ext uri="{BB962C8B-B14F-4D97-AF65-F5344CB8AC3E}">
        <p14:creationId xmlns:p14="http://schemas.microsoft.com/office/powerpoint/2010/main" val="1891970580"/>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IMG-SLIDE OPT-8">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0" y="2400300"/>
            <a:ext cx="9144000" cy="5486400"/>
          </a:xfrm>
          <a:prstGeom prst="rect">
            <a:avLst/>
          </a:prstGeom>
        </p:spPr>
        <p:txBody>
          <a:bodyPr/>
          <a:lstStyle/>
          <a:p>
            <a:endParaRPr lang="uk-UA"/>
          </a:p>
        </p:txBody>
      </p:sp>
    </p:spTree>
    <p:extLst>
      <p:ext uri="{BB962C8B-B14F-4D97-AF65-F5344CB8AC3E}">
        <p14:creationId xmlns:p14="http://schemas.microsoft.com/office/powerpoint/2010/main" val="208934818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2_IMG-SLIDE 9">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9144000" y="0"/>
            <a:ext cx="9144000" cy="10287000"/>
          </a:xfrm>
          <a:prstGeom prst="rect">
            <a:avLst/>
          </a:prstGeom>
        </p:spPr>
        <p:txBody>
          <a:bodyPr/>
          <a:lstStyle/>
          <a:p>
            <a:endParaRPr lang="uk-UA"/>
          </a:p>
        </p:txBody>
      </p:sp>
      <p:cxnSp>
        <p:nvCxnSpPr>
          <p:cNvPr id="4" name="Straight Connector 3"/>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5"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38349509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IMG-SLIDE OPT-10">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0" y="0"/>
            <a:ext cx="9144000" cy="10287000"/>
          </a:xfrm>
          <a:prstGeom prst="rect">
            <a:avLst/>
          </a:prstGeom>
        </p:spPr>
        <p:txBody>
          <a:bodyPr/>
          <a:lstStyle/>
          <a:p>
            <a:endParaRPr lang="uk-UA"/>
          </a:p>
        </p:txBody>
      </p:sp>
      <p:cxnSp>
        <p:nvCxnSpPr>
          <p:cNvPr id="4" name="Straight Connector 3"/>
          <p:cNvCxnSpPr/>
          <p:nvPr userDrawn="1"/>
        </p:nvCxnSpPr>
        <p:spPr>
          <a:xfrm>
            <a:off x="98869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5" name="Title 7"/>
          <p:cNvSpPr>
            <a:spLocks noGrp="1"/>
          </p:cNvSpPr>
          <p:nvPr>
            <p:ph type="title" hasCustomPrompt="1"/>
          </p:nvPr>
        </p:nvSpPr>
        <p:spPr>
          <a:xfrm>
            <a:off x="100584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10996930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DEVICES OPT-1">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606040" y="3255264"/>
            <a:ext cx="2542032" cy="4526280"/>
          </a:xfrm>
          <a:prstGeom prst="rect">
            <a:avLst/>
          </a:prstGeom>
        </p:spPr>
        <p:txBody>
          <a:bodyPr/>
          <a:lstStyle/>
          <a:p>
            <a:endParaRPr lang="uk-UA"/>
          </a:p>
        </p:txBody>
      </p:sp>
    </p:spTree>
    <p:extLst>
      <p:ext uri="{BB962C8B-B14F-4D97-AF65-F5344CB8AC3E}">
        <p14:creationId xmlns:p14="http://schemas.microsoft.com/office/powerpoint/2010/main" val="320571165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DEVICES OPT-2">
    <p:spTree>
      <p:nvGrpSpPr>
        <p:cNvPr id="1" name=""/>
        <p:cNvGrpSpPr/>
        <p:nvPr/>
      </p:nvGrpSpPr>
      <p:grpSpPr>
        <a:xfrm>
          <a:off x="0" y="0"/>
          <a:ext cx="0" cy="0"/>
          <a:chOff x="0" y="0"/>
          <a:chExt cx="0" cy="0"/>
        </a:xfrm>
      </p:grpSpPr>
      <p:sp>
        <p:nvSpPr>
          <p:cNvPr id="12" name="Picture Placeholder 5"/>
          <p:cNvSpPr>
            <a:spLocks noGrp="1"/>
          </p:cNvSpPr>
          <p:nvPr>
            <p:ph type="pic" sz="quarter" idx="13"/>
          </p:nvPr>
        </p:nvSpPr>
        <p:spPr>
          <a:xfrm>
            <a:off x="5138928" y="3648456"/>
            <a:ext cx="2075688" cy="3758184"/>
          </a:xfrm>
          <a:prstGeom prst="rect">
            <a:avLst/>
          </a:prstGeom>
        </p:spPr>
        <p:txBody>
          <a:bodyPr/>
          <a:lstStyle/>
          <a:p>
            <a:endParaRPr lang="uk-UA"/>
          </a:p>
        </p:txBody>
      </p:sp>
      <p:sp>
        <p:nvSpPr>
          <p:cNvPr id="10" name="Picture Placeholder 5"/>
          <p:cNvSpPr>
            <a:spLocks noGrp="1"/>
          </p:cNvSpPr>
          <p:nvPr>
            <p:ph type="pic" sz="quarter" idx="12"/>
          </p:nvPr>
        </p:nvSpPr>
        <p:spPr>
          <a:xfrm>
            <a:off x="1563624" y="3648456"/>
            <a:ext cx="2075688" cy="3758184"/>
          </a:xfrm>
          <a:prstGeom prst="rect">
            <a:avLst/>
          </a:prstGeom>
        </p:spPr>
        <p:txBody>
          <a:bodyPr/>
          <a:lstStyle/>
          <a:p>
            <a:endParaRPr lang="uk-UA"/>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3163824" y="3355848"/>
            <a:ext cx="2423160" cy="4315968"/>
          </a:xfrm>
          <a:prstGeom prst="rect">
            <a:avLst/>
          </a:prstGeom>
        </p:spPr>
        <p:txBody>
          <a:bodyPr/>
          <a:lstStyle/>
          <a:p>
            <a:endParaRPr lang="uk-UA"/>
          </a:p>
        </p:txBody>
      </p:sp>
    </p:spTree>
    <p:extLst>
      <p:ext uri="{BB962C8B-B14F-4D97-AF65-F5344CB8AC3E}">
        <p14:creationId xmlns:p14="http://schemas.microsoft.com/office/powerpoint/2010/main" val="2813172478"/>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and LOGO">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252094298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DEVICES OPT-3">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606040" y="2999232"/>
            <a:ext cx="3730752" cy="4983480"/>
          </a:xfrm>
          <a:prstGeom prst="rect">
            <a:avLst/>
          </a:prstGeom>
        </p:spPr>
        <p:txBody>
          <a:bodyPr/>
          <a:lstStyle/>
          <a:p>
            <a:endParaRPr lang="uk-UA"/>
          </a:p>
        </p:txBody>
      </p:sp>
    </p:spTree>
    <p:extLst>
      <p:ext uri="{BB962C8B-B14F-4D97-AF65-F5344CB8AC3E}">
        <p14:creationId xmlns:p14="http://schemas.microsoft.com/office/powerpoint/2010/main" val="4188229608"/>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DEVICES OPT-4">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651760" y="2990088"/>
            <a:ext cx="6400800" cy="3941064"/>
          </a:xfrm>
          <a:prstGeom prst="rect">
            <a:avLst/>
          </a:prstGeom>
        </p:spPr>
        <p:txBody>
          <a:bodyPr/>
          <a:lstStyle/>
          <a:p>
            <a:endParaRPr lang="uk-UA"/>
          </a:p>
        </p:txBody>
      </p:sp>
    </p:spTree>
    <p:extLst>
      <p:ext uri="{BB962C8B-B14F-4D97-AF65-F5344CB8AC3E}">
        <p14:creationId xmlns:p14="http://schemas.microsoft.com/office/powerpoint/2010/main" val="426477975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DEVICES OPT-5">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3438144" y="3054096"/>
            <a:ext cx="5276088" cy="3255264"/>
          </a:xfrm>
          <a:prstGeom prst="rect">
            <a:avLst/>
          </a:prstGeom>
        </p:spPr>
        <p:txBody>
          <a:bodyPr/>
          <a:lstStyle/>
          <a:p>
            <a:endParaRPr lang="uk-UA"/>
          </a:p>
        </p:txBody>
      </p:sp>
    </p:spTree>
    <p:extLst>
      <p:ext uri="{BB962C8B-B14F-4D97-AF65-F5344CB8AC3E}">
        <p14:creationId xmlns:p14="http://schemas.microsoft.com/office/powerpoint/2010/main" val="2647077449"/>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DEVICES OPT-6">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121408" y="2953512"/>
            <a:ext cx="6519672" cy="3730752"/>
          </a:xfrm>
          <a:prstGeom prst="rect">
            <a:avLst/>
          </a:prstGeom>
        </p:spPr>
        <p:txBody>
          <a:bodyPr/>
          <a:lstStyle/>
          <a:p>
            <a:endParaRPr lang="uk-UA"/>
          </a:p>
        </p:txBody>
      </p:sp>
    </p:spTree>
    <p:extLst>
      <p:ext uri="{BB962C8B-B14F-4D97-AF65-F5344CB8AC3E}">
        <p14:creationId xmlns:p14="http://schemas.microsoft.com/office/powerpoint/2010/main" val="166257686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DEVICES OPT-7">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002536" y="2788920"/>
            <a:ext cx="7178040" cy="4105656"/>
          </a:xfrm>
          <a:prstGeom prst="rect">
            <a:avLst/>
          </a:prstGeom>
        </p:spPr>
        <p:txBody>
          <a:bodyPr/>
          <a:lstStyle/>
          <a:p>
            <a:endParaRPr lang="uk-UA"/>
          </a:p>
        </p:txBody>
      </p:sp>
    </p:spTree>
    <p:extLst>
      <p:ext uri="{BB962C8B-B14F-4D97-AF65-F5344CB8AC3E}">
        <p14:creationId xmlns:p14="http://schemas.microsoft.com/office/powerpoint/2010/main" val="226213430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DEVICES OPT-8">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2"/>
          <p:cNvSpPr>
            <a:spLocks noGrp="1"/>
          </p:cNvSpPr>
          <p:nvPr>
            <p:ph type="pic" sz="quarter" idx="12"/>
          </p:nvPr>
        </p:nvSpPr>
        <p:spPr>
          <a:xfrm>
            <a:off x="5961888" y="2441448"/>
            <a:ext cx="5705856" cy="3246120"/>
          </a:xfrm>
          <a:prstGeom prst="rect">
            <a:avLst/>
          </a:prstGeom>
        </p:spPr>
        <p:txBody>
          <a:bodyPr/>
          <a:lstStyle>
            <a:lvl1pPr>
              <a:defRPr sz="2000"/>
            </a:lvl1pPr>
          </a:lstStyle>
          <a:p>
            <a:endParaRPr lang="uk-UA"/>
          </a:p>
        </p:txBody>
      </p:sp>
      <p:sp>
        <p:nvSpPr>
          <p:cNvPr id="11" name="Picture Placeholder 2"/>
          <p:cNvSpPr>
            <a:spLocks noGrp="1"/>
          </p:cNvSpPr>
          <p:nvPr>
            <p:ph type="pic" sz="quarter" idx="13"/>
          </p:nvPr>
        </p:nvSpPr>
        <p:spPr>
          <a:xfrm>
            <a:off x="3657600" y="5753100"/>
            <a:ext cx="685800" cy="1216152"/>
          </a:xfrm>
          <a:prstGeom prst="rect">
            <a:avLst/>
          </a:prstGeom>
        </p:spPr>
        <p:txBody>
          <a:bodyPr/>
          <a:lstStyle>
            <a:lvl1pPr>
              <a:defRPr sz="1200"/>
            </a:lvl1pPr>
          </a:lstStyle>
          <a:p>
            <a:endParaRPr lang="uk-UA"/>
          </a:p>
        </p:txBody>
      </p:sp>
      <p:sp>
        <p:nvSpPr>
          <p:cNvPr id="12" name="Picture Placeholder 2"/>
          <p:cNvSpPr>
            <a:spLocks noGrp="1"/>
          </p:cNvSpPr>
          <p:nvPr>
            <p:ph type="pic" sz="quarter" idx="14"/>
          </p:nvPr>
        </p:nvSpPr>
        <p:spPr>
          <a:xfrm>
            <a:off x="4690872" y="4754880"/>
            <a:ext cx="1645920" cy="2176272"/>
          </a:xfrm>
          <a:prstGeom prst="rect">
            <a:avLst/>
          </a:prstGeom>
        </p:spPr>
        <p:txBody>
          <a:bodyPr/>
          <a:lstStyle>
            <a:lvl1pPr>
              <a:defRPr sz="1200"/>
            </a:lvl1pPr>
          </a:lstStyle>
          <a:p>
            <a:endParaRPr lang="uk-UA"/>
          </a:p>
        </p:txBody>
      </p:sp>
      <p:sp>
        <p:nvSpPr>
          <p:cNvPr id="13" name="Picture Placeholder 2"/>
          <p:cNvSpPr>
            <a:spLocks noGrp="1"/>
          </p:cNvSpPr>
          <p:nvPr>
            <p:ph type="pic" sz="quarter" idx="15"/>
          </p:nvPr>
        </p:nvSpPr>
        <p:spPr>
          <a:xfrm>
            <a:off x="11055096" y="4334256"/>
            <a:ext cx="3886200" cy="2404872"/>
          </a:xfrm>
          <a:prstGeom prst="rect">
            <a:avLst/>
          </a:prstGeom>
        </p:spPr>
        <p:txBody>
          <a:bodyPr/>
          <a:lstStyle>
            <a:lvl1pPr>
              <a:defRPr sz="1200"/>
            </a:lvl1pPr>
          </a:lstStyle>
          <a:p>
            <a:endParaRPr lang="uk-UA"/>
          </a:p>
        </p:txBody>
      </p:sp>
    </p:spTree>
    <p:extLst>
      <p:ext uri="{BB962C8B-B14F-4D97-AF65-F5344CB8AC3E}">
        <p14:creationId xmlns:p14="http://schemas.microsoft.com/office/powerpoint/2010/main" val="2009179937"/>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DEVICES OPT-9">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807208" y="3200400"/>
            <a:ext cx="3886200" cy="3886200"/>
          </a:xfrm>
          <a:prstGeom prst="rect">
            <a:avLst/>
          </a:prstGeom>
          <a:effectLst>
            <a:outerShdw blurRad="292100" dist="38100" dir="5400000" algn="t" rotWithShape="0">
              <a:schemeClr val="accent1">
                <a:alpha val="67000"/>
              </a:schemeClr>
            </a:outerShdw>
          </a:effectLst>
        </p:spPr>
        <p:txBody>
          <a:bodyPr/>
          <a:lstStyle/>
          <a:p>
            <a:endParaRPr lang="uk-UA"/>
          </a:p>
        </p:txBody>
      </p:sp>
    </p:spTree>
    <p:extLst>
      <p:ext uri="{BB962C8B-B14F-4D97-AF65-F5344CB8AC3E}">
        <p14:creationId xmlns:p14="http://schemas.microsoft.com/office/powerpoint/2010/main" val="1337995374"/>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DEVICES OPT-11">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5"/>
          <p:cNvSpPr>
            <a:spLocks noGrp="1"/>
          </p:cNvSpPr>
          <p:nvPr>
            <p:ph type="pic" sz="quarter" idx="11"/>
          </p:nvPr>
        </p:nvSpPr>
        <p:spPr>
          <a:xfrm>
            <a:off x="1929384" y="3218688"/>
            <a:ext cx="2423160" cy="4315968"/>
          </a:xfrm>
          <a:prstGeom prst="rect">
            <a:avLst/>
          </a:prstGeom>
        </p:spPr>
        <p:txBody>
          <a:bodyPr/>
          <a:lstStyle/>
          <a:p>
            <a:endParaRPr lang="uk-UA"/>
          </a:p>
        </p:txBody>
      </p:sp>
    </p:spTree>
    <p:extLst>
      <p:ext uri="{BB962C8B-B14F-4D97-AF65-F5344CB8AC3E}">
        <p14:creationId xmlns:p14="http://schemas.microsoft.com/office/powerpoint/2010/main" val="271615018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DEVICES OPT-12">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5"/>
          <p:cNvSpPr>
            <a:spLocks noGrp="1"/>
          </p:cNvSpPr>
          <p:nvPr>
            <p:ph type="pic" sz="quarter" idx="11"/>
          </p:nvPr>
        </p:nvSpPr>
        <p:spPr>
          <a:xfrm>
            <a:off x="1901952" y="3584448"/>
            <a:ext cx="2194560" cy="3886200"/>
          </a:xfrm>
          <a:prstGeom prst="rect">
            <a:avLst/>
          </a:prstGeom>
        </p:spPr>
        <p:txBody>
          <a:bodyPr/>
          <a:lstStyle/>
          <a:p>
            <a:endParaRPr lang="uk-UA"/>
          </a:p>
        </p:txBody>
      </p:sp>
      <p:sp>
        <p:nvSpPr>
          <p:cNvPr id="11" name="Picture Placeholder 5"/>
          <p:cNvSpPr>
            <a:spLocks noGrp="1"/>
          </p:cNvSpPr>
          <p:nvPr>
            <p:ph type="pic" sz="quarter" idx="12"/>
          </p:nvPr>
        </p:nvSpPr>
        <p:spPr>
          <a:xfrm>
            <a:off x="5468112" y="3584448"/>
            <a:ext cx="2194560" cy="3886200"/>
          </a:xfrm>
          <a:prstGeom prst="rect">
            <a:avLst/>
          </a:prstGeom>
        </p:spPr>
        <p:txBody>
          <a:bodyPr/>
          <a:lstStyle/>
          <a:p>
            <a:endParaRPr lang="uk-UA"/>
          </a:p>
        </p:txBody>
      </p:sp>
      <p:sp>
        <p:nvSpPr>
          <p:cNvPr id="12" name="Picture Placeholder 5"/>
          <p:cNvSpPr>
            <a:spLocks noGrp="1"/>
          </p:cNvSpPr>
          <p:nvPr>
            <p:ph type="pic" sz="quarter" idx="13"/>
          </p:nvPr>
        </p:nvSpPr>
        <p:spPr>
          <a:xfrm>
            <a:off x="3520440" y="3264408"/>
            <a:ext cx="2542032" cy="4526280"/>
          </a:xfrm>
          <a:prstGeom prst="rect">
            <a:avLst/>
          </a:prstGeom>
        </p:spPr>
        <p:txBody>
          <a:bodyPr/>
          <a:lstStyle/>
          <a:p>
            <a:endParaRPr lang="uk-UA"/>
          </a:p>
        </p:txBody>
      </p:sp>
    </p:spTree>
    <p:extLst>
      <p:ext uri="{BB962C8B-B14F-4D97-AF65-F5344CB8AC3E}">
        <p14:creationId xmlns:p14="http://schemas.microsoft.com/office/powerpoint/2010/main" val="3725685958"/>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DEVICES OPT-13">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5"/>
          <p:cNvSpPr>
            <a:spLocks noGrp="1"/>
          </p:cNvSpPr>
          <p:nvPr>
            <p:ph type="pic" sz="quarter" idx="11"/>
          </p:nvPr>
        </p:nvSpPr>
        <p:spPr>
          <a:xfrm>
            <a:off x="2624328" y="2990088"/>
            <a:ext cx="3730752" cy="4983480"/>
          </a:xfrm>
          <a:prstGeom prst="rect">
            <a:avLst/>
          </a:prstGeom>
        </p:spPr>
        <p:txBody>
          <a:bodyPr/>
          <a:lstStyle/>
          <a:p>
            <a:endParaRPr lang="uk-UA"/>
          </a:p>
        </p:txBody>
      </p:sp>
    </p:spTree>
    <p:extLst>
      <p:ext uri="{BB962C8B-B14F-4D97-AF65-F5344CB8AC3E}">
        <p14:creationId xmlns:p14="http://schemas.microsoft.com/office/powerpoint/2010/main" val="38155746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ARK TOP SLIDE">
    <p:spTree>
      <p:nvGrpSpPr>
        <p:cNvPr id="1" name=""/>
        <p:cNvGrpSpPr/>
        <p:nvPr/>
      </p:nvGrpSpPr>
      <p:grpSpPr>
        <a:xfrm>
          <a:off x="0" y="0"/>
          <a:ext cx="0" cy="0"/>
          <a:chOff x="0" y="0"/>
          <a:chExt cx="0" cy="0"/>
        </a:xfrm>
      </p:grpSpPr>
      <p:sp>
        <p:nvSpPr>
          <p:cNvPr id="3" name="Rectangle 2"/>
          <p:cNvSpPr/>
          <p:nvPr userDrawn="1"/>
        </p:nvSpPr>
        <p:spPr>
          <a:xfrm>
            <a:off x="0" y="0"/>
            <a:ext cx="18288000" cy="51435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388352149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DEVICES OPT-14">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p:nvPr>
        </p:nvSpPr>
        <p:spPr>
          <a:xfrm>
            <a:off x="876300" y="571411"/>
            <a:ext cx="5448300" cy="715581"/>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endParaRPr lang="uk-UA"/>
          </a:p>
        </p:txBody>
      </p:sp>
      <p:sp>
        <p:nvSpPr>
          <p:cNvPr id="10" name="Picture Placeholder 2"/>
          <p:cNvSpPr>
            <a:spLocks noGrp="1"/>
          </p:cNvSpPr>
          <p:nvPr>
            <p:ph type="pic" sz="quarter" idx="12"/>
          </p:nvPr>
        </p:nvSpPr>
        <p:spPr>
          <a:xfrm>
            <a:off x="5905500" y="2628900"/>
            <a:ext cx="6477000" cy="3962400"/>
          </a:xfrm>
          <a:prstGeom prst="rect">
            <a:avLst/>
          </a:prstGeom>
        </p:spPr>
        <p:txBody>
          <a:bodyPr/>
          <a:lstStyle>
            <a:lvl1pPr>
              <a:defRPr sz="2000"/>
            </a:lvl1pPr>
          </a:lstStyle>
          <a:p>
            <a:endParaRPr lang="uk-UA"/>
          </a:p>
        </p:txBody>
      </p:sp>
    </p:spTree>
    <p:extLst>
      <p:ext uri="{BB962C8B-B14F-4D97-AF65-F5344CB8AC3E}">
        <p14:creationId xmlns:p14="http://schemas.microsoft.com/office/powerpoint/2010/main" val="158286810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DEVICES OPT-15">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p:nvPr>
        </p:nvSpPr>
        <p:spPr>
          <a:xfrm>
            <a:off x="876300" y="571411"/>
            <a:ext cx="5448300" cy="715581"/>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endParaRPr lang="uk-UA"/>
          </a:p>
        </p:txBody>
      </p:sp>
      <p:sp>
        <p:nvSpPr>
          <p:cNvPr id="10" name="Picture Placeholder 2"/>
          <p:cNvSpPr>
            <a:spLocks noGrp="1"/>
          </p:cNvSpPr>
          <p:nvPr>
            <p:ph type="pic" sz="quarter" idx="12"/>
          </p:nvPr>
        </p:nvSpPr>
        <p:spPr>
          <a:xfrm>
            <a:off x="1655064" y="2788920"/>
            <a:ext cx="6967728" cy="3986784"/>
          </a:xfrm>
          <a:prstGeom prst="rect">
            <a:avLst/>
          </a:prstGeom>
        </p:spPr>
        <p:txBody>
          <a:bodyPr/>
          <a:lstStyle>
            <a:lvl1pPr>
              <a:defRPr sz="2000"/>
            </a:lvl1pPr>
          </a:lstStyle>
          <a:p>
            <a:endParaRPr lang="uk-UA"/>
          </a:p>
        </p:txBody>
      </p:sp>
    </p:spTree>
    <p:extLst>
      <p:ext uri="{BB962C8B-B14F-4D97-AF65-F5344CB8AC3E}">
        <p14:creationId xmlns:p14="http://schemas.microsoft.com/office/powerpoint/2010/main" val="1573097952"/>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DEVICES OPT-16">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9"/>
          <p:cNvSpPr>
            <a:spLocks noGrp="1"/>
          </p:cNvSpPr>
          <p:nvPr>
            <p:ph type="pic" sz="quarter" idx="11"/>
          </p:nvPr>
        </p:nvSpPr>
        <p:spPr>
          <a:xfrm>
            <a:off x="4846320" y="3200400"/>
            <a:ext cx="8622792" cy="4846320"/>
          </a:xfrm>
          <a:prstGeom prst="rect">
            <a:avLst/>
          </a:prstGeom>
        </p:spPr>
        <p:txBody>
          <a:bodyPr/>
          <a:lstStyle/>
          <a:p>
            <a:endParaRPr lang="uk-UA"/>
          </a:p>
        </p:txBody>
      </p:sp>
    </p:spTree>
    <p:extLst>
      <p:ext uri="{BB962C8B-B14F-4D97-AF65-F5344CB8AC3E}">
        <p14:creationId xmlns:p14="http://schemas.microsoft.com/office/powerpoint/2010/main" val="153085764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PORTFOLIO OPT-1">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987552" y="2478024"/>
            <a:ext cx="9052560" cy="5998464"/>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343734019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PORTFOLIO OPT-2">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2"/>
          <p:cNvSpPr>
            <a:spLocks noGrp="1"/>
          </p:cNvSpPr>
          <p:nvPr>
            <p:ph type="pic" sz="quarter" idx="12"/>
          </p:nvPr>
        </p:nvSpPr>
        <p:spPr>
          <a:xfrm>
            <a:off x="1371600" y="2400300"/>
            <a:ext cx="7315200" cy="5486400"/>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sp>
        <p:nvSpPr>
          <p:cNvPr id="11" name="Picture Placeholder 2"/>
          <p:cNvSpPr>
            <a:spLocks noGrp="1"/>
          </p:cNvSpPr>
          <p:nvPr>
            <p:ph type="pic" sz="quarter" idx="13"/>
          </p:nvPr>
        </p:nvSpPr>
        <p:spPr>
          <a:xfrm>
            <a:off x="9601200" y="2400300"/>
            <a:ext cx="7315200" cy="5486400"/>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spTree>
    <p:extLst>
      <p:ext uri="{BB962C8B-B14F-4D97-AF65-F5344CB8AC3E}">
        <p14:creationId xmlns:p14="http://schemas.microsoft.com/office/powerpoint/2010/main" val="347234858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PORTFOLIO OPT-3">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2"/>
          <p:cNvSpPr>
            <a:spLocks noGrp="1"/>
          </p:cNvSpPr>
          <p:nvPr>
            <p:ph type="pic" sz="quarter" idx="12"/>
          </p:nvPr>
        </p:nvSpPr>
        <p:spPr>
          <a:xfrm>
            <a:off x="1257300" y="2752623"/>
            <a:ext cx="5029200" cy="2743200"/>
          </a:xfrm>
          <a:prstGeom prst="rect">
            <a:avLst/>
          </a:prstGeom>
          <a:effectLst>
            <a:outerShdw blurRad="88900" dist="38100" dir="5400000" algn="t" rotWithShape="0">
              <a:prstClr val="black">
                <a:alpha val="67000"/>
              </a:prstClr>
            </a:outerShdw>
          </a:effectLst>
        </p:spPr>
        <p:txBody>
          <a:bodyPr/>
          <a:lstStyle>
            <a:lvl1pPr>
              <a:defRPr sz="2000"/>
            </a:lvl1pPr>
          </a:lstStyle>
          <a:p>
            <a:endParaRPr lang="uk-UA"/>
          </a:p>
        </p:txBody>
      </p:sp>
      <p:sp>
        <p:nvSpPr>
          <p:cNvPr id="11" name="Picture Placeholder 2"/>
          <p:cNvSpPr>
            <a:spLocks noGrp="1"/>
          </p:cNvSpPr>
          <p:nvPr>
            <p:ph type="pic" sz="quarter" idx="13"/>
          </p:nvPr>
        </p:nvSpPr>
        <p:spPr>
          <a:xfrm>
            <a:off x="12001500" y="2752623"/>
            <a:ext cx="5029200" cy="2743200"/>
          </a:xfrm>
          <a:prstGeom prst="rect">
            <a:avLst/>
          </a:prstGeom>
          <a:effectLst>
            <a:outerShdw blurRad="88900" dist="38100" dir="5400000" algn="t" rotWithShape="0">
              <a:prstClr val="black">
                <a:alpha val="67000"/>
              </a:prstClr>
            </a:outerShdw>
          </a:effectLst>
        </p:spPr>
        <p:txBody>
          <a:bodyPr/>
          <a:lstStyle>
            <a:lvl1pPr>
              <a:defRPr sz="2000"/>
            </a:lvl1pPr>
          </a:lstStyle>
          <a:p>
            <a:endParaRPr lang="uk-UA"/>
          </a:p>
        </p:txBody>
      </p:sp>
      <p:sp>
        <p:nvSpPr>
          <p:cNvPr id="12" name="Picture Placeholder 2"/>
          <p:cNvSpPr>
            <a:spLocks noGrp="1"/>
          </p:cNvSpPr>
          <p:nvPr>
            <p:ph type="pic" sz="quarter" idx="14"/>
          </p:nvPr>
        </p:nvSpPr>
        <p:spPr>
          <a:xfrm>
            <a:off x="6629400" y="2752623"/>
            <a:ext cx="5029200" cy="2743200"/>
          </a:xfrm>
          <a:prstGeom prst="rect">
            <a:avLst/>
          </a:prstGeom>
          <a:effectLst>
            <a:outerShdw blurRad="88900" dist="38100" dir="5400000" algn="t" rotWithShape="0">
              <a:prstClr val="black">
                <a:alpha val="67000"/>
              </a:prstClr>
            </a:outerShdw>
          </a:effectLst>
        </p:spPr>
        <p:txBody>
          <a:bodyPr/>
          <a:lstStyle>
            <a:lvl1pPr>
              <a:defRPr sz="2000"/>
            </a:lvl1pPr>
          </a:lstStyle>
          <a:p>
            <a:endParaRPr lang="uk-UA"/>
          </a:p>
        </p:txBody>
      </p:sp>
    </p:spTree>
    <p:extLst>
      <p:ext uri="{BB962C8B-B14F-4D97-AF65-F5344CB8AC3E}">
        <p14:creationId xmlns:p14="http://schemas.microsoft.com/office/powerpoint/2010/main" val="1916747259"/>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PORTFOLIO OPT-4">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3" name="Picture Placeholder 2"/>
          <p:cNvSpPr>
            <a:spLocks noGrp="1"/>
          </p:cNvSpPr>
          <p:nvPr>
            <p:ph type="pic" sz="quarter" idx="12"/>
          </p:nvPr>
        </p:nvSpPr>
        <p:spPr>
          <a:xfrm>
            <a:off x="1257300" y="2400300"/>
            <a:ext cx="5029200" cy="5029200"/>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sp>
        <p:nvSpPr>
          <p:cNvPr id="14" name="Picture Placeholder 2"/>
          <p:cNvSpPr>
            <a:spLocks noGrp="1"/>
          </p:cNvSpPr>
          <p:nvPr>
            <p:ph type="pic" sz="quarter" idx="13"/>
          </p:nvPr>
        </p:nvSpPr>
        <p:spPr>
          <a:xfrm>
            <a:off x="12001500" y="2400300"/>
            <a:ext cx="5029200" cy="5029200"/>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sp>
        <p:nvSpPr>
          <p:cNvPr id="15" name="Picture Placeholder 2"/>
          <p:cNvSpPr>
            <a:spLocks noGrp="1"/>
          </p:cNvSpPr>
          <p:nvPr>
            <p:ph type="pic" sz="quarter" idx="14"/>
          </p:nvPr>
        </p:nvSpPr>
        <p:spPr>
          <a:xfrm>
            <a:off x="6629400" y="2400300"/>
            <a:ext cx="5029200" cy="5029200"/>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spTree>
    <p:extLst>
      <p:ext uri="{BB962C8B-B14F-4D97-AF65-F5344CB8AC3E}">
        <p14:creationId xmlns:p14="http://schemas.microsoft.com/office/powerpoint/2010/main" val="140099839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PORTFOLIO OPT-5">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286000" y="2404872"/>
            <a:ext cx="1828800" cy="1828800"/>
          </a:xfrm>
          <a:prstGeom prst="rect">
            <a:avLst/>
          </a:prstGeom>
        </p:spPr>
        <p:txBody>
          <a:bodyPr/>
          <a:lstStyle>
            <a:lvl1pPr>
              <a:defRPr sz="2000"/>
            </a:lvl1pPr>
          </a:lstStyle>
          <a:p>
            <a:endParaRPr lang="uk-UA"/>
          </a:p>
        </p:txBody>
      </p:sp>
      <p:sp>
        <p:nvSpPr>
          <p:cNvPr id="10" name="Picture Placeholder 5"/>
          <p:cNvSpPr>
            <a:spLocks noGrp="1"/>
          </p:cNvSpPr>
          <p:nvPr>
            <p:ph type="pic" sz="quarter" idx="12"/>
          </p:nvPr>
        </p:nvSpPr>
        <p:spPr>
          <a:xfrm>
            <a:off x="2286000" y="4233672"/>
            <a:ext cx="1828800" cy="1828800"/>
          </a:xfrm>
          <a:prstGeom prst="rect">
            <a:avLst/>
          </a:prstGeom>
        </p:spPr>
        <p:txBody>
          <a:bodyPr/>
          <a:lstStyle>
            <a:lvl1pPr>
              <a:defRPr sz="2000"/>
            </a:lvl1pPr>
          </a:lstStyle>
          <a:p>
            <a:endParaRPr lang="uk-UA"/>
          </a:p>
        </p:txBody>
      </p:sp>
      <p:sp>
        <p:nvSpPr>
          <p:cNvPr id="11" name="Picture Placeholder 5"/>
          <p:cNvSpPr>
            <a:spLocks noGrp="1"/>
          </p:cNvSpPr>
          <p:nvPr>
            <p:ph type="pic" sz="quarter" idx="13"/>
          </p:nvPr>
        </p:nvSpPr>
        <p:spPr>
          <a:xfrm>
            <a:off x="2286000" y="6062472"/>
            <a:ext cx="1828800" cy="1828800"/>
          </a:xfrm>
          <a:prstGeom prst="rect">
            <a:avLst/>
          </a:prstGeom>
        </p:spPr>
        <p:txBody>
          <a:bodyPr/>
          <a:lstStyle>
            <a:lvl1pPr>
              <a:defRPr sz="2000"/>
            </a:lvl1pPr>
          </a:lstStyle>
          <a:p>
            <a:endParaRPr lang="uk-UA"/>
          </a:p>
        </p:txBody>
      </p:sp>
      <p:sp>
        <p:nvSpPr>
          <p:cNvPr id="12" name="Picture Placeholder 5"/>
          <p:cNvSpPr>
            <a:spLocks noGrp="1"/>
          </p:cNvSpPr>
          <p:nvPr>
            <p:ph type="pic" sz="quarter" idx="14"/>
          </p:nvPr>
        </p:nvSpPr>
        <p:spPr>
          <a:xfrm>
            <a:off x="4114800" y="2404872"/>
            <a:ext cx="1828800" cy="1828800"/>
          </a:xfrm>
          <a:prstGeom prst="rect">
            <a:avLst/>
          </a:prstGeom>
        </p:spPr>
        <p:txBody>
          <a:bodyPr/>
          <a:lstStyle>
            <a:lvl1pPr>
              <a:defRPr sz="2000"/>
            </a:lvl1pPr>
          </a:lstStyle>
          <a:p>
            <a:endParaRPr lang="uk-UA"/>
          </a:p>
        </p:txBody>
      </p:sp>
      <p:sp>
        <p:nvSpPr>
          <p:cNvPr id="14" name="Picture Placeholder 5"/>
          <p:cNvSpPr>
            <a:spLocks noGrp="1"/>
          </p:cNvSpPr>
          <p:nvPr>
            <p:ph type="pic" sz="quarter" idx="16"/>
          </p:nvPr>
        </p:nvSpPr>
        <p:spPr>
          <a:xfrm>
            <a:off x="4114800" y="6062472"/>
            <a:ext cx="1828800" cy="1828800"/>
          </a:xfrm>
          <a:prstGeom prst="rect">
            <a:avLst/>
          </a:prstGeom>
        </p:spPr>
        <p:txBody>
          <a:bodyPr/>
          <a:lstStyle>
            <a:lvl1pPr>
              <a:defRPr sz="2000"/>
            </a:lvl1pPr>
          </a:lstStyle>
          <a:p>
            <a:endParaRPr lang="uk-UA"/>
          </a:p>
        </p:txBody>
      </p:sp>
      <p:sp>
        <p:nvSpPr>
          <p:cNvPr id="15" name="Picture Placeholder 5"/>
          <p:cNvSpPr>
            <a:spLocks noGrp="1"/>
          </p:cNvSpPr>
          <p:nvPr>
            <p:ph type="pic" sz="quarter" idx="17"/>
          </p:nvPr>
        </p:nvSpPr>
        <p:spPr>
          <a:xfrm>
            <a:off x="5943600" y="2404872"/>
            <a:ext cx="1828800" cy="1828800"/>
          </a:xfrm>
          <a:prstGeom prst="rect">
            <a:avLst/>
          </a:prstGeom>
        </p:spPr>
        <p:txBody>
          <a:bodyPr/>
          <a:lstStyle>
            <a:lvl1pPr>
              <a:defRPr sz="2000"/>
            </a:lvl1pPr>
          </a:lstStyle>
          <a:p>
            <a:endParaRPr lang="uk-UA"/>
          </a:p>
        </p:txBody>
      </p:sp>
      <p:sp>
        <p:nvSpPr>
          <p:cNvPr id="16" name="Picture Placeholder 5"/>
          <p:cNvSpPr>
            <a:spLocks noGrp="1"/>
          </p:cNvSpPr>
          <p:nvPr>
            <p:ph type="pic" sz="quarter" idx="18"/>
          </p:nvPr>
        </p:nvSpPr>
        <p:spPr>
          <a:xfrm>
            <a:off x="5943600" y="4233672"/>
            <a:ext cx="1828800" cy="1828800"/>
          </a:xfrm>
          <a:prstGeom prst="rect">
            <a:avLst/>
          </a:prstGeom>
        </p:spPr>
        <p:txBody>
          <a:bodyPr/>
          <a:lstStyle>
            <a:lvl1pPr>
              <a:defRPr sz="2000"/>
            </a:lvl1pPr>
          </a:lstStyle>
          <a:p>
            <a:endParaRPr lang="uk-UA"/>
          </a:p>
        </p:txBody>
      </p:sp>
      <p:sp>
        <p:nvSpPr>
          <p:cNvPr id="17" name="Picture Placeholder 5"/>
          <p:cNvSpPr>
            <a:spLocks noGrp="1"/>
          </p:cNvSpPr>
          <p:nvPr>
            <p:ph type="pic" sz="quarter" idx="19"/>
          </p:nvPr>
        </p:nvSpPr>
        <p:spPr>
          <a:xfrm>
            <a:off x="5943600" y="6062472"/>
            <a:ext cx="1828800" cy="1828800"/>
          </a:xfrm>
          <a:prstGeom prst="rect">
            <a:avLst/>
          </a:prstGeom>
        </p:spPr>
        <p:txBody>
          <a:bodyPr/>
          <a:lstStyle>
            <a:lvl1pPr>
              <a:defRPr sz="2000"/>
            </a:lvl1pPr>
          </a:lstStyle>
          <a:p>
            <a:endParaRPr lang="uk-UA"/>
          </a:p>
        </p:txBody>
      </p:sp>
      <p:sp>
        <p:nvSpPr>
          <p:cNvPr id="18" name="Picture Placeholder 5"/>
          <p:cNvSpPr>
            <a:spLocks noGrp="1"/>
          </p:cNvSpPr>
          <p:nvPr>
            <p:ph type="pic" sz="quarter" idx="20"/>
          </p:nvPr>
        </p:nvSpPr>
        <p:spPr>
          <a:xfrm>
            <a:off x="4114800" y="4233672"/>
            <a:ext cx="1828800" cy="1828800"/>
          </a:xfrm>
          <a:prstGeom prst="rect">
            <a:avLst/>
          </a:prstGeom>
        </p:spPr>
        <p:txBody>
          <a:bodyPr/>
          <a:lstStyle>
            <a:lvl1pPr>
              <a:defRPr sz="2000"/>
            </a:lvl1pPr>
          </a:lstStyle>
          <a:p>
            <a:endParaRPr lang="uk-UA"/>
          </a:p>
        </p:txBody>
      </p:sp>
    </p:spTree>
    <p:extLst>
      <p:ext uri="{BB962C8B-B14F-4D97-AF65-F5344CB8AC3E}">
        <p14:creationId xmlns:p14="http://schemas.microsoft.com/office/powerpoint/2010/main" val="1348509339"/>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PORTFOLIO OPT-6">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2"/>
          <p:cNvSpPr>
            <a:spLocks noGrp="1"/>
          </p:cNvSpPr>
          <p:nvPr>
            <p:ph type="pic" sz="quarter" idx="12"/>
          </p:nvPr>
        </p:nvSpPr>
        <p:spPr>
          <a:xfrm>
            <a:off x="0" y="2400300"/>
            <a:ext cx="3657600" cy="2743200"/>
          </a:xfrm>
          <a:prstGeom prst="rect">
            <a:avLst/>
          </a:prstGeom>
          <a:ln w="12700">
            <a:solidFill>
              <a:schemeClr val="bg1"/>
            </a:solidFill>
          </a:ln>
          <a:effectLst/>
        </p:spPr>
        <p:txBody>
          <a:bodyPr/>
          <a:lstStyle>
            <a:lvl1pPr>
              <a:defRPr sz="2000"/>
            </a:lvl1pPr>
          </a:lstStyle>
          <a:p>
            <a:endParaRPr lang="uk-UA"/>
          </a:p>
        </p:txBody>
      </p:sp>
      <p:sp>
        <p:nvSpPr>
          <p:cNvPr id="14" name="Picture Placeholder 2"/>
          <p:cNvSpPr>
            <a:spLocks noGrp="1"/>
          </p:cNvSpPr>
          <p:nvPr>
            <p:ph type="pic" sz="quarter" idx="14"/>
          </p:nvPr>
        </p:nvSpPr>
        <p:spPr>
          <a:xfrm>
            <a:off x="0" y="5148072"/>
            <a:ext cx="3657600" cy="2743200"/>
          </a:xfrm>
          <a:prstGeom prst="rect">
            <a:avLst/>
          </a:prstGeom>
          <a:ln w="12700">
            <a:solidFill>
              <a:schemeClr val="bg1"/>
            </a:solidFill>
          </a:ln>
          <a:effectLst/>
        </p:spPr>
        <p:txBody>
          <a:bodyPr/>
          <a:lstStyle>
            <a:lvl1pPr>
              <a:defRPr sz="2000"/>
            </a:lvl1pPr>
          </a:lstStyle>
          <a:p>
            <a:endParaRPr lang="uk-UA"/>
          </a:p>
        </p:txBody>
      </p:sp>
      <p:sp>
        <p:nvSpPr>
          <p:cNvPr id="20" name="Picture Placeholder 2"/>
          <p:cNvSpPr>
            <a:spLocks noGrp="1"/>
          </p:cNvSpPr>
          <p:nvPr>
            <p:ph type="pic" sz="quarter" idx="15"/>
          </p:nvPr>
        </p:nvSpPr>
        <p:spPr>
          <a:xfrm>
            <a:off x="3657600" y="2400300"/>
            <a:ext cx="3657600" cy="2743200"/>
          </a:xfrm>
          <a:prstGeom prst="rect">
            <a:avLst/>
          </a:prstGeom>
          <a:ln w="12700">
            <a:solidFill>
              <a:schemeClr val="bg1"/>
            </a:solidFill>
          </a:ln>
          <a:effectLst/>
        </p:spPr>
        <p:txBody>
          <a:bodyPr/>
          <a:lstStyle>
            <a:lvl1pPr>
              <a:defRPr sz="2000"/>
            </a:lvl1pPr>
          </a:lstStyle>
          <a:p>
            <a:endParaRPr lang="uk-UA"/>
          </a:p>
        </p:txBody>
      </p:sp>
      <p:sp>
        <p:nvSpPr>
          <p:cNvPr id="21" name="Picture Placeholder 2"/>
          <p:cNvSpPr>
            <a:spLocks noGrp="1"/>
          </p:cNvSpPr>
          <p:nvPr>
            <p:ph type="pic" sz="quarter" idx="16"/>
          </p:nvPr>
        </p:nvSpPr>
        <p:spPr>
          <a:xfrm>
            <a:off x="3657600" y="5148072"/>
            <a:ext cx="3657600" cy="2743200"/>
          </a:xfrm>
          <a:prstGeom prst="rect">
            <a:avLst/>
          </a:prstGeom>
          <a:ln w="12700">
            <a:solidFill>
              <a:schemeClr val="bg1"/>
            </a:solidFill>
          </a:ln>
          <a:effectLst/>
        </p:spPr>
        <p:txBody>
          <a:bodyPr/>
          <a:lstStyle>
            <a:lvl1pPr>
              <a:defRPr sz="2000"/>
            </a:lvl1pPr>
          </a:lstStyle>
          <a:p>
            <a:endParaRPr lang="uk-UA"/>
          </a:p>
        </p:txBody>
      </p:sp>
      <p:sp>
        <p:nvSpPr>
          <p:cNvPr id="22" name="Picture Placeholder 2"/>
          <p:cNvSpPr>
            <a:spLocks noGrp="1"/>
          </p:cNvSpPr>
          <p:nvPr>
            <p:ph type="pic" sz="quarter" idx="17"/>
          </p:nvPr>
        </p:nvSpPr>
        <p:spPr>
          <a:xfrm>
            <a:off x="7315200" y="2400300"/>
            <a:ext cx="3657600" cy="2743200"/>
          </a:xfrm>
          <a:prstGeom prst="rect">
            <a:avLst/>
          </a:prstGeom>
          <a:ln w="12700">
            <a:solidFill>
              <a:schemeClr val="bg1"/>
            </a:solidFill>
          </a:ln>
          <a:effectLst/>
        </p:spPr>
        <p:txBody>
          <a:bodyPr/>
          <a:lstStyle>
            <a:lvl1pPr>
              <a:defRPr sz="2000"/>
            </a:lvl1pPr>
          </a:lstStyle>
          <a:p>
            <a:endParaRPr lang="uk-UA"/>
          </a:p>
        </p:txBody>
      </p:sp>
      <p:sp>
        <p:nvSpPr>
          <p:cNvPr id="23" name="Picture Placeholder 2"/>
          <p:cNvSpPr>
            <a:spLocks noGrp="1"/>
          </p:cNvSpPr>
          <p:nvPr>
            <p:ph type="pic" sz="quarter" idx="18"/>
          </p:nvPr>
        </p:nvSpPr>
        <p:spPr>
          <a:xfrm>
            <a:off x="7315200" y="5148072"/>
            <a:ext cx="3657600" cy="2743200"/>
          </a:xfrm>
          <a:prstGeom prst="rect">
            <a:avLst/>
          </a:prstGeom>
          <a:ln w="12700">
            <a:solidFill>
              <a:schemeClr val="bg1"/>
            </a:solidFill>
          </a:ln>
          <a:effectLst/>
        </p:spPr>
        <p:txBody>
          <a:bodyPr/>
          <a:lstStyle>
            <a:lvl1pPr>
              <a:defRPr sz="2000"/>
            </a:lvl1pPr>
          </a:lstStyle>
          <a:p>
            <a:endParaRPr lang="uk-UA"/>
          </a:p>
        </p:txBody>
      </p:sp>
      <p:sp>
        <p:nvSpPr>
          <p:cNvPr id="24" name="Picture Placeholder 2"/>
          <p:cNvSpPr>
            <a:spLocks noGrp="1"/>
          </p:cNvSpPr>
          <p:nvPr>
            <p:ph type="pic" sz="quarter" idx="19"/>
          </p:nvPr>
        </p:nvSpPr>
        <p:spPr>
          <a:xfrm>
            <a:off x="10972800" y="2400300"/>
            <a:ext cx="3657600" cy="2743200"/>
          </a:xfrm>
          <a:prstGeom prst="rect">
            <a:avLst/>
          </a:prstGeom>
          <a:ln w="12700">
            <a:solidFill>
              <a:schemeClr val="bg1"/>
            </a:solidFill>
          </a:ln>
          <a:effectLst/>
        </p:spPr>
        <p:txBody>
          <a:bodyPr/>
          <a:lstStyle>
            <a:lvl1pPr>
              <a:defRPr sz="2000"/>
            </a:lvl1pPr>
          </a:lstStyle>
          <a:p>
            <a:endParaRPr lang="uk-UA"/>
          </a:p>
        </p:txBody>
      </p:sp>
      <p:sp>
        <p:nvSpPr>
          <p:cNvPr id="25" name="Picture Placeholder 2"/>
          <p:cNvSpPr>
            <a:spLocks noGrp="1"/>
          </p:cNvSpPr>
          <p:nvPr>
            <p:ph type="pic" sz="quarter" idx="20"/>
          </p:nvPr>
        </p:nvSpPr>
        <p:spPr>
          <a:xfrm>
            <a:off x="10972800" y="5148072"/>
            <a:ext cx="3657600" cy="2743200"/>
          </a:xfrm>
          <a:prstGeom prst="rect">
            <a:avLst/>
          </a:prstGeom>
          <a:ln w="12700">
            <a:solidFill>
              <a:schemeClr val="bg1"/>
            </a:solidFill>
          </a:ln>
          <a:effectLst/>
        </p:spPr>
        <p:txBody>
          <a:bodyPr/>
          <a:lstStyle>
            <a:lvl1pPr>
              <a:defRPr sz="2000"/>
            </a:lvl1pPr>
          </a:lstStyle>
          <a:p>
            <a:endParaRPr lang="uk-UA"/>
          </a:p>
        </p:txBody>
      </p:sp>
      <p:sp>
        <p:nvSpPr>
          <p:cNvPr id="26" name="Picture Placeholder 2"/>
          <p:cNvSpPr>
            <a:spLocks noGrp="1"/>
          </p:cNvSpPr>
          <p:nvPr>
            <p:ph type="pic" sz="quarter" idx="21"/>
          </p:nvPr>
        </p:nvSpPr>
        <p:spPr>
          <a:xfrm>
            <a:off x="14630400" y="2400300"/>
            <a:ext cx="3657600" cy="2743200"/>
          </a:xfrm>
          <a:prstGeom prst="rect">
            <a:avLst/>
          </a:prstGeom>
          <a:ln w="12700">
            <a:solidFill>
              <a:schemeClr val="bg1"/>
            </a:solidFill>
          </a:ln>
          <a:effectLst/>
        </p:spPr>
        <p:txBody>
          <a:bodyPr/>
          <a:lstStyle>
            <a:lvl1pPr>
              <a:defRPr sz="2000"/>
            </a:lvl1pPr>
          </a:lstStyle>
          <a:p>
            <a:endParaRPr lang="uk-UA"/>
          </a:p>
        </p:txBody>
      </p:sp>
      <p:sp>
        <p:nvSpPr>
          <p:cNvPr id="27" name="Picture Placeholder 2"/>
          <p:cNvSpPr>
            <a:spLocks noGrp="1"/>
          </p:cNvSpPr>
          <p:nvPr>
            <p:ph type="pic" sz="quarter" idx="22"/>
          </p:nvPr>
        </p:nvSpPr>
        <p:spPr>
          <a:xfrm>
            <a:off x="14630400" y="5148072"/>
            <a:ext cx="3657600" cy="2743200"/>
          </a:xfrm>
          <a:prstGeom prst="rect">
            <a:avLst/>
          </a:prstGeom>
          <a:ln w="12700">
            <a:solidFill>
              <a:schemeClr val="bg1"/>
            </a:solidFill>
          </a:ln>
          <a:effectLst/>
        </p:spPr>
        <p:txBody>
          <a:bodyPr/>
          <a:lstStyle>
            <a:lvl1pPr>
              <a:defRPr sz="2000"/>
            </a:lvl1pPr>
          </a:lstStyle>
          <a:p>
            <a:endParaRPr lang="uk-UA"/>
          </a:p>
        </p:txBody>
      </p:sp>
    </p:spTree>
    <p:extLst>
      <p:ext uri="{BB962C8B-B14F-4D97-AF65-F5344CB8AC3E}">
        <p14:creationId xmlns:p14="http://schemas.microsoft.com/office/powerpoint/2010/main" val="32984681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PORTFOLIO OPT-7">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2"/>
          <p:cNvSpPr>
            <a:spLocks noGrp="1"/>
          </p:cNvSpPr>
          <p:nvPr>
            <p:ph type="pic" sz="quarter" idx="12"/>
          </p:nvPr>
        </p:nvSpPr>
        <p:spPr>
          <a:xfrm>
            <a:off x="0" y="2400300"/>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
        <p:nvSpPr>
          <p:cNvPr id="13" name="Picture Placeholder 2"/>
          <p:cNvSpPr>
            <a:spLocks noGrp="1"/>
          </p:cNvSpPr>
          <p:nvPr>
            <p:ph type="pic" sz="quarter" idx="13"/>
          </p:nvPr>
        </p:nvSpPr>
        <p:spPr>
          <a:xfrm>
            <a:off x="4572000" y="2400300"/>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
        <p:nvSpPr>
          <p:cNvPr id="14" name="Picture Placeholder 2"/>
          <p:cNvSpPr>
            <a:spLocks noGrp="1"/>
          </p:cNvSpPr>
          <p:nvPr>
            <p:ph type="pic" sz="quarter" idx="14"/>
          </p:nvPr>
        </p:nvSpPr>
        <p:spPr>
          <a:xfrm>
            <a:off x="0" y="5148072"/>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
        <p:nvSpPr>
          <p:cNvPr id="15" name="Picture Placeholder 2"/>
          <p:cNvSpPr>
            <a:spLocks noGrp="1"/>
          </p:cNvSpPr>
          <p:nvPr>
            <p:ph type="pic" sz="quarter" idx="15"/>
          </p:nvPr>
        </p:nvSpPr>
        <p:spPr>
          <a:xfrm>
            <a:off x="4572000" y="5148072"/>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Tree>
    <p:extLst>
      <p:ext uri="{BB962C8B-B14F-4D97-AF65-F5344CB8AC3E}">
        <p14:creationId xmlns:p14="http://schemas.microsoft.com/office/powerpoint/2010/main" val="267673552"/>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ARK MIDDLE">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Rectangle 9"/>
          <p:cNvSpPr/>
          <p:nvPr userDrawn="1"/>
        </p:nvSpPr>
        <p:spPr>
          <a:xfrm>
            <a:off x="0" y="2400300"/>
            <a:ext cx="18288000" cy="54864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Tree>
    <p:extLst>
      <p:ext uri="{BB962C8B-B14F-4D97-AF65-F5344CB8AC3E}">
        <p14:creationId xmlns:p14="http://schemas.microsoft.com/office/powerpoint/2010/main" val="5675181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PORTFOLIO OPT-8">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0" y="5143500"/>
            <a:ext cx="4572000" cy="2743200"/>
          </a:xfrm>
          <a:prstGeom prst="rect">
            <a:avLst/>
          </a:prstGeom>
        </p:spPr>
        <p:txBody>
          <a:bodyPr/>
          <a:lstStyle/>
          <a:p>
            <a:endParaRPr lang="uk-UA"/>
          </a:p>
        </p:txBody>
      </p:sp>
      <p:sp>
        <p:nvSpPr>
          <p:cNvPr id="11" name="Picture Placeholder 5"/>
          <p:cNvSpPr>
            <a:spLocks noGrp="1"/>
          </p:cNvSpPr>
          <p:nvPr>
            <p:ph type="pic" sz="quarter" idx="12"/>
          </p:nvPr>
        </p:nvSpPr>
        <p:spPr>
          <a:xfrm>
            <a:off x="4572000" y="2400300"/>
            <a:ext cx="4572000" cy="2743200"/>
          </a:xfrm>
          <a:prstGeom prst="rect">
            <a:avLst/>
          </a:prstGeom>
        </p:spPr>
        <p:txBody>
          <a:bodyPr/>
          <a:lstStyle/>
          <a:p>
            <a:endParaRPr lang="uk-UA"/>
          </a:p>
        </p:txBody>
      </p:sp>
      <p:sp>
        <p:nvSpPr>
          <p:cNvPr id="12" name="Picture Placeholder 5"/>
          <p:cNvSpPr>
            <a:spLocks noGrp="1"/>
          </p:cNvSpPr>
          <p:nvPr>
            <p:ph type="pic" sz="quarter" idx="13"/>
          </p:nvPr>
        </p:nvSpPr>
        <p:spPr>
          <a:xfrm>
            <a:off x="9144000" y="5143500"/>
            <a:ext cx="4572000" cy="2743200"/>
          </a:xfrm>
          <a:prstGeom prst="rect">
            <a:avLst/>
          </a:prstGeom>
        </p:spPr>
        <p:txBody>
          <a:bodyPr/>
          <a:lstStyle/>
          <a:p>
            <a:endParaRPr lang="uk-UA"/>
          </a:p>
        </p:txBody>
      </p:sp>
      <p:sp>
        <p:nvSpPr>
          <p:cNvPr id="13" name="Picture Placeholder 5"/>
          <p:cNvSpPr>
            <a:spLocks noGrp="1"/>
          </p:cNvSpPr>
          <p:nvPr>
            <p:ph type="pic" sz="quarter" idx="14"/>
          </p:nvPr>
        </p:nvSpPr>
        <p:spPr>
          <a:xfrm>
            <a:off x="13716000" y="2400300"/>
            <a:ext cx="4572000" cy="2743200"/>
          </a:xfrm>
          <a:prstGeom prst="rect">
            <a:avLst/>
          </a:prstGeom>
        </p:spPr>
        <p:txBody>
          <a:bodyPr/>
          <a:lstStyle/>
          <a:p>
            <a:endParaRPr lang="uk-UA"/>
          </a:p>
        </p:txBody>
      </p:sp>
    </p:spTree>
    <p:extLst>
      <p:ext uri="{BB962C8B-B14F-4D97-AF65-F5344CB8AC3E}">
        <p14:creationId xmlns:p14="http://schemas.microsoft.com/office/powerpoint/2010/main" val="424677069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PRODUCT PAGE">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1303338" y="3257550"/>
            <a:ext cx="5715000" cy="3833813"/>
          </a:xfrm>
          <a:prstGeom prst="rect">
            <a:avLst/>
          </a:prstGeom>
        </p:spPr>
        <p:txBody>
          <a:bodyPr/>
          <a:lstStyle/>
          <a:p>
            <a:endParaRPr lang="uk-UA"/>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1719676288"/>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ARK BOTTOM SLIDE">
    <p:spTree>
      <p:nvGrpSpPr>
        <p:cNvPr id="1" name=""/>
        <p:cNvGrpSpPr/>
        <p:nvPr/>
      </p:nvGrpSpPr>
      <p:grpSpPr>
        <a:xfrm>
          <a:off x="0" y="0"/>
          <a:ext cx="0" cy="0"/>
          <a:chOff x="0" y="0"/>
          <a:chExt cx="0" cy="0"/>
        </a:xfrm>
      </p:grpSpPr>
      <p:sp>
        <p:nvSpPr>
          <p:cNvPr id="3" name="Rectangle 2"/>
          <p:cNvSpPr/>
          <p:nvPr userDrawn="1"/>
        </p:nvSpPr>
        <p:spPr>
          <a:xfrm>
            <a:off x="0" y="5143500"/>
            <a:ext cx="18288000" cy="51435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solidFill>
                  <a:schemeClr val="tx1"/>
                </a:solidFill>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2000638898"/>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FULL BACKGROUND IMAGE">
    <p:spTree>
      <p:nvGrpSpPr>
        <p:cNvPr id="1" name=""/>
        <p:cNvGrpSpPr/>
        <p:nvPr/>
      </p:nvGrpSpPr>
      <p:grpSpPr>
        <a:xfrm>
          <a:off x="0" y="0"/>
          <a:ext cx="0" cy="0"/>
          <a:chOff x="0" y="0"/>
          <a:chExt cx="0" cy="0"/>
        </a:xfrm>
      </p:grpSpPr>
      <p:sp>
        <p:nvSpPr>
          <p:cNvPr id="2" name="Picture Placeholder 2"/>
          <p:cNvSpPr>
            <a:spLocks noGrp="1"/>
          </p:cNvSpPr>
          <p:nvPr>
            <p:ph type="pic" sz="quarter" idx="12"/>
          </p:nvPr>
        </p:nvSpPr>
        <p:spPr>
          <a:xfrm>
            <a:off x="0" y="0"/>
            <a:ext cx="18288000" cy="10287000"/>
          </a:xfrm>
          <a:prstGeom prst="rect">
            <a:avLst/>
          </a:prstGeom>
        </p:spPr>
        <p:txBody>
          <a:bodyPr/>
          <a:lstStyle/>
          <a:p>
            <a:endParaRPr lang="uk-UA"/>
          </a:p>
        </p:txBody>
      </p:sp>
    </p:spTree>
    <p:extLst>
      <p:ext uri="{BB962C8B-B14F-4D97-AF65-F5344CB8AC3E}">
        <p14:creationId xmlns:p14="http://schemas.microsoft.com/office/powerpoint/2010/main" val="20512554"/>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DEVICES OPT-14">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p:nvPr>
        </p:nvSpPr>
        <p:spPr>
          <a:xfrm>
            <a:off x="876300" y="571411"/>
            <a:ext cx="5448300" cy="715581"/>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endParaRPr lang="uk-UA"/>
          </a:p>
        </p:txBody>
      </p:sp>
      <p:sp>
        <p:nvSpPr>
          <p:cNvPr id="10" name="Picture Placeholder 2"/>
          <p:cNvSpPr>
            <a:spLocks noGrp="1"/>
          </p:cNvSpPr>
          <p:nvPr>
            <p:ph type="pic" sz="quarter" idx="12"/>
          </p:nvPr>
        </p:nvSpPr>
        <p:spPr>
          <a:xfrm>
            <a:off x="5905500" y="2628900"/>
            <a:ext cx="6477000" cy="3962400"/>
          </a:xfrm>
          <a:prstGeom prst="rect">
            <a:avLst/>
          </a:prstGeom>
        </p:spPr>
        <p:txBody>
          <a:bodyPr/>
          <a:lstStyle>
            <a:lvl1pPr>
              <a:defRPr sz="2000"/>
            </a:lvl1pPr>
          </a:lstStyle>
          <a:p>
            <a:endParaRPr lang="uk-UA"/>
          </a:p>
        </p:txBody>
      </p:sp>
    </p:spTree>
    <p:extLst>
      <p:ext uri="{BB962C8B-B14F-4D97-AF65-F5344CB8AC3E}">
        <p14:creationId xmlns:p14="http://schemas.microsoft.com/office/powerpoint/2010/main" val="304590641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IMG-SLIDE OPT-8">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0" y="2400300"/>
            <a:ext cx="9144000" cy="5486400"/>
          </a:xfrm>
          <a:prstGeom prst="rect">
            <a:avLst/>
          </a:prstGeom>
        </p:spPr>
        <p:txBody>
          <a:bodyPr/>
          <a:lstStyle/>
          <a:p>
            <a:endParaRPr lang="uk-UA"/>
          </a:p>
        </p:txBody>
      </p:sp>
    </p:spTree>
    <p:extLst>
      <p:ext uri="{BB962C8B-B14F-4D97-AF65-F5344CB8AC3E}">
        <p14:creationId xmlns:p14="http://schemas.microsoft.com/office/powerpoint/2010/main" val="2674918995"/>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3" Type="http://schemas.openxmlformats.org/officeDocument/2006/relationships/slideLayout" Target="../slideLayouts/slideLayout30.xml"/><Relationship Id="rId21" Type="http://schemas.openxmlformats.org/officeDocument/2006/relationships/slideLayout" Target="../slideLayouts/slideLayout48.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5" Type="http://schemas.openxmlformats.org/officeDocument/2006/relationships/theme" Target="../theme/theme4.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slideLayout" Target="../slideLayouts/slideLayout47.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24" Type="http://schemas.openxmlformats.org/officeDocument/2006/relationships/slideLayout" Target="../slideLayouts/slideLayout51.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23" Type="http://schemas.openxmlformats.org/officeDocument/2006/relationships/slideLayout" Target="../slideLayouts/slideLayout50.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387135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93" r:id="rId3"/>
    <p:sldLayoutId id="2147483680" r:id="rId4"/>
    <p:sldLayoutId id="2147483697" r:id="rId5"/>
    <p:sldLayoutId id="2147483698" r:id="rId6"/>
    <p:sldLayoutId id="2147483735" r:id="rId7"/>
    <p:sldLayoutId id="2147483736" r:id="rId8"/>
    <p:sldLayoutId id="2147483737" r:id="rId9"/>
    <p:sldLayoutId id="2147483739" r:id="rId10"/>
  </p:sldLayoutIdLst>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sldNum="0" hdr="0" ftr="0" dt="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420913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676" r:id="rId6"/>
  </p:sldLayoutIdLst>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sldNum="0" hdr="0" ftr="0" dt="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0439248"/>
      </p:ext>
    </p:extLst>
  </p:cSld>
  <p:clrMap bg1="lt1" tx1="dk1" bg2="lt2" tx2="dk2" accent1="accent1" accent2="accent2" accent3="accent3" accent4="accent4" accent5="accent5" accent6="accent6" hlink="hlink" folHlink="folHlink"/>
  <p:sldLayoutIdLst>
    <p:sldLayoutId id="2147483666" r:id="rId1"/>
    <p:sldLayoutId id="2147483732" r:id="rId2"/>
    <p:sldLayoutId id="2147483731" r:id="rId3"/>
    <p:sldLayoutId id="2147483701" r:id="rId4"/>
    <p:sldLayoutId id="2147483700" r:id="rId5"/>
    <p:sldLayoutId id="2147483699" r:id="rId6"/>
    <p:sldLayoutId id="2147483668" r:id="rId7"/>
    <p:sldLayoutId id="2147483670" r:id="rId8"/>
    <p:sldLayoutId id="2147483671" r:id="rId9"/>
    <p:sldLayoutId id="2147483695" r:id="rId10"/>
    <p:sldLayoutId id="2147483696" r:id="rId11"/>
  </p:sldLayoutIdLst>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sldNum="0" hdr="0" ftr="0" dt="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3470692"/>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6" r:id="rId8"/>
    <p:sldLayoutId id="2147483727" r:id="rId9"/>
    <p:sldLayoutId id="2147483721" r:id="rId10"/>
    <p:sldLayoutId id="2147483722" r:id="rId11"/>
    <p:sldLayoutId id="2147483723" r:id="rId12"/>
    <p:sldLayoutId id="2147483679" r:id="rId13"/>
    <p:sldLayoutId id="2147483724" r:id="rId14"/>
    <p:sldLayoutId id="2147483689" r:id="rId15"/>
    <p:sldLayoutId id="2147483682" r:id="rId16"/>
    <p:sldLayoutId id="2147483683" r:id="rId17"/>
    <p:sldLayoutId id="2147483685" r:id="rId18"/>
    <p:sldLayoutId id="2147483686" r:id="rId19"/>
    <p:sldLayoutId id="2147483688" r:id="rId20"/>
    <p:sldLayoutId id="2147483687" r:id="rId21"/>
    <p:sldLayoutId id="2147483684" r:id="rId22"/>
    <p:sldLayoutId id="2147483667" r:id="rId23"/>
    <p:sldLayoutId id="2147483733" r:id="rId24"/>
  </p:sldLayoutIdLst>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sldNum="0" hdr="0" ftr="0" dt="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image" Target="../media/image3.jpg"/><Relationship Id="rId3" Type="http://schemas.microsoft.com/office/2007/relationships/media" Target="../media/media2.mp3"/><Relationship Id="rId7" Type="http://schemas.openxmlformats.org/officeDocument/2006/relationships/image" Target="../media/image2.jp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2.xml"/><Relationship Id="rId5" Type="http://schemas.openxmlformats.org/officeDocument/2006/relationships/slideLayout" Target="../slideLayouts/slideLayout8.xml"/><Relationship Id="rId4" Type="http://schemas.openxmlformats.org/officeDocument/2006/relationships/audio" Target="../media/media2.mp3"/><Relationship Id="rId9"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microsoft.com/office/2007/relationships/media" Target="../media/media2.mp3"/><Relationship Id="rId7" Type="http://schemas.openxmlformats.org/officeDocument/2006/relationships/image" Target="../media/image5.jpg"/><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notesSlide" Target="../notesSlides/notesSlide3.xml"/><Relationship Id="rId5" Type="http://schemas.openxmlformats.org/officeDocument/2006/relationships/slideLayout" Target="../slideLayouts/slideLayout7.xml"/><Relationship Id="rId4" Type="http://schemas.openxmlformats.org/officeDocument/2006/relationships/audio" Target="../media/media2.mp3"/></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microsoft.com/office/2007/relationships/media" Target="../media/media2.mp3"/><Relationship Id="rId7" Type="http://schemas.openxmlformats.org/officeDocument/2006/relationships/image" Target="../media/image6.jpg"/><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notesSlide" Target="../notesSlides/notesSlide4.xml"/><Relationship Id="rId5" Type="http://schemas.openxmlformats.org/officeDocument/2006/relationships/slideLayout" Target="../slideLayouts/slideLayout9.xml"/><Relationship Id="rId4" Type="http://schemas.openxmlformats.org/officeDocument/2006/relationships/audio" Target="../media/media2.mp3"/></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3" Type="http://schemas.microsoft.com/office/2007/relationships/media" Target="../media/media2.mp3"/><Relationship Id="rId7" Type="http://schemas.openxmlformats.org/officeDocument/2006/relationships/image" Target="../media/image7.jpg"/><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notesSlide" Target="../notesSlides/notesSlide5.xml"/><Relationship Id="rId5" Type="http://schemas.openxmlformats.org/officeDocument/2006/relationships/slideLayout" Target="../slideLayouts/slideLayout9.xml"/><Relationship Id="rId4" Type="http://schemas.openxmlformats.org/officeDocument/2006/relationships/audio" Target="../media/media2.mp3"/></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3" Type="http://schemas.microsoft.com/office/2007/relationships/media" Target="../media/media2.mp3"/><Relationship Id="rId7" Type="http://schemas.openxmlformats.org/officeDocument/2006/relationships/image" Target="../media/image8.jpg"/><Relationship Id="rId2" Type="http://schemas.openxmlformats.org/officeDocument/2006/relationships/audio" Target="../media/media6.mp3"/><Relationship Id="rId1" Type="http://schemas.microsoft.com/office/2007/relationships/media" Target="../media/media6.mp3"/><Relationship Id="rId6" Type="http://schemas.openxmlformats.org/officeDocument/2006/relationships/notesSlide" Target="../notesSlides/notesSlide6.xml"/><Relationship Id="rId5" Type="http://schemas.openxmlformats.org/officeDocument/2006/relationships/slideLayout" Target="../slideLayouts/slideLayout10.xml"/><Relationship Id="rId4" Type="http://schemas.openxmlformats.org/officeDocument/2006/relationships/audio" Target="../media/media2.mp3"/></Relationships>
</file>

<file path=ppt/slides/_rels/slide7.xml.rels><?xml version="1.0" encoding="UTF-8" standalone="yes"?>
<Relationships xmlns="http://schemas.openxmlformats.org/package/2006/relationships"><Relationship Id="rId8" Type="http://schemas.openxmlformats.org/officeDocument/2006/relationships/image" Target="../media/image4.png"/><Relationship Id="rId3" Type="http://schemas.microsoft.com/office/2007/relationships/media" Target="../media/media2.mp3"/><Relationship Id="rId7" Type="http://schemas.openxmlformats.org/officeDocument/2006/relationships/image" Target="../media/image9.jpg"/><Relationship Id="rId2" Type="http://schemas.openxmlformats.org/officeDocument/2006/relationships/audio" Target="../media/media7.mp3"/><Relationship Id="rId1" Type="http://schemas.microsoft.com/office/2007/relationships/media" Target="../media/media7.mp3"/><Relationship Id="rId6" Type="http://schemas.openxmlformats.org/officeDocument/2006/relationships/notesSlide" Target="../notesSlides/notesSlide7.xml"/><Relationship Id="rId5" Type="http://schemas.openxmlformats.org/officeDocument/2006/relationships/slideLayout" Target="../slideLayouts/slideLayout9.xml"/><Relationship Id="rId4" Type="http://schemas.openxmlformats.org/officeDocument/2006/relationships/audio" Target="../media/media2.mp3"/></Relationships>
</file>

<file path=ppt/slides/_rels/slide8.xml.rels><?xml version="1.0" encoding="UTF-8" standalone="yes"?>
<Relationships xmlns="http://schemas.openxmlformats.org/package/2006/relationships"><Relationship Id="rId8" Type="http://schemas.openxmlformats.org/officeDocument/2006/relationships/image" Target="../media/image4.png"/><Relationship Id="rId3" Type="http://schemas.microsoft.com/office/2007/relationships/media" Target="../media/media2.mp3"/><Relationship Id="rId7" Type="http://schemas.openxmlformats.org/officeDocument/2006/relationships/image" Target="../media/image10.jpg"/><Relationship Id="rId2" Type="http://schemas.openxmlformats.org/officeDocument/2006/relationships/audio" Target="../media/media8.mp3"/><Relationship Id="rId1" Type="http://schemas.microsoft.com/office/2007/relationships/media" Target="../media/media8.mp3"/><Relationship Id="rId6" Type="http://schemas.openxmlformats.org/officeDocument/2006/relationships/notesSlide" Target="../notesSlides/notesSlide8.xml"/><Relationship Id="rId5" Type="http://schemas.openxmlformats.org/officeDocument/2006/relationships/slideLayout" Target="../slideLayouts/slideLayout7.xml"/><Relationship Id="rId4" Type="http://schemas.openxmlformats.org/officeDocument/2006/relationships/audio" Target="../media/media2.mp3"/></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38850" y="4000500"/>
            <a:ext cx="6210300" cy="1103672"/>
          </a:xfrm>
          <a:prstGeom prst="rect">
            <a:avLst/>
          </a:prstGeom>
        </p:spPr>
      </p:pic>
      <p:sp>
        <p:nvSpPr>
          <p:cNvPr id="12" name="TextBox 11"/>
          <p:cNvSpPr txBox="1"/>
          <p:nvPr/>
        </p:nvSpPr>
        <p:spPr>
          <a:xfrm>
            <a:off x="0" y="5563969"/>
            <a:ext cx="18288000" cy="646331"/>
          </a:xfrm>
          <a:prstGeom prst="rect">
            <a:avLst/>
          </a:prstGeom>
          <a:noFill/>
        </p:spPr>
        <p:txBody>
          <a:bodyPr wrap="square" rtlCol="0">
            <a:spAutoFit/>
          </a:bodyPr>
          <a:lstStyle/>
          <a:p>
            <a:pPr algn="ctr"/>
            <a:r>
              <a:rPr lang="en-US" sz="3600" dirty="0">
                <a:solidFill>
                  <a:schemeClr val="tx2"/>
                </a:solidFill>
                <a:latin typeface="Proxima Nova Alt Rg" panose="02000506030000020004" pitchFamily="50" charset="0"/>
              </a:rPr>
              <a:t>Click anywhere to get started</a:t>
            </a:r>
            <a:r>
              <a:rPr lang="mr-IN" sz="3600" dirty="0">
                <a:solidFill>
                  <a:schemeClr val="tx2"/>
                </a:solidFill>
                <a:latin typeface="Proxima Nova Alt Rg" panose="02000506030000020004" pitchFamily="50" charset="0"/>
              </a:rPr>
              <a:t>…</a:t>
            </a:r>
            <a:endParaRPr lang="en-US" sz="3600" dirty="0">
              <a:solidFill>
                <a:schemeClr val="tx2"/>
              </a:solidFill>
              <a:latin typeface="Proxima Nova Alt Rg" panose="02000506030000020004" pitchFamily="50" charset="0"/>
            </a:endParaRPr>
          </a:p>
        </p:txBody>
      </p:sp>
    </p:spTree>
    <p:extLst>
      <p:ext uri="{BB962C8B-B14F-4D97-AF65-F5344CB8AC3E}">
        <p14:creationId xmlns:p14="http://schemas.microsoft.com/office/powerpoint/2010/main" val="5188516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30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Short Logo 6.wav"/>
                                        </p:tgtEl>
                                      </p:cMediaNode>
                                    </p:audio>
                                  </p:subTnLst>
                                </p:cTn>
                              </p:par>
                              <p:par>
                                <p:cTn id="8" presetID="1" presetClass="entr" presetSubtype="0" fill="hold" grpId="0" nodeType="withEffect">
                                  <p:stCondLst>
                                    <p:cond delay="5000"/>
                                  </p:stCondLst>
                                  <p:childTnLst>
                                    <p:set>
                                      <p:cBhvr>
                                        <p:cTn id="9"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2000" y="800100"/>
            <a:ext cx="17183100" cy="715581"/>
          </a:xfrm>
        </p:spPr>
        <p:txBody>
          <a:bodyPr/>
          <a:lstStyle/>
          <a:p>
            <a:r>
              <a:rPr lang="en-US" dirty="0"/>
              <a:t>Cellphones </a:t>
            </a:r>
          </a:p>
        </p:txBody>
      </p:sp>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7949" y="9747420"/>
            <a:ext cx="2825988" cy="501480"/>
          </a:xfrm>
          <a:prstGeom prst="rect">
            <a:avLst/>
          </a:prstGeom>
        </p:spPr>
      </p:pic>
      <p:pic>
        <p:nvPicPr>
          <p:cNvPr id="4" name="Picture 3" descr="A person holding a cell phone&#10;&#10;Description automatically generated with low confidence">
            <a:extLst>
              <a:ext uri="{FF2B5EF4-FFF2-40B4-BE49-F238E27FC236}">
                <a16:creationId xmlns:a16="http://schemas.microsoft.com/office/drawing/2014/main" id="{B69DFB78-F5CE-4599-BAF3-3DB066170FF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005262" y="2400300"/>
            <a:ext cx="10277475" cy="6851650"/>
          </a:xfrm>
          <a:prstGeom prst="rect">
            <a:avLst/>
          </a:prstGeom>
        </p:spPr>
      </p:pic>
      <p:pic>
        <p:nvPicPr>
          <p:cNvPr id="6" name="Cell 2">
            <a:hlinkClick r:id="" action="ppaction://media"/>
            <a:extLst>
              <a:ext uri="{FF2B5EF4-FFF2-40B4-BE49-F238E27FC236}">
                <a16:creationId xmlns:a16="http://schemas.microsoft.com/office/drawing/2014/main" id="{4DD01912-A1B7-4691-9DCB-7CED3754CF6A}"/>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752600" y="647700"/>
            <a:ext cx="1473200" cy="1473200"/>
          </a:xfrm>
          <a:prstGeom prst="rect">
            <a:avLst/>
          </a:prstGeom>
        </p:spPr>
      </p:pic>
      <p:pic>
        <p:nvPicPr>
          <p:cNvPr id="7" name="Light Notification3">
            <a:hlinkClick r:id="" action="ppaction://media"/>
            <a:extLst>
              <a:ext uri="{FF2B5EF4-FFF2-40B4-BE49-F238E27FC236}">
                <a16:creationId xmlns:a16="http://schemas.microsoft.com/office/drawing/2014/main" id="{AEBAE9BA-E150-418E-BCE8-1B0A38223E15}"/>
              </a:ext>
            </a:extLst>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905000" y="5134778"/>
            <a:ext cx="1244600" cy="1244600"/>
          </a:xfrm>
          <a:prstGeom prst="rect">
            <a:avLst/>
          </a:prstGeom>
        </p:spPr>
      </p:pic>
    </p:spTree>
    <p:extLst>
      <p:ext uri="{BB962C8B-B14F-4D97-AF65-F5344CB8AC3E}">
        <p14:creationId xmlns:p14="http://schemas.microsoft.com/office/powerpoint/2010/main" val="33788954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619" fill="hold"/>
                                        <p:tgtEl>
                                          <p:spTgt spid="6"/>
                                        </p:tgtEl>
                                      </p:cBhvr>
                                    </p:cmd>
                                  </p:childTnLst>
                                </p:cTn>
                              </p:par>
                            </p:childTnLst>
                          </p:cTn>
                        </p:par>
                        <p:par>
                          <p:cTn id="7" fill="hold">
                            <p:stCondLst>
                              <p:cond delay="1619"/>
                            </p:stCondLst>
                            <p:childTnLst>
                              <p:par>
                                <p:cTn id="8" presetID="1" presetClass="mediacall" presetSubtype="0" fill="hold" nodeType="afterEffect">
                                  <p:stCondLst>
                                    <p:cond delay="0"/>
                                  </p:stCondLst>
                                  <p:childTnLst>
                                    <p:cmd type="call" cmd="playFrom(0.0)">
                                      <p:cBhvr>
                                        <p:cTn id="9" dur="47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0" fill="hold" display="0">
                  <p:stCondLst>
                    <p:cond delay="indefinite"/>
                  </p:stCondLst>
                  <p:endCondLst>
                    <p:cond evt="onStopAudio" delay="0">
                      <p:tgtEl>
                        <p:sldTgt/>
                      </p:tgtEl>
                    </p:cond>
                  </p:endCondLst>
                </p:cTn>
                <p:tgtEl>
                  <p:spTgt spid="6"/>
                </p:tgtEl>
              </p:cMediaNode>
            </p:audio>
            <p:audio>
              <p:cMediaNode vol="80000" showWhenStopped="0">
                <p:cTn id="11" fill="hold" display="0">
                  <p:stCondLst>
                    <p:cond delay="indefinite"/>
                  </p:stCondLst>
                  <p:endCondLst>
                    <p:cond evt="onStopAudio" delay="0">
                      <p:tgtEl>
                        <p:sldTgt/>
                      </p:tgtEl>
                    </p:cond>
                  </p:endCondLst>
                </p:cTn>
                <p:tgtEl>
                  <p:spTgt spid="7"/>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A hand holding a cell phone&#10;&#10;Description automatically generated with medium confidence">
            <a:extLst>
              <a:ext uri="{FF2B5EF4-FFF2-40B4-BE49-F238E27FC236}">
                <a16:creationId xmlns:a16="http://schemas.microsoft.com/office/drawing/2014/main" id="{B071B4AD-8575-4661-8C09-ADBBD5FB9E46}"/>
              </a:ext>
            </a:extLst>
          </p:cNvPr>
          <p:cNvPicPr>
            <a:picLocks noGrp="1" noChangeAspect="1"/>
          </p:cNvPicPr>
          <p:nvPr>
            <p:ph type="pic" sz="quarter" idx="12"/>
          </p:nvPr>
        </p:nvPicPr>
        <p:blipFill>
          <a:blip r:embed="rId7">
            <a:extLst>
              <a:ext uri="{28A0092B-C50C-407E-A947-70E740481C1C}">
                <a14:useLocalDpi xmlns:a14="http://schemas.microsoft.com/office/drawing/2010/main" val="0"/>
              </a:ext>
            </a:extLst>
          </a:blip>
          <a:srcRect t="7780" b="7780"/>
          <a:stretch>
            <a:fillRect/>
          </a:stretch>
        </p:blipFill>
        <p:spPr>
          <a:xfrm>
            <a:off x="-44450" y="0"/>
            <a:ext cx="18288000" cy="10287000"/>
          </a:xfrm>
        </p:spPr>
      </p:pic>
      <p:sp>
        <p:nvSpPr>
          <p:cNvPr id="15" name="Rectangle 14"/>
          <p:cNvSpPr/>
          <p:nvPr/>
        </p:nvSpPr>
        <p:spPr>
          <a:xfrm>
            <a:off x="28074" y="0"/>
            <a:ext cx="18288000" cy="10287000"/>
          </a:xfrm>
          <a:prstGeom prst="rect">
            <a:avLst/>
          </a:prstGeom>
          <a:solidFill>
            <a:schemeClr val="tx1">
              <a:alpha val="2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dirty="0">
              <a:solidFill>
                <a:schemeClr val="tx1"/>
              </a:solidFill>
            </a:endParaRPr>
          </a:p>
        </p:txBody>
      </p:sp>
      <p:grpSp>
        <p:nvGrpSpPr>
          <p:cNvPr id="21" name="Group 20"/>
          <p:cNvGrpSpPr/>
          <p:nvPr/>
        </p:nvGrpSpPr>
        <p:grpSpPr>
          <a:xfrm>
            <a:off x="-12198" y="0"/>
            <a:ext cx="8963526" cy="10287000"/>
            <a:chOff x="0" y="0"/>
            <a:chExt cx="6400800" cy="10287000"/>
          </a:xfrm>
        </p:grpSpPr>
        <p:sp>
          <p:nvSpPr>
            <p:cNvPr id="5" name="Rectangle 4"/>
            <p:cNvSpPr/>
            <p:nvPr/>
          </p:nvSpPr>
          <p:spPr>
            <a:xfrm>
              <a:off x="0" y="0"/>
              <a:ext cx="6400800" cy="10287000"/>
            </a:xfrm>
            <a:prstGeom prst="rect">
              <a:avLst/>
            </a:prstGeom>
            <a:solidFill>
              <a:schemeClr val="accent1">
                <a:alpha val="87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
          <p:nvSpPr>
            <p:cNvPr id="7" name="TextBox 6"/>
            <p:cNvSpPr txBox="1"/>
            <p:nvPr/>
          </p:nvSpPr>
          <p:spPr>
            <a:xfrm>
              <a:off x="498436" y="974728"/>
              <a:ext cx="4982521" cy="1107996"/>
            </a:xfrm>
            <a:prstGeom prst="rect">
              <a:avLst/>
            </a:prstGeom>
            <a:noFill/>
          </p:spPr>
          <p:txBody>
            <a:bodyPr wrap="square" rtlCol="0">
              <a:spAutoFit/>
            </a:bodyPr>
            <a:lstStyle/>
            <a:p>
              <a:pPr algn="ctr"/>
              <a:r>
                <a:rPr lang="en-US" sz="6600" b="1" dirty="0">
                  <a:solidFill>
                    <a:schemeClr val="bg1"/>
                  </a:solidFill>
                  <a:latin typeface="Proxima Nova Alt Rg" panose="02000506030000020004" pitchFamily="50" charset="0"/>
                  <a:ea typeface="Roboto Condensed" panose="02000000000000000000" pitchFamily="2" charset="0"/>
                  <a:cs typeface="Lato Semibold" panose="020F0502020204030203" pitchFamily="34" charset="0"/>
                </a:rPr>
                <a:t>What’s at Stake?</a:t>
              </a:r>
              <a:endParaRPr lang="ru-RU" sz="6600" b="1" dirty="0">
                <a:solidFill>
                  <a:schemeClr val="bg1"/>
                </a:solidFill>
                <a:ea typeface="Lato Semibold" panose="020F0502020204030203" pitchFamily="34" charset="0"/>
                <a:cs typeface="Lato Semibold" panose="020F0502020204030203" pitchFamily="34" charset="0"/>
              </a:endParaRPr>
            </a:p>
          </p:txBody>
        </p:sp>
        <p:sp>
          <p:nvSpPr>
            <p:cNvPr id="14" name="TextBox 13"/>
            <p:cNvSpPr txBox="1"/>
            <p:nvPr/>
          </p:nvSpPr>
          <p:spPr>
            <a:xfrm>
              <a:off x="498436" y="3314700"/>
              <a:ext cx="5176679" cy="5016758"/>
            </a:xfrm>
            <a:prstGeom prst="rect">
              <a:avLst/>
            </a:prstGeom>
            <a:noFill/>
          </p:spPr>
          <p:txBody>
            <a:bodyPr wrap="square" rtlCol="0">
              <a:spAutoFit/>
            </a:bodyPr>
            <a:lstStyle/>
            <a:p>
              <a:r>
                <a:rPr lang="en-US" sz="4000" dirty="0">
                  <a:solidFill>
                    <a:schemeClr val="bg2"/>
                  </a:solidFill>
                  <a:latin typeface="Brandon Text Regular" panose="020B0503020203060203" pitchFamily="34" charset="0"/>
                </a:rPr>
                <a:t>Cell phones are driving many of us to distraction—and taking a toll on productivity in the workplace. Nineteen percent of employers think their workers are productive for less than five hours a day, and more than half believe that cell phones are to blame.</a:t>
              </a:r>
            </a:p>
            <a:p>
              <a:r>
                <a:rPr lang="en-US" sz="4000" dirty="0">
                  <a:solidFill>
                    <a:schemeClr val="bg2"/>
                  </a:solidFill>
                  <a:latin typeface="Brandon Text Regular" panose="020B0503020203060203" pitchFamily="34" charset="0"/>
                </a:rPr>
                <a:t> </a:t>
              </a:r>
            </a:p>
          </p:txBody>
        </p:sp>
      </p:grpSp>
      <p:pic>
        <p:nvPicPr>
          <p:cNvPr id="6" name="Cell 3">
            <a:hlinkClick r:id="" action="ppaction://media"/>
            <a:extLst>
              <a:ext uri="{FF2B5EF4-FFF2-40B4-BE49-F238E27FC236}">
                <a16:creationId xmlns:a16="http://schemas.microsoft.com/office/drawing/2014/main" id="{AAD17FB3-B4AC-4A53-AA7A-3B42C18E34EE}"/>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2653376" y="495300"/>
            <a:ext cx="1320800" cy="1320800"/>
          </a:xfrm>
          <a:prstGeom prst="rect">
            <a:avLst/>
          </a:prstGeom>
        </p:spPr>
      </p:pic>
      <p:pic>
        <p:nvPicPr>
          <p:cNvPr id="11" name="Light Notification3">
            <a:hlinkClick r:id="" action="ppaction://media"/>
            <a:extLst>
              <a:ext uri="{FF2B5EF4-FFF2-40B4-BE49-F238E27FC236}">
                <a16:creationId xmlns:a16="http://schemas.microsoft.com/office/drawing/2014/main" id="{D93D9158-C83F-4126-BEFC-6DAD52650939}"/>
              </a:ext>
            </a:extLst>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1905000" y="5134778"/>
            <a:ext cx="1244600" cy="1244600"/>
          </a:xfrm>
          <a:prstGeom prst="rect">
            <a:avLst/>
          </a:prstGeom>
        </p:spPr>
      </p:pic>
    </p:spTree>
    <p:extLst>
      <p:ext uri="{BB962C8B-B14F-4D97-AF65-F5344CB8AC3E}">
        <p14:creationId xmlns:p14="http://schemas.microsoft.com/office/powerpoint/2010/main" val="8370561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4120" fill="hold"/>
                                        <p:tgtEl>
                                          <p:spTgt spid="6"/>
                                        </p:tgtEl>
                                      </p:cBhvr>
                                    </p:cmd>
                                  </p:childTnLst>
                                </p:cTn>
                              </p:par>
                            </p:childTnLst>
                          </p:cTn>
                        </p:par>
                        <p:par>
                          <p:cTn id="7" fill="hold">
                            <p:stCondLst>
                              <p:cond delay="44120"/>
                            </p:stCondLst>
                            <p:childTnLst>
                              <p:par>
                                <p:cTn id="8" presetID="1" presetClass="mediacall" presetSubtype="0" fill="hold" nodeType="afterEffect">
                                  <p:stCondLst>
                                    <p:cond delay="0"/>
                                  </p:stCondLst>
                                  <p:childTnLst>
                                    <p:cmd type="call" cmd="playFrom(0.0)">
                                      <p:cBhvr>
                                        <p:cTn id="9" dur="470"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0" fill="hold" display="0">
                  <p:stCondLst>
                    <p:cond delay="indefinite"/>
                  </p:stCondLst>
                  <p:endCondLst>
                    <p:cond evt="onStopAudio" delay="0">
                      <p:tgtEl>
                        <p:sldTgt/>
                      </p:tgtEl>
                    </p:cond>
                  </p:endCondLst>
                </p:cTn>
                <p:tgtEl>
                  <p:spTgt spid="6"/>
                </p:tgtEl>
              </p:cMediaNode>
            </p:audio>
            <p:audio>
              <p:cMediaNode vol="80000" showWhenStopped="0">
                <p:cTn id="11" fill="hold" display="0">
                  <p:stCondLst>
                    <p:cond delay="indefinite"/>
                  </p:stCondLst>
                  <p:endCondLst>
                    <p:cond evt="onStopAudio" delay="0">
                      <p:tgtEl>
                        <p:sldTgt/>
                      </p:tgtEl>
                    </p:cond>
                  </p:endCondLst>
                </p:cTn>
                <p:tgtEl>
                  <p:spTgt spid="11"/>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762000" y="800100"/>
            <a:ext cx="6438900" cy="723211"/>
          </a:xfrm>
        </p:spPr>
        <p:txBody>
          <a:bodyPr/>
          <a:lstStyle/>
          <a:p>
            <a:r>
              <a:rPr lang="en-US" dirty="0">
                <a:latin typeface="Proxima Nova Alt Rg" panose="02000506030000020004" pitchFamily="50" charset="0"/>
              </a:rPr>
              <a:t>What’s the Danger?</a:t>
            </a:r>
            <a:endParaRPr lang="uk-UA" dirty="0"/>
          </a:p>
        </p:txBody>
      </p:sp>
      <p:sp>
        <p:nvSpPr>
          <p:cNvPr id="10" name="Rectangle 9"/>
          <p:cNvSpPr/>
          <p:nvPr/>
        </p:nvSpPr>
        <p:spPr>
          <a:xfrm>
            <a:off x="9144000" y="2400300"/>
            <a:ext cx="9144000" cy="6124754"/>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
        <p:nvSpPr>
          <p:cNvPr id="11" name="Rectangle 10"/>
          <p:cNvSpPr/>
          <p:nvPr/>
        </p:nvSpPr>
        <p:spPr>
          <a:xfrm>
            <a:off x="9665058" y="3695700"/>
            <a:ext cx="8045278" cy="4585871"/>
          </a:xfrm>
          <a:prstGeom prst="rect">
            <a:avLst/>
          </a:prstGeom>
        </p:spPr>
        <p:txBody>
          <a:bodyPr wrap="square">
            <a:spAutoFit/>
          </a:bodyPr>
          <a:lstStyle/>
          <a:p>
            <a:r>
              <a:rPr lang="en-US" sz="3600" dirty="0">
                <a:solidFill>
                  <a:schemeClr val="bg2"/>
                </a:solidFill>
                <a:latin typeface="Brandon Text Regular" panose="020B0503020203060203" pitchFamily="34" charset="0"/>
              </a:rPr>
              <a:t>HAZARDS OF CELL PHONE USE </a:t>
            </a:r>
          </a:p>
          <a:p>
            <a:r>
              <a:rPr lang="en-US" sz="3600" dirty="0">
                <a:solidFill>
                  <a:schemeClr val="bg2"/>
                </a:solidFill>
                <a:latin typeface="Brandon Text Regular" panose="020B0503020203060203" pitchFamily="34" charset="0"/>
              </a:rPr>
              <a:t>Lost Productivity</a:t>
            </a:r>
          </a:p>
          <a:p>
            <a:r>
              <a:rPr lang="en-US" sz="3600" dirty="0">
                <a:solidFill>
                  <a:schemeClr val="bg2"/>
                </a:solidFill>
                <a:latin typeface="Brandon Text Regular" panose="020B0503020203060203" pitchFamily="34" charset="0"/>
              </a:rPr>
              <a:t>Equipment Accidents</a:t>
            </a:r>
          </a:p>
          <a:p>
            <a:r>
              <a:rPr lang="en-US" sz="3600" dirty="0">
                <a:solidFill>
                  <a:schemeClr val="bg2"/>
                </a:solidFill>
                <a:latin typeface="Brandon Text Regular" panose="020B0503020203060203" pitchFamily="34" charset="0"/>
              </a:rPr>
              <a:t>Auto Accidents</a:t>
            </a:r>
          </a:p>
          <a:p>
            <a:r>
              <a:rPr lang="en-US" sz="3600" dirty="0">
                <a:solidFill>
                  <a:schemeClr val="bg2"/>
                </a:solidFill>
                <a:latin typeface="Brandon Text Regular" panose="020B0503020203060203" pitchFamily="34" charset="0"/>
              </a:rPr>
              <a:t>Privacy Issues</a:t>
            </a:r>
          </a:p>
          <a:p>
            <a:endParaRPr lang="en-US" sz="2800" dirty="0">
              <a:solidFill>
                <a:schemeClr val="bg2"/>
              </a:solidFill>
              <a:latin typeface="Brandon Text Regular" panose="020B0503020203060203" pitchFamily="34" charset="0"/>
            </a:endParaRPr>
          </a:p>
          <a:p>
            <a:endParaRPr lang="en-US" sz="2800" dirty="0">
              <a:solidFill>
                <a:schemeClr val="bg2"/>
              </a:solidFill>
              <a:latin typeface="Brandon Text Regular" panose="020B0503020203060203" pitchFamily="34" charset="0"/>
            </a:endParaRPr>
          </a:p>
          <a:p>
            <a:endParaRPr lang="en-US" sz="2800" dirty="0">
              <a:solidFill>
                <a:schemeClr val="bg2"/>
              </a:solidFill>
              <a:latin typeface="Brandon Text Regular" panose="020B0503020203060203" pitchFamily="34" charset="0"/>
            </a:endParaRPr>
          </a:p>
          <a:p>
            <a:endParaRPr lang="en-US" sz="2800" dirty="0">
              <a:solidFill>
                <a:schemeClr val="bg2"/>
              </a:solidFill>
              <a:latin typeface="Brandon Text Regular" panose="020B0503020203060203" pitchFamily="34" charset="0"/>
            </a:endParaRPr>
          </a:p>
        </p:txBody>
      </p:sp>
      <p:pic>
        <p:nvPicPr>
          <p:cNvPr id="4" name="Picture Placeholder 3" descr="A picture containing floor, earphone&#10;&#10;Description automatically generated">
            <a:extLst>
              <a:ext uri="{FF2B5EF4-FFF2-40B4-BE49-F238E27FC236}">
                <a16:creationId xmlns:a16="http://schemas.microsoft.com/office/drawing/2014/main" id="{E1861BCF-11E7-46AE-A8DF-05B237266209}"/>
              </a:ext>
            </a:extLst>
          </p:cNvPr>
          <p:cNvPicPr>
            <a:picLocks noGrp="1" noChangeAspect="1"/>
          </p:cNvPicPr>
          <p:nvPr>
            <p:ph type="pic" sz="quarter" idx="11"/>
          </p:nvPr>
        </p:nvPicPr>
        <p:blipFill>
          <a:blip r:embed="rId7">
            <a:extLst>
              <a:ext uri="{28A0092B-C50C-407E-A947-70E740481C1C}">
                <a14:useLocalDpi xmlns:a14="http://schemas.microsoft.com/office/drawing/2010/main" val="0"/>
              </a:ext>
            </a:extLst>
          </a:blip>
          <a:srcRect l="428" r="428"/>
          <a:stretch>
            <a:fillRect/>
          </a:stretch>
        </p:blipFill>
        <p:spPr>
          <a:xfrm>
            <a:off x="0" y="2400300"/>
            <a:ext cx="9144000" cy="6124575"/>
          </a:xfrm>
        </p:spPr>
      </p:pic>
      <p:pic>
        <p:nvPicPr>
          <p:cNvPr id="5" name="Cell 4">
            <a:hlinkClick r:id="" action="ppaction://media"/>
            <a:extLst>
              <a:ext uri="{FF2B5EF4-FFF2-40B4-BE49-F238E27FC236}">
                <a16:creationId xmlns:a16="http://schemas.microsoft.com/office/drawing/2014/main" id="{78FA2AC5-837D-43F7-9153-A7A4AF0B28EE}"/>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2209800" y="1257300"/>
            <a:ext cx="1320800" cy="1320800"/>
          </a:xfrm>
          <a:prstGeom prst="rect">
            <a:avLst/>
          </a:prstGeom>
        </p:spPr>
      </p:pic>
      <p:pic>
        <p:nvPicPr>
          <p:cNvPr id="9" name="Light Notification3">
            <a:hlinkClick r:id="" action="ppaction://media"/>
            <a:extLst>
              <a:ext uri="{FF2B5EF4-FFF2-40B4-BE49-F238E27FC236}">
                <a16:creationId xmlns:a16="http://schemas.microsoft.com/office/drawing/2014/main" id="{880039F0-5857-4587-A94A-60D887505721}"/>
              </a:ext>
            </a:extLst>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1905000" y="5134778"/>
            <a:ext cx="1244600" cy="1244600"/>
          </a:xfrm>
          <a:prstGeom prst="rect">
            <a:avLst/>
          </a:prstGeom>
        </p:spPr>
      </p:pic>
    </p:spTree>
    <p:extLst>
      <p:ext uri="{BB962C8B-B14F-4D97-AF65-F5344CB8AC3E}">
        <p14:creationId xmlns:p14="http://schemas.microsoft.com/office/powerpoint/2010/main" val="14799776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2613" fill="hold"/>
                                        <p:tgtEl>
                                          <p:spTgt spid="5"/>
                                        </p:tgtEl>
                                      </p:cBhvr>
                                    </p:cmd>
                                  </p:childTnLst>
                                </p:cTn>
                              </p:par>
                            </p:childTnLst>
                          </p:cTn>
                        </p:par>
                        <p:par>
                          <p:cTn id="7" fill="hold">
                            <p:stCondLst>
                              <p:cond delay="112613"/>
                            </p:stCondLst>
                            <p:childTnLst>
                              <p:par>
                                <p:cTn id="8" presetID="1" presetClass="mediacall" presetSubtype="0" fill="hold" nodeType="afterEffect">
                                  <p:stCondLst>
                                    <p:cond delay="0"/>
                                  </p:stCondLst>
                                  <p:childTnLst>
                                    <p:cmd type="call" cmd="playFrom(0.0)">
                                      <p:cBhvr>
                                        <p:cTn id="9" dur="470"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0" fill="hold" display="0">
                  <p:stCondLst>
                    <p:cond delay="indefinite"/>
                  </p:stCondLst>
                  <p:endCondLst>
                    <p:cond evt="onStopAudio" delay="0">
                      <p:tgtEl>
                        <p:sldTgt/>
                      </p:tgtEl>
                    </p:cond>
                  </p:endCondLst>
                </p:cTn>
                <p:tgtEl>
                  <p:spTgt spid="5"/>
                </p:tgtEl>
              </p:cMediaNode>
            </p:audio>
            <p:audio>
              <p:cMediaNode vol="80000" showWhenStopped="0">
                <p:cTn id="11" fill="hold" display="0">
                  <p:stCondLst>
                    <p:cond delay="indefinite"/>
                  </p:stCondLst>
                  <p:endCondLst>
                    <p:cond evt="onStopAudio" delay="0">
                      <p:tgtEl>
                        <p:sldTgt/>
                      </p:tgtEl>
                    </p:cond>
                  </p:endCondLst>
                </p:cTn>
                <p:tgtEl>
                  <p:spTgt spid="9"/>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76299" y="571411"/>
            <a:ext cx="6634843" cy="723211"/>
          </a:xfrm>
        </p:spPr>
        <p:txBody>
          <a:bodyPr/>
          <a:lstStyle/>
          <a:p>
            <a:r>
              <a:rPr lang="en-US" dirty="0">
                <a:latin typeface="Proxima Nova Alt Rg" panose="02000506030000020004" pitchFamily="50" charset="0"/>
              </a:rPr>
              <a:t>How to Protect Yourself</a:t>
            </a:r>
            <a:endParaRPr lang="uk-UA" dirty="0"/>
          </a:p>
        </p:txBody>
      </p:sp>
      <p:sp>
        <p:nvSpPr>
          <p:cNvPr id="10" name="Rectangle 9"/>
          <p:cNvSpPr/>
          <p:nvPr/>
        </p:nvSpPr>
        <p:spPr>
          <a:xfrm>
            <a:off x="9144000" y="2400300"/>
            <a:ext cx="9144000" cy="54864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
        <p:nvSpPr>
          <p:cNvPr id="7" name="TextBox 6">
            <a:extLst>
              <a:ext uri="{FF2B5EF4-FFF2-40B4-BE49-F238E27FC236}">
                <a16:creationId xmlns:a16="http://schemas.microsoft.com/office/drawing/2014/main" id="{1867828F-492D-4BF1-8A4E-822DF2FD5B9B}"/>
              </a:ext>
            </a:extLst>
          </p:cNvPr>
          <p:cNvSpPr txBox="1"/>
          <p:nvPr/>
        </p:nvSpPr>
        <p:spPr>
          <a:xfrm>
            <a:off x="9586291" y="3086100"/>
            <a:ext cx="8305800" cy="3831818"/>
          </a:xfrm>
          <a:prstGeom prst="rect">
            <a:avLst/>
          </a:prstGeom>
          <a:noFill/>
        </p:spPr>
        <p:txBody>
          <a:bodyPr wrap="square" rtlCol="0">
            <a:spAutoFit/>
          </a:bodyPr>
          <a:lstStyle/>
          <a:p>
            <a:r>
              <a:rPr lang="en-CA" dirty="0">
                <a:solidFill>
                  <a:schemeClr val="bg2"/>
                </a:solidFill>
                <a:latin typeface="Brandon Text Regular" panose="020B0503020203060203" pitchFamily="34" charset="0"/>
              </a:rPr>
              <a:t>CELL PHONE USE POLICY</a:t>
            </a:r>
          </a:p>
          <a:p>
            <a:r>
              <a:rPr lang="en-CA" dirty="0">
                <a:solidFill>
                  <a:schemeClr val="bg2"/>
                </a:solidFill>
                <a:latin typeface="Brandon Text Regular" panose="020B0503020203060203" pitchFamily="34" charset="0"/>
              </a:rPr>
              <a:t>An employer who wants to implement an effective cell phone policy should consider the following:</a:t>
            </a:r>
          </a:p>
          <a:p>
            <a:r>
              <a:rPr lang="en-CA" dirty="0">
                <a:solidFill>
                  <a:schemeClr val="bg2"/>
                </a:solidFill>
                <a:latin typeface="Brandon Text Regular" panose="020B0503020203060203" pitchFamily="34" charset="0"/>
              </a:rPr>
              <a:t>Cell phone policies should be applied and enforced consistently. An employer should consider how it will monitor employee compliance with the policy, and how it will handle policy violations to ensure employees are not treated differently based on race, sex or any other protected class (even unintentionally).</a:t>
            </a:r>
            <a:endParaRPr lang="en-US" dirty="0">
              <a:solidFill>
                <a:schemeClr val="bg2"/>
              </a:solidFill>
              <a:latin typeface="Brandon Text Regular" panose="020B0503020203060203" pitchFamily="34" charset="0"/>
            </a:endParaRPr>
          </a:p>
        </p:txBody>
      </p:sp>
      <p:pic>
        <p:nvPicPr>
          <p:cNvPr id="4" name="Picture Placeholder 3" descr="A picture containing text, person, indoor, computer&#10;&#10;Description automatically generated">
            <a:extLst>
              <a:ext uri="{FF2B5EF4-FFF2-40B4-BE49-F238E27FC236}">
                <a16:creationId xmlns:a16="http://schemas.microsoft.com/office/drawing/2014/main" id="{8BEA083D-8564-48AE-A764-73F2FF743F5E}"/>
              </a:ext>
            </a:extLst>
          </p:cNvPr>
          <p:cNvPicPr>
            <a:picLocks noGrp="1" noChangeAspect="1"/>
          </p:cNvPicPr>
          <p:nvPr>
            <p:ph type="pic" sz="quarter" idx="11"/>
          </p:nvPr>
        </p:nvPicPr>
        <p:blipFill>
          <a:blip r:embed="rId7">
            <a:extLst>
              <a:ext uri="{28A0092B-C50C-407E-A947-70E740481C1C}">
                <a14:useLocalDpi xmlns:a14="http://schemas.microsoft.com/office/drawing/2010/main" val="0"/>
              </a:ext>
            </a:extLst>
          </a:blip>
          <a:srcRect t="4824" b="4824"/>
          <a:stretch>
            <a:fillRect/>
          </a:stretch>
        </p:blipFill>
        <p:spPr/>
      </p:pic>
      <p:pic>
        <p:nvPicPr>
          <p:cNvPr id="5" name="Cell 5">
            <a:hlinkClick r:id="" action="ppaction://media"/>
            <a:extLst>
              <a:ext uri="{FF2B5EF4-FFF2-40B4-BE49-F238E27FC236}">
                <a16:creationId xmlns:a16="http://schemas.microsoft.com/office/drawing/2014/main" id="{B4B10B2E-9B18-4CB5-88E3-C8E22CF0725C}"/>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752600" y="342900"/>
            <a:ext cx="1473200" cy="1473200"/>
          </a:xfrm>
          <a:prstGeom prst="rect">
            <a:avLst/>
          </a:prstGeom>
        </p:spPr>
      </p:pic>
      <p:pic>
        <p:nvPicPr>
          <p:cNvPr id="9" name="Light Notification3">
            <a:hlinkClick r:id="" action="ppaction://media"/>
            <a:extLst>
              <a:ext uri="{FF2B5EF4-FFF2-40B4-BE49-F238E27FC236}">
                <a16:creationId xmlns:a16="http://schemas.microsoft.com/office/drawing/2014/main" id="{B2185A64-6936-47E1-999B-7791FCA33FCC}"/>
              </a:ext>
            </a:extLst>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1905000" y="5134778"/>
            <a:ext cx="1244600" cy="1244600"/>
          </a:xfrm>
          <a:prstGeom prst="rect">
            <a:avLst/>
          </a:prstGeom>
        </p:spPr>
      </p:pic>
    </p:spTree>
    <p:extLst>
      <p:ext uri="{BB962C8B-B14F-4D97-AF65-F5344CB8AC3E}">
        <p14:creationId xmlns:p14="http://schemas.microsoft.com/office/powerpoint/2010/main" val="6681941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2871" fill="hold"/>
                                        <p:tgtEl>
                                          <p:spTgt spid="5"/>
                                        </p:tgtEl>
                                      </p:cBhvr>
                                    </p:cmd>
                                  </p:childTnLst>
                                </p:cTn>
                              </p:par>
                            </p:childTnLst>
                          </p:cTn>
                        </p:par>
                        <p:par>
                          <p:cTn id="7" fill="hold">
                            <p:stCondLst>
                              <p:cond delay="52871"/>
                            </p:stCondLst>
                            <p:childTnLst>
                              <p:par>
                                <p:cTn id="8" presetID="1" presetClass="mediacall" presetSubtype="0" fill="hold" nodeType="afterEffect">
                                  <p:stCondLst>
                                    <p:cond delay="0"/>
                                  </p:stCondLst>
                                  <p:childTnLst>
                                    <p:cmd type="call" cmd="playFrom(0.0)">
                                      <p:cBhvr>
                                        <p:cTn id="9" dur="470"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0" fill="hold" display="0">
                  <p:stCondLst>
                    <p:cond delay="indefinite"/>
                  </p:stCondLst>
                  <p:endCondLst>
                    <p:cond evt="onStopAudio" delay="0">
                      <p:tgtEl>
                        <p:sldTgt/>
                      </p:tgtEl>
                    </p:cond>
                  </p:endCondLst>
                </p:cTn>
                <p:tgtEl>
                  <p:spTgt spid="5"/>
                </p:tgtEl>
              </p:cMediaNode>
            </p:audio>
            <p:audio>
              <p:cMediaNode vol="80000" showWhenStopped="0">
                <p:cTn id="11" fill="hold" display="0">
                  <p:stCondLst>
                    <p:cond delay="indefinite"/>
                  </p:stCondLst>
                  <p:endCondLst>
                    <p:cond evt="onStopAudio" delay="0">
                      <p:tgtEl>
                        <p:sldTgt/>
                      </p:tgtEl>
                    </p:cond>
                  </p:endCondLst>
                </p:cTn>
                <p:tgtEl>
                  <p:spTgt spid="9"/>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2362200"/>
            <a:ext cx="9677400" cy="54864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dirty="0">
              <a:solidFill>
                <a:schemeClr val="tx1"/>
              </a:solidFill>
            </a:endParaRPr>
          </a:p>
        </p:txBody>
      </p:sp>
      <p:sp>
        <p:nvSpPr>
          <p:cNvPr id="12" name="Title 7"/>
          <p:cNvSpPr txBox="1">
            <a:spLocks/>
          </p:cNvSpPr>
          <p:nvPr/>
        </p:nvSpPr>
        <p:spPr>
          <a:xfrm>
            <a:off x="876300" y="571411"/>
            <a:ext cx="7353300" cy="729174"/>
          </a:xfrm>
          <a:prstGeom prst="rect">
            <a:avLst/>
          </a:prstGeom>
          <a:noFill/>
        </p:spPr>
        <p:txBody>
          <a:bodyPr wrap="square" rtlCol="0">
            <a:spAutoFit/>
          </a:bodyPr>
          <a:lstStyle>
            <a:lvl1pPr algn="l" defTabSz="1371600" rtl="0" eaLnBrk="1" latinLnBrk="0" hangingPunct="1">
              <a:lnSpc>
                <a:spcPct val="90000"/>
              </a:lnSpc>
              <a:spcBef>
                <a:spcPct val="0"/>
              </a:spcBef>
              <a:buNone/>
              <a:defRPr lang="uk-UA" sz="4500" b="1" kern="1200">
                <a:solidFill>
                  <a:schemeClr val="tx1"/>
                </a:solidFill>
                <a:latin typeface="+mn-lt"/>
                <a:ea typeface="Roboto Condensed" panose="02000000000000000000" pitchFamily="2" charset="0"/>
                <a:cs typeface="+mn-cs"/>
              </a:defRPr>
            </a:lvl1pPr>
          </a:lstStyle>
          <a:p>
            <a:r>
              <a:rPr lang="en-US" dirty="0">
                <a:latin typeface="Proxima Nova Alt Rg" panose="02000506030000020004" pitchFamily="50" charset="0"/>
              </a:rPr>
              <a:t>How to Protect Yourself</a:t>
            </a:r>
          </a:p>
        </p:txBody>
      </p:sp>
      <p:sp>
        <p:nvSpPr>
          <p:cNvPr id="7" name="TextBox 6">
            <a:extLst>
              <a:ext uri="{FF2B5EF4-FFF2-40B4-BE49-F238E27FC236}">
                <a16:creationId xmlns:a16="http://schemas.microsoft.com/office/drawing/2014/main" id="{B0369C6B-D18C-4CCF-81D5-91F16F2021B5}"/>
              </a:ext>
            </a:extLst>
          </p:cNvPr>
          <p:cNvSpPr txBox="1"/>
          <p:nvPr/>
        </p:nvSpPr>
        <p:spPr>
          <a:xfrm>
            <a:off x="514350" y="2628900"/>
            <a:ext cx="8077200" cy="4524315"/>
          </a:xfrm>
          <a:prstGeom prst="rect">
            <a:avLst/>
          </a:prstGeom>
          <a:noFill/>
        </p:spPr>
        <p:txBody>
          <a:bodyPr wrap="square" rtlCol="0">
            <a:spAutoFit/>
          </a:bodyPr>
          <a:lstStyle/>
          <a:p>
            <a:r>
              <a:rPr lang="en-US" sz="2400" dirty="0">
                <a:solidFill>
                  <a:schemeClr val="bg1"/>
                </a:solidFill>
                <a:latin typeface="Brandon Text Regular" panose="020B0503020203060203" pitchFamily="34" charset="0"/>
              </a:rPr>
              <a:t>Cell Phone Policy Could Also Define:</a:t>
            </a:r>
          </a:p>
          <a:p>
            <a:pPr marL="342900" indent="-342900">
              <a:buFont typeface="Arial" panose="020B0604020202020204" pitchFamily="34" charset="0"/>
              <a:buChar char="•"/>
            </a:pPr>
            <a:r>
              <a:rPr lang="en-US" sz="2400" dirty="0">
                <a:solidFill>
                  <a:schemeClr val="bg1"/>
                </a:solidFill>
                <a:latin typeface="Brandon Text Regular" panose="020B0503020203060203" pitchFamily="34" charset="0"/>
              </a:rPr>
              <a:t>When it’s acceptable to use a cell phone during the work day, such as during breaks and lunchtime</a:t>
            </a:r>
          </a:p>
          <a:p>
            <a:pPr marL="342900" indent="-342900">
              <a:buFont typeface="Arial" panose="020B0604020202020204" pitchFamily="34" charset="0"/>
              <a:buChar char="•"/>
            </a:pPr>
            <a:r>
              <a:rPr lang="en-US" sz="2400" dirty="0">
                <a:solidFill>
                  <a:schemeClr val="bg1"/>
                </a:solidFill>
                <a:latin typeface="Brandon Text Regular" panose="020B0503020203060203" pitchFamily="34" charset="0"/>
              </a:rPr>
              <a:t>The frequency and length of calls permitted during working hours</a:t>
            </a:r>
          </a:p>
          <a:p>
            <a:pPr marL="342900" indent="-342900">
              <a:buFont typeface="Arial" panose="020B0604020202020204" pitchFamily="34" charset="0"/>
              <a:buChar char="•"/>
            </a:pPr>
            <a:r>
              <a:rPr lang="en-US" sz="2400" dirty="0">
                <a:solidFill>
                  <a:schemeClr val="bg1"/>
                </a:solidFill>
                <a:latin typeface="Brandon Text Regular" panose="020B0503020203060203" pitchFamily="34" charset="0"/>
              </a:rPr>
              <a:t>If headsets are permitted</a:t>
            </a:r>
          </a:p>
          <a:p>
            <a:pPr marL="342900" indent="-342900">
              <a:buFont typeface="Arial" panose="020B0604020202020204" pitchFamily="34" charset="0"/>
              <a:buChar char="•"/>
            </a:pPr>
            <a:r>
              <a:rPr lang="en-US" sz="2400" dirty="0">
                <a:solidFill>
                  <a:schemeClr val="bg1"/>
                </a:solidFill>
                <a:latin typeface="Brandon Text Regular" panose="020B0503020203060203" pitchFamily="34" charset="0"/>
              </a:rPr>
              <a:t>Where to store personal devices. Keeping phones out of sight, such as in a desk drawer, is an effective way to keep distractions to a minimum.</a:t>
            </a:r>
          </a:p>
          <a:p>
            <a:pPr marL="342900" indent="-342900">
              <a:buFont typeface="Arial" panose="020B0604020202020204" pitchFamily="34" charset="0"/>
              <a:buChar char="•"/>
            </a:pPr>
            <a:r>
              <a:rPr lang="en-US" sz="2400" dirty="0">
                <a:solidFill>
                  <a:schemeClr val="bg1"/>
                </a:solidFill>
                <a:latin typeface="Brandon Text Regular" panose="020B0503020203060203" pitchFamily="34" charset="0"/>
              </a:rPr>
              <a:t>Appropriate use during business hours. For example, business calls and brief conversations or texts with family members may be okay, but playing games or downloading music is not.</a:t>
            </a:r>
          </a:p>
          <a:p>
            <a:endParaRPr lang="en-US" sz="2400" dirty="0">
              <a:solidFill>
                <a:schemeClr val="bg1"/>
              </a:solidFill>
              <a:latin typeface="Brandon Text Regular" panose="020B0503020203060203" pitchFamily="34" charset="0"/>
            </a:endParaRPr>
          </a:p>
          <a:p>
            <a:endParaRPr lang="en-US" sz="2400" dirty="0">
              <a:solidFill>
                <a:schemeClr val="bg1"/>
              </a:solidFill>
              <a:latin typeface="Brandon Text Regular" panose="020B0503020203060203" pitchFamily="34" charset="0"/>
            </a:endParaRPr>
          </a:p>
        </p:txBody>
      </p:sp>
      <p:pic>
        <p:nvPicPr>
          <p:cNvPr id="4" name="Picture Placeholder 3" descr="A person holding a cell phone&#10;&#10;Description automatically generated with medium confidence">
            <a:extLst>
              <a:ext uri="{FF2B5EF4-FFF2-40B4-BE49-F238E27FC236}">
                <a16:creationId xmlns:a16="http://schemas.microsoft.com/office/drawing/2014/main" id="{A199BC9A-AA02-4A0E-8B3A-9509E55AFD6E}"/>
              </a:ext>
            </a:extLst>
          </p:cNvPr>
          <p:cNvPicPr>
            <a:picLocks noGrp="1" noChangeAspect="1"/>
          </p:cNvPicPr>
          <p:nvPr>
            <p:ph type="pic" sz="quarter" idx="11"/>
          </p:nvPr>
        </p:nvPicPr>
        <p:blipFill>
          <a:blip r:embed="rId7">
            <a:extLst>
              <a:ext uri="{28A0092B-C50C-407E-A947-70E740481C1C}">
                <a14:useLocalDpi xmlns:a14="http://schemas.microsoft.com/office/drawing/2010/main" val="0"/>
              </a:ext>
            </a:extLst>
          </a:blip>
          <a:srcRect t="2175" b="2175"/>
          <a:stretch>
            <a:fillRect/>
          </a:stretch>
        </p:blipFill>
        <p:spPr>
          <a:xfrm>
            <a:off x="9677400" y="2362200"/>
            <a:ext cx="8610600" cy="5486400"/>
          </a:xfrm>
        </p:spPr>
      </p:pic>
      <p:pic>
        <p:nvPicPr>
          <p:cNvPr id="5" name="Cell 6">
            <a:hlinkClick r:id="" action="ppaction://media"/>
            <a:extLst>
              <a:ext uri="{FF2B5EF4-FFF2-40B4-BE49-F238E27FC236}">
                <a16:creationId xmlns:a16="http://schemas.microsoft.com/office/drawing/2014/main" id="{0D36DCB3-375D-4F82-A617-9EB2BEE9129C}"/>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2667000" y="571411"/>
            <a:ext cx="1244600" cy="1244600"/>
          </a:xfrm>
          <a:prstGeom prst="rect">
            <a:avLst/>
          </a:prstGeom>
        </p:spPr>
      </p:pic>
      <p:pic>
        <p:nvPicPr>
          <p:cNvPr id="9" name="Light Notification3">
            <a:hlinkClick r:id="" action="ppaction://media"/>
            <a:extLst>
              <a:ext uri="{FF2B5EF4-FFF2-40B4-BE49-F238E27FC236}">
                <a16:creationId xmlns:a16="http://schemas.microsoft.com/office/drawing/2014/main" id="{703798FF-76A3-4B2D-BB1C-04F0AC70B907}"/>
              </a:ext>
            </a:extLst>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1905000" y="5134778"/>
            <a:ext cx="1244600" cy="1244600"/>
          </a:xfrm>
          <a:prstGeom prst="rect">
            <a:avLst/>
          </a:prstGeom>
        </p:spPr>
      </p:pic>
    </p:spTree>
    <p:extLst>
      <p:ext uri="{BB962C8B-B14F-4D97-AF65-F5344CB8AC3E}">
        <p14:creationId xmlns:p14="http://schemas.microsoft.com/office/powerpoint/2010/main" val="7847849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4847" fill="hold"/>
                                        <p:tgtEl>
                                          <p:spTgt spid="5"/>
                                        </p:tgtEl>
                                      </p:cBhvr>
                                    </p:cmd>
                                  </p:childTnLst>
                                </p:cTn>
                              </p:par>
                            </p:childTnLst>
                          </p:cTn>
                        </p:par>
                        <p:par>
                          <p:cTn id="7" fill="hold">
                            <p:stCondLst>
                              <p:cond delay="34847"/>
                            </p:stCondLst>
                            <p:childTnLst>
                              <p:par>
                                <p:cTn id="8" presetID="1" presetClass="mediacall" presetSubtype="0" fill="hold" nodeType="afterEffect">
                                  <p:stCondLst>
                                    <p:cond delay="0"/>
                                  </p:stCondLst>
                                  <p:childTnLst>
                                    <p:cmd type="call" cmd="playFrom(0.0)">
                                      <p:cBhvr>
                                        <p:cTn id="9" dur="470"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0" fill="hold" display="0">
                  <p:stCondLst>
                    <p:cond delay="indefinite"/>
                  </p:stCondLst>
                  <p:endCondLst>
                    <p:cond evt="onStopAudio" delay="0">
                      <p:tgtEl>
                        <p:sldTgt/>
                      </p:tgtEl>
                    </p:cond>
                  </p:endCondLst>
                </p:cTn>
                <p:tgtEl>
                  <p:spTgt spid="5"/>
                </p:tgtEl>
              </p:cMediaNode>
            </p:audio>
            <p:audio>
              <p:cMediaNode vol="80000" showWhenStopped="0">
                <p:cTn id="11" fill="hold" display="0">
                  <p:stCondLst>
                    <p:cond delay="indefinite"/>
                  </p:stCondLst>
                  <p:endCondLst>
                    <p:cond evt="onStopAudio" delay="0">
                      <p:tgtEl>
                        <p:sldTgt/>
                      </p:tgtEl>
                    </p:cond>
                  </p:endCondLst>
                </p:cTn>
                <p:tgtEl>
                  <p:spTgt spid="9"/>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76299" y="571411"/>
            <a:ext cx="6634843" cy="723211"/>
          </a:xfrm>
        </p:spPr>
        <p:txBody>
          <a:bodyPr/>
          <a:lstStyle/>
          <a:p>
            <a:r>
              <a:rPr lang="en-US" dirty="0">
                <a:latin typeface="Proxima Nova Alt Rg" panose="02000506030000020004" pitchFamily="50" charset="0"/>
              </a:rPr>
              <a:t>How to Protect Yourself</a:t>
            </a:r>
            <a:endParaRPr lang="uk-UA" dirty="0"/>
          </a:p>
        </p:txBody>
      </p:sp>
      <p:sp>
        <p:nvSpPr>
          <p:cNvPr id="10" name="Rectangle 9"/>
          <p:cNvSpPr/>
          <p:nvPr/>
        </p:nvSpPr>
        <p:spPr>
          <a:xfrm>
            <a:off x="9118060" y="2427050"/>
            <a:ext cx="9144000" cy="6111159"/>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
        <p:nvSpPr>
          <p:cNvPr id="7" name="TextBox 6">
            <a:extLst>
              <a:ext uri="{FF2B5EF4-FFF2-40B4-BE49-F238E27FC236}">
                <a16:creationId xmlns:a16="http://schemas.microsoft.com/office/drawing/2014/main" id="{1867828F-492D-4BF1-8A4E-822DF2FD5B9B}"/>
              </a:ext>
            </a:extLst>
          </p:cNvPr>
          <p:cNvSpPr txBox="1"/>
          <p:nvPr/>
        </p:nvSpPr>
        <p:spPr>
          <a:xfrm>
            <a:off x="9550130" y="3543300"/>
            <a:ext cx="8305800" cy="5909310"/>
          </a:xfrm>
          <a:prstGeom prst="rect">
            <a:avLst/>
          </a:prstGeom>
          <a:noFill/>
        </p:spPr>
        <p:txBody>
          <a:bodyPr wrap="square" rtlCol="0">
            <a:spAutoFit/>
          </a:bodyPr>
          <a:lstStyle/>
          <a:p>
            <a:r>
              <a:rPr lang="en-US" dirty="0">
                <a:solidFill>
                  <a:schemeClr val="bg2"/>
                </a:solidFill>
                <a:latin typeface="Brandon Text Regular" panose="020B0503020203060203" pitchFamily="34" charset="0"/>
              </a:rPr>
              <a:t>RULES OF CELL PHONE USE AT WORK</a:t>
            </a:r>
          </a:p>
          <a:p>
            <a:pPr marL="514350" indent="-514350">
              <a:buAutoNum type="arabicPeriod"/>
            </a:pPr>
            <a:r>
              <a:rPr lang="en-US" dirty="0">
                <a:solidFill>
                  <a:schemeClr val="bg2"/>
                </a:solidFill>
                <a:latin typeface="Brandon Text Regular" panose="020B0503020203060203" pitchFamily="34" charset="0"/>
              </a:rPr>
              <a:t>Put Your Phone Away</a:t>
            </a:r>
          </a:p>
          <a:p>
            <a:pPr marL="514350" indent="-514350">
              <a:buAutoNum type="arabicPeriod"/>
            </a:pPr>
            <a:r>
              <a:rPr lang="en-US" dirty="0">
                <a:solidFill>
                  <a:schemeClr val="bg2"/>
                </a:solidFill>
                <a:latin typeface="Brandon Text Regular" panose="020B0503020203060203" pitchFamily="34" charset="0"/>
              </a:rPr>
              <a:t>Turn Off Your Ringer</a:t>
            </a:r>
          </a:p>
          <a:p>
            <a:pPr marL="514350" indent="-514350">
              <a:buAutoNum type="arabicPeriod"/>
            </a:pPr>
            <a:r>
              <a:rPr lang="en-US" dirty="0">
                <a:solidFill>
                  <a:schemeClr val="bg2"/>
                </a:solidFill>
                <a:latin typeface="Brandon Text Regular" panose="020B0503020203060203" pitchFamily="34" charset="0"/>
              </a:rPr>
              <a:t>Use Your Cell Phone for Important Calls Only</a:t>
            </a:r>
          </a:p>
          <a:p>
            <a:pPr marL="514350" indent="-514350">
              <a:buAutoNum type="arabicPeriod"/>
            </a:pPr>
            <a:r>
              <a:rPr lang="en-US" dirty="0">
                <a:solidFill>
                  <a:schemeClr val="bg2"/>
                </a:solidFill>
                <a:latin typeface="Brandon Text Regular" panose="020B0503020203060203" pitchFamily="34" charset="0"/>
              </a:rPr>
              <a:t>Let Voicemail Pick Up Your Calls</a:t>
            </a:r>
          </a:p>
          <a:p>
            <a:pPr marL="514350" indent="-514350">
              <a:buAutoNum type="arabicPeriod"/>
            </a:pPr>
            <a:r>
              <a:rPr lang="en-US" dirty="0">
                <a:solidFill>
                  <a:schemeClr val="bg2"/>
                </a:solidFill>
                <a:latin typeface="Brandon Text Regular" panose="020B0503020203060203" pitchFamily="34" charset="0"/>
              </a:rPr>
              <a:t>Find a Private Place to Make Cell Phone Calls</a:t>
            </a:r>
          </a:p>
          <a:p>
            <a:pPr marL="514350" indent="-514350">
              <a:buAutoNum type="arabicPeriod"/>
            </a:pPr>
            <a:r>
              <a:rPr lang="en-US" dirty="0">
                <a:solidFill>
                  <a:schemeClr val="bg2"/>
                </a:solidFill>
                <a:latin typeface="Brandon Text Regular" panose="020B0503020203060203" pitchFamily="34" charset="0"/>
              </a:rPr>
              <a:t>Don't Bring Your Cell Phone Into the Restroom</a:t>
            </a:r>
          </a:p>
          <a:p>
            <a:pPr marL="514350" indent="-514350">
              <a:buAutoNum type="arabicPeriod"/>
            </a:pPr>
            <a:r>
              <a:rPr lang="en-US" dirty="0">
                <a:solidFill>
                  <a:schemeClr val="bg2"/>
                </a:solidFill>
                <a:latin typeface="Brandon Text Regular" panose="020B0503020203060203" pitchFamily="34" charset="0"/>
              </a:rPr>
              <a:t>Don't Look at Your Phone During Meeting</a:t>
            </a:r>
          </a:p>
          <a:p>
            <a:pPr marL="514350" indent="-514350">
              <a:buAutoNum type="arabicPeriod"/>
            </a:pPr>
            <a:endParaRPr lang="en-US" dirty="0">
              <a:solidFill>
                <a:schemeClr val="bg2"/>
              </a:solidFill>
              <a:latin typeface="Brandon Text Regular" panose="020B0503020203060203" pitchFamily="34" charset="0"/>
            </a:endParaRPr>
          </a:p>
          <a:p>
            <a:pPr marL="514350" indent="-514350">
              <a:buAutoNum type="arabicPeriod"/>
            </a:pPr>
            <a:endParaRPr lang="en-US" dirty="0">
              <a:solidFill>
                <a:schemeClr val="bg2"/>
              </a:solidFill>
              <a:latin typeface="Brandon Text Regular" panose="020B0503020203060203" pitchFamily="34" charset="0"/>
            </a:endParaRPr>
          </a:p>
          <a:p>
            <a:pPr marL="514350" indent="-514350">
              <a:buAutoNum type="arabicPeriod"/>
            </a:pPr>
            <a:endParaRPr lang="en-US" dirty="0">
              <a:solidFill>
                <a:schemeClr val="bg2"/>
              </a:solidFill>
              <a:latin typeface="Brandon Text Regular" panose="020B0503020203060203" pitchFamily="34" charset="0"/>
            </a:endParaRPr>
          </a:p>
          <a:p>
            <a:pPr marL="514350" indent="-514350">
              <a:buAutoNum type="arabicPeriod"/>
            </a:pPr>
            <a:endParaRPr lang="en-US" dirty="0">
              <a:solidFill>
                <a:schemeClr val="bg2"/>
              </a:solidFill>
              <a:latin typeface="Brandon Text Regular" panose="020B0503020203060203" pitchFamily="34" charset="0"/>
            </a:endParaRPr>
          </a:p>
          <a:p>
            <a:pPr marL="514350" indent="-514350">
              <a:buAutoNum type="arabicPeriod"/>
            </a:pPr>
            <a:endParaRPr lang="en-US" dirty="0">
              <a:solidFill>
                <a:schemeClr val="bg2"/>
              </a:solidFill>
              <a:latin typeface="Brandon Text Regular" panose="020B0503020203060203" pitchFamily="34" charset="0"/>
            </a:endParaRPr>
          </a:p>
          <a:p>
            <a:endParaRPr lang="en-US" dirty="0">
              <a:solidFill>
                <a:schemeClr val="bg2"/>
              </a:solidFill>
              <a:latin typeface="Brandon Text Regular" panose="020B0503020203060203" pitchFamily="34" charset="0"/>
            </a:endParaRPr>
          </a:p>
        </p:txBody>
      </p:sp>
      <p:pic>
        <p:nvPicPr>
          <p:cNvPr id="4" name="Picture Placeholder 3" descr="Close - up of a stethoscope&#10;&#10;Description automatically generated with medium confidence">
            <a:extLst>
              <a:ext uri="{FF2B5EF4-FFF2-40B4-BE49-F238E27FC236}">
                <a16:creationId xmlns:a16="http://schemas.microsoft.com/office/drawing/2014/main" id="{6D266367-6580-4DDB-BDB4-E1FB38FD1E11}"/>
              </a:ext>
            </a:extLst>
          </p:cNvPr>
          <p:cNvPicPr>
            <a:picLocks noGrp="1" noChangeAspect="1"/>
          </p:cNvPicPr>
          <p:nvPr>
            <p:ph type="pic" sz="quarter" idx="11"/>
          </p:nvPr>
        </p:nvPicPr>
        <p:blipFill>
          <a:blip r:embed="rId7">
            <a:extLst>
              <a:ext uri="{28A0092B-C50C-407E-A947-70E740481C1C}">
                <a14:useLocalDpi xmlns:a14="http://schemas.microsoft.com/office/drawing/2010/main" val="0"/>
              </a:ext>
            </a:extLst>
          </a:blip>
          <a:srcRect l="336" r="336"/>
          <a:stretch>
            <a:fillRect/>
          </a:stretch>
        </p:blipFill>
        <p:spPr>
          <a:xfrm>
            <a:off x="0" y="2400300"/>
            <a:ext cx="9144000" cy="6137275"/>
          </a:xfrm>
        </p:spPr>
      </p:pic>
      <p:pic>
        <p:nvPicPr>
          <p:cNvPr id="5" name="Cell 7">
            <a:hlinkClick r:id="" action="ppaction://media"/>
            <a:extLst>
              <a:ext uri="{FF2B5EF4-FFF2-40B4-BE49-F238E27FC236}">
                <a16:creationId xmlns:a16="http://schemas.microsoft.com/office/drawing/2014/main" id="{B3F893BE-F631-47A5-9546-8E8B659124A2}"/>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295400" y="386916"/>
            <a:ext cx="1092200" cy="1092200"/>
          </a:xfrm>
          <a:prstGeom prst="rect">
            <a:avLst/>
          </a:prstGeom>
        </p:spPr>
      </p:pic>
      <p:pic>
        <p:nvPicPr>
          <p:cNvPr id="9" name="Light Notification3">
            <a:hlinkClick r:id="" action="ppaction://media"/>
            <a:extLst>
              <a:ext uri="{FF2B5EF4-FFF2-40B4-BE49-F238E27FC236}">
                <a16:creationId xmlns:a16="http://schemas.microsoft.com/office/drawing/2014/main" id="{2B01D529-0FE6-4616-B319-6C1A158A5BED}"/>
              </a:ext>
            </a:extLst>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1905000" y="5134778"/>
            <a:ext cx="1244600" cy="1244600"/>
          </a:xfrm>
          <a:prstGeom prst="rect">
            <a:avLst/>
          </a:prstGeom>
        </p:spPr>
      </p:pic>
    </p:spTree>
    <p:extLst>
      <p:ext uri="{BB962C8B-B14F-4D97-AF65-F5344CB8AC3E}">
        <p14:creationId xmlns:p14="http://schemas.microsoft.com/office/powerpoint/2010/main" val="26896939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2452" fill="hold"/>
                                        <p:tgtEl>
                                          <p:spTgt spid="5"/>
                                        </p:tgtEl>
                                      </p:cBhvr>
                                    </p:cmd>
                                  </p:childTnLst>
                                </p:cTn>
                              </p:par>
                            </p:childTnLst>
                          </p:cTn>
                        </p:par>
                        <p:par>
                          <p:cTn id="7" fill="hold">
                            <p:stCondLst>
                              <p:cond delay="102452"/>
                            </p:stCondLst>
                            <p:childTnLst>
                              <p:par>
                                <p:cTn id="8" presetID="1" presetClass="mediacall" presetSubtype="0" fill="hold" nodeType="afterEffect">
                                  <p:stCondLst>
                                    <p:cond delay="0"/>
                                  </p:stCondLst>
                                  <p:childTnLst>
                                    <p:cmd type="call" cmd="playFrom(0.0)">
                                      <p:cBhvr>
                                        <p:cTn id="9" dur="470"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0" fill="hold" display="0">
                  <p:stCondLst>
                    <p:cond delay="indefinite"/>
                  </p:stCondLst>
                  <p:endCondLst>
                    <p:cond evt="onStopAudio" delay="0">
                      <p:tgtEl>
                        <p:sldTgt/>
                      </p:tgtEl>
                    </p:cond>
                  </p:endCondLst>
                </p:cTn>
                <p:tgtEl>
                  <p:spTgt spid="5"/>
                </p:tgtEl>
              </p:cMediaNode>
            </p:audio>
            <p:audio>
              <p:cMediaNode vol="80000" showWhenStopped="0">
                <p:cTn id="11" fill="hold" display="0">
                  <p:stCondLst>
                    <p:cond delay="indefinite"/>
                  </p:stCondLst>
                  <p:endCondLst>
                    <p:cond evt="onStopAudio" delay="0">
                      <p:tgtEl>
                        <p:sldTgt/>
                      </p:tgtEl>
                    </p:cond>
                  </p:endCondLst>
                </p:cTn>
                <p:tgtEl>
                  <p:spTgt spid="9"/>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A person talking on the phone&#10;&#10;Description automatically generated with medium confidence">
            <a:extLst>
              <a:ext uri="{FF2B5EF4-FFF2-40B4-BE49-F238E27FC236}">
                <a16:creationId xmlns:a16="http://schemas.microsoft.com/office/drawing/2014/main" id="{E9A43189-0AD6-4FA3-9B07-8148E0DAA46F}"/>
              </a:ext>
            </a:extLst>
          </p:cNvPr>
          <p:cNvPicPr>
            <a:picLocks noGrp="1" noChangeAspect="1"/>
          </p:cNvPicPr>
          <p:nvPr>
            <p:ph type="pic" sz="quarter" idx="12"/>
          </p:nvPr>
        </p:nvPicPr>
        <p:blipFill>
          <a:blip r:embed="rId7">
            <a:extLst>
              <a:ext uri="{28A0092B-C50C-407E-A947-70E740481C1C}">
                <a14:useLocalDpi xmlns:a14="http://schemas.microsoft.com/office/drawing/2010/main" val="0"/>
              </a:ext>
            </a:extLst>
          </a:blip>
          <a:srcRect t="7813" b="7813"/>
          <a:stretch>
            <a:fillRect/>
          </a:stretch>
        </p:blipFill>
        <p:spPr/>
      </p:pic>
      <p:sp>
        <p:nvSpPr>
          <p:cNvPr id="15" name="Rectangle 14"/>
          <p:cNvSpPr/>
          <p:nvPr/>
        </p:nvSpPr>
        <p:spPr>
          <a:xfrm>
            <a:off x="0" y="-18047"/>
            <a:ext cx="18288000" cy="10287000"/>
          </a:xfrm>
          <a:prstGeom prst="rect">
            <a:avLst/>
          </a:prstGeom>
          <a:solidFill>
            <a:schemeClr val="tx1">
              <a:alpha val="2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dirty="0">
              <a:solidFill>
                <a:schemeClr val="tx1"/>
              </a:solidFill>
            </a:endParaRPr>
          </a:p>
        </p:txBody>
      </p:sp>
      <p:grpSp>
        <p:nvGrpSpPr>
          <p:cNvPr id="21" name="Group 20"/>
          <p:cNvGrpSpPr/>
          <p:nvPr/>
        </p:nvGrpSpPr>
        <p:grpSpPr>
          <a:xfrm>
            <a:off x="0" y="18047"/>
            <a:ext cx="18288000" cy="10343382"/>
            <a:chOff x="-1152765" y="582593"/>
            <a:chExt cx="7617040" cy="10132502"/>
          </a:xfrm>
        </p:grpSpPr>
        <p:sp>
          <p:nvSpPr>
            <p:cNvPr id="5" name="Rectangle 4"/>
            <p:cNvSpPr/>
            <p:nvPr/>
          </p:nvSpPr>
          <p:spPr>
            <a:xfrm>
              <a:off x="-1152765" y="582593"/>
              <a:ext cx="7617040" cy="10132502"/>
            </a:xfrm>
            <a:prstGeom prst="rect">
              <a:avLst/>
            </a:prstGeom>
            <a:solidFill>
              <a:schemeClr val="accent1">
                <a:alpha val="7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
          <p:nvSpPr>
            <p:cNvPr id="7" name="TextBox 6"/>
            <p:cNvSpPr txBox="1"/>
            <p:nvPr/>
          </p:nvSpPr>
          <p:spPr>
            <a:xfrm>
              <a:off x="-232373" y="1329057"/>
              <a:ext cx="5827151" cy="7869193"/>
            </a:xfrm>
            <a:prstGeom prst="rect">
              <a:avLst/>
            </a:prstGeom>
            <a:noFill/>
          </p:spPr>
          <p:txBody>
            <a:bodyPr wrap="square" rtlCol="0">
              <a:spAutoFit/>
            </a:bodyPr>
            <a:lstStyle/>
            <a:p>
              <a:pPr algn="ctr"/>
              <a:r>
                <a:rPr lang="en-US" sz="6600" b="1" dirty="0">
                  <a:solidFill>
                    <a:schemeClr val="bg1"/>
                  </a:solidFill>
                  <a:latin typeface="Proxima Nova Alt Rg" panose="02000506030000020004" pitchFamily="50" charset="0"/>
                  <a:ea typeface="Roboto Condensed" panose="02000000000000000000" pitchFamily="2" charset="0"/>
                  <a:cs typeface="Lato Semibold" panose="020F0502020204030203" pitchFamily="34" charset="0"/>
                </a:rPr>
                <a:t>Final</a:t>
              </a:r>
              <a:r>
                <a:rPr lang="en-US" sz="6600" b="1" dirty="0">
                  <a:solidFill>
                    <a:schemeClr val="bg1"/>
                  </a:solidFill>
                  <a:ea typeface="Roboto Condensed" panose="02000000000000000000" pitchFamily="2" charset="0"/>
                  <a:cs typeface="Lato Semibold" panose="020F0502020204030203" pitchFamily="34" charset="0"/>
                </a:rPr>
                <a:t> Word</a:t>
              </a:r>
            </a:p>
            <a:p>
              <a:pPr algn="ctr"/>
              <a:endParaRPr lang="en-US" sz="6600" b="1" dirty="0">
                <a:solidFill>
                  <a:schemeClr val="bg1"/>
                </a:solidFill>
                <a:ea typeface="Lato Semibold" panose="020F0502020204030203" pitchFamily="34" charset="0"/>
                <a:cs typeface="Lato Semibold" panose="020F0502020204030203" pitchFamily="34" charset="0"/>
              </a:endParaRPr>
            </a:p>
            <a:p>
              <a:pPr algn="ctr"/>
              <a:r>
                <a:rPr lang="en-US" sz="4800" b="1" dirty="0">
                  <a:solidFill>
                    <a:schemeClr val="bg1"/>
                  </a:solidFill>
                  <a:ea typeface="Lato Semibold" panose="020F0502020204030203" pitchFamily="34" charset="0"/>
                  <a:cs typeface="Lato Semibold" panose="020F0502020204030203" pitchFamily="34" charset="0"/>
                </a:rPr>
                <a:t>Business is conducted regularly through cell phones and employers benefit from their employees’ ability to access e-mail and digital remotely. On the other hand, employee access to cell phones, including text messaging and social media, during work hours might present distractions that employers want to eliminate by restricting or fully prohibiting cell phone access.</a:t>
              </a:r>
              <a:endParaRPr lang="ru-RU" sz="4800" b="1" dirty="0">
                <a:solidFill>
                  <a:schemeClr val="bg1"/>
                </a:solidFill>
                <a:ea typeface="Lato Semibold" panose="020F0502020204030203" pitchFamily="34" charset="0"/>
                <a:cs typeface="Lato Semibold" panose="020F0502020204030203" pitchFamily="34" charset="0"/>
              </a:endParaRPr>
            </a:p>
          </p:txBody>
        </p:sp>
        <p:sp>
          <p:nvSpPr>
            <p:cNvPr id="14" name="TextBox 13"/>
            <p:cNvSpPr txBox="1"/>
            <p:nvPr/>
          </p:nvSpPr>
          <p:spPr>
            <a:xfrm>
              <a:off x="-410219" y="3303369"/>
              <a:ext cx="6004997" cy="814055"/>
            </a:xfrm>
            <a:prstGeom prst="rect">
              <a:avLst/>
            </a:prstGeom>
            <a:noFill/>
          </p:spPr>
          <p:txBody>
            <a:bodyPr wrap="square" rtlCol="0">
              <a:spAutoFit/>
            </a:bodyPr>
            <a:lstStyle/>
            <a:p>
              <a:pPr algn="ctr"/>
              <a:endParaRPr lang="en-US" sz="4800" b="1" dirty="0">
                <a:solidFill>
                  <a:schemeClr val="bg1"/>
                </a:solidFill>
                <a:latin typeface="Brandon Text Bold" panose="020B0803020203060203" pitchFamily="34" charset="0"/>
              </a:endParaRPr>
            </a:p>
          </p:txBody>
        </p:sp>
      </p:grpSp>
      <p:pic>
        <p:nvPicPr>
          <p:cNvPr id="6" name="Cell 8">
            <a:hlinkClick r:id="" action="ppaction://media"/>
            <a:extLst>
              <a:ext uri="{FF2B5EF4-FFF2-40B4-BE49-F238E27FC236}">
                <a16:creationId xmlns:a16="http://schemas.microsoft.com/office/drawing/2014/main" id="{C7B46EBE-2E89-4C4D-B8F8-9E83B8AA180D}"/>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2362200" y="647700"/>
            <a:ext cx="1549400" cy="1549400"/>
          </a:xfrm>
          <a:prstGeom prst="rect">
            <a:avLst/>
          </a:prstGeom>
        </p:spPr>
      </p:pic>
      <p:pic>
        <p:nvPicPr>
          <p:cNvPr id="11" name="Light Notification3">
            <a:hlinkClick r:id="" action="ppaction://media"/>
            <a:extLst>
              <a:ext uri="{FF2B5EF4-FFF2-40B4-BE49-F238E27FC236}">
                <a16:creationId xmlns:a16="http://schemas.microsoft.com/office/drawing/2014/main" id="{5EABCBEC-832B-452F-B8AE-BC3BA91833E8}"/>
              </a:ext>
            </a:extLst>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1905000" y="5134778"/>
            <a:ext cx="1244600" cy="1244600"/>
          </a:xfrm>
          <a:prstGeom prst="rect">
            <a:avLst/>
          </a:prstGeom>
        </p:spPr>
      </p:pic>
    </p:spTree>
    <p:extLst>
      <p:ext uri="{BB962C8B-B14F-4D97-AF65-F5344CB8AC3E}">
        <p14:creationId xmlns:p14="http://schemas.microsoft.com/office/powerpoint/2010/main" val="34810458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5756" fill="hold"/>
                                        <p:tgtEl>
                                          <p:spTgt spid="6"/>
                                        </p:tgtEl>
                                      </p:cBhvr>
                                    </p:cmd>
                                  </p:childTnLst>
                                </p:cTn>
                              </p:par>
                            </p:childTnLst>
                          </p:cTn>
                        </p:par>
                        <p:par>
                          <p:cTn id="7" fill="hold">
                            <p:stCondLst>
                              <p:cond delay="25756"/>
                            </p:stCondLst>
                            <p:childTnLst>
                              <p:par>
                                <p:cTn id="8" presetID="1" presetClass="mediacall" presetSubtype="0" fill="hold" nodeType="afterEffect">
                                  <p:stCondLst>
                                    <p:cond delay="0"/>
                                  </p:stCondLst>
                                  <p:childTnLst>
                                    <p:cmd type="call" cmd="playFrom(0.0)">
                                      <p:cBhvr>
                                        <p:cTn id="9" dur="470"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0" fill="hold" display="0">
                  <p:stCondLst>
                    <p:cond delay="indefinite"/>
                  </p:stCondLst>
                  <p:endCondLst>
                    <p:cond evt="onStopAudio" delay="0">
                      <p:tgtEl>
                        <p:sldTgt/>
                      </p:tgtEl>
                    </p:cond>
                  </p:endCondLst>
                </p:cTn>
                <p:tgtEl>
                  <p:spTgt spid="6"/>
                </p:tgtEl>
              </p:cMediaNode>
            </p:audio>
            <p:audio>
              <p:cMediaNode vol="80000" showWhenStopped="0">
                <p:cTn id="11" fill="hold" display="0">
                  <p:stCondLst>
                    <p:cond delay="indefinite"/>
                  </p:stCondLst>
                  <p:endCondLst>
                    <p:cond evt="onStopAudio" delay="0">
                      <p:tgtEl>
                        <p:sldTgt/>
                      </p:tgtEl>
                    </p:cond>
                  </p:endCondLst>
                </p:cTn>
                <p:tgtEl>
                  <p:spTgt spid="11"/>
                </p:tgtEl>
              </p:cMediaNode>
            </p:audio>
          </p:childTnLst>
        </p:cTn>
      </p:par>
    </p:tnLst>
  </p:timing>
</p:sld>
</file>

<file path=ppt/theme/theme1.xml><?xml version="1.0" encoding="utf-8"?>
<a:theme xmlns:a="http://schemas.openxmlformats.org/drawingml/2006/main" name="GENARAL LAYOUTS">
  <a:themeElements>
    <a:clrScheme name="SIMPLICITY - Red">
      <a:dk1>
        <a:srgbClr val="0A091B"/>
      </a:dk1>
      <a:lt1>
        <a:srgbClr val="F2F2F5"/>
      </a:lt1>
      <a:dk2>
        <a:srgbClr val="858591"/>
      </a:dk2>
      <a:lt2>
        <a:srgbClr val="FFFFFF"/>
      </a:lt2>
      <a:accent1>
        <a:srgbClr val="FB2A2F"/>
      </a:accent1>
      <a:accent2>
        <a:srgbClr val="C0C0C8"/>
      </a:accent2>
      <a:accent3>
        <a:srgbClr val="FB2A2F"/>
      </a:accent3>
      <a:accent4>
        <a:srgbClr val="FB2A2F"/>
      </a:accent4>
      <a:accent5>
        <a:srgbClr val="FB2A2F"/>
      </a:accent5>
      <a:accent6>
        <a:srgbClr val="FB2A2F"/>
      </a:accent6>
      <a:hlink>
        <a:srgbClr val="D70409"/>
      </a:hlink>
      <a:folHlink>
        <a:srgbClr val="FC7F82"/>
      </a:folHlink>
    </a:clrScheme>
    <a:fontScheme name="Simplicity - Roboto">
      <a:majorFont>
        <a:latin typeface="Roboto Condensed"/>
        <a:ea typeface=""/>
        <a:cs typeface=""/>
      </a:majorFont>
      <a:minorFont>
        <a:latin typeface="Robo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0">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8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cap="sq">
          <a:solidFill>
            <a:schemeClr val="accent2"/>
          </a:solidFill>
          <a:beve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AM SLIDES">
  <a:themeElements>
    <a:clrScheme name="SIMPLICITY - Red">
      <a:dk1>
        <a:srgbClr val="0A091B"/>
      </a:dk1>
      <a:lt1>
        <a:srgbClr val="F2F2F5"/>
      </a:lt1>
      <a:dk2>
        <a:srgbClr val="858591"/>
      </a:dk2>
      <a:lt2>
        <a:srgbClr val="FFFFFF"/>
      </a:lt2>
      <a:accent1>
        <a:srgbClr val="FB2A2F"/>
      </a:accent1>
      <a:accent2>
        <a:srgbClr val="C0C0C8"/>
      </a:accent2>
      <a:accent3>
        <a:srgbClr val="FB2A2F"/>
      </a:accent3>
      <a:accent4>
        <a:srgbClr val="FB2A2F"/>
      </a:accent4>
      <a:accent5>
        <a:srgbClr val="FB2A2F"/>
      </a:accent5>
      <a:accent6>
        <a:srgbClr val="FB2A2F"/>
      </a:accent6>
      <a:hlink>
        <a:srgbClr val="D70409"/>
      </a:hlink>
      <a:folHlink>
        <a:srgbClr val="FC7F82"/>
      </a:folHlink>
    </a:clrScheme>
    <a:fontScheme name="Simplicity - Roboto">
      <a:majorFont>
        <a:latin typeface="Roboto Condensed"/>
        <a:ea typeface=""/>
        <a:cs typeface=""/>
      </a:majorFont>
      <a:minorFont>
        <a:latin typeface="Robo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0">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8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cap="sq">
          <a:solidFill>
            <a:schemeClr val="accent2"/>
          </a:solidFill>
          <a:beve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LIDES WITH IMAGES">
  <a:themeElements>
    <a:clrScheme name="SIMPLICITY - Red">
      <a:dk1>
        <a:srgbClr val="0A091B"/>
      </a:dk1>
      <a:lt1>
        <a:srgbClr val="F2F2F5"/>
      </a:lt1>
      <a:dk2>
        <a:srgbClr val="858591"/>
      </a:dk2>
      <a:lt2>
        <a:srgbClr val="FFFFFF"/>
      </a:lt2>
      <a:accent1>
        <a:srgbClr val="FB2A2F"/>
      </a:accent1>
      <a:accent2>
        <a:srgbClr val="C0C0C8"/>
      </a:accent2>
      <a:accent3>
        <a:srgbClr val="FB2A2F"/>
      </a:accent3>
      <a:accent4>
        <a:srgbClr val="FB2A2F"/>
      </a:accent4>
      <a:accent5>
        <a:srgbClr val="FB2A2F"/>
      </a:accent5>
      <a:accent6>
        <a:srgbClr val="FB2A2F"/>
      </a:accent6>
      <a:hlink>
        <a:srgbClr val="D70409"/>
      </a:hlink>
      <a:folHlink>
        <a:srgbClr val="FC7F82"/>
      </a:folHlink>
    </a:clrScheme>
    <a:fontScheme name="Simplicity - Roboto">
      <a:majorFont>
        <a:latin typeface="Roboto Condensed"/>
        <a:ea typeface=""/>
        <a:cs typeface=""/>
      </a:majorFont>
      <a:minorFont>
        <a:latin typeface="Robo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0">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8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cap="sq">
          <a:solidFill>
            <a:schemeClr val="accent2"/>
          </a:solidFill>
          <a:beve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PORTFOLIO">
  <a:themeElements>
    <a:clrScheme name="SIMPLICITY - Red">
      <a:dk1>
        <a:srgbClr val="0A091B"/>
      </a:dk1>
      <a:lt1>
        <a:srgbClr val="F2F2F5"/>
      </a:lt1>
      <a:dk2>
        <a:srgbClr val="858591"/>
      </a:dk2>
      <a:lt2>
        <a:srgbClr val="FFFFFF"/>
      </a:lt2>
      <a:accent1>
        <a:srgbClr val="FB2A2F"/>
      </a:accent1>
      <a:accent2>
        <a:srgbClr val="C0C0C8"/>
      </a:accent2>
      <a:accent3>
        <a:srgbClr val="FB2A2F"/>
      </a:accent3>
      <a:accent4>
        <a:srgbClr val="FB2A2F"/>
      </a:accent4>
      <a:accent5>
        <a:srgbClr val="FB2A2F"/>
      </a:accent5>
      <a:accent6>
        <a:srgbClr val="FB2A2F"/>
      </a:accent6>
      <a:hlink>
        <a:srgbClr val="D70409"/>
      </a:hlink>
      <a:folHlink>
        <a:srgbClr val="FC7F82"/>
      </a:folHlink>
    </a:clrScheme>
    <a:fontScheme name="Simplicity - Roboto">
      <a:majorFont>
        <a:latin typeface="Roboto Condensed"/>
        <a:ea typeface=""/>
        <a:cs typeface=""/>
      </a:majorFont>
      <a:minorFont>
        <a:latin typeface="Robo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0">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8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cap="sq">
          <a:solidFill>
            <a:schemeClr val="accent2"/>
          </a:solidFill>
          <a:beve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12275</TotalTime>
  <Words>1545</Words>
  <Application>Microsoft Office PowerPoint</Application>
  <PresentationFormat>Custom</PresentationFormat>
  <Paragraphs>99</Paragraphs>
  <Slides>8</Slides>
  <Notes>8</Notes>
  <HiddenSlides>0</HiddenSlides>
  <MMClips>14</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8</vt:i4>
      </vt:variant>
    </vt:vector>
  </HeadingPairs>
  <TitlesOfParts>
    <vt:vector size="23" baseType="lpstr">
      <vt:lpstr>Arial</vt:lpstr>
      <vt:lpstr>Brandon Text Bold</vt:lpstr>
      <vt:lpstr>Brandon Text Regular</vt:lpstr>
      <vt:lpstr>Calibri</vt:lpstr>
      <vt:lpstr>Cambria</vt:lpstr>
      <vt:lpstr>Helvetica</vt:lpstr>
      <vt:lpstr>Open Sans</vt:lpstr>
      <vt:lpstr>Proxima Nova Alt Rg</vt:lpstr>
      <vt:lpstr>Roboto</vt:lpstr>
      <vt:lpstr>Symbol</vt:lpstr>
      <vt:lpstr>Times New Roman</vt:lpstr>
      <vt:lpstr>GENARAL LAYOUTS</vt:lpstr>
      <vt:lpstr>TEAM SLIDES</vt:lpstr>
      <vt:lpstr>SLIDES WITH IMAGES</vt:lpstr>
      <vt:lpstr>PORTFOLIO</vt:lpstr>
      <vt:lpstr>PowerPoint Presentation</vt:lpstr>
      <vt:lpstr>Cellphones </vt:lpstr>
      <vt:lpstr>PowerPoint Presentation</vt:lpstr>
      <vt:lpstr>What’s the Danger?</vt:lpstr>
      <vt:lpstr>How to Protect Yourself</vt:lpstr>
      <vt:lpstr>PowerPoint Presentation</vt:lpstr>
      <vt:lpstr>How to Protect Yourself</vt:lpstr>
      <vt:lpstr>PowerPoint Presentation</vt:lpstr>
    </vt:vector>
  </TitlesOfParts>
  <Company>diakov.net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Палотенце</dc:creator>
  <cp:lastModifiedBy>SWTOR Rocks</cp:lastModifiedBy>
  <cp:revision>1020</cp:revision>
  <dcterms:created xsi:type="dcterms:W3CDTF">2015-01-20T11:47:48Z</dcterms:created>
  <dcterms:modified xsi:type="dcterms:W3CDTF">2021-01-21T00:52:38Z</dcterms:modified>
</cp:coreProperties>
</file>