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02" r:id="rId2"/>
    <p:sldMasterId id="2147483674" r:id="rId3"/>
    <p:sldMasterId id="2147483677" r:id="rId4"/>
  </p:sldMasterIdLst>
  <p:notesMasterIdLst>
    <p:notesMasterId r:id="rId13"/>
  </p:notesMasterIdLst>
  <p:sldIdLst>
    <p:sldId id="269" r:id="rId5"/>
    <p:sldId id="606" r:id="rId6"/>
    <p:sldId id="613" r:id="rId7"/>
    <p:sldId id="614" r:id="rId8"/>
    <p:sldId id="619" r:id="rId9"/>
    <p:sldId id="616" r:id="rId10"/>
    <p:sldId id="618" r:id="rId11"/>
    <p:sldId id="622" r:id="rId12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A2F"/>
    <a:srgbClr val="64D4EA"/>
    <a:srgbClr val="4CCCE6"/>
    <a:srgbClr val="6CD5EA"/>
    <a:srgbClr val="2BC3E1"/>
    <a:srgbClr val="57CFE7"/>
    <a:srgbClr val="AAC42C"/>
    <a:srgbClr val="F26B6C"/>
    <a:srgbClr val="A156F4"/>
    <a:srgbClr val="C0C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70382" autoAdjust="0"/>
  </p:normalViewPr>
  <p:slideViewPr>
    <p:cSldViewPr>
      <p:cViewPr varScale="1">
        <p:scale>
          <a:sx n="49" d="100"/>
          <a:sy n="49" d="100"/>
        </p:scale>
        <p:origin x="492" y="60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6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in landivar" userId="ae2ac59f40d9f62d" providerId="LiveId" clId="{90EBA0A5-8C6F-4E21-A052-FEE53498B0A3}"/>
    <pc:docChg chg="undo custSel modSld sldOrd">
      <pc:chgData name="edwin landivar" userId="ae2ac59f40d9f62d" providerId="LiveId" clId="{90EBA0A5-8C6F-4E21-A052-FEE53498B0A3}" dt="2019-05-02T20:20:49.303" v="283" actId="790"/>
      <pc:docMkLst>
        <pc:docMk/>
      </pc:docMkLst>
      <pc:sldChg chg="modSp">
        <pc:chgData name="edwin landivar" userId="ae2ac59f40d9f62d" providerId="LiveId" clId="{90EBA0A5-8C6F-4E21-A052-FEE53498B0A3}" dt="2019-04-22T22:17:58.209" v="41" actId="20577"/>
        <pc:sldMkLst>
          <pc:docMk/>
          <pc:sldMk cId="518851696" sldId="269"/>
        </pc:sldMkLst>
        <pc:spChg chg="mod">
          <ac:chgData name="edwin landivar" userId="ae2ac59f40d9f62d" providerId="LiveId" clId="{90EBA0A5-8C6F-4E21-A052-FEE53498B0A3}" dt="2019-04-22T22:17:58.209" v="41" actId="20577"/>
          <ac:spMkLst>
            <pc:docMk/>
            <pc:sldMk cId="518851696" sldId="269"/>
            <ac:spMk id="12" creationId="{00000000-0000-0000-0000-000000000000}"/>
          </ac:spMkLst>
        </pc:spChg>
      </pc:sldChg>
      <pc:sldChg chg="delSp modSp delAnim modNotesTx">
        <pc:chgData name="edwin landivar" userId="ae2ac59f40d9f62d" providerId="LiveId" clId="{90EBA0A5-8C6F-4E21-A052-FEE53498B0A3}" dt="2019-04-22T23:11:56.701" v="74" actId="478"/>
        <pc:sldMkLst>
          <pc:docMk/>
          <pc:sldMk cId="3378895467" sldId="606"/>
        </pc:sldMkLst>
        <pc:spChg chg="mod">
          <ac:chgData name="edwin landivar" userId="ae2ac59f40d9f62d" providerId="LiveId" clId="{90EBA0A5-8C6F-4E21-A052-FEE53498B0A3}" dt="2019-04-22T22:24:57.077" v="50"/>
          <ac:spMkLst>
            <pc:docMk/>
            <pc:sldMk cId="3378895467" sldId="606"/>
            <ac:spMk id="5" creationId="{00000000-0000-0000-0000-000000000000}"/>
          </ac:spMkLst>
        </pc:spChg>
        <pc:picChg chg="del">
          <ac:chgData name="edwin landivar" userId="ae2ac59f40d9f62d" providerId="LiveId" clId="{90EBA0A5-8C6F-4E21-A052-FEE53498B0A3}" dt="2019-04-22T23:11:56.701" v="74" actId="478"/>
          <ac:picMkLst>
            <pc:docMk/>
            <pc:sldMk cId="3378895467" sldId="606"/>
            <ac:picMk id="2" creationId="{450D1BE4-75BB-BF4F-A9DD-57A368569B8E}"/>
          </ac:picMkLst>
        </pc:picChg>
        <pc:picChg chg="mod">
          <ac:chgData name="edwin landivar" userId="ae2ac59f40d9f62d" providerId="LiveId" clId="{90EBA0A5-8C6F-4E21-A052-FEE53498B0A3}" dt="2019-04-22T22:24:59.784" v="51" actId="1076"/>
          <ac:picMkLst>
            <pc:docMk/>
            <pc:sldMk cId="3378895467" sldId="606"/>
            <ac:picMk id="8" creationId="{3E1D25CB-B271-419E-A5A4-86298B65FEFF}"/>
          </ac:picMkLst>
        </pc:picChg>
      </pc:sldChg>
      <pc:sldChg chg="delSp modSp delAnim modNotesTx">
        <pc:chgData name="edwin landivar" userId="ae2ac59f40d9f62d" providerId="LiveId" clId="{90EBA0A5-8C6F-4E21-A052-FEE53498B0A3}" dt="2019-04-22T23:11:45.179" v="73" actId="478"/>
        <pc:sldMkLst>
          <pc:docMk/>
          <pc:sldMk cId="837056114" sldId="613"/>
        </pc:sldMkLst>
        <pc:spChg chg="mod">
          <ac:chgData name="edwin landivar" userId="ae2ac59f40d9f62d" providerId="LiveId" clId="{90EBA0A5-8C6F-4E21-A052-FEE53498B0A3}" dt="2019-04-22T22:29:05.751" v="61" actId="1076"/>
          <ac:spMkLst>
            <pc:docMk/>
            <pc:sldMk cId="837056114" sldId="613"/>
            <ac:spMk id="5" creationId="{00000000-0000-0000-0000-000000000000}"/>
          </ac:spMkLst>
        </pc:spChg>
        <pc:spChg chg="mod">
          <ac:chgData name="edwin landivar" userId="ae2ac59f40d9f62d" providerId="LiveId" clId="{90EBA0A5-8C6F-4E21-A052-FEE53498B0A3}" dt="2019-04-22T22:28:59.121" v="60" actId="790"/>
          <ac:spMkLst>
            <pc:docMk/>
            <pc:sldMk cId="837056114" sldId="613"/>
            <ac:spMk id="7" creationId="{00000000-0000-0000-0000-000000000000}"/>
          </ac:spMkLst>
        </pc:spChg>
        <pc:spChg chg="mod">
          <ac:chgData name="edwin landivar" userId="ae2ac59f40d9f62d" providerId="LiveId" clId="{90EBA0A5-8C6F-4E21-A052-FEE53498B0A3}" dt="2019-04-22T22:40:08.548" v="65"/>
          <ac:spMkLst>
            <pc:docMk/>
            <pc:sldMk cId="837056114" sldId="613"/>
            <ac:spMk id="14" creationId="{00000000-0000-0000-0000-000000000000}"/>
          </ac:spMkLst>
        </pc:spChg>
        <pc:grpChg chg="mod">
          <ac:chgData name="edwin landivar" userId="ae2ac59f40d9f62d" providerId="LiveId" clId="{90EBA0A5-8C6F-4E21-A052-FEE53498B0A3}" dt="2019-04-22T22:40:08.548" v="65"/>
          <ac:grpSpMkLst>
            <pc:docMk/>
            <pc:sldMk cId="837056114" sldId="613"/>
            <ac:grpSpMk id="21" creationId="{00000000-0000-0000-0000-000000000000}"/>
          </ac:grpSpMkLst>
        </pc:grpChg>
        <pc:picChg chg="del">
          <ac:chgData name="edwin landivar" userId="ae2ac59f40d9f62d" providerId="LiveId" clId="{90EBA0A5-8C6F-4E21-A052-FEE53498B0A3}" dt="2019-04-22T23:11:45.179" v="73" actId="478"/>
          <ac:picMkLst>
            <pc:docMk/>
            <pc:sldMk cId="837056114" sldId="613"/>
            <ac:picMk id="2" creationId="{F092384A-A776-7C45-B07E-F54F2EAEEB18}"/>
          </ac:picMkLst>
        </pc:picChg>
      </pc:sldChg>
      <pc:sldChg chg="delSp modSp delAnim modNotesTx">
        <pc:chgData name="edwin landivar" userId="ae2ac59f40d9f62d" providerId="LiveId" clId="{90EBA0A5-8C6F-4E21-A052-FEE53498B0A3}" dt="2019-04-22T23:14:14.739" v="86"/>
        <pc:sldMkLst>
          <pc:docMk/>
          <pc:sldMk cId="1479977622" sldId="614"/>
        </pc:sldMkLst>
        <pc:spChg chg="mod">
          <ac:chgData name="edwin landivar" userId="ae2ac59f40d9f62d" providerId="LiveId" clId="{90EBA0A5-8C6F-4E21-A052-FEE53498B0A3}" dt="2019-04-22T23:14:14.739" v="86"/>
          <ac:spMkLst>
            <pc:docMk/>
            <pc:sldMk cId="1479977622" sldId="614"/>
            <ac:spMk id="8" creationId="{00000000-0000-0000-0000-000000000000}"/>
          </ac:spMkLst>
        </pc:spChg>
        <pc:spChg chg="mod">
          <ac:chgData name="edwin landivar" userId="ae2ac59f40d9f62d" providerId="LiveId" clId="{90EBA0A5-8C6F-4E21-A052-FEE53498B0A3}" dt="2019-04-22T23:11:22.092" v="71" actId="14100"/>
          <ac:spMkLst>
            <pc:docMk/>
            <pc:sldMk cId="1479977622" sldId="614"/>
            <ac:spMk id="10" creationId="{00000000-0000-0000-0000-000000000000}"/>
          </ac:spMkLst>
        </pc:spChg>
        <pc:spChg chg="mod">
          <ac:chgData name="edwin landivar" userId="ae2ac59f40d9f62d" providerId="LiveId" clId="{90EBA0A5-8C6F-4E21-A052-FEE53498B0A3}" dt="2019-04-22T23:11:25.631" v="72" actId="1076"/>
          <ac:spMkLst>
            <pc:docMk/>
            <pc:sldMk cId="1479977622" sldId="614"/>
            <ac:spMk id="11" creationId="{00000000-0000-0000-0000-000000000000}"/>
          </ac:spMkLst>
        </pc:spChg>
        <pc:picChg chg="del">
          <ac:chgData name="edwin landivar" userId="ae2ac59f40d9f62d" providerId="LiveId" clId="{90EBA0A5-8C6F-4E21-A052-FEE53498B0A3}" dt="2019-04-22T23:12:07.457" v="75" actId="478"/>
          <ac:picMkLst>
            <pc:docMk/>
            <pc:sldMk cId="1479977622" sldId="614"/>
            <ac:picMk id="2" creationId="{2E73E538-2B96-DE42-BAB8-02716A23B969}"/>
          </ac:picMkLst>
        </pc:picChg>
        <pc:picChg chg="mod">
          <ac:chgData name="edwin landivar" userId="ae2ac59f40d9f62d" providerId="LiveId" clId="{90EBA0A5-8C6F-4E21-A052-FEE53498B0A3}" dt="2019-04-22T23:11:17.519" v="70" actId="14100"/>
          <ac:picMkLst>
            <pc:docMk/>
            <pc:sldMk cId="1479977622" sldId="614"/>
            <ac:picMk id="17" creationId="{BB2F1B59-08DA-4B78-9205-ABD22DCFC46B}"/>
          </ac:picMkLst>
        </pc:picChg>
      </pc:sldChg>
      <pc:sldChg chg="delSp modSp delAnim modNotesTx">
        <pc:chgData name="edwin landivar" userId="ae2ac59f40d9f62d" providerId="LiveId" clId="{90EBA0A5-8C6F-4E21-A052-FEE53498B0A3}" dt="2019-05-02T20:20:34.819" v="282" actId="790"/>
        <pc:sldMkLst>
          <pc:docMk/>
          <pc:sldMk cId="668194125" sldId="616"/>
        </pc:sldMkLst>
        <pc:spChg chg="mod">
          <ac:chgData name="edwin landivar" userId="ae2ac59f40d9f62d" providerId="LiveId" clId="{90EBA0A5-8C6F-4E21-A052-FEE53498B0A3}" dt="2019-05-02T20:20:34.819" v="282" actId="790"/>
          <ac:spMkLst>
            <pc:docMk/>
            <pc:sldMk cId="668194125" sldId="616"/>
            <ac:spMk id="7" creationId="{1867828F-492D-4BF1-8A4E-822DF2FD5B9B}"/>
          </ac:spMkLst>
        </pc:spChg>
        <pc:spChg chg="mod">
          <ac:chgData name="edwin landivar" userId="ae2ac59f40d9f62d" providerId="LiveId" clId="{90EBA0A5-8C6F-4E21-A052-FEE53498B0A3}" dt="2019-04-22T23:14:38.749" v="87"/>
          <ac:spMkLst>
            <pc:docMk/>
            <pc:sldMk cId="668194125" sldId="616"/>
            <ac:spMk id="8" creationId="{00000000-0000-0000-0000-000000000000}"/>
          </ac:spMkLst>
        </pc:spChg>
        <pc:picChg chg="del">
          <ac:chgData name="edwin landivar" userId="ae2ac59f40d9f62d" providerId="LiveId" clId="{90EBA0A5-8C6F-4E21-A052-FEE53498B0A3}" dt="2019-04-22T23:12:18.098" v="77" actId="478"/>
          <ac:picMkLst>
            <pc:docMk/>
            <pc:sldMk cId="668194125" sldId="616"/>
            <ac:picMk id="2" creationId="{54F3BDB5-6ADD-2E4C-97D0-79A7B2BB4204}"/>
          </ac:picMkLst>
        </pc:picChg>
      </pc:sldChg>
      <pc:sldChg chg="delSp modSp delAnim modNotesTx">
        <pc:chgData name="edwin landivar" userId="ae2ac59f40d9f62d" providerId="LiveId" clId="{90EBA0A5-8C6F-4E21-A052-FEE53498B0A3}" dt="2019-05-02T20:20:04.890" v="278"/>
        <pc:sldMkLst>
          <pc:docMk/>
          <pc:sldMk cId="1542355900" sldId="618"/>
        </pc:sldMkLst>
        <pc:spChg chg="mod">
          <ac:chgData name="edwin landivar" userId="ae2ac59f40d9f62d" providerId="LiveId" clId="{90EBA0A5-8C6F-4E21-A052-FEE53498B0A3}" dt="2019-05-02T20:20:04.890" v="278"/>
          <ac:spMkLst>
            <pc:docMk/>
            <pc:sldMk cId="1542355900" sldId="618"/>
            <ac:spMk id="7" creationId="{B0369C6B-D18C-4CCF-81D5-91F16F2021B5}"/>
          </ac:spMkLst>
        </pc:spChg>
        <pc:spChg chg="mod">
          <ac:chgData name="edwin landivar" userId="ae2ac59f40d9f62d" providerId="LiveId" clId="{90EBA0A5-8C6F-4E21-A052-FEE53498B0A3}" dt="2019-04-29T15:03:54.601" v="253" actId="1076"/>
          <ac:spMkLst>
            <pc:docMk/>
            <pc:sldMk cId="1542355900" sldId="618"/>
            <ac:spMk id="8" creationId="{00000000-0000-0000-0000-000000000000}"/>
          </ac:spMkLst>
        </pc:spChg>
        <pc:spChg chg="mod">
          <ac:chgData name="edwin landivar" userId="ae2ac59f40d9f62d" providerId="LiveId" clId="{90EBA0A5-8C6F-4E21-A052-FEE53498B0A3}" dt="2019-04-22T23:14:44.219" v="88"/>
          <ac:spMkLst>
            <pc:docMk/>
            <pc:sldMk cId="1542355900" sldId="618"/>
            <ac:spMk id="12" creationId="{00000000-0000-0000-0000-000000000000}"/>
          </ac:spMkLst>
        </pc:spChg>
        <pc:picChg chg="del">
          <ac:chgData name="edwin landivar" userId="ae2ac59f40d9f62d" providerId="LiveId" clId="{90EBA0A5-8C6F-4E21-A052-FEE53498B0A3}" dt="2019-04-22T23:12:25.275" v="78" actId="478"/>
          <ac:picMkLst>
            <pc:docMk/>
            <pc:sldMk cId="1542355900" sldId="618"/>
            <ac:picMk id="3" creationId="{C5E57D9F-5D74-6843-AF21-16A3D39EF621}"/>
          </ac:picMkLst>
        </pc:picChg>
      </pc:sldChg>
      <pc:sldChg chg="delSp modSp delAnim">
        <pc:chgData name="edwin landivar" userId="ae2ac59f40d9f62d" providerId="LiveId" clId="{90EBA0A5-8C6F-4E21-A052-FEE53498B0A3}" dt="2019-05-02T20:20:49.303" v="283" actId="790"/>
        <pc:sldMkLst>
          <pc:docMk/>
          <pc:sldMk cId="2599265895" sldId="619"/>
        </pc:sldMkLst>
        <pc:spChg chg="mod">
          <ac:chgData name="edwin landivar" userId="ae2ac59f40d9f62d" providerId="LiveId" clId="{90EBA0A5-8C6F-4E21-A052-FEE53498B0A3}" dt="2019-04-22T23:14:07.584" v="85"/>
          <ac:spMkLst>
            <pc:docMk/>
            <pc:sldMk cId="2599265895" sldId="619"/>
            <ac:spMk id="7" creationId="{00000000-0000-0000-0000-000000000000}"/>
          </ac:spMkLst>
        </pc:spChg>
        <pc:spChg chg="mod">
          <ac:chgData name="edwin landivar" userId="ae2ac59f40d9f62d" providerId="LiveId" clId="{90EBA0A5-8C6F-4E21-A052-FEE53498B0A3}" dt="2019-05-02T20:20:49.303" v="283" actId="790"/>
          <ac:spMkLst>
            <pc:docMk/>
            <pc:sldMk cId="2599265895" sldId="619"/>
            <ac:spMk id="27" creationId="{00000000-0000-0000-0000-000000000000}"/>
          </ac:spMkLst>
        </pc:spChg>
        <pc:grpChg chg="mod">
          <ac:chgData name="edwin landivar" userId="ae2ac59f40d9f62d" providerId="LiveId" clId="{90EBA0A5-8C6F-4E21-A052-FEE53498B0A3}" dt="2019-04-22T23:16:33.963" v="91"/>
          <ac:grpSpMkLst>
            <pc:docMk/>
            <pc:sldMk cId="2599265895" sldId="619"/>
            <ac:grpSpMk id="3" creationId="{00000000-0000-0000-0000-000000000000}"/>
          </ac:grpSpMkLst>
        </pc:grpChg>
        <pc:picChg chg="del">
          <ac:chgData name="edwin landivar" userId="ae2ac59f40d9f62d" providerId="LiveId" clId="{90EBA0A5-8C6F-4E21-A052-FEE53498B0A3}" dt="2019-04-22T23:12:13.638" v="76" actId="478"/>
          <ac:picMkLst>
            <pc:docMk/>
            <pc:sldMk cId="2599265895" sldId="619"/>
            <ac:picMk id="2" creationId="{1F52B786-990D-5549-9B52-ABE485E1D0B3}"/>
          </ac:picMkLst>
        </pc:picChg>
      </pc:sldChg>
      <pc:sldChg chg="delSp modSp ord delAnim modNotesTx">
        <pc:chgData name="edwin landivar" userId="ae2ac59f40d9f62d" providerId="LiveId" clId="{90EBA0A5-8C6F-4E21-A052-FEE53498B0A3}" dt="2019-05-02T20:17:30.451" v="267"/>
        <pc:sldMkLst>
          <pc:docMk/>
          <pc:sldMk cId="3481045880" sldId="622"/>
        </pc:sldMkLst>
        <pc:spChg chg="mod">
          <ac:chgData name="edwin landivar" userId="ae2ac59f40d9f62d" providerId="LiveId" clId="{90EBA0A5-8C6F-4E21-A052-FEE53498B0A3}" dt="2019-05-02T20:17:30.451" v="267"/>
          <ac:spMkLst>
            <pc:docMk/>
            <pc:sldMk cId="3481045880" sldId="622"/>
            <ac:spMk id="7" creationId="{00000000-0000-0000-0000-000000000000}"/>
          </ac:spMkLst>
        </pc:spChg>
        <pc:spChg chg="mod">
          <ac:chgData name="edwin landivar" userId="ae2ac59f40d9f62d" providerId="LiveId" clId="{90EBA0A5-8C6F-4E21-A052-FEE53498B0A3}" dt="2019-05-02T20:17:13.109" v="265"/>
          <ac:spMkLst>
            <pc:docMk/>
            <pc:sldMk cId="3481045880" sldId="622"/>
            <ac:spMk id="14" creationId="{00000000-0000-0000-0000-000000000000}"/>
          </ac:spMkLst>
        </pc:spChg>
        <pc:grpChg chg="mod">
          <ac:chgData name="edwin landivar" userId="ae2ac59f40d9f62d" providerId="LiveId" clId="{90EBA0A5-8C6F-4E21-A052-FEE53498B0A3}" dt="2019-05-02T20:17:13.109" v="265"/>
          <ac:grpSpMkLst>
            <pc:docMk/>
            <pc:sldMk cId="3481045880" sldId="622"/>
            <ac:grpSpMk id="21" creationId="{00000000-0000-0000-0000-000000000000}"/>
          </ac:grpSpMkLst>
        </pc:grpChg>
        <pc:picChg chg="del">
          <ac:chgData name="edwin landivar" userId="ae2ac59f40d9f62d" providerId="LiveId" clId="{90EBA0A5-8C6F-4E21-A052-FEE53498B0A3}" dt="2019-04-22T23:12:29.935" v="79" actId="478"/>
          <ac:picMkLst>
            <pc:docMk/>
            <pc:sldMk cId="3481045880" sldId="622"/>
            <ac:picMk id="2" creationId="{7CBEB33C-D5EA-FE4E-923F-D676AB41BAF6}"/>
          </ac:picMkLst>
        </pc:picChg>
      </pc:sldChg>
    </pc:docChg>
  </pc:docChgLst>
  <pc:docChgLst>
    <pc:chgData name="edwin landivar" userId="ae2ac59f40d9f62d" providerId="LiveId" clId="{4C9986F8-53A9-467E-B94D-9751B8296FE0}"/>
    <pc:docChg chg="modSld">
      <pc:chgData name="edwin landivar" userId="ae2ac59f40d9f62d" providerId="LiveId" clId="{4C9986F8-53A9-467E-B94D-9751B8296FE0}" dt="2019-05-17T15:20:03.312" v="35"/>
      <pc:docMkLst>
        <pc:docMk/>
      </pc:docMkLst>
      <pc:sldChg chg="addSp modSp modAnim">
        <pc:chgData name="edwin landivar" userId="ae2ac59f40d9f62d" providerId="LiveId" clId="{4C9986F8-53A9-467E-B94D-9751B8296FE0}" dt="2019-05-17T15:00:37.759" v="6"/>
        <pc:sldMkLst>
          <pc:docMk/>
          <pc:sldMk cId="3378895467" sldId="606"/>
        </pc:sldMkLst>
        <pc:picChg chg="add mod">
          <ac:chgData name="edwin landivar" userId="ae2ac59f40d9f62d" providerId="LiveId" clId="{4C9986F8-53A9-467E-B94D-9751B8296FE0}" dt="2019-05-17T15:00:20.649" v="2" actId="1076"/>
          <ac:picMkLst>
            <pc:docMk/>
            <pc:sldMk cId="3378895467" sldId="606"/>
            <ac:picMk id="2" creationId="{E3F11D92-107D-4B8D-8E7D-72FFFEA4BEF3}"/>
          </ac:picMkLst>
        </pc:picChg>
      </pc:sldChg>
      <pc:sldChg chg="addSp modSp modAnim">
        <pc:chgData name="edwin landivar" userId="ae2ac59f40d9f62d" providerId="LiveId" clId="{4C9986F8-53A9-467E-B94D-9751B8296FE0}" dt="2019-05-17T15:01:53.201" v="10"/>
        <pc:sldMkLst>
          <pc:docMk/>
          <pc:sldMk cId="837056114" sldId="613"/>
        </pc:sldMkLst>
        <pc:picChg chg="add mod">
          <ac:chgData name="edwin landivar" userId="ae2ac59f40d9f62d" providerId="LiveId" clId="{4C9986F8-53A9-467E-B94D-9751B8296FE0}" dt="2019-05-17T15:01:09.405" v="8" actId="1076"/>
          <ac:picMkLst>
            <pc:docMk/>
            <pc:sldMk cId="837056114" sldId="613"/>
            <ac:picMk id="2" creationId="{6B73077D-93C2-441F-836D-7F7763846DAA}"/>
          </ac:picMkLst>
        </pc:picChg>
      </pc:sldChg>
      <pc:sldChg chg="addSp modSp modAnim">
        <pc:chgData name="edwin landivar" userId="ae2ac59f40d9f62d" providerId="LiveId" clId="{4C9986F8-53A9-467E-B94D-9751B8296FE0}" dt="2019-05-17T15:02:54.891" v="14"/>
        <pc:sldMkLst>
          <pc:docMk/>
          <pc:sldMk cId="1479977622" sldId="614"/>
        </pc:sldMkLst>
        <pc:picChg chg="add mod">
          <ac:chgData name="edwin landivar" userId="ae2ac59f40d9f62d" providerId="LiveId" clId="{4C9986F8-53A9-467E-B94D-9751B8296FE0}" dt="2019-05-17T15:02:49.333" v="12" actId="1076"/>
          <ac:picMkLst>
            <pc:docMk/>
            <pc:sldMk cId="1479977622" sldId="614"/>
            <ac:picMk id="2" creationId="{21426825-E552-401D-8284-DE8B97ADCBAE}"/>
          </ac:picMkLst>
        </pc:picChg>
      </pc:sldChg>
      <pc:sldChg chg="addSp modSp modAnim">
        <pc:chgData name="edwin landivar" userId="ae2ac59f40d9f62d" providerId="LiveId" clId="{4C9986F8-53A9-467E-B94D-9751B8296FE0}" dt="2019-05-17T15:17:12.124" v="24"/>
        <pc:sldMkLst>
          <pc:docMk/>
          <pc:sldMk cId="668194125" sldId="616"/>
        </pc:sldMkLst>
        <pc:picChg chg="add mod">
          <ac:chgData name="edwin landivar" userId="ae2ac59f40d9f62d" providerId="LiveId" clId="{4C9986F8-53A9-467E-B94D-9751B8296FE0}" dt="2019-05-17T15:17:08.387" v="22" actId="1076"/>
          <ac:picMkLst>
            <pc:docMk/>
            <pc:sldMk cId="668194125" sldId="616"/>
            <ac:picMk id="2" creationId="{F0AF8F75-F369-428B-B94B-458786F47E3E}"/>
          </ac:picMkLst>
        </pc:picChg>
      </pc:sldChg>
      <pc:sldChg chg="addSp modSp modAnim">
        <pc:chgData name="edwin landivar" userId="ae2ac59f40d9f62d" providerId="LiveId" clId="{4C9986F8-53A9-467E-B94D-9751B8296FE0}" dt="2019-05-17T15:18:48.740" v="28"/>
        <pc:sldMkLst>
          <pc:docMk/>
          <pc:sldMk cId="1542355900" sldId="618"/>
        </pc:sldMkLst>
        <pc:picChg chg="add mod">
          <ac:chgData name="edwin landivar" userId="ae2ac59f40d9f62d" providerId="LiveId" clId="{4C9986F8-53A9-467E-B94D-9751B8296FE0}" dt="2019-05-17T15:18:40.820" v="26" actId="1076"/>
          <ac:picMkLst>
            <pc:docMk/>
            <pc:sldMk cId="1542355900" sldId="618"/>
            <ac:picMk id="2" creationId="{00A116FE-41E7-41BD-859D-A2CB8628B42F}"/>
          </ac:picMkLst>
        </pc:picChg>
      </pc:sldChg>
      <pc:sldChg chg="addSp modSp modAnim">
        <pc:chgData name="edwin landivar" userId="ae2ac59f40d9f62d" providerId="LiveId" clId="{4C9986F8-53A9-467E-B94D-9751B8296FE0}" dt="2019-05-17T15:08:34.930" v="20" actId="1076"/>
        <pc:sldMkLst>
          <pc:docMk/>
          <pc:sldMk cId="2599265895" sldId="619"/>
        </pc:sldMkLst>
        <pc:picChg chg="add mod">
          <ac:chgData name="edwin landivar" userId="ae2ac59f40d9f62d" providerId="LiveId" clId="{4C9986F8-53A9-467E-B94D-9751B8296FE0}" dt="2019-05-17T15:04:49.501" v="16" actId="1076"/>
          <ac:picMkLst>
            <pc:docMk/>
            <pc:sldMk cId="2599265895" sldId="619"/>
            <ac:picMk id="2" creationId="{1AFA5DFD-A719-4045-9609-90F8C6B82AF0}"/>
          </ac:picMkLst>
        </pc:picChg>
        <pc:picChg chg="add mod">
          <ac:chgData name="edwin landivar" userId="ae2ac59f40d9f62d" providerId="LiveId" clId="{4C9986F8-53A9-467E-B94D-9751B8296FE0}" dt="2019-05-17T15:08:34.930" v="20" actId="1076"/>
          <ac:picMkLst>
            <pc:docMk/>
            <pc:sldMk cId="2599265895" sldId="619"/>
            <ac:picMk id="6" creationId="{3B241283-BB58-4022-B322-1303ECDCAF4E}"/>
          </ac:picMkLst>
        </pc:picChg>
      </pc:sldChg>
      <pc:sldChg chg="addSp modSp modAnim">
        <pc:chgData name="edwin landivar" userId="ae2ac59f40d9f62d" providerId="LiveId" clId="{4C9986F8-53A9-467E-B94D-9751B8296FE0}" dt="2019-05-17T15:20:03.312" v="35"/>
        <pc:sldMkLst>
          <pc:docMk/>
          <pc:sldMk cId="3481045880" sldId="622"/>
        </pc:sldMkLst>
        <pc:picChg chg="add mod">
          <ac:chgData name="edwin landivar" userId="ae2ac59f40d9f62d" providerId="LiveId" clId="{4C9986F8-53A9-467E-B94D-9751B8296FE0}" dt="2019-05-17T15:19:59.764" v="33" actId="1076"/>
          <ac:picMkLst>
            <pc:docMk/>
            <pc:sldMk cId="3481045880" sldId="622"/>
            <ac:picMk id="2" creationId="{A2D1BE35-1B79-49B9-9639-8081C075E1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17.05.2019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‹Nº›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04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46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261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152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to Protect Yourself</a:t>
            </a:r>
          </a:p>
          <a:p>
            <a:pPr marL="0" indent="0">
              <a:buFont typeface="+mj-lt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easy ways to stay safe in an aerial lift.</a:t>
            </a:r>
          </a:p>
          <a:p>
            <a:pPr marL="228600" indent="-228600" rtl="0" fontAlgn="base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Stay in the lift</a:t>
            </a:r>
          </a:p>
          <a:p>
            <a:pPr marL="685800" lvl="1" indent="-22860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boom lift, always wear a personal fall arrest system, preferably short enough to stop you falling out of/off the lift. And definitely one that is short enough to prevent you from hitting the ground if you fall. </a:t>
            </a:r>
          </a:p>
          <a:p>
            <a:pPr marL="685800" lvl="1" indent="-22860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 any personal fall system to the lift, most have specific anchor points. </a:t>
            </a:r>
          </a:p>
          <a:p>
            <a:pPr marL="685800" lvl="1" indent="-22860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 on the floor of the aerial lift; do not climb or sit on the guardrails. </a:t>
            </a:r>
          </a:p>
          <a:p>
            <a:pPr marL="685800" lvl="1" indent="-22860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use planks, ladders or other materials to extend your working position.</a:t>
            </a:r>
          </a:p>
          <a:p>
            <a:pPr marL="228600" indent="-228600" rtl="0" fontAlgn="base">
              <a:buFont typeface="+mj-lt"/>
              <a:buAutoNum type="arabicPeriod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low</a:t>
            </a:r>
          </a:p>
          <a:p>
            <a:pPr marL="685800" lvl="1" indent="-22860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 the aerial lift before moving it to another work area.</a:t>
            </a:r>
          </a:p>
          <a:p>
            <a:pPr marL="685800" lvl="1" indent="-22860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exceed vertical or horizontal reach limits.  </a:t>
            </a:r>
          </a:p>
          <a:p>
            <a:pPr marL="685800" lvl="1" indent="-22860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operate aerial lifts in high winds or severe weather. </a:t>
            </a:r>
          </a:p>
          <a:p>
            <a:endParaRPr lang="uk-U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356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4185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9588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825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6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33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14350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49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680" r:id="rId4"/>
    <p:sldLayoutId id="2147483697" r:id="rId5"/>
    <p:sldLayoutId id="2147483698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00500"/>
            <a:ext cx="6210300" cy="11036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563969"/>
            <a:ext cx="182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Click para comenzar</a:t>
            </a:r>
            <a:r>
              <a:rPr lang="mr-IN" sz="3600" dirty="0">
                <a:solidFill>
                  <a:schemeClr val="tx2"/>
                </a:solidFill>
              </a:rPr>
              <a:t>…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Logo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183100" cy="1338828"/>
          </a:xfrm>
        </p:spPr>
        <p:txBody>
          <a:bodyPr/>
          <a:lstStyle/>
          <a:p>
            <a:r>
              <a:rPr lang="es-ES" dirty="0"/>
              <a:t>Elevador Aéreo De Seguridad Para Los Trabajadores De Servicios Públicos</a:t>
            </a:r>
            <a:endParaRPr lang="uk-U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9" y="9747420"/>
            <a:ext cx="2825988" cy="50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D25CB-B271-419E-A5A4-86298B65F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16" y="2476029"/>
            <a:ext cx="7396368" cy="6705600"/>
          </a:xfrm>
          <a:prstGeom prst="rect">
            <a:avLst/>
          </a:prstGeom>
        </p:spPr>
      </p:pic>
      <p:pic>
        <p:nvPicPr>
          <p:cNvPr id="2" name="title slide 2">
            <a:hlinkClick r:id="" action="ppaction://media"/>
            <a:extLst>
              <a:ext uri="{FF2B5EF4-FFF2-40B4-BE49-F238E27FC236}">
                <a16:creationId xmlns:a16="http://schemas.microsoft.com/office/drawing/2014/main" id="{E3F11D92-107D-4B8D-8E7D-72FFFEA4B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3000" y="2462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8074" y="0"/>
            <a:ext cx="18288000" cy="10287000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1EA7A57-D85A-4D34-934C-CB3A6C5323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56" y="18047"/>
            <a:ext cx="9405018" cy="10287000"/>
          </a:xfrm>
        </p:spPr>
      </p:pic>
      <p:grpSp>
        <p:nvGrpSpPr>
          <p:cNvPr id="21" name="Group 20"/>
          <p:cNvGrpSpPr/>
          <p:nvPr/>
        </p:nvGrpSpPr>
        <p:grpSpPr>
          <a:xfrm>
            <a:off x="0" y="-672441"/>
            <a:ext cx="8963526" cy="10977488"/>
            <a:chOff x="8711" y="-672441"/>
            <a:chExt cx="6400800" cy="10977488"/>
          </a:xfrm>
        </p:grpSpPr>
        <p:sp>
          <p:nvSpPr>
            <p:cNvPr id="5" name="Rectangle 4"/>
            <p:cNvSpPr/>
            <p:nvPr/>
          </p:nvSpPr>
          <p:spPr>
            <a:xfrm>
              <a:off x="8711" y="18047"/>
              <a:ext cx="6400800" cy="10287000"/>
            </a:xfrm>
            <a:prstGeom prst="rect">
              <a:avLst/>
            </a:prstGeom>
            <a:solidFill>
              <a:schemeClr val="accent1">
                <a:alpha val="87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3225" y="-672441"/>
              <a:ext cx="4982521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600" b="1" dirty="0">
                <a:solidFill>
                  <a:schemeClr val="bg1"/>
                </a:solidFill>
                <a:ea typeface="Roboto Condensed" panose="02000000000000000000" pitchFamily="2" charset="0"/>
                <a:cs typeface="Lato Semibold" panose="020F0502020204030203" pitchFamily="34" charset="0"/>
              </a:endParaRPr>
            </a:p>
            <a:p>
              <a:pPr algn="ctr"/>
              <a:r>
                <a:rPr lang="en-US" sz="6600" b="1" dirty="0">
                  <a:solidFill>
                    <a:schemeClr val="bg1"/>
                  </a:solidFill>
                  <a:ea typeface="Roboto Condensed" panose="02000000000000000000" pitchFamily="2" charset="0"/>
                  <a:cs typeface="Lato Semibold" panose="020F0502020204030203" pitchFamily="34" charset="0"/>
                </a:rPr>
                <a:t>¿</a:t>
              </a:r>
              <a:r>
                <a:rPr lang="es-EC" sz="6600" b="1" dirty="0">
                  <a:solidFill>
                    <a:schemeClr val="bg1"/>
                  </a:solidFill>
                  <a:ea typeface="Roboto Condensed" panose="02000000000000000000" pitchFamily="2" charset="0"/>
                  <a:cs typeface="Lato Semibold" panose="020F0502020204030203" pitchFamily="34" charset="0"/>
                </a:rPr>
                <a:t>Que Está En Riesgo?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2216" y="3463384"/>
              <a:ext cx="5176679" cy="5786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4000" dirty="0">
                  <a:solidFill>
                    <a:schemeClr val="bg1"/>
                  </a:solidFill>
                </a:rPr>
                <a:t>"Elevación aérea" es el término utilizado para maquinaria que eleva a los trabajadores sobre el suelo</a:t>
              </a:r>
            </a:p>
            <a:p>
              <a:pPr>
                <a:spcAft>
                  <a:spcPts val="600"/>
                </a:spcAft>
              </a:pPr>
              <a:endParaRPr lang="es-ES" sz="4000" dirty="0">
                <a:solidFill>
                  <a:schemeClr val="bg1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es-ES" sz="4000" dirty="0">
                  <a:solidFill>
                    <a:schemeClr val="bg1"/>
                  </a:solidFill>
                </a:rPr>
                <a:t>Los ascensores aéreos pueden ser piezas peligrosas de maquinaria que requieren precaución y vigilancia.</a:t>
              </a:r>
              <a:endParaRPr lang="en-US" sz="5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whats stake slide 3">
            <a:hlinkClick r:id="" action="ppaction://media"/>
            <a:extLst>
              <a:ext uri="{FF2B5EF4-FFF2-40B4-BE49-F238E27FC236}">
                <a16:creationId xmlns:a16="http://schemas.microsoft.com/office/drawing/2014/main" id="{6B73077D-93C2-441F-836D-7F7763846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7877" y="346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7048500" cy="715581"/>
          </a:xfrm>
        </p:spPr>
        <p:txBody>
          <a:bodyPr/>
          <a:lstStyle/>
          <a:p>
            <a:r>
              <a:rPr lang="es-ES" dirty="0"/>
              <a:t>¿Cuál Es El Peligro?  </a:t>
            </a:r>
            <a:endParaRPr lang="es-EC" dirty="0"/>
          </a:p>
        </p:txBody>
      </p:sp>
      <p:sp>
        <p:nvSpPr>
          <p:cNvPr id="10" name="Rectangle 9"/>
          <p:cNvSpPr/>
          <p:nvPr/>
        </p:nvSpPr>
        <p:spPr>
          <a:xfrm>
            <a:off x="9144000" y="2400300"/>
            <a:ext cx="9144000" cy="59156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93361" y="2603500"/>
            <a:ext cx="804527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Estar en un ascensor elevado mientras se está moviendo es muy peligroso y es una de las principales causas de las caídas</a:t>
            </a:r>
          </a:p>
          <a:p>
            <a:endParaRPr lang="es-ES" sz="3200" dirty="0">
              <a:solidFill>
                <a:schemeClr val="bg1"/>
              </a:solidFill>
            </a:endParaRPr>
          </a:p>
          <a:p>
            <a:r>
              <a:rPr lang="es-ES" sz="3200" dirty="0">
                <a:solidFill>
                  <a:schemeClr val="bg1"/>
                </a:solidFill>
              </a:rPr>
              <a:t>Cuanto más alto es el levantamiento, más inestable es, especialmente si se está moviendo.</a:t>
            </a:r>
          </a:p>
          <a:p>
            <a:r>
              <a:rPr lang="es-ES" sz="3200" dirty="0">
                <a:solidFill>
                  <a:schemeClr val="bg1"/>
                </a:solidFill>
              </a:rPr>
              <a:t> </a:t>
            </a:r>
          </a:p>
          <a:p>
            <a:r>
              <a:rPr lang="es-ES" sz="3200" dirty="0">
                <a:solidFill>
                  <a:schemeClr val="bg1"/>
                </a:solidFill>
              </a:rPr>
              <a:t>Los choques y la electrocución también son peligros graves en los trabajos de elevación aérea.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B2F1B59-08DA-4B78-9205-ABD22DCFC4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74"/>
          <a:stretch/>
        </p:blipFill>
        <p:spPr>
          <a:xfrm>
            <a:off x="0" y="2400300"/>
            <a:ext cx="9160042" cy="5915600"/>
          </a:xfrm>
        </p:spPr>
      </p:pic>
      <p:pic>
        <p:nvPicPr>
          <p:cNvPr id="2" name="whats the danger slide 4">
            <a:hlinkClick r:id="" action="ppaction://media"/>
            <a:extLst>
              <a:ext uri="{FF2B5EF4-FFF2-40B4-BE49-F238E27FC236}">
                <a16:creationId xmlns:a16="http://schemas.microsoft.com/office/drawing/2014/main" id="{21426825-E552-401D-8284-DE8B97ADC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3383" y="331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76300" y="571411"/>
            <a:ext cx="7124700" cy="715581"/>
          </a:xfrm>
        </p:spPr>
        <p:txBody>
          <a:bodyPr/>
          <a:lstStyle/>
          <a:p>
            <a:r>
              <a:rPr lang="es-ES" dirty="0"/>
              <a:t>Como Protegerse</a:t>
            </a:r>
            <a:endParaRPr lang="es-EC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2552700"/>
            <a:ext cx="9753600" cy="5486400"/>
            <a:chOff x="10535474" y="2060087"/>
            <a:chExt cx="9753600" cy="5486400"/>
          </a:xfrm>
        </p:grpSpPr>
        <p:sp>
          <p:nvSpPr>
            <p:cNvPr id="4" name="Rectangle 3"/>
            <p:cNvSpPr/>
            <p:nvPr/>
          </p:nvSpPr>
          <p:spPr>
            <a:xfrm>
              <a:off x="10535474" y="2060087"/>
              <a:ext cx="9601200" cy="5486400"/>
            </a:xfrm>
            <a:prstGeom prst="rect">
              <a:avLst/>
            </a:prstGeom>
            <a:solidFill>
              <a:schemeClr val="tx1"/>
            </a:solidFill>
            <a:ln w="63500">
              <a:noFill/>
            </a:ln>
            <a:effectLst>
              <a:outerShdw blurRad="292100" dist="38100" dir="5400000" algn="t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35474" y="2356463"/>
              <a:ext cx="9753600" cy="5139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>
                  <a:solidFill>
                    <a:schemeClr val="bg1"/>
                  </a:solidFill>
                </a:rPr>
                <a:t>6 formas fáciles de mantenerte seguro en un elevador aéreo:</a:t>
              </a:r>
              <a:endParaRPr lang="en-US" sz="3200" b="1" dirty="0">
                <a:solidFill>
                  <a:schemeClr val="bg1"/>
                </a:solidFill>
              </a:endParaRPr>
            </a:p>
            <a:p>
              <a:pPr marL="228600" indent="-228600" fontAlgn="base">
                <a:buFont typeface="+mj-lt"/>
                <a:buAutoNum type="arabicPeriod"/>
              </a:pP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s-EC" sz="2400" b="1" dirty="0">
                  <a:solidFill>
                    <a:schemeClr val="bg1"/>
                  </a:solidFill>
                </a:rPr>
                <a:t>Permanecer en el ascensor </a:t>
              </a:r>
            </a:p>
            <a:p>
              <a:pPr lvl="1" indent="-228600" fontAlgn="base">
                <a:buFont typeface="Arial" panose="020B0604020202020204" pitchFamily="34" charset="0"/>
                <a:buChar char="•"/>
              </a:pPr>
              <a:r>
                <a:rPr lang="es-ES" sz="2400" dirty="0">
                  <a:solidFill>
                    <a:schemeClr val="bg1"/>
                  </a:solidFill>
                </a:rPr>
                <a:t>En una plataforma elevadora, siempre use un sistema personal de detención de caídas.</a:t>
              </a:r>
            </a:p>
            <a:p>
              <a:pPr lvl="1" indent="-228600" fontAlgn="base">
                <a:buFont typeface="Arial" panose="020B0604020202020204" pitchFamily="34" charset="0"/>
                <a:buChar char="•"/>
              </a:pPr>
              <a:r>
                <a:rPr lang="es-ES" sz="2400" dirty="0">
                  <a:solidFill>
                    <a:schemeClr val="bg1"/>
                  </a:solidFill>
                </a:rPr>
                <a:t>Anclar cualquier sistema de caída personal al ascensor.</a:t>
              </a:r>
            </a:p>
            <a:p>
              <a:pPr lvl="1" indent="-228600" fontAlgn="base">
                <a:buFont typeface="Arial" panose="020B0604020202020204" pitchFamily="34" charset="0"/>
                <a:buChar char="•"/>
              </a:pPr>
              <a:r>
                <a:rPr lang="es-ES" sz="2400" dirty="0">
                  <a:solidFill>
                    <a:schemeClr val="bg1"/>
                  </a:solidFill>
                </a:rPr>
                <a:t>Párese en el piso del elevador aéreo.</a:t>
              </a:r>
            </a:p>
            <a:p>
              <a:pPr lvl="1" indent="-228600" fontAlgn="base">
                <a:buFont typeface="Arial" panose="020B0604020202020204" pitchFamily="34" charset="0"/>
                <a:buChar char="•"/>
              </a:pPr>
              <a:r>
                <a:rPr lang="es-ES" sz="2400" dirty="0">
                  <a:solidFill>
                    <a:schemeClr val="bg1"/>
                  </a:solidFill>
                </a:rPr>
                <a:t>No utilice tablones, escaleras u otros dispositivos para extender su posición de trabajo.</a:t>
              </a:r>
              <a:endParaRPr lang="en-US" sz="2400" dirty="0">
                <a:solidFill>
                  <a:schemeClr val="bg1"/>
                </a:solidFill>
              </a:endParaRPr>
            </a:p>
            <a:p>
              <a:pPr marL="228600" indent="-228600" fontAlgn="base">
                <a:buFont typeface="+mj-lt"/>
                <a:buAutoNum type="arabicPeriod"/>
              </a:pP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s-ES" sz="2400" b="1" dirty="0">
                  <a:solidFill>
                    <a:schemeClr val="bg1"/>
                  </a:solidFill>
                </a:rPr>
                <a:t>Bajar</a:t>
              </a:r>
            </a:p>
            <a:p>
              <a:pPr lvl="1" indent="-228600" fontAlgn="base">
                <a:buFont typeface="Arial" panose="020B0604020202020204" pitchFamily="34" charset="0"/>
                <a:buChar char="•"/>
              </a:pPr>
              <a:r>
                <a:rPr lang="es-ES" sz="2400" dirty="0">
                  <a:solidFill>
                    <a:schemeClr val="bg1"/>
                  </a:solidFill>
                </a:rPr>
                <a:t>Baje el elevador aéreo antes de moverlo.</a:t>
              </a:r>
            </a:p>
            <a:p>
              <a:pPr lvl="1" indent="-228600" fontAlgn="base">
                <a:buFont typeface="Arial" panose="020B0604020202020204" pitchFamily="34" charset="0"/>
                <a:buChar char="•"/>
              </a:pPr>
              <a:r>
                <a:rPr lang="es-ES" sz="2400" dirty="0">
                  <a:solidFill>
                    <a:schemeClr val="bg1"/>
                  </a:solidFill>
                </a:rPr>
                <a:t>No exceda los límites de alcance vertical u horizontal.</a:t>
              </a:r>
            </a:p>
            <a:p>
              <a:pPr lvl="1" indent="-228600" fontAlgn="base">
                <a:buFont typeface="Arial" panose="020B0604020202020204" pitchFamily="34" charset="0"/>
                <a:buChar char="•"/>
              </a:pPr>
              <a:r>
                <a:rPr lang="es-ES" sz="2400" dirty="0">
                  <a:solidFill>
                    <a:schemeClr val="bg1"/>
                  </a:solidFill>
                </a:rPr>
                <a:t>No hay operadores aéreos en vientos fuertes.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B745E9-B77D-4F09-90AA-B75D3894F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552700"/>
            <a:ext cx="8229600" cy="5486400"/>
          </a:xfrm>
          <a:prstGeom prst="rect">
            <a:avLst/>
          </a:prstGeom>
        </p:spPr>
      </p:pic>
      <p:pic>
        <p:nvPicPr>
          <p:cNvPr id="2" name="how to protect slide 5">
            <a:hlinkClick r:id="" action="ppaction://media"/>
            <a:extLst>
              <a:ext uri="{FF2B5EF4-FFF2-40B4-BE49-F238E27FC236}">
                <a16:creationId xmlns:a16="http://schemas.microsoft.com/office/drawing/2014/main" id="{1AFA5DFD-A719-4045-9609-90F8C6B82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792.81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2836916"/>
            <a:ext cx="609600" cy="609600"/>
          </a:xfrm>
          <a:prstGeom prst="rect">
            <a:avLst/>
          </a:prstGeom>
        </p:spPr>
      </p:pic>
      <p:pic>
        <p:nvPicPr>
          <p:cNvPr id="6" name="how to protect slide 5">
            <a:hlinkClick r:id="" action="ppaction://media"/>
            <a:extLst>
              <a:ext uri="{FF2B5EF4-FFF2-40B4-BE49-F238E27FC236}">
                <a16:creationId xmlns:a16="http://schemas.microsoft.com/office/drawing/2014/main" id="{3B241283-BB58-4022-B322-1303ECDCAF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54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299" y="571411"/>
            <a:ext cx="6634843" cy="715581"/>
          </a:xfrm>
        </p:spPr>
        <p:txBody>
          <a:bodyPr/>
          <a:lstStyle/>
          <a:p>
            <a:r>
              <a:rPr lang="es-ES" dirty="0"/>
              <a:t>Como Protegerse</a:t>
            </a:r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8031175" y="2400300"/>
            <a:ext cx="10256825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A21193C-B770-4E1C-A6B9-95B91058AB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0"/>
            <a:ext cx="8031175" cy="5486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7828F-492D-4BF1-8A4E-822DF2FD5B9B}"/>
              </a:ext>
            </a:extLst>
          </p:cNvPr>
          <p:cNvSpPr txBox="1"/>
          <p:nvPr/>
        </p:nvSpPr>
        <p:spPr>
          <a:xfrm>
            <a:off x="8031175" y="2742843"/>
            <a:ext cx="944444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ase">
              <a:spcAft>
                <a:spcPts val="600"/>
              </a:spcAft>
              <a:buFont typeface="+mj-lt"/>
              <a:buAutoNum type="arabicPeriod" startAt="3"/>
            </a:pPr>
            <a:r>
              <a:rPr lang="es-ES" sz="2800" b="1" dirty="0">
                <a:solidFill>
                  <a:schemeClr val="bg1"/>
                </a:solidFill>
              </a:rPr>
              <a:t> Trabajando con electricidad </a:t>
            </a:r>
          </a:p>
          <a:p>
            <a:pPr lvl="1" indent="-2286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Sepa qué hacer si el elevador aéreo pudiera entrar en contacto con una de las líneas.</a:t>
            </a:r>
          </a:p>
          <a:p>
            <a:pPr lvl="1" indent="-2286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Los trabajadores de servicios públicos deben estar protegidos mediante la implementación de controles de seguridad del equipo.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228600" indent="-228600" fontAlgn="base">
              <a:spcAft>
                <a:spcPts val="600"/>
              </a:spcAft>
              <a:buFont typeface="+mj-lt"/>
              <a:buAutoNum type="arabicPeriod" startAt="3"/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>
                <a:solidFill>
                  <a:schemeClr val="bg1"/>
                </a:solidFill>
              </a:rPr>
              <a:t>Evitar</a:t>
            </a:r>
            <a:r>
              <a:rPr lang="en-US" sz="2800" b="1" dirty="0">
                <a:solidFill>
                  <a:schemeClr val="bg1"/>
                </a:solidFill>
              </a:rPr>
              <a:t> la </a:t>
            </a:r>
            <a:r>
              <a:rPr lang="es-ES" sz="2800" b="1" dirty="0">
                <a:solidFill>
                  <a:schemeClr val="bg1"/>
                </a:solidFill>
              </a:rPr>
              <a:t>electricidad</a:t>
            </a:r>
          </a:p>
          <a:p>
            <a:pPr lvl="1" indent="-2286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No coloque elevadores aéreos entre los riesgos generales.</a:t>
            </a:r>
          </a:p>
          <a:p>
            <a:pPr lvl="1" indent="-2286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Trate todas las líneas aéreas como si fueran líneas eléctricas energizadas.</a:t>
            </a:r>
          </a:p>
          <a:p>
            <a:pPr lvl="1" indent="-2286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Líneas des energizadas con una tensión conocida.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how to protect slide 6">
            <a:hlinkClick r:id="" action="ppaction://media"/>
            <a:extLst>
              <a:ext uri="{FF2B5EF4-FFF2-40B4-BE49-F238E27FC236}">
                <a16:creationId xmlns:a16="http://schemas.microsoft.com/office/drawing/2014/main" id="{F0AF8F75-F369-428B-B94B-458786F47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0" y="179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419350"/>
            <a:ext cx="96774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876300" y="571411"/>
            <a:ext cx="735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es-ES" dirty="0"/>
              <a:t>Como Protegerse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7F8332A-CCEF-4DD5-996E-47AA0B8AF3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362200"/>
            <a:ext cx="8610600" cy="5486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369C6B-D18C-4CCF-81D5-91F16F2021B5}"/>
              </a:ext>
            </a:extLst>
          </p:cNvPr>
          <p:cNvSpPr txBox="1"/>
          <p:nvPr/>
        </p:nvSpPr>
        <p:spPr>
          <a:xfrm>
            <a:off x="876300" y="2696676"/>
            <a:ext cx="8077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base">
              <a:spcAft>
                <a:spcPts val="600"/>
              </a:spcAft>
              <a:buFont typeface="+mj-lt"/>
              <a:buAutoNum type="arabicPeriod" startAt="5"/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Quedarse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quieto</a:t>
            </a:r>
            <a:endParaRPr lang="en-US" sz="2800" b="1" dirty="0">
              <a:solidFill>
                <a:schemeClr val="bg1"/>
              </a:solidFill>
            </a:endParaRPr>
          </a:p>
          <a:p>
            <a:pPr lvl="1" indent="-2286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Establecer los estabilizadores.</a:t>
            </a:r>
          </a:p>
          <a:p>
            <a:pPr lvl="1" indent="-2286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Ponga los frenos al utilizar los estabilizadores.</a:t>
            </a:r>
          </a:p>
          <a:p>
            <a:pPr lvl="1" indent="-2286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Utilice cuñas en las ruedas.</a:t>
            </a:r>
          </a:p>
          <a:p>
            <a:pPr lvl="1" indent="-2286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Configurar avisos en el área de trabajo.</a:t>
            </a:r>
          </a:p>
          <a:p>
            <a:pPr indent="-228600" fontAlgn="base">
              <a:spcAft>
                <a:spcPts val="600"/>
              </a:spcAft>
            </a:pPr>
            <a:r>
              <a:rPr lang="es-ES" sz="2800" b="1" dirty="0">
                <a:solidFill>
                  <a:schemeClr val="bg1"/>
                </a:solidFill>
              </a:rPr>
              <a:t>6. 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s-ES" sz="2800" b="1" dirty="0">
                <a:solidFill>
                  <a:schemeClr val="bg1"/>
                </a:solidFill>
              </a:rPr>
              <a:t>Levantar a las personas, no las cosas.</a:t>
            </a:r>
          </a:p>
          <a:p>
            <a:pPr marL="800100" lvl="1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No utilice el elevador como una grúa para levantar un objeto.</a:t>
            </a:r>
          </a:p>
          <a:p>
            <a:pPr marL="800100" lvl="1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No lleve objetos más grandes que la plataforma.</a:t>
            </a:r>
          </a:p>
          <a:p>
            <a:pPr marL="800100" lvl="1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No exceda la capacidad de carga ni los límites de ángulo de la plataforma de la pluma.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how to protect slide 7">
            <a:hlinkClick r:id="" action="ppaction://media"/>
            <a:extLst>
              <a:ext uri="{FF2B5EF4-FFF2-40B4-BE49-F238E27FC236}">
                <a16:creationId xmlns:a16="http://schemas.microsoft.com/office/drawing/2014/main" id="{00A116FE-41E7-41BD-859D-A2CB8628B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0" y="982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8047"/>
            <a:ext cx="18288000" cy="10287000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96CE8A5-2F56-483A-838B-6C7DD97D48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</p:spPr>
      </p:pic>
      <p:grpSp>
        <p:nvGrpSpPr>
          <p:cNvPr id="21" name="Group 20"/>
          <p:cNvGrpSpPr/>
          <p:nvPr/>
        </p:nvGrpSpPr>
        <p:grpSpPr>
          <a:xfrm>
            <a:off x="0" y="-56382"/>
            <a:ext cx="18287999" cy="10343382"/>
            <a:chOff x="-1216240" y="116805"/>
            <a:chExt cx="7617040" cy="10132502"/>
          </a:xfrm>
        </p:grpSpPr>
        <p:sp>
          <p:nvSpPr>
            <p:cNvPr id="5" name="Rectangle 4"/>
            <p:cNvSpPr/>
            <p:nvPr/>
          </p:nvSpPr>
          <p:spPr>
            <a:xfrm>
              <a:off x="-1216240" y="116805"/>
              <a:ext cx="7617040" cy="10132502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1722" y="1183705"/>
              <a:ext cx="45611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chemeClr val="bg1"/>
                  </a:solidFill>
                  <a:ea typeface="Roboto Condensed" panose="02000000000000000000" pitchFamily="2" charset="0"/>
                  <a:cs typeface="Lato Semibold" panose="020F0502020204030203" pitchFamily="34" charset="0"/>
                </a:rPr>
                <a:t>Conclusión</a:t>
              </a:r>
              <a:r>
                <a:rPr lang="en-US" sz="6600" b="1" dirty="0">
                  <a:solidFill>
                    <a:schemeClr val="bg1"/>
                  </a:solidFill>
                  <a:ea typeface="Roboto Condensed" panose="02000000000000000000" pitchFamily="2" charset="0"/>
                  <a:cs typeface="Lato Semibold" panose="020F0502020204030203" pitchFamily="34" charset="0"/>
                </a:rPr>
                <a:t> </a:t>
              </a:r>
              <a:endParaRPr lang="ru-RU" sz="6600" b="1" dirty="0">
                <a:solidFill>
                  <a:schemeClr val="bg1"/>
                </a:solidFill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410219" y="3303369"/>
              <a:ext cx="6004997" cy="515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dirty="0">
                  <a:solidFill>
                    <a:schemeClr val="bg1"/>
                  </a:solidFill>
                </a:rPr>
                <a:t>Los elevadores aéreos son comúnmente utilizados por los trabajadores de servicios públicos y en general son más seguros que los que trabajan en las escaleras. Sin embargo, todavía existen riesgos asociados con su uso, por lo tanto, siga estas y otras prácticas de trabajo seguro descritas por su empresa.</a:t>
              </a:r>
              <a:endParaRPr lang="en-US" sz="8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conclusion slide 8">
            <a:hlinkClick r:id="" action="ppaction://media"/>
            <a:extLst>
              <a:ext uri="{FF2B5EF4-FFF2-40B4-BE49-F238E27FC236}">
                <a16:creationId xmlns:a16="http://schemas.microsoft.com/office/drawing/2014/main" id="{A2D1BE35-1B79-49B9-9639-8081C075E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2000" y="3695700"/>
            <a:ext cx="5104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NARAL LAYOUT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SLID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WITH IMAG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RTFOLIO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22250</TotalTime>
  <Words>511</Words>
  <Application>Microsoft Office PowerPoint</Application>
  <PresentationFormat>Personalizado</PresentationFormat>
  <Paragraphs>63</Paragraphs>
  <Slides>8</Slides>
  <Notes>8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Calibri</vt:lpstr>
      <vt:lpstr>Roboto</vt:lpstr>
      <vt:lpstr>GENARAL LAYOUTS</vt:lpstr>
      <vt:lpstr>TEAM SLIDES</vt:lpstr>
      <vt:lpstr>SLIDES WITH IMAGES</vt:lpstr>
      <vt:lpstr>PORTFOLIO</vt:lpstr>
      <vt:lpstr>Presentación de PowerPoint</vt:lpstr>
      <vt:lpstr>Elevador Aéreo De Seguridad Para Los Trabajadores De Servicios Públicos</vt:lpstr>
      <vt:lpstr>Presentación de PowerPoint</vt:lpstr>
      <vt:lpstr>¿Cuál Es El Peligro?  </vt:lpstr>
      <vt:lpstr>Como Protegerse</vt:lpstr>
      <vt:lpstr>Como Protegerse</vt:lpstr>
      <vt:lpstr>Presentación de PowerPoint</vt:lpstr>
      <vt:lpstr>Presentación de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edwin landivar</cp:lastModifiedBy>
  <cp:revision>1020</cp:revision>
  <dcterms:created xsi:type="dcterms:W3CDTF">2015-01-20T11:47:48Z</dcterms:created>
  <dcterms:modified xsi:type="dcterms:W3CDTF">2019-05-17T15:22:37Z</dcterms:modified>
</cp:coreProperties>
</file>