
<file path=[Content_Types].xml><?xml version="1.0" encoding="utf-8"?>
<Types xmlns="http://schemas.openxmlformats.org/package/2006/content-types">
  <Default Extension="bin" ContentType="audio/unknown"/>
  <Default Extension="jpeg" ContentType="image/jpeg"/>
  <Default Extension="jp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6" r:id="rId1"/>
    <p:sldMasterId id="2147483702" r:id="rId2"/>
    <p:sldMasterId id="2147483674" r:id="rId3"/>
    <p:sldMasterId id="2147483677" r:id="rId4"/>
  </p:sldMasterIdLst>
  <p:notesMasterIdLst>
    <p:notesMasterId r:id="rId12"/>
  </p:notesMasterIdLst>
  <p:sldIdLst>
    <p:sldId id="269" r:id="rId5"/>
    <p:sldId id="606" r:id="rId6"/>
    <p:sldId id="613" r:id="rId7"/>
    <p:sldId id="614" r:id="rId8"/>
    <p:sldId id="616" r:id="rId9"/>
    <p:sldId id="623" r:id="rId10"/>
    <p:sldId id="622" r:id="rId11"/>
  </p:sldIdLst>
  <p:sldSz cx="18288000" cy="10287000"/>
  <p:notesSz cx="6858000" cy="9144000"/>
  <p:defaultTextStyle>
    <a:defPPr>
      <a:defRPr lang="uk-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240" userDrawn="1">
          <p15:clr>
            <a:srgbClr val="A4A3A4"/>
          </p15:clr>
        </p15:guide>
        <p15:guide id="2" pos="576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B2A2F"/>
    <a:srgbClr val="64D4EA"/>
    <a:srgbClr val="4CCCE6"/>
    <a:srgbClr val="6CD5EA"/>
    <a:srgbClr val="2BC3E1"/>
    <a:srgbClr val="57CFE7"/>
    <a:srgbClr val="AAC42C"/>
    <a:srgbClr val="F26B6C"/>
    <a:srgbClr val="A156F4"/>
    <a:srgbClr val="C0C0C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7109" autoAdjust="0"/>
    <p:restoredTop sz="63767" autoAdjust="0"/>
  </p:normalViewPr>
  <p:slideViewPr>
    <p:cSldViewPr>
      <p:cViewPr varScale="1">
        <p:scale>
          <a:sx n="29" d="100"/>
          <a:sy n="29" d="100"/>
        </p:scale>
        <p:origin x="830" y="10"/>
      </p:cViewPr>
      <p:guideLst>
        <p:guide orient="horz" pos="3240"/>
        <p:guide pos="5760"/>
      </p:guideLst>
    </p:cSldViewPr>
  </p:slideViewPr>
  <p:outlineViewPr>
    <p:cViewPr>
      <p:scale>
        <a:sx n="33" d="100"/>
        <a:sy n="33" d="100"/>
      </p:scale>
      <p:origin x="0" y="0"/>
    </p:cViewPr>
  </p:outlineViewPr>
  <p:notesTextViewPr>
    <p:cViewPr>
      <p:scale>
        <a:sx n="3" d="2"/>
        <a:sy n="3" d="2"/>
      </p:scale>
      <p:origin x="0" y="0"/>
    </p:cViewPr>
  </p:notesTextViewPr>
  <p:sorterViewPr>
    <p:cViewPr>
      <p:scale>
        <a:sx n="66" d="100"/>
        <a:sy n="66" d="100"/>
      </p:scale>
      <p:origin x="0" y="-66294"/>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presProps" Target="presProps.xml"/><Relationship Id="rId3" Type="http://schemas.openxmlformats.org/officeDocument/2006/relationships/slideMaster" Target="slideMasters/slideMaster3.xml"/><Relationship Id="rId7" Type="http://schemas.openxmlformats.org/officeDocument/2006/relationships/slide" Target="slides/slide3.xml"/><Relationship Id="rId12" Type="http://schemas.openxmlformats.org/officeDocument/2006/relationships/notesMaster" Target="notesMasters/notesMaster1.xml"/><Relationship Id="rId17" Type="http://schemas.microsoft.com/office/2016/11/relationships/changesInfo" Target="changesInfos/changesInfo1.xml"/><Relationship Id="rId2" Type="http://schemas.openxmlformats.org/officeDocument/2006/relationships/slideMaster" Target="slideMasters/slideMaster2.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theme" Target="theme/theme1.xml"/><Relationship Id="rId10" Type="http://schemas.openxmlformats.org/officeDocument/2006/relationships/slide" Target="slides/slide6.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dwin Landivar" userId="ae2ac59f40d9f62d" providerId="LiveId" clId="{8AABA767-8FCD-4B70-87C8-36ABF3ED25BC}"/>
    <pc:docChg chg="modSld">
      <pc:chgData name="Edwin Landivar" userId="ae2ac59f40d9f62d" providerId="LiveId" clId="{8AABA767-8FCD-4B70-87C8-36ABF3ED25BC}" dt="2020-05-02T22:19:35.368" v="10" actId="20577"/>
      <pc:docMkLst>
        <pc:docMk/>
      </pc:docMkLst>
      <pc:sldChg chg="delSp modSp mod">
        <pc:chgData name="Edwin Landivar" userId="ae2ac59f40d9f62d" providerId="LiveId" clId="{8AABA767-8FCD-4B70-87C8-36ABF3ED25BC}" dt="2020-05-02T22:18:28.507" v="1" actId="20577"/>
        <pc:sldMkLst>
          <pc:docMk/>
          <pc:sldMk cId="3378895467" sldId="606"/>
        </pc:sldMkLst>
        <pc:spChg chg="mod">
          <ac:chgData name="Edwin Landivar" userId="ae2ac59f40d9f62d" providerId="LiveId" clId="{8AABA767-8FCD-4B70-87C8-36ABF3ED25BC}" dt="2020-05-02T22:18:28.507" v="1" actId="20577"/>
          <ac:spMkLst>
            <pc:docMk/>
            <pc:sldMk cId="3378895467" sldId="606"/>
            <ac:spMk id="5" creationId="{00000000-0000-0000-0000-000000000000}"/>
          </ac:spMkLst>
        </pc:spChg>
        <pc:picChg chg="del">
          <ac:chgData name="Edwin Landivar" userId="ae2ac59f40d9f62d" providerId="LiveId" clId="{8AABA767-8FCD-4B70-87C8-36ABF3ED25BC}" dt="2020-05-02T22:18:23.102" v="0" actId="478"/>
          <ac:picMkLst>
            <pc:docMk/>
            <pc:sldMk cId="3378895467" sldId="606"/>
            <ac:picMk id="1026" creationId="{886A33BD-C83A-4811-AF0F-03C23AE2937E}"/>
          </ac:picMkLst>
        </pc:picChg>
      </pc:sldChg>
      <pc:sldChg chg="modSp mod">
        <pc:chgData name="Edwin Landivar" userId="ae2ac59f40d9f62d" providerId="LiveId" clId="{8AABA767-8FCD-4B70-87C8-36ABF3ED25BC}" dt="2020-05-02T22:18:52.923" v="5" actId="20577"/>
        <pc:sldMkLst>
          <pc:docMk/>
          <pc:sldMk cId="837056114" sldId="613"/>
        </pc:sldMkLst>
        <pc:spChg chg="mod">
          <ac:chgData name="Edwin Landivar" userId="ae2ac59f40d9f62d" providerId="LiveId" clId="{8AABA767-8FCD-4B70-87C8-36ABF3ED25BC}" dt="2020-05-02T22:18:52.923" v="5" actId="20577"/>
          <ac:spMkLst>
            <pc:docMk/>
            <pc:sldMk cId="837056114" sldId="613"/>
            <ac:spMk id="14" creationId="{00000000-0000-0000-0000-000000000000}"/>
          </ac:spMkLst>
        </pc:spChg>
      </pc:sldChg>
      <pc:sldChg chg="addSp delSp modSp mod">
        <pc:chgData name="Edwin Landivar" userId="ae2ac59f40d9f62d" providerId="LiveId" clId="{8AABA767-8FCD-4B70-87C8-36ABF3ED25BC}" dt="2020-05-02T22:18:43.264" v="4" actId="478"/>
        <pc:sldMkLst>
          <pc:docMk/>
          <pc:sldMk cId="1479977622" sldId="614"/>
        </pc:sldMkLst>
        <pc:spChg chg="add mod">
          <ac:chgData name="Edwin Landivar" userId="ae2ac59f40d9f62d" providerId="LiveId" clId="{8AABA767-8FCD-4B70-87C8-36ABF3ED25BC}" dt="2020-05-02T22:18:43.264" v="4" actId="478"/>
          <ac:spMkLst>
            <pc:docMk/>
            <pc:sldMk cId="1479977622" sldId="614"/>
            <ac:spMk id="2" creationId="{CAD4E72E-0F62-4D0A-BB44-E8116F783B4B}"/>
          </ac:spMkLst>
        </pc:spChg>
        <pc:spChg chg="mod">
          <ac:chgData name="Edwin Landivar" userId="ae2ac59f40d9f62d" providerId="LiveId" clId="{8AABA767-8FCD-4B70-87C8-36ABF3ED25BC}" dt="2020-05-02T22:18:41.775" v="3" actId="20577"/>
          <ac:spMkLst>
            <pc:docMk/>
            <pc:sldMk cId="1479977622" sldId="614"/>
            <ac:spMk id="11" creationId="{00000000-0000-0000-0000-000000000000}"/>
          </ac:spMkLst>
        </pc:spChg>
        <pc:picChg chg="del">
          <ac:chgData name="Edwin Landivar" userId="ae2ac59f40d9f62d" providerId="LiveId" clId="{8AABA767-8FCD-4B70-87C8-36ABF3ED25BC}" dt="2020-05-02T22:18:43.264" v="4" actId="478"/>
          <ac:picMkLst>
            <pc:docMk/>
            <pc:sldMk cId="1479977622" sldId="614"/>
            <ac:picMk id="2050" creationId="{F466BD3D-D6FD-4624-8CD9-4474FAB1DC8B}"/>
          </ac:picMkLst>
        </pc:picChg>
      </pc:sldChg>
      <pc:sldChg chg="addSp delSp modSp mod">
        <pc:chgData name="Edwin Landivar" userId="ae2ac59f40d9f62d" providerId="LiveId" clId="{8AABA767-8FCD-4B70-87C8-36ABF3ED25BC}" dt="2020-05-02T22:19:05.648" v="7" actId="478"/>
        <pc:sldMkLst>
          <pc:docMk/>
          <pc:sldMk cId="668194125" sldId="616"/>
        </pc:sldMkLst>
        <pc:spChg chg="add mod">
          <ac:chgData name="Edwin Landivar" userId="ae2ac59f40d9f62d" providerId="LiveId" clId="{8AABA767-8FCD-4B70-87C8-36ABF3ED25BC}" dt="2020-05-02T22:19:05.648" v="7" actId="478"/>
          <ac:spMkLst>
            <pc:docMk/>
            <pc:sldMk cId="668194125" sldId="616"/>
            <ac:spMk id="2" creationId="{0B1A6102-5518-4844-8C2F-C022FCC5161B}"/>
          </ac:spMkLst>
        </pc:spChg>
        <pc:spChg chg="mod">
          <ac:chgData name="Edwin Landivar" userId="ae2ac59f40d9f62d" providerId="LiveId" clId="{8AABA767-8FCD-4B70-87C8-36ABF3ED25BC}" dt="2020-05-02T22:19:04.277" v="6" actId="20577"/>
          <ac:spMkLst>
            <pc:docMk/>
            <pc:sldMk cId="668194125" sldId="616"/>
            <ac:spMk id="7" creationId="{1867828F-492D-4BF1-8A4E-822DF2FD5B9B}"/>
          </ac:spMkLst>
        </pc:spChg>
        <pc:picChg chg="del">
          <ac:chgData name="Edwin Landivar" userId="ae2ac59f40d9f62d" providerId="LiveId" clId="{8AABA767-8FCD-4B70-87C8-36ABF3ED25BC}" dt="2020-05-02T22:19:05.648" v="7" actId="478"/>
          <ac:picMkLst>
            <pc:docMk/>
            <pc:sldMk cId="668194125" sldId="616"/>
            <ac:picMk id="3078" creationId="{0CAD1025-ED9B-442C-8746-11D25EC3EFE3}"/>
          </ac:picMkLst>
        </pc:picChg>
      </pc:sldChg>
      <pc:sldChg chg="modSp mod">
        <pc:chgData name="Edwin Landivar" userId="ae2ac59f40d9f62d" providerId="LiveId" clId="{8AABA767-8FCD-4B70-87C8-36ABF3ED25BC}" dt="2020-05-02T22:19:35.368" v="10" actId="20577"/>
        <pc:sldMkLst>
          <pc:docMk/>
          <pc:sldMk cId="3481045880" sldId="622"/>
        </pc:sldMkLst>
        <pc:spChg chg="mod">
          <ac:chgData name="Edwin Landivar" userId="ae2ac59f40d9f62d" providerId="LiveId" clId="{8AABA767-8FCD-4B70-87C8-36ABF3ED25BC}" dt="2020-05-02T22:19:35.368" v="10" actId="20577"/>
          <ac:spMkLst>
            <pc:docMk/>
            <pc:sldMk cId="3481045880" sldId="622"/>
            <ac:spMk id="14" creationId="{00000000-0000-0000-0000-000000000000}"/>
          </ac:spMkLst>
        </pc:spChg>
      </pc:sldChg>
      <pc:sldChg chg="modSp mod">
        <pc:chgData name="Edwin Landivar" userId="ae2ac59f40d9f62d" providerId="LiveId" clId="{8AABA767-8FCD-4B70-87C8-36ABF3ED25BC}" dt="2020-05-02T22:19:18.042" v="8" actId="20577"/>
        <pc:sldMkLst>
          <pc:docMk/>
          <pc:sldMk cId="784784973" sldId="623"/>
        </pc:sldMkLst>
        <pc:spChg chg="mod">
          <ac:chgData name="Edwin Landivar" userId="ae2ac59f40d9f62d" providerId="LiveId" clId="{8AABA767-8FCD-4B70-87C8-36ABF3ED25BC}" dt="2020-05-02T22:19:18.042" v="8" actId="20577"/>
          <ac:spMkLst>
            <pc:docMk/>
            <pc:sldMk cId="784784973" sldId="623"/>
            <ac:spMk id="7" creationId="{B0369C6B-D18C-4CCF-81D5-91F16F2021B5}"/>
          </ac:spMkLst>
        </pc:spChg>
      </pc:sldChg>
      <pc:sldChg chg="modSp mod">
        <pc:chgData name="Edwin Landivar" userId="ae2ac59f40d9f62d" providerId="LiveId" clId="{8AABA767-8FCD-4B70-87C8-36ABF3ED25BC}" dt="2020-05-02T22:19:26.897" v="9" actId="20577"/>
        <pc:sldMkLst>
          <pc:docMk/>
          <pc:sldMk cId="2689693971" sldId="624"/>
        </pc:sldMkLst>
        <pc:spChg chg="mod">
          <ac:chgData name="Edwin Landivar" userId="ae2ac59f40d9f62d" providerId="LiveId" clId="{8AABA767-8FCD-4B70-87C8-36ABF3ED25BC}" dt="2020-05-02T22:19:26.897" v="9" actId="20577"/>
          <ac:spMkLst>
            <pc:docMk/>
            <pc:sldMk cId="2689693971" sldId="624"/>
            <ac:spMk id="7" creationId="{1867828F-492D-4BF1-8A4E-822DF2FD5B9B}"/>
          </ac:spMkLst>
        </pc:spChg>
      </pc:sldChg>
    </pc:docChg>
  </pc:docChgLst>
  <pc:docChgLst>
    <pc:chgData name="Edwin Landivar" userId="ae2ac59f40d9f62d" providerId="LiveId" clId="{64F26F3D-5E05-4735-92CB-7C294B06959F}"/>
    <pc:docChg chg="custSel addSld delSld modSld sldOrd">
      <pc:chgData name="Edwin Landivar" userId="ae2ac59f40d9f62d" providerId="LiveId" clId="{64F26F3D-5E05-4735-92CB-7C294B06959F}" dt="2019-12-23T23:45:11.726" v="120" actId="2696"/>
      <pc:docMkLst>
        <pc:docMk/>
      </pc:docMkLst>
      <pc:sldChg chg="delSp modSp">
        <pc:chgData name="Edwin Landivar" userId="ae2ac59f40d9f62d" providerId="LiveId" clId="{64F26F3D-5E05-4735-92CB-7C294B06959F}" dt="2019-12-23T22:30:53.749" v="7"/>
        <pc:sldMkLst>
          <pc:docMk/>
          <pc:sldMk cId="3378895467" sldId="606"/>
        </pc:sldMkLst>
        <pc:spChg chg="mod">
          <ac:chgData name="Edwin Landivar" userId="ae2ac59f40d9f62d" providerId="LiveId" clId="{64F26F3D-5E05-4735-92CB-7C294B06959F}" dt="2019-12-23T22:30:53.749" v="7"/>
          <ac:spMkLst>
            <pc:docMk/>
            <pc:sldMk cId="3378895467" sldId="606"/>
            <ac:spMk id="5" creationId="{00000000-0000-0000-0000-000000000000}"/>
          </ac:spMkLst>
        </pc:spChg>
        <pc:picChg chg="del">
          <ac:chgData name="Edwin Landivar" userId="ae2ac59f40d9f62d" providerId="LiveId" clId="{64F26F3D-5E05-4735-92CB-7C294B06959F}" dt="2019-12-23T22:30:05.793" v="0" actId="478"/>
          <ac:picMkLst>
            <pc:docMk/>
            <pc:sldMk cId="3378895467" sldId="606"/>
            <ac:picMk id="8" creationId="{3E1D25CB-B271-419E-A5A4-86298B65FEFF}"/>
          </ac:picMkLst>
        </pc:picChg>
      </pc:sldChg>
      <pc:sldChg chg="addSp delSp modSp">
        <pc:chgData name="Edwin Landivar" userId="ae2ac59f40d9f62d" providerId="LiveId" clId="{64F26F3D-5E05-4735-92CB-7C294B06959F}" dt="2019-12-23T22:31:38.057" v="14" actId="1076"/>
        <pc:sldMkLst>
          <pc:docMk/>
          <pc:sldMk cId="837056114" sldId="613"/>
        </pc:sldMkLst>
        <pc:spChg chg="add mod ord">
          <ac:chgData name="Edwin Landivar" userId="ae2ac59f40d9f62d" providerId="LiveId" clId="{64F26F3D-5E05-4735-92CB-7C294B06959F}" dt="2019-12-23T22:31:09.626" v="9" actId="167"/>
          <ac:spMkLst>
            <pc:docMk/>
            <pc:sldMk cId="837056114" sldId="613"/>
            <ac:spMk id="3" creationId="{806D41CC-0B2D-4B90-B456-FE1D5A4B822F}"/>
          </ac:spMkLst>
        </pc:spChg>
        <pc:spChg chg="mod">
          <ac:chgData name="Edwin Landivar" userId="ae2ac59f40d9f62d" providerId="LiveId" clId="{64F26F3D-5E05-4735-92CB-7C294B06959F}" dt="2019-12-23T22:31:38.057" v="14" actId="1076"/>
          <ac:spMkLst>
            <pc:docMk/>
            <pc:sldMk cId="837056114" sldId="613"/>
            <ac:spMk id="14" creationId="{00000000-0000-0000-0000-000000000000}"/>
          </ac:spMkLst>
        </pc:spChg>
        <pc:grpChg chg="mod">
          <ac:chgData name="Edwin Landivar" userId="ae2ac59f40d9f62d" providerId="LiveId" clId="{64F26F3D-5E05-4735-92CB-7C294B06959F}" dt="2019-12-23T22:31:29.608" v="13"/>
          <ac:grpSpMkLst>
            <pc:docMk/>
            <pc:sldMk cId="837056114" sldId="613"/>
            <ac:grpSpMk id="21" creationId="{00000000-0000-0000-0000-000000000000}"/>
          </ac:grpSpMkLst>
        </pc:grpChg>
        <pc:picChg chg="del">
          <ac:chgData name="Edwin Landivar" userId="ae2ac59f40d9f62d" providerId="LiveId" clId="{64F26F3D-5E05-4735-92CB-7C294B06959F}" dt="2019-12-23T22:30:11.371" v="1" actId="478"/>
          <ac:picMkLst>
            <pc:docMk/>
            <pc:sldMk cId="837056114" sldId="613"/>
            <ac:picMk id="24" creationId="{11EA7A57-D85A-4D34-934C-CB3A6C53232F}"/>
          </ac:picMkLst>
        </pc:picChg>
      </pc:sldChg>
      <pc:sldChg chg="addSp delSp modSp">
        <pc:chgData name="Edwin Landivar" userId="ae2ac59f40d9f62d" providerId="LiveId" clId="{64F26F3D-5E05-4735-92CB-7C294B06959F}" dt="2019-12-23T22:32:46.110" v="35" actId="1076"/>
        <pc:sldMkLst>
          <pc:docMk/>
          <pc:sldMk cId="1479977622" sldId="614"/>
        </pc:sldMkLst>
        <pc:spChg chg="add mod">
          <ac:chgData name="Edwin Landivar" userId="ae2ac59f40d9f62d" providerId="LiveId" clId="{64F26F3D-5E05-4735-92CB-7C294B06959F}" dt="2019-12-23T22:32:37.069" v="33" actId="14100"/>
          <ac:spMkLst>
            <pc:docMk/>
            <pc:sldMk cId="1479977622" sldId="614"/>
            <ac:spMk id="3" creationId="{53E585CE-7DB6-46E1-91FE-0E5C1BD40722}"/>
          </ac:spMkLst>
        </pc:spChg>
        <pc:spChg chg="mod">
          <ac:chgData name="Edwin Landivar" userId="ae2ac59f40d9f62d" providerId="LiveId" clId="{64F26F3D-5E05-4735-92CB-7C294B06959F}" dt="2019-12-23T22:32:42.175" v="34" actId="14100"/>
          <ac:spMkLst>
            <pc:docMk/>
            <pc:sldMk cId="1479977622" sldId="614"/>
            <ac:spMk id="10" creationId="{00000000-0000-0000-0000-000000000000}"/>
          </ac:spMkLst>
        </pc:spChg>
        <pc:spChg chg="mod">
          <ac:chgData name="Edwin Landivar" userId="ae2ac59f40d9f62d" providerId="LiveId" clId="{64F26F3D-5E05-4735-92CB-7C294B06959F}" dt="2019-12-23T22:32:46.110" v="35" actId="1076"/>
          <ac:spMkLst>
            <pc:docMk/>
            <pc:sldMk cId="1479977622" sldId="614"/>
            <ac:spMk id="11" creationId="{00000000-0000-0000-0000-000000000000}"/>
          </ac:spMkLst>
        </pc:spChg>
        <pc:picChg chg="del">
          <ac:chgData name="Edwin Landivar" userId="ae2ac59f40d9f62d" providerId="LiveId" clId="{64F26F3D-5E05-4735-92CB-7C294B06959F}" dt="2019-12-23T22:30:15.785" v="2" actId="478"/>
          <ac:picMkLst>
            <pc:docMk/>
            <pc:sldMk cId="1479977622" sldId="614"/>
            <ac:picMk id="17" creationId="{BB2F1B59-08DA-4B78-9205-ABD22DCFC46B}"/>
          </ac:picMkLst>
        </pc:picChg>
      </pc:sldChg>
      <pc:sldChg chg="addSp delSp modSp">
        <pc:chgData name="Edwin Landivar" userId="ae2ac59f40d9f62d" providerId="LiveId" clId="{64F26F3D-5E05-4735-92CB-7C294B06959F}" dt="2019-12-23T23:43:58.472" v="119" actId="20577"/>
        <pc:sldMkLst>
          <pc:docMk/>
          <pc:sldMk cId="668194125" sldId="616"/>
        </pc:sldMkLst>
        <pc:spChg chg="add mod">
          <ac:chgData name="Edwin Landivar" userId="ae2ac59f40d9f62d" providerId="LiveId" clId="{64F26F3D-5E05-4735-92CB-7C294B06959F}" dt="2019-12-23T22:30:28.884" v="5" actId="478"/>
          <ac:spMkLst>
            <pc:docMk/>
            <pc:sldMk cId="668194125" sldId="616"/>
            <ac:spMk id="3" creationId="{1D689734-52FD-4C7F-99C9-7A9443487ABB}"/>
          </ac:spMkLst>
        </pc:spChg>
        <pc:spChg chg="mod">
          <ac:chgData name="Edwin Landivar" userId="ae2ac59f40d9f62d" providerId="LiveId" clId="{64F26F3D-5E05-4735-92CB-7C294B06959F}" dt="2019-12-23T23:43:58.472" v="119" actId="20577"/>
          <ac:spMkLst>
            <pc:docMk/>
            <pc:sldMk cId="668194125" sldId="616"/>
            <ac:spMk id="7" creationId="{1867828F-492D-4BF1-8A4E-822DF2FD5B9B}"/>
          </ac:spMkLst>
        </pc:spChg>
        <pc:picChg chg="del">
          <ac:chgData name="Edwin Landivar" userId="ae2ac59f40d9f62d" providerId="LiveId" clId="{64F26F3D-5E05-4735-92CB-7C294B06959F}" dt="2019-12-23T22:30:28.884" v="5" actId="478"/>
          <ac:picMkLst>
            <pc:docMk/>
            <pc:sldMk cId="668194125" sldId="616"/>
            <ac:picMk id="5" creationId="{FA21193C-B770-4E1C-A6B9-95B91058AB45}"/>
          </ac:picMkLst>
        </pc:picChg>
      </pc:sldChg>
      <pc:sldChg chg="addSp delSp modSp del">
        <pc:chgData name="Edwin Landivar" userId="ae2ac59f40d9f62d" providerId="LiveId" clId="{64F26F3D-5E05-4735-92CB-7C294B06959F}" dt="2019-12-23T22:38:45.048" v="52" actId="2696"/>
        <pc:sldMkLst>
          <pc:docMk/>
          <pc:sldMk cId="1542355900" sldId="618"/>
        </pc:sldMkLst>
        <pc:spChg chg="add mod">
          <ac:chgData name="Edwin Landivar" userId="ae2ac59f40d9f62d" providerId="LiveId" clId="{64F26F3D-5E05-4735-92CB-7C294B06959F}" dt="2019-12-23T22:30:32.144" v="6" actId="478"/>
          <ac:spMkLst>
            <pc:docMk/>
            <pc:sldMk cId="1542355900" sldId="618"/>
            <ac:spMk id="3" creationId="{E6F4D3DD-6073-43D1-AB7B-5D5BC63A64F3}"/>
          </ac:spMkLst>
        </pc:spChg>
        <pc:picChg chg="del">
          <ac:chgData name="Edwin Landivar" userId="ae2ac59f40d9f62d" providerId="LiveId" clId="{64F26F3D-5E05-4735-92CB-7C294B06959F}" dt="2019-12-23T22:30:32.144" v="6" actId="478"/>
          <ac:picMkLst>
            <pc:docMk/>
            <pc:sldMk cId="1542355900" sldId="618"/>
            <ac:picMk id="5" creationId="{17F8332A-CCEF-4DD5-996E-47AA0B8AF3BE}"/>
          </ac:picMkLst>
        </pc:picChg>
      </pc:sldChg>
      <pc:sldChg chg="delSp del">
        <pc:chgData name="Edwin Landivar" userId="ae2ac59f40d9f62d" providerId="LiveId" clId="{64F26F3D-5E05-4735-92CB-7C294B06959F}" dt="2019-12-23T23:45:11.726" v="120" actId="2696"/>
        <pc:sldMkLst>
          <pc:docMk/>
          <pc:sldMk cId="2599265895" sldId="619"/>
        </pc:sldMkLst>
        <pc:picChg chg="del">
          <ac:chgData name="Edwin Landivar" userId="ae2ac59f40d9f62d" providerId="LiveId" clId="{64F26F3D-5E05-4735-92CB-7C294B06959F}" dt="2019-12-23T22:30:25.658" v="4" actId="478"/>
          <ac:picMkLst>
            <pc:docMk/>
            <pc:sldMk cId="2599265895" sldId="619"/>
            <ac:picMk id="5" creationId="{3CB745E9-B77D-4F09-90AA-B75D3894F989}"/>
          </ac:picMkLst>
        </pc:picChg>
      </pc:sldChg>
      <pc:sldChg chg="addSp delSp modSp">
        <pc:chgData name="Edwin Landivar" userId="ae2ac59f40d9f62d" providerId="LiveId" clId="{64F26F3D-5E05-4735-92CB-7C294B06959F}" dt="2019-12-23T22:43:22.370" v="91"/>
        <pc:sldMkLst>
          <pc:docMk/>
          <pc:sldMk cId="3481045880" sldId="622"/>
        </pc:sldMkLst>
        <pc:spChg chg="add mod ord">
          <ac:chgData name="Edwin Landivar" userId="ae2ac59f40d9f62d" providerId="LiveId" clId="{64F26F3D-5E05-4735-92CB-7C294B06959F}" dt="2019-12-23T22:43:06.855" v="89" actId="167"/>
          <ac:spMkLst>
            <pc:docMk/>
            <pc:sldMk cId="3481045880" sldId="622"/>
            <ac:spMk id="3" creationId="{624121AA-9E2A-4B3D-B7FE-F8001CB03555}"/>
          </ac:spMkLst>
        </pc:spChg>
        <pc:spChg chg="mod">
          <ac:chgData name="Edwin Landivar" userId="ae2ac59f40d9f62d" providerId="LiveId" clId="{64F26F3D-5E05-4735-92CB-7C294B06959F}" dt="2019-12-23T22:42:57.472" v="87" actId="1076"/>
          <ac:spMkLst>
            <pc:docMk/>
            <pc:sldMk cId="3481045880" sldId="622"/>
            <ac:spMk id="5" creationId="{00000000-0000-0000-0000-000000000000}"/>
          </ac:spMkLst>
        </pc:spChg>
        <pc:spChg chg="mod">
          <ac:chgData name="Edwin Landivar" userId="ae2ac59f40d9f62d" providerId="LiveId" clId="{64F26F3D-5E05-4735-92CB-7C294B06959F}" dt="2019-12-23T22:42:56.026" v="86" actId="1076"/>
          <ac:spMkLst>
            <pc:docMk/>
            <pc:sldMk cId="3481045880" sldId="622"/>
            <ac:spMk id="7" creationId="{00000000-0000-0000-0000-000000000000}"/>
          </ac:spMkLst>
        </pc:spChg>
        <pc:spChg chg="mod">
          <ac:chgData name="Edwin Landivar" userId="ae2ac59f40d9f62d" providerId="LiveId" clId="{64F26F3D-5E05-4735-92CB-7C294B06959F}" dt="2019-12-23T22:43:22.370" v="91"/>
          <ac:spMkLst>
            <pc:docMk/>
            <pc:sldMk cId="3481045880" sldId="622"/>
            <ac:spMk id="14" creationId="{00000000-0000-0000-0000-000000000000}"/>
          </ac:spMkLst>
        </pc:spChg>
        <pc:grpChg chg="mod">
          <ac:chgData name="Edwin Landivar" userId="ae2ac59f40d9f62d" providerId="LiveId" clId="{64F26F3D-5E05-4735-92CB-7C294B06959F}" dt="2019-12-23T22:43:22.370" v="91"/>
          <ac:grpSpMkLst>
            <pc:docMk/>
            <pc:sldMk cId="3481045880" sldId="622"/>
            <ac:grpSpMk id="21" creationId="{00000000-0000-0000-0000-000000000000}"/>
          </ac:grpSpMkLst>
        </pc:grpChg>
        <pc:picChg chg="del">
          <ac:chgData name="Edwin Landivar" userId="ae2ac59f40d9f62d" providerId="LiveId" clId="{64F26F3D-5E05-4735-92CB-7C294B06959F}" dt="2019-12-23T22:42:59.840" v="88" actId="478"/>
          <ac:picMkLst>
            <pc:docMk/>
            <pc:sldMk cId="3481045880" sldId="622"/>
            <ac:picMk id="17" creationId="{296CE8A5-2F56-483A-838B-6C7DD97D484C}"/>
          </ac:picMkLst>
        </pc:picChg>
      </pc:sldChg>
      <pc:sldChg chg="modSp add">
        <pc:chgData name="Edwin Landivar" userId="ae2ac59f40d9f62d" providerId="LiveId" clId="{64F26F3D-5E05-4735-92CB-7C294B06959F}" dt="2019-12-23T22:39:39.286" v="69" actId="1076"/>
        <pc:sldMkLst>
          <pc:docMk/>
          <pc:sldMk cId="784784973" sldId="623"/>
        </pc:sldMkLst>
        <pc:spChg chg="mod">
          <ac:chgData name="Edwin Landivar" userId="ae2ac59f40d9f62d" providerId="LiveId" clId="{64F26F3D-5E05-4735-92CB-7C294B06959F}" dt="2019-12-23T22:39:39.286" v="69" actId="1076"/>
          <ac:spMkLst>
            <pc:docMk/>
            <pc:sldMk cId="784784973" sldId="623"/>
            <ac:spMk id="7" creationId="{B0369C6B-D18C-4CCF-81D5-91F16F2021B5}"/>
          </ac:spMkLst>
        </pc:spChg>
      </pc:sldChg>
      <pc:sldChg chg="addSp delSp modSp del">
        <pc:chgData name="Edwin Landivar" userId="ae2ac59f40d9f62d" providerId="LiveId" clId="{64F26F3D-5E05-4735-92CB-7C294B06959F}" dt="2019-12-23T22:32:54.709" v="36" actId="2696"/>
        <pc:sldMkLst>
          <pc:docMk/>
          <pc:sldMk cId="3966637275" sldId="623"/>
        </pc:sldMkLst>
        <pc:spChg chg="add mod">
          <ac:chgData name="Edwin Landivar" userId="ae2ac59f40d9f62d" providerId="LiveId" clId="{64F26F3D-5E05-4735-92CB-7C294B06959F}" dt="2019-12-23T22:30:22.250" v="3" actId="478"/>
          <ac:spMkLst>
            <pc:docMk/>
            <pc:sldMk cId="3966637275" sldId="623"/>
            <ac:spMk id="3" creationId="{F91ED958-DCCA-4EB8-8F03-FD8DEB9D3CE6}"/>
          </ac:spMkLst>
        </pc:spChg>
        <pc:picChg chg="del">
          <ac:chgData name="Edwin Landivar" userId="ae2ac59f40d9f62d" providerId="LiveId" clId="{64F26F3D-5E05-4735-92CB-7C294B06959F}" dt="2019-12-23T22:30:22.250" v="3" actId="478"/>
          <ac:picMkLst>
            <pc:docMk/>
            <pc:sldMk cId="3966637275" sldId="623"/>
            <ac:picMk id="17" creationId="{BB2F1B59-08DA-4B78-9205-ABD22DCFC46B}"/>
          </ac:picMkLst>
        </pc:picChg>
      </pc:sldChg>
      <pc:sldChg chg="modSp add ord">
        <pc:chgData name="Edwin Landivar" userId="ae2ac59f40d9f62d" providerId="LiveId" clId="{64F26F3D-5E05-4735-92CB-7C294B06959F}" dt="2019-12-23T22:42:48.657" v="85" actId="1076"/>
        <pc:sldMkLst>
          <pc:docMk/>
          <pc:sldMk cId="2689693971" sldId="624"/>
        </pc:sldMkLst>
        <pc:spChg chg="mod">
          <ac:chgData name="Edwin Landivar" userId="ae2ac59f40d9f62d" providerId="LiveId" clId="{64F26F3D-5E05-4735-92CB-7C294B06959F}" dt="2019-12-23T22:42:38.257" v="83" actId="14100"/>
          <ac:spMkLst>
            <pc:docMk/>
            <pc:sldMk cId="2689693971" sldId="624"/>
            <ac:spMk id="3" creationId="{1D689734-52FD-4C7F-99C9-7A9443487ABB}"/>
          </ac:spMkLst>
        </pc:spChg>
        <pc:spChg chg="mod">
          <ac:chgData name="Edwin Landivar" userId="ae2ac59f40d9f62d" providerId="LiveId" clId="{64F26F3D-5E05-4735-92CB-7C294B06959F}" dt="2019-12-23T22:42:48.657" v="85" actId="1076"/>
          <ac:spMkLst>
            <pc:docMk/>
            <pc:sldMk cId="2689693971" sldId="624"/>
            <ac:spMk id="7" creationId="{1867828F-492D-4BF1-8A4E-822DF2FD5B9B}"/>
          </ac:spMkLst>
        </pc:spChg>
        <pc:spChg chg="mod">
          <ac:chgData name="Edwin Landivar" userId="ae2ac59f40d9f62d" providerId="LiveId" clId="{64F26F3D-5E05-4735-92CB-7C294B06959F}" dt="2019-12-23T22:42:45.244" v="84" actId="14100"/>
          <ac:spMkLst>
            <pc:docMk/>
            <pc:sldMk cId="2689693971" sldId="624"/>
            <ac:spMk id="10" creationId="{00000000-0000-0000-0000-000000000000}"/>
          </ac:spMkLst>
        </pc:spChg>
      </pc:sldChg>
      <pc:sldMasterChg chg="delSldLayout">
        <pc:chgData name="Edwin Landivar" userId="ae2ac59f40d9f62d" providerId="LiveId" clId="{64F26F3D-5E05-4735-92CB-7C294B06959F}" dt="2019-12-23T23:45:11.726" v="120" actId="2696"/>
        <pc:sldMasterMkLst>
          <pc:docMk/>
          <pc:sldMasterMk cId="3413871359" sldId="2147483656"/>
        </pc:sldMasterMkLst>
        <pc:sldLayoutChg chg="del">
          <pc:chgData name="Edwin Landivar" userId="ae2ac59f40d9f62d" providerId="LiveId" clId="{64F26F3D-5E05-4735-92CB-7C294B06959F}" dt="2019-12-23T23:45:11.726" v="120" actId="2696"/>
          <pc:sldLayoutMkLst>
            <pc:docMk/>
            <pc:sldMasterMk cId="3413871359" sldId="2147483656"/>
            <pc:sldLayoutMk cId="370672057" sldId="2147483738"/>
          </pc:sldLayoutMkLst>
        </pc:sldLayoutChg>
      </pc:sldMasterChg>
    </pc:docChg>
  </pc:docChgLst>
  <pc:docChgLst>
    <pc:chgData name="Edwin Landivar" userId="ae2ac59f40d9f62d" providerId="LiveId" clId="{31511041-EBE9-4B72-87FC-211107A28F63}"/>
    <pc:docChg chg="undo custSel delSld modSld">
      <pc:chgData name="Edwin Landivar" userId="ae2ac59f40d9f62d" providerId="LiveId" clId="{31511041-EBE9-4B72-87FC-211107A28F63}" dt="2020-10-12T22:04:34.691" v="145" actId="1076"/>
      <pc:docMkLst>
        <pc:docMk/>
      </pc:docMkLst>
      <pc:sldChg chg="modSp mod modNotesTx">
        <pc:chgData name="Edwin Landivar" userId="ae2ac59f40d9f62d" providerId="LiveId" clId="{31511041-EBE9-4B72-87FC-211107A28F63}" dt="2020-10-12T21:50:47.663" v="7" actId="20577"/>
        <pc:sldMkLst>
          <pc:docMk/>
          <pc:sldMk cId="3378895467" sldId="606"/>
        </pc:sldMkLst>
        <pc:spChg chg="mod">
          <ac:chgData name="Edwin Landivar" userId="ae2ac59f40d9f62d" providerId="LiveId" clId="{31511041-EBE9-4B72-87FC-211107A28F63}" dt="2020-10-12T21:50:47.663" v="7" actId="20577"/>
          <ac:spMkLst>
            <pc:docMk/>
            <pc:sldMk cId="3378895467" sldId="606"/>
            <ac:spMk id="5" creationId="{00000000-0000-0000-0000-000000000000}"/>
          </ac:spMkLst>
        </pc:spChg>
      </pc:sldChg>
      <pc:sldChg chg="modSp mod modNotesTx">
        <pc:chgData name="Edwin Landivar" userId="ae2ac59f40d9f62d" providerId="LiveId" clId="{31511041-EBE9-4B72-87FC-211107A28F63}" dt="2020-10-12T21:52:28.396" v="14" actId="1076"/>
        <pc:sldMkLst>
          <pc:docMk/>
          <pc:sldMk cId="837056114" sldId="613"/>
        </pc:sldMkLst>
        <pc:spChg chg="mod">
          <ac:chgData name="Edwin Landivar" userId="ae2ac59f40d9f62d" providerId="LiveId" clId="{31511041-EBE9-4B72-87FC-211107A28F63}" dt="2020-10-12T21:52:28.396" v="14" actId="1076"/>
          <ac:spMkLst>
            <pc:docMk/>
            <pc:sldMk cId="837056114" sldId="613"/>
            <ac:spMk id="14" creationId="{00000000-0000-0000-0000-000000000000}"/>
          </ac:spMkLst>
        </pc:spChg>
      </pc:sldChg>
      <pc:sldChg chg="modSp mod modNotesTx">
        <pc:chgData name="Edwin Landivar" userId="ae2ac59f40d9f62d" providerId="LiveId" clId="{31511041-EBE9-4B72-87FC-211107A28F63}" dt="2020-10-12T21:54:39.420" v="21" actId="1076"/>
        <pc:sldMkLst>
          <pc:docMk/>
          <pc:sldMk cId="1479977622" sldId="614"/>
        </pc:sldMkLst>
        <pc:spChg chg="mod">
          <ac:chgData name="Edwin Landivar" userId="ae2ac59f40d9f62d" providerId="LiveId" clId="{31511041-EBE9-4B72-87FC-211107A28F63}" dt="2020-10-12T21:53:20.556" v="15" actId="14100"/>
          <ac:spMkLst>
            <pc:docMk/>
            <pc:sldMk cId="1479977622" sldId="614"/>
            <ac:spMk id="10" creationId="{00000000-0000-0000-0000-000000000000}"/>
          </ac:spMkLst>
        </pc:spChg>
        <pc:spChg chg="mod">
          <ac:chgData name="Edwin Landivar" userId="ae2ac59f40d9f62d" providerId="LiveId" clId="{31511041-EBE9-4B72-87FC-211107A28F63}" dt="2020-10-12T21:54:39.420" v="21" actId="1076"/>
          <ac:spMkLst>
            <pc:docMk/>
            <pc:sldMk cId="1479977622" sldId="614"/>
            <ac:spMk id="11" creationId="{00000000-0000-0000-0000-000000000000}"/>
          </ac:spMkLst>
        </pc:spChg>
      </pc:sldChg>
      <pc:sldChg chg="modSp mod modNotesTx">
        <pc:chgData name="Edwin Landivar" userId="ae2ac59f40d9f62d" providerId="LiveId" clId="{31511041-EBE9-4B72-87FC-211107A28F63}" dt="2020-10-12T21:59:31.716" v="61" actId="1076"/>
        <pc:sldMkLst>
          <pc:docMk/>
          <pc:sldMk cId="668194125" sldId="616"/>
        </pc:sldMkLst>
        <pc:spChg chg="mod">
          <ac:chgData name="Edwin Landivar" userId="ae2ac59f40d9f62d" providerId="LiveId" clId="{31511041-EBE9-4B72-87FC-211107A28F63}" dt="2020-10-12T21:59:31.716" v="61" actId="1076"/>
          <ac:spMkLst>
            <pc:docMk/>
            <pc:sldMk cId="668194125" sldId="616"/>
            <ac:spMk id="7" creationId="{1867828F-492D-4BF1-8A4E-822DF2FD5B9B}"/>
          </ac:spMkLst>
        </pc:spChg>
      </pc:sldChg>
      <pc:sldChg chg="addSp delSp modSp mod modNotesTx">
        <pc:chgData name="Edwin Landivar" userId="ae2ac59f40d9f62d" providerId="LiveId" clId="{31511041-EBE9-4B72-87FC-211107A28F63}" dt="2020-10-12T22:04:34.691" v="145" actId="1076"/>
        <pc:sldMkLst>
          <pc:docMk/>
          <pc:sldMk cId="3481045880" sldId="622"/>
        </pc:sldMkLst>
        <pc:spChg chg="add mod">
          <ac:chgData name="Edwin Landivar" userId="ae2ac59f40d9f62d" providerId="LiveId" clId="{31511041-EBE9-4B72-87FC-211107A28F63}" dt="2020-10-12T22:04:30.192" v="144" actId="113"/>
          <ac:spMkLst>
            <pc:docMk/>
            <pc:sldMk cId="3481045880" sldId="622"/>
            <ac:spMk id="2" creationId="{7A7127E3-C71A-4810-B1B9-39EE0E29882E}"/>
          </ac:spMkLst>
        </pc:spChg>
        <pc:spChg chg="mod">
          <ac:chgData name="Edwin Landivar" userId="ae2ac59f40d9f62d" providerId="LiveId" clId="{31511041-EBE9-4B72-87FC-211107A28F63}" dt="2020-10-12T22:04:34.691" v="145" actId="1076"/>
          <ac:spMkLst>
            <pc:docMk/>
            <pc:sldMk cId="3481045880" sldId="622"/>
            <ac:spMk id="7" creationId="{00000000-0000-0000-0000-000000000000}"/>
          </ac:spMkLst>
        </pc:spChg>
        <pc:spChg chg="del">
          <ac:chgData name="Edwin Landivar" userId="ae2ac59f40d9f62d" providerId="LiveId" clId="{31511041-EBE9-4B72-87FC-211107A28F63}" dt="2020-10-12T22:03:29.773" v="130" actId="478"/>
          <ac:spMkLst>
            <pc:docMk/>
            <pc:sldMk cId="3481045880" sldId="622"/>
            <ac:spMk id="14" creationId="{00000000-0000-0000-0000-000000000000}"/>
          </ac:spMkLst>
        </pc:spChg>
      </pc:sldChg>
      <pc:sldChg chg="modSp mod modNotesTx">
        <pc:chgData name="Edwin Landivar" userId="ae2ac59f40d9f62d" providerId="LiveId" clId="{31511041-EBE9-4B72-87FC-211107A28F63}" dt="2020-10-12T22:02:43.484" v="128" actId="1076"/>
        <pc:sldMkLst>
          <pc:docMk/>
          <pc:sldMk cId="784784973" sldId="623"/>
        </pc:sldMkLst>
        <pc:spChg chg="mod">
          <ac:chgData name="Edwin Landivar" userId="ae2ac59f40d9f62d" providerId="LiveId" clId="{31511041-EBE9-4B72-87FC-211107A28F63}" dt="2020-10-12T22:02:43.484" v="128" actId="1076"/>
          <ac:spMkLst>
            <pc:docMk/>
            <pc:sldMk cId="784784973" sldId="623"/>
            <ac:spMk id="7" creationId="{B0369C6B-D18C-4CCF-81D5-91F16F2021B5}"/>
          </ac:spMkLst>
        </pc:spChg>
      </pc:sldChg>
      <pc:sldChg chg="del">
        <pc:chgData name="Edwin Landivar" userId="ae2ac59f40d9f62d" providerId="LiveId" clId="{31511041-EBE9-4B72-87FC-211107A28F63}" dt="2020-10-12T22:03:23.384" v="129" actId="47"/>
        <pc:sldMkLst>
          <pc:docMk/>
          <pc:sldMk cId="2689693971" sldId="624"/>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uk-U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B027185-10FB-4A57-B3F0-45136A811A24}" type="datetimeFigureOut">
              <a:rPr lang="uk-UA" smtClean="0"/>
              <a:t>13.11.2020</a:t>
            </a:fld>
            <a:endParaRPr lang="uk-U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uk-U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uk-U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uk-U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D9C3A12-1E0F-412B-B376-8089A55D946C}" type="slidenum">
              <a:rPr lang="uk-UA" smtClean="0"/>
              <a:t>‹#›</a:t>
            </a:fld>
            <a:endParaRPr lang="uk-UA"/>
          </a:p>
        </p:txBody>
      </p:sp>
    </p:spTree>
    <p:extLst>
      <p:ext uri="{BB962C8B-B14F-4D97-AF65-F5344CB8AC3E}">
        <p14:creationId xmlns:p14="http://schemas.microsoft.com/office/powerpoint/2010/main" val="25672169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9C3A12-1E0F-412B-B376-8089A55D946C}" type="slidenum">
              <a:rPr lang="uk-UA" smtClean="0"/>
              <a:t>1</a:t>
            </a:fld>
            <a:endParaRPr lang="uk-UA"/>
          </a:p>
        </p:txBody>
      </p:sp>
    </p:spTree>
    <p:extLst>
      <p:ext uri="{BB962C8B-B14F-4D97-AF65-F5344CB8AC3E}">
        <p14:creationId xmlns:p14="http://schemas.microsoft.com/office/powerpoint/2010/main" val="19250470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Handling and Administration of Veterinary Medicines</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D9C3A12-1E0F-412B-B376-8089A55D946C}" type="slidenum">
              <a:rPr lang="uk-UA" smtClean="0"/>
              <a:t>2</a:t>
            </a:fld>
            <a:endParaRPr lang="uk-UA"/>
          </a:p>
        </p:txBody>
      </p:sp>
    </p:spTree>
    <p:extLst>
      <p:ext uri="{BB962C8B-B14F-4D97-AF65-F5344CB8AC3E}">
        <p14:creationId xmlns:p14="http://schemas.microsoft.com/office/powerpoint/2010/main" val="3564614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What’s at Stake?</a:t>
            </a:r>
          </a:p>
          <a:p>
            <a:pPr algn="just">
              <a:spcAft>
                <a:spcPts val="1200"/>
              </a:spcAft>
            </a:pPr>
            <a:r>
              <a:rPr lang="en-US" sz="1800" dirty="0">
                <a:effectLst/>
                <a:latin typeface="Open Sans"/>
                <a:ea typeface="MS Mincho" panose="02020609040205080304" pitchFamily="49" charset="-128"/>
                <a:cs typeface="Times New Roman" panose="02020603050405020304" pitchFamily="18" charset="0"/>
              </a:rPr>
              <a:t>Most hazardous drugs in veterinary medicine are used to treat animal illnesses such as cancer.</a:t>
            </a:r>
            <a:endParaRPr lang="es-EC" sz="1800" dirty="0">
              <a:effectLst/>
              <a:latin typeface="Cambria" panose="02040503050406030204" pitchFamily="18" charset="0"/>
              <a:ea typeface="MS Mincho" panose="02020609040205080304" pitchFamily="49" charset="-128"/>
              <a:cs typeface="Times New Roman" panose="02020603050405020304" pitchFamily="18" charset="0"/>
            </a:endParaRPr>
          </a:p>
          <a:p>
            <a:pPr algn="just">
              <a:spcAft>
                <a:spcPts val="1200"/>
              </a:spcAft>
            </a:pPr>
            <a:r>
              <a:rPr lang="en-US" sz="1800" dirty="0">
                <a:effectLst/>
                <a:latin typeface="Open Sans"/>
                <a:ea typeface="MS Mincho" panose="02020609040205080304" pitchFamily="49" charset="-128"/>
                <a:cs typeface="Times New Roman" panose="02020603050405020304" pitchFamily="18" charset="0"/>
              </a:rPr>
              <a:t>The risk of exposure for veterinary health care workers is similar to that of human health care settings. Administration of medications to animals presents additional exposure opportunities for workers not encountered with human patients.</a:t>
            </a:r>
            <a:endParaRPr lang="es-EC" sz="1800" dirty="0">
              <a:effectLst/>
              <a:latin typeface="Cambria" panose="02040503050406030204" pitchFamily="18" charset="0"/>
              <a:ea typeface="MS Mincho" panose="02020609040205080304" pitchFamily="49" charset="-128"/>
              <a:cs typeface="Times New Roman" panose="02020603050405020304" pitchFamily="18" charset="0"/>
            </a:endParaRPr>
          </a:p>
          <a:p>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D9C3A12-1E0F-412B-B376-8089A55D946C}" type="slidenum">
              <a:rPr lang="uk-UA" smtClean="0"/>
              <a:t>3</a:t>
            </a:fld>
            <a:endParaRPr lang="uk-UA"/>
          </a:p>
        </p:txBody>
      </p:sp>
    </p:spTree>
    <p:extLst>
      <p:ext uri="{BB962C8B-B14F-4D97-AF65-F5344CB8AC3E}">
        <p14:creationId xmlns:p14="http://schemas.microsoft.com/office/powerpoint/2010/main" val="31726193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What’s the Danger?</a:t>
            </a:r>
            <a:endParaRPr lang="en-US" sz="1200" kern="1200" dirty="0">
              <a:solidFill>
                <a:schemeClr val="tx1"/>
              </a:solidFill>
              <a:effectLst/>
              <a:latin typeface="+mn-lt"/>
              <a:ea typeface="+mn-ea"/>
              <a:cs typeface="+mn-cs"/>
            </a:endParaRPr>
          </a:p>
          <a:p>
            <a:pPr algn="just">
              <a:spcAft>
                <a:spcPts val="1200"/>
              </a:spcAft>
            </a:pPr>
            <a:r>
              <a:rPr lang="en-US" sz="1800" dirty="0">
                <a:effectLst/>
                <a:latin typeface="Open Sans"/>
                <a:ea typeface="Times New Roman" panose="02020603050405020304" pitchFamily="18" charset="0"/>
                <a:cs typeface="Times New Roman" panose="02020603050405020304" pitchFamily="18" charset="0"/>
              </a:rPr>
              <a:t>In the United States, an estimated 500,000 veterinary healthcare workers are potentially exposed to hazardous drugs or drug waste at their worksites. Many are women of reproductive age. These workers include veterinarians, technicians, kennel workers, cleaning and maintenance workers, and office staff.</a:t>
            </a:r>
            <a:endParaRPr lang="es-EC" sz="1800" dirty="0">
              <a:effectLst/>
              <a:latin typeface="Cambria" panose="02040503050406030204" pitchFamily="18" charset="0"/>
              <a:ea typeface="MS Mincho" panose="02020609040205080304" pitchFamily="49" charset="-128"/>
              <a:cs typeface="Times New Roman" panose="02020603050405020304" pitchFamily="18" charset="0"/>
            </a:endParaRPr>
          </a:p>
          <a:p>
            <a:pPr algn="just">
              <a:spcAft>
                <a:spcPts val="1200"/>
              </a:spcAft>
            </a:pPr>
            <a:r>
              <a:rPr lang="en-US" sz="1800" dirty="0">
                <a:effectLst/>
                <a:latin typeface="Open Sans"/>
                <a:ea typeface="Times New Roman" panose="02020603050405020304" pitchFamily="18" charset="0"/>
                <a:cs typeface="Times New Roman" panose="02020603050405020304" pitchFamily="18" charset="0"/>
              </a:rPr>
              <a:t>Veterinary workers may suffer exposure to hazardous drugs when:</a:t>
            </a:r>
            <a:endParaRPr lang="es-EC" sz="1800" dirty="0">
              <a:effectLst/>
              <a:latin typeface="Cambria" panose="02040503050406030204" pitchFamily="18" charset="0"/>
              <a:ea typeface="MS Mincho" panose="02020609040205080304" pitchFamily="49" charset="-128"/>
              <a:cs typeface="Times New Roman" panose="02020603050405020304" pitchFamily="18" charset="0"/>
            </a:endParaRPr>
          </a:p>
          <a:p>
            <a:pPr marL="342900" lvl="0" indent="-342900" algn="just">
              <a:spcBef>
                <a:spcPts val="1200"/>
              </a:spcBef>
              <a:spcAft>
                <a:spcPts val="1200"/>
              </a:spcAft>
              <a:buFont typeface="Symbol" panose="05050102010706020507" pitchFamily="18" charset="2"/>
              <a:buChar char=""/>
            </a:pPr>
            <a:r>
              <a:rPr lang="en-US" sz="1800" dirty="0">
                <a:solidFill>
                  <a:srgbClr val="000000"/>
                </a:solidFill>
                <a:effectLst/>
                <a:latin typeface="Open Sans"/>
                <a:ea typeface="Times New Roman" panose="02020603050405020304" pitchFamily="18" charset="0"/>
                <a:cs typeface="Helvetica" panose="020B0604020202020204" pitchFamily="34" charset="0"/>
              </a:rPr>
              <a:t>They handle drug vials; </a:t>
            </a:r>
            <a:endParaRPr lang="es-EC" sz="1800" dirty="0">
              <a:solidFill>
                <a:srgbClr val="000000"/>
              </a:solidFill>
              <a:effectLst/>
              <a:latin typeface="Helvetica" panose="020B0604020202020204" pitchFamily="34" charset="0"/>
              <a:ea typeface="MS Mincho" panose="02020609040205080304" pitchFamily="49" charset="-128"/>
              <a:cs typeface="Helvetica" panose="020B0604020202020204" pitchFamily="34" charset="0"/>
            </a:endParaRPr>
          </a:p>
          <a:p>
            <a:pPr marL="342900" lvl="0" indent="-342900" algn="just">
              <a:spcBef>
                <a:spcPts val="1200"/>
              </a:spcBef>
              <a:spcAft>
                <a:spcPts val="1200"/>
              </a:spcAft>
              <a:buFont typeface="Symbol" panose="05050102010706020507" pitchFamily="18" charset="2"/>
              <a:buChar char=""/>
            </a:pPr>
            <a:r>
              <a:rPr lang="en-US" sz="1800" dirty="0">
                <a:solidFill>
                  <a:srgbClr val="000000"/>
                </a:solidFill>
                <a:effectLst/>
                <a:latin typeface="Open Sans"/>
                <a:ea typeface="Times New Roman" panose="02020603050405020304" pitchFamily="18" charset="0"/>
                <a:cs typeface="Helvetica" panose="020B0604020202020204" pitchFamily="34" charset="0"/>
              </a:rPr>
              <a:t>compound, administer, or dispose of hazardous drugs; clean up spills; </a:t>
            </a:r>
            <a:endParaRPr lang="es-EC" sz="1800" dirty="0">
              <a:solidFill>
                <a:srgbClr val="000000"/>
              </a:solidFill>
              <a:effectLst/>
              <a:latin typeface="Helvetica" panose="020B0604020202020204" pitchFamily="34" charset="0"/>
              <a:ea typeface="MS Mincho" panose="02020609040205080304" pitchFamily="49" charset="-128"/>
              <a:cs typeface="Helvetica" panose="020B0604020202020204" pitchFamily="34" charset="0"/>
            </a:endParaRPr>
          </a:p>
          <a:p>
            <a:pPr marL="342900" lvl="0" indent="-342900" algn="just">
              <a:spcBef>
                <a:spcPts val="1200"/>
              </a:spcBef>
              <a:spcAft>
                <a:spcPts val="1200"/>
              </a:spcAft>
              <a:buFont typeface="Symbol" panose="05050102010706020507" pitchFamily="18" charset="2"/>
              <a:buChar char=""/>
            </a:pPr>
            <a:r>
              <a:rPr lang="en-US" sz="1800" dirty="0">
                <a:solidFill>
                  <a:srgbClr val="000000"/>
                </a:solidFill>
                <a:effectLst/>
                <a:latin typeface="Open Sans"/>
                <a:ea typeface="Times New Roman" panose="02020603050405020304" pitchFamily="18" charset="0"/>
                <a:cs typeface="Helvetica" panose="020B0604020202020204" pitchFamily="34" charset="0"/>
              </a:rPr>
              <a:t>touch surfaces that are contaminated with these drugs; </a:t>
            </a:r>
            <a:endParaRPr lang="es-EC" sz="1800" dirty="0">
              <a:solidFill>
                <a:srgbClr val="000000"/>
              </a:solidFill>
              <a:effectLst/>
              <a:latin typeface="Helvetica" panose="020B0604020202020204" pitchFamily="34" charset="0"/>
              <a:ea typeface="MS Mincho" panose="02020609040205080304" pitchFamily="49" charset="-128"/>
              <a:cs typeface="Helvetica" panose="020B0604020202020204" pitchFamily="34" charset="0"/>
            </a:endParaRPr>
          </a:p>
          <a:p>
            <a:pPr marL="342900" lvl="0" indent="-342900" algn="just">
              <a:spcBef>
                <a:spcPts val="1200"/>
              </a:spcBef>
              <a:spcAft>
                <a:spcPts val="1200"/>
              </a:spcAft>
              <a:buFont typeface="Symbol" panose="05050102010706020507" pitchFamily="18" charset="2"/>
              <a:buChar char=""/>
            </a:pPr>
            <a:r>
              <a:rPr lang="en-US" sz="1800" dirty="0">
                <a:solidFill>
                  <a:srgbClr val="000000"/>
                </a:solidFill>
                <a:effectLst/>
                <a:latin typeface="Open Sans"/>
                <a:ea typeface="Times New Roman" panose="02020603050405020304" pitchFamily="18" charset="0"/>
                <a:cs typeface="Helvetica" panose="020B0604020202020204" pitchFamily="34" charset="0"/>
              </a:rPr>
              <a:t>clean bedding, cages, kennels, or waste of treated animals. </a:t>
            </a:r>
            <a:endParaRPr lang="es-EC" sz="1800" dirty="0">
              <a:solidFill>
                <a:srgbClr val="000000"/>
              </a:solidFill>
              <a:effectLst/>
              <a:latin typeface="Helvetica" panose="020B0604020202020204" pitchFamily="34" charset="0"/>
              <a:ea typeface="MS Mincho" panose="02020609040205080304" pitchFamily="49" charset="-128"/>
              <a:cs typeface="Helvetica" panose="020B0604020202020204" pitchFamily="34" charset="0"/>
            </a:endParaRPr>
          </a:p>
          <a:p>
            <a:pPr algn="just">
              <a:spcAft>
                <a:spcPts val="1200"/>
              </a:spcAft>
            </a:pPr>
            <a:r>
              <a:rPr lang="en-US" sz="1800" dirty="0">
                <a:solidFill>
                  <a:srgbClr val="000000"/>
                </a:solidFill>
                <a:effectLst/>
                <a:latin typeface="Open Sans"/>
                <a:ea typeface="Times New Roman" panose="02020603050405020304" pitchFamily="18" charset="0"/>
                <a:cs typeface="Helvetica" panose="020B0604020202020204" pitchFamily="34" charset="0"/>
              </a:rPr>
              <a:t>Skin absorption, inhalation, and ingestion are the most likely ways these workers may be exposed. Needlestick or sharps injuries pose a risk of exposure in veterinary health care settings.</a:t>
            </a:r>
            <a:endParaRPr lang="es-EC" sz="1800" dirty="0">
              <a:solidFill>
                <a:srgbClr val="000000"/>
              </a:solidFill>
              <a:effectLst/>
              <a:latin typeface="Helvetica" panose="020B0604020202020204" pitchFamily="34" charset="0"/>
              <a:ea typeface="MS Mincho" panose="02020609040205080304" pitchFamily="49" charset="-128"/>
              <a:cs typeface="Helvetica"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fld id="{BD9C3A12-1E0F-412B-B376-8089A55D946C}" type="slidenum">
              <a:rPr lang="uk-UA" smtClean="0"/>
              <a:t>4</a:t>
            </a:fld>
            <a:endParaRPr lang="uk-UA"/>
          </a:p>
        </p:txBody>
      </p:sp>
    </p:spTree>
    <p:extLst>
      <p:ext uri="{BB962C8B-B14F-4D97-AF65-F5344CB8AC3E}">
        <p14:creationId xmlns:p14="http://schemas.microsoft.com/office/powerpoint/2010/main" val="26915218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How to Protect Yourself</a:t>
            </a:r>
          </a:p>
          <a:p>
            <a:pPr marL="342900" lvl="0" indent="-342900" algn="just">
              <a:spcAft>
                <a:spcPts val="1200"/>
              </a:spcAft>
              <a:buFont typeface="+mj-lt"/>
              <a:buAutoNum type="alphaUcPeriod"/>
            </a:pPr>
            <a:r>
              <a:rPr lang="en-US" sz="1800" b="1" dirty="0">
                <a:effectLst/>
                <a:latin typeface="Open Sans"/>
                <a:ea typeface="Times New Roman" panose="02020603050405020304" pitchFamily="18" charset="0"/>
                <a:cs typeface="Times New Roman" panose="02020603050405020304" pitchFamily="18" charset="0"/>
              </a:rPr>
              <a:t>Policies and Procedures</a:t>
            </a:r>
            <a:endParaRPr lang="es-EC" sz="1800" dirty="0">
              <a:effectLst/>
              <a:latin typeface="Cambria" panose="02040503050406030204" pitchFamily="18" charset="0"/>
              <a:ea typeface="MS Mincho" panose="02020609040205080304" pitchFamily="49" charset="-128"/>
              <a:cs typeface="Times New Roman" panose="02020603050405020304" pitchFamily="18" charset="0"/>
            </a:endParaRPr>
          </a:p>
          <a:p>
            <a:pPr marL="342900" lvl="0" indent="-342900" algn="just">
              <a:spcBef>
                <a:spcPts val="1200"/>
              </a:spcBef>
              <a:spcAft>
                <a:spcPts val="1200"/>
              </a:spcAft>
              <a:buFont typeface="Symbol" panose="05050102010706020507" pitchFamily="18" charset="2"/>
              <a:buChar char=""/>
            </a:pPr>
            <a:r>
              <a:rPr lang="en-US" sz="1800" dirty="0">
                <a:solidFill>
                  <a:srgbClr val="000000"/>
                </a:solidFill>
                <a:effectLst/>
                <a:latin typeface="Open Sans"/>
                <a:ea typeface="Times New Roman" panose="02020603050405020304" pitchFamily="18" charset="0"/>
                <a:cs typeface="Helvetica" panose="020B0604020202020204" pitchFamily="34" charset="0"/>
              </a:rPr>
              <a:t>Ensure that hazardous drugs are prepared or administered only by trained personnel in designated areas that are limited to authorized personnel.</a:t>
            </a:r>
            <a:endParaRPr lang="es-EC" sz="1800" dirty="0">
              <a:solidFill>
                <a:srgbClr val="000000"/>
              </a:solidFill>
              <a:effectLst/>
              <a:latin typeface="Helvetica" panose="020B0604020202020204" pitchFamily="34" charset="0"/>
              <a:ea typeface="MS Mincho" panose="02020609040205080304" pitchFamily="49" charset="-128"/>
              <a:cs typeface="Helvetica" panose="020B0604020202020204" pitchFamily="34" charset="0"/>
            </a:endParaRPr>
          </a:p>
          <a:p>
            <a:pPr marL="342900" lvl="0" indent="-342900" algn="just">
              <a:spcBef>
                <a:spcPts val="1200"/>
              </a:spcBef>
              <a:spcAft>
                <a:spcPts val="1200"/>
              </a:spcAft>
              <a:buFont typeface="Symbol" panose="05050102010706020507" pitchFamily="18" charset="2"/>
              <a:buChar char=""/>
            </a:pPr>
            <a:r>
              <a:rPr lang="en-US" sz="1800" dirty="0">
                <a:solidFill>
                  <a:srgbClr val="000000"/>
                </a:solidFill>
                <a:effectLst/>
                <a:latin typeface="Open Sans"/>
                <a:ea typeface="Times New Roman" panose="02020603050405020304" pitchFamily="18" charset="0"/>
                <a:cs typeface="Helvetica" panose="020B0604020202020204" pitchFamily="34" charset="0"/>
              </a:rPr>
              <a:t>Post a sign to warn employees that they are working in an environment where hazardous drugs are handled.</a:t>
            </a:r>
            <a:endParaRPr lang="es-EC" sz="1800" dirty="0">
              <a:solidFill>
                <a:srgbClr val="000000"/>
              </a:solidFill>
              <a:effectLst/>
              <a:latin typeface="Helvetica" panose="020B0604020202020204" pitchFamily="34" charset="0"/>
              <a:ea typeface="MS Mincho" panose="02020609040205080304" pitchFamily="49" charset="-128"/>
              <a:cs typeface="Helvetica" panose="020B0604020202020204" pitchFamily="34" charset="0"/>
            </a:endParaRPr>
          </a:p>
          <a:p>
            <a:pPr marL="342900" lvl="0" indent="-342900" algn="just">
              <a:spcBef>
                <a:spcPts val="1200"/>
              </a:spcBef>
              <a:spcAft>
                <a:spcPts val="1200"/>
              </a:spcAft>
              <a:buFont typeface="Symbol" panose="05050102010706020507" pitchFamily="18" charset="2"/>
              <a:buChar char=""/>
            </a:pPr>
            <a:r>
              <a:rPr lang="en-US" sz="1800" dirty="0">
                <a:solidFill>
                  <a:srgbClr val="000000"/>
                </a:solidFill>
                <a:effectLst/>
                <a:latin typeface="Open Sans"/>
                <a:ea typeface="Times New Roman" panose="02020603050405020304" pitchFamily="18" charset="0"/>
                <a:cs typeface="Helvetica" panose="020B0604020202020204" pitchFamily="34" charset="0"/>
              </a:rPr>
              <a:t>Warn employees who are pregnant, breastfeeding, or of reproductive age of the potential health effects, especially during the first trimester when a woman may not know she is pregnant.</a:t>
            </a:r>
            <a:endParaRPr lang="es-EC" sz="1800" dirty="0">
              <a:solidFill>
                <a:srgbClr val="000000"/>
              </a:solidFill>
              <a:effectLst/>
              <a:latin typeface="Helvetica" panose="020B0604020202020204" pitchFamily="34" charset="0"/>
              <a:ea typeface="MS Mincho" panose="02020609040205080304" pitchFamily="49" charset="-128"/>
              <a:cs typeface="Helvetica" panose="020B0604020202020204" pitchFamily="34" charset="0"/>
            </a:endParaRPr>
          </a:p>
          <a:p>
            <a:pPr marL="342900" lvl="0" indent="-342900" algn="just">
              <a:spcBef>
                <a:spcPts val="1200"/>
              </a:spcBef>
              <a:spcAft>
                <a:spcPts val="1200"/>
              </a:spcAft>
              <a:buFont typeface="Symbol" panose="05050102010706020507" pitchFamily="18" charset="2"/>
              <a:buChar char=""/>
            </a:pPr>
            <a:r>
              <a:rPr lang="en-US" sz="1800" dirty="0">
                <a:solidFill>
                  <a:srgbClr val="000000"/>
                </a:solidFill>
                <a:effectLst/>
                <a:latin typeface="Open Sans"/>
                <a:ea typeface="Times New Roman" panose="02020603050405020304" pitchFamily="18" charset="0"/>
                <a:cs typeface="Helvetica" panose="020B0604020202020204" pitchFamily="34" charset="0"/>
              </a:rPr>
              <a:t>Document and retain evidence that workers have been trained in and understand these procedures.</a:t>
            </a:r>
            <a:endParaRPr lang="es-EC" sz="1800" dirty="0">
              <a:solidFill>
                <a:srgbClr val="000000"/>
              </a:solidFill>
              <a:effectLst/>
              <a:latin typeface="Helvetica" panose="020B0604020202020204" pitchFamily="34" charset="0"/>
              <a:ea typeface="MS Mincho" panose="02020609040205080304" pitchFamily="49" charset="-128"/>
              <a:cs typeface="Helvetica" panose="020B0604020202020204" pitchFamily="34" charset="0"/>
            </a:endParaRPr>
          </a:p>
          <a:p>
            <a:pPr marL="0" lvl="0" indent="0" algn="just">
              <a:spcAft>
                <a:spcPts val="1200"/>
              </a:spcAft>
              <a:buFont typeface="+mj-lt"/>
              <a:buNone/>
            </a:pPr>
            <a:r>
              <a:rPr lang="en-US" sz="1800" b="1" dirty="0">
                <a:effectLst/>
                <a:latin typeface="Open Sans"/>
                <a:ea typeface="Times New Roman" panose="02020603050405020304" pitchFamily="18" charset="0"/>
                <a:cs typeface="Times New Roman" panose="02020603050405020304" pitchFamily="18" charset="0"/>
              </a:rPr>
              <a:t>B.      Training Requirements</a:t>
            </a:r>
            <a:endParaRPr lang="es-EC" sz="1800" dirty="0">
              <a:effectLst/>
              <a:latin typeface="Cambria" panose="02040503050406030204" pitchFamily="18" charset="0"/>
              <a:ea typeface="MS Mincho" panose="02020609040205080304" pitchFamily="49" charset="-128"/>
              <a:cs typeface="Times New Roman" panose="02020603050405020304" pitchFamily="18" charset="0"/>
            </a:endParaRPr>
          </a:p>
          <a:p>
            <a:pPr marL="342900" lvl="0" indent="-342900" algn="just">
              <a:spcBef>
                <a:spcPts val="1200"/>
              </a:spcBef>
              <a:spcAft>
                <a:spcPts val="1200"/>
              </a:spcAft>
              <a:buFont typeface="Symbol" panose="05050102010706020507" pitchFamily="18" charset="2"/>
              <a:buChar char=""/>
            </a:pPr>
            <a:r>
              <a:rPr lang="en-US" sz="1800" dirty="0">
                <a:solidFill>
                  <a:srgbClr val="000000"/>
                </a:solidFill>
                <a:effectLst/>
                <a:latin typeface="Open Sans"/>
                <a:ea typeface="Times New Roman" panose="02020603050405020304" pitchFamily="18" charset="0"/>
                <a:cs typeface="Helvetica" panose="020B0604020202020204" pitchFamily="34" charset="0"/>
              </a:rPr>
              <a:t>Train workers to recognize and understand the risks of working with hazardous drugs, and the risks of working in an environment where these drugs are handled.</a:t>
            </a:r>
            <a:endParaRPr lang="es-EC" sz="1800" dirty="0">
              <a:solidFill>
                <a:srgbClr val="000000"/>
              </a:solidFill>
              <a:effectLst/>
              <a:latin typeface="Helvetica" panose="020B0604020202020204" pitchFamily="34" charset="0"/>
              <a:ea typeface="MS Mincho" panose="02020609040205080304" pitchFamily="49" charset="-128"/>
              <a:cs typeface="Helvetica" panose="020B0604020202020204" pitchFamily="34" charset="0"/>
            </a:endParaRPr>
          </a:p>
          <a:p>
            <a:pPr marL="342900" lvl="0" indent="-342900" algn="just">
              <a:spcBef>
                <a:spcPts val="1200"/>
              </a:spcBef>
              <a:spcAft>
                <a:spcPts val="1200"/>
              </a:spcAft>
              <a:buFont typeface="Symbol" panose="05050102010706020507" pitchFamily="18" charset="2"/>
              <a:buChar char=""/>
            </a:pPr>
            <a:r>
              <a:rPr lang="en-US" sz="1800" dirty="0">
                <a:solidFill>
                  <a:srgbClr val="000000"/>
                </a:solidFill>
                <a:effectLst/>
                <a:latin typeface="Open Sans"/>
                <a:ea typeface="Times New Roman" panose="02020603050405020304" pitchFamily="18" charset="0"/>
                <a:cs typeface="Helvetica" panose="020B0604020202020204" pitchFamily="34" charset="0"/>
              </a:rPr>
              <a:t>Train workers how to care for and use personal protective equipment.</a:t>
            </a:r>
            <a:endParaRPr lang="es-EC" sz="1800" dirty="0">
              <a:solidFill>
                <a:srgbClr val="000000"/>
              </a:solidFill>
              <a:effectLst/>
              <a:latin typeface="Helvetica" panose="020B0604020202020204" pitchFamily="34" charset="0"/>
              <a:ea typeface="MS Mincho" panose="02020609040205080304" pitchFamily="49" charset="-128"/>
              <a:cs typeface="Helvetica" panose="020B0604020202020204" pitchFamily="34" charset="0"/>
            </a:endParaRPr>
          </a:p>
          <a:p>
            <a:pPr marL="0" lvl="0" indent="0" algn="just">
              <a:spcAft>
                <a:spcPts val="1200"/>
              </a:spcAft>
              <a:buFont typeface="+mj-lt"/>
              <a:buNone/>
            </a:pPr>
            <a:r>
              <a:rPr lang="en-US" sz="1800" b="1" dirty="0">
                <a:effectLst/>
                <a:latin typeface="Open Sans"/>
                <a:ea typeface="Times New Roman" panose="02020603050405020304" pitchFamily="18" charset="0"/>
                <a:cs typeface="Times New Roman" panose="02020603050405020304" pitchFamily="18" charset="0"/>
              </a:rPr>
              <a:t>C.      Receiving and Storage</a:t>
            </a:r>
            <a:endParaRPr lang="es-EC" sz="1800" dirty="0">
              <a:effectLst/>
              <a:latin typeface="Cambria" panose="02040503050406030204" pitchFamily="18" charset="0"/>
              <a:ea typeface="MS Mincho" panose="02020609040205080304" pitchFamily="49" charset="-128"/>
              <a:cs typeface="Times New Roman" panose="02020603050405020304" pitchFamily="18" charset="0"/>
            </a:endParaRPr>
          </a:p>
          <a:p>
            <a:pPr marL="342900" lvl="0" indent="-342900" algn="just">
              <a:spcBef>
                <a:spcPts val="1200"/>
              </a:spcBef>
              <a:spcAft>
                <a:spcPts val="1200"/>
              </a:spcAft>
              <a:buFont typeface="Symbol" panose="05050102010706020507" pitchFamily="18" charset="2"/>
              <a:buChar char=""/>
            </a:pPr>
            <a:r>
              <a:rPr lang="en-US" sz="1800" dirty="0">
                <a:solidFill>
                  <a:srgbClr val="000000"/>
                </a:solidFill>
                <a:effectLst/>
                <a:latin typeface="Open Sans"/>
                <a:ea typeface="Times New Roman" panose="02020603050405020304" pitchFamily="18" charset="0"/>
                <a:cs typeface="Helvetica" panose="020B0604020202020204" pitchFamily="34" charset="0"/>
              </a:rPr>
              <a:t>Begin exposure control when hazardous drugs enter the facility.</a:t>
            </a:r>
            <a:endParaRPr lang="es-EC" sz="1800" dirty="0">
              <a:solidFill>
                <a:srgbClr val="000000"/>
              </a:solidFill>
              <a:effectLst/>
              <a:latin typeface="Helvetica" panose="020B0604020202020204" pitchFamily="34" charset="0"/>
              <a:ea typeface="MS Mincho" panose="02020609040205080304" pitchFamily="49" charset="-128"/>
              <a:cs typeface="Helvetica" panose="020B0604020202020204" pitchFamily="34" charset="0"/>
            </a:endParaRPr>
          </a:p>
          <a:p>
            <a:pPr marL="342900" lvl="0" indent="-342900" algn="just">
              <a:spcBef>
                <a:spcPts val="1200"/>
              </a:spcBef>
              <a:spcAft>
                <a:spcPts val="1200"/>
              </a:spcAft>
              <a:buFont typeface="Symbol" panose="05050102010706020507" pitchFamily="18" charset="2"/>
              <a:buChar char=""/>
            </a:pPr>
            <a:r>
              <a:rPr lang="en-US" sz="1800" dirty="0">
                <a:solidFill>
                  <a:srgbClr val="000000"/>
                </a:solidFill>
                <a:effectLst/>
                <a:latin typeface="Open Sans"/>
                <a:ea typeface="Times New Roman" panose="02020603050405020304" pitchFamily="18" charset="0"/>
                <a:cs typeface="Helvetica" panose="020B0604020202020204" pitchFamily="34" charset="0"/>
              </a:rPr>
              <a:t>Ensure that all personnel are able to identify hazardous inventory upon arrival. Handle all hazardous inventory with gloves. Label clearly with a hazardous designation.</a:t>
            </a:r>
            <a:endParaRPr lang="es-EC" sz="1800" dirty="0">
              <a:solidFill>
                <a:srgbClr val="000000"/>
              </a:solidFill>
              <a:effectLst/>
              <a:latin typeface="Helvetica" panose="020B0604020202020204" pitchFamily="34" charset="0"/>
              <a:ea typeface="MS Mincho" panose="02020609040205080304" pitchFamily="49" charset="-128"/>
              <a:cs typeface="Helvetica" panose="020B0604020202020204" pitchFamily="34" charset="0"/>
            </a:endParaRPr>
          </a:p>
          <a:p>
            <a:pPr marL="342900" lvl="0" indent="-342900" algn="just">
              <a:spcBef>
                <a:spcPts val="1200"/>
              </a:spcBef>
              <a:spcAft>
                <a:spcPts val="1200"/>
              </a:spcAft>
              <a:buFont typeface="Symbol" panose="05050102010706020507" pitchFamily="18" charset="2"/>
              <a:buChar char=""/>
            </a:pPr>
            <a:r>
              <a:rPr lang="en-US" sz="1800" dirty="0">
                <a:solidFill>
                  <a:srgbClr val="000000"/>
                </a:solidFill>
                <a:effectLst/>
                <a:latin typeface="Open Sans"/>
                <a:ea typeface="Times New Roman" panose="02020603050405020304" pitchFamily="18" charset="0"/>
                <a:cs typeface="Helvetica" panose="020B0604020202020204" pitchFamily="34" charset="0"/>
              </a:rPr>
              <a:t>Store hazardous drugs separately from other inventory, and separate from food/drink.</a:t>
            </a:r>
            <a:endParaRPr lang="es-EC" sz="1800" dirty="0">
              <a:solidFill>
                <a:srgbClr val="000000"/>
              </a:solidFill>
              <a:effectLst/>
              <a:latin typeface="Helvetica" panose="020B0604020202020204" pitchFamily="34" charset="0"/>
              <a:ea typeface="MS Mincho" panose="02020609040205080304" pitchFamily="49" charset="-128"/>
              <a:cs typeface="Helvetica" panose="020B0604020202020204" pitchFamily="34" charset="0"/>
            </a:endParaRPr>
          </a:p>
          <a:p>
            <a:pPr marL="342900" lvl="0" indent="-342900" algn="just">
              <a:spcBef>
                <a:spcPts val="1200"/>
              </a:spcBef>
              <a:spcAft>
                <a:spcPts val="1200"/>
              </a:spcAft>
              <a:buFont typeface="Symbol" panose="05050102010706020507" pitchFamily="18" charset="2"/>
              <a:buChar char=""/>
            </a:pPr>
            <a:r>
              <a:rPr lang="en-US" sz="1800" dirty="0">
                <a:solidFill>
                  <a:srgbClr val="000000"/>
                </a:solidFill>
                <a:effectLst/>
                <a:latin typeface="Open Sans"/>
                <a:ea typeface="Times New Roman" panose="02020603050405020304" pitchFamily="18" charset="0"/>
                <a:cs typeface="Helvetica" panose="020B0604020202020204" pitchFamily="34" charset="0"/>
              </a:rPr>
              <a:t>Keep a spill kit available in case inventory arrives damaged.</a:t>
            </a:r>
            <a:endParaRPr lang="es-EC" sz="1800" dirty="0">
              <a:solidFill>
                <a:srgbClr val="000000"/>
              </a:solidFill>
              <a:effectLst/>
              <a:latin typeface="Helvetica" panose="020B0604020202020204" pitchFamily="34" charset="0"/>
              <a:ea typeface="MS Mincho" panose="02020609040205080304" pitchFamily="49" charset="-128"/>
              <a:cs typeface="Helvetica" panose="020B0604020202020204" pitchFamily="34" charset="0"/>
            </a:endParaRPr>
          </a:p>
          <a:p>
            <a:pPr marL="0" lvl="0" indent="0" algn="just">
              <a:spcAft>
                <a:spcPts val="1200"/>
              </a:spcAft>
              <a:buFont typeface="+mj-lt"/>
              <a:buNone/>
            </a:pPr>
            <a:r>
              <a:rPr lang="en-US" sz="1800" b="1" dirty="0">
                <a:effectLst/>
                <a:latin typeface="Open Sans"/>
                <a:ea typeface="Times New Roman" panose="02020603050405020304" pitchFamily="18" charset="0"/>
                <a:cs typeface="Times New Roman" panose="02020603050405020304" pitchFamily="18" charset="0"/>
              </a:rPr>
              <a:t>D.     Drug Preparation</a:t>
            </a:r>
            <a:endParaRPr lang="es-EC" sz="1800" dirty="0">
              <a:effectLst/>
              <a:latin typeface="Cambria" panose="02040503050406030204" pitchFamily="18" charset="0"/>
              <a:ea typeface="MS Mincho" panose="02020609040205080304" pitchFamily="49" charset="-128"/>
              <a:cs typeface="Times New Roman" panose="02020603050405020304" pitchFamily="18" charset="0"/>
            </a:endParaRPr>
          </a:p>
          <a:p>
            <a:pPr marL="342900" lvl="0" indent="-342900" algn="just">
              <a:spcBef>
                <a:spcPts val="1200"/>
              </a:spcBef>
              <a:spcAft>
                <a:spcPts val="1200"/>
              </a:spcAft>
              <a:buFont typeface="Symbol" panose="05050102010706020507" pitchFamily="18" charset="2"/>
              <a:buChar char=""/>
            </a:pPr>
            <a:r>
              <a:rPr lang="en-US" sz="1800" dirty="0">
                <a:solidFill>
                  <a:srgbClr val="000000"/>
                </a:solidFill>
                <a:effectLst/>
                <a:latin typeface="Open Sans"/>
                <a:ea typeface="Times New Roman" panose="02020603050405020304" pitchFamily="18" charset="0"/>
                <a:cs typeface="Helvetica" panose="020B0604020202020204" pitchFamily="34" charset="0"/>
              </a:rPr>
              <a:t>Prohibit eating, drinking, chewing gum, applying cosmetics, or storing food or drinks within the hazardous drug preparation area.</a:t>
            </a:r>
            <a:endParaRPr lang="es-EC" sz="1800" dirty="0">
              <a:solidFill>
                <a:srgbClr val="000000"/>
              </a:solidFill>
              <a:effectLst/>
              <a:latin typeface="Helvetica" panose="020B0604020202020204" pitchFamily="34" charset="0"/>
              <a:ea typeface="MS Mincho" panose="02020609040205080304" pitchFamily="49" charset="-128"/>
              <a:cs typeface="Helvetica" panose="020B0604020202020204" pitchFamily="34" charset="0"/>
            </a:endParaRPr>
          </a:p>
          <a:p>
            <a:pPr marL="342900" lvl="0" indent="-342900" algn="just">
              <a:spcBef>
                <a:spcPts val="1200"/>
              </a:spcBef>
              <a:spcAft>
                <a:spcPts val="1200"/>
              </a:spcAft>
              <a:buFont typeface="Symbol" panose="05050102010706020507" pitchFamily="18" charset="2"/>
              <a:buChar char=""/>
            </a:pPr>
            <a:r>
              <a:rPr lang="en-US" sz="1800" dirty="0">
                <a:solidFill>
                  <a:srgbClr val="000000"/>
                </a:solidFill>
                <a:effectLst/>
                <a:latin typeface="Open Sans"/>
                <a:ea typeface="Times New Roman" panose="02020603050405020304" pitchFamily="18" charset="0"/>
                <a:cs typeface="Helvetica" panose="020B0604020202020204" pitchFamily="34" charset="0"/>
              </a:rPr>
              <a:t>Use PPE, including chemotherapy gloves, non-permeable gowns, respiratory protection, </a:t>
            </a:r>
            <a:r>
              <a:rPr lang="en-US" sz="1800" dirty="0" err="1">
                <a:solidFill>
                  <a:srgbClr val="000000"/>
                </a:solidFill>
                <a:effectLst/>
                <a:latin typeface="Open Sans"/>
                <a:ea typeface="Times New Roman" panose="02020603050405020304" pitchFamily="18" charset="0"/>
                <a:cs typeface="Helvetica" panose="020B0604020202020204" pitchFamily="34" charset="0"/>
              </a:rPr>
              <a:t>underpads</a:t>
            </a:r>
            <a:r>
              <a:rPr lang="en-US" sz="1800" dirty="0">
                <a:solidFill>
                  <a:srgbClr val="000000"/>
                </a:solidFill>
                <a:effectLst/>
                <a:latin typeface="Open Sans"/>
                <a:ea typeface="Times New Roman" panose="02020603050405020304" pitchFamily="18" charset="0"/>
                <a:cs typeface="Helvetica" panose="020B0604020202020204" pitchFamily="34" charset="0"/>
              </a:rPr>
              <a:t>, eye and/or splash protection, shoe covers and spill kit.</a:t>
            </a:r>
            <a:endParaRPr lang="es-EC" sz="1800" dirty="0">
              <a:solidFill>
                <a:srgbClr val="000000"/>
              </a:solidFill>
              <a:effectLst/>
              <a:latin typeface="Helvetica" panose="020B0604020202020204" pitchFamily="34" charset="0"/>
              <a:ea typeface="MS Mincho" panose="02020609040205080304" pitchFamily="49" charset="-128"/>
              <a:cs typeface="Helvetica" panose="020B0604020202020204" pitchFamily="34" charset="0"/>
            </a:endParaRPr>
          </a:p>
          <a:p>
            <a:pPr marL="342900" lvl="0" indent="-342900" algn="just">
              <a:spcBef>
                <a:spcPts val="1200"/>
              </a:spcBef>
              <a:spcAft>
                <a:spcPts val="1200"/>
              </a:spcAft>
              <a:buFont typeface="Symbol" panose="05050102010706020507" pitchFamily="18" charset="2"/>
              <a:buChar char=""/>
            </a:pPr>
            <a:r>
              <a:rPr lang="en-US" sz="1800" dirty="0">
                <a:solidFill>
                  <a:srgbClr val="000000"/>
                </a:solidFill>
                <a:effectLst/>
                <a:latin typeface="Open Sans"/>
                <a:ea typeface="Times New Roman" panose="02020603050405020304" pitchFamily="18" charset="0"/>
                <a:cs typeface="Helvetica" panose="020B0604020202020204" pitchFamily="34" charset="0"/>
              </a:rPr>
              <a:t>Use a proper containment device: preferably a 100% vented biological safety cabinet or compounding aseptic containment isolator. A horizontal laminar flow hood (clean bench) only protects the drug and not the worker. </a:t>
            </a:r>
            <a:endParaRPr lang="es-EC" sz="1800" dirty="0">
              <a:solidFill>
                <a:srgbClr val="000000"/>
              </a:solidFill>
              <a:effectLst/>
              <a:latin typeface="Helvetica" panose="020B0604020202020204" pitchFamily="34" charset="0"/>
              <a:ea typeface="MS Mincho" panose="02020609040205080304" pitchFamily="49" charset="-128"/>
              <a:cs typeface="Helvetica" panose="020B0604020202020204" pitchFamily="34" charset="0"/>
            </a:endParaRPr>
          </a:p>
          <a:p>
            <a:pPr marL="342900" lvl="0" indent="-342900" algn="just">
              <a:spcBef>
                <a:spcPts val="1200"/>
              </a:spcBef>
              <a:spcAft>
                <a:spcPts val="1200"/>
              </a:spcAft>
              <a:buFont typeface="Symbol" panose="05050102010706020507" pitchFamily="18" charset="2"/>
              <a:buChar char=""/>
            </a:pPr>
            <a:r>
              <a:rPr lang="en-US" sz="1800" dirty="0">
                <a:solidFill>
                  <a:srgbClr val="000000"/>
                </a:solidFill>
                <a:effectLst/>
                <a:latin typeface="Open Sans"/>
                <a:ea typeface="Times New Roman" panose="02020603050405020304" pitchFamily="18" charset="0"/>
                <a:cs typeface="Helvetica" panose="020B0604020202020204" pitchFamily="34" charset="0"/>
              </a:rPr>
              <a:t>Use a proper closed-system drug transfer device (CSTD) in low-volume facilities (e.g. 2 or less drug preparations per week) without a clean room.</a:t>
            </a:r>
            <a:endParaRPr lang="es-EC" sz="1800" dirty="0">
              <a:solidFill>
                <a:srgbClr val="000000"/>
              </a:solidFill>
              <a:effectLst/>
              <a:latin typeface="Helvetica" panose="020B0604020202020204" pitchFamily="34" charset="0"/>
              <a:ea typeface="MS Mincho" panose="02020609040205080304" pitchFamily="49" charset="-128"/>
              <a:cs typeface="Helvetica" panose="020B0604020202020204" pitchFamily="34" charset="0"/>
            </a:endParaRPr>
          </a:p>
          <a:p>
            <a:pPr marL="342900" lvl="0" indent="-342900" algn="just">
              <a:spcBef>
                <a:spcPts val="1200"/>
              </a:spcBef>
              <a:spcAft>
                <a:spcPts val="1200"/>
              </a:spcAft>
              <a:buFont typeface="Symbol" panose="05050102010706020507" pitchFamily="18" charset="2"/>
              <a:buChar char=""/>
            </a:pPr>
            <a:r>
              <a:rPr lang="en-US" sz="1800" dirty="0">
                <a:solidFill>
                  <a:srgbClr val="000000"/>
                </a:solidFill>
                <a:effectLst/>
                <a:latin typeface="Open Sans"/>
                <a:ea typeface="Times New Roman" panose="02020603050405020304" pitchFamily="18" charset="0"/>
                <a:cs typeface="Helvetica" panose="020B0604020202020204" pitchFamily="34" charset="0"/>
              </a:rPr>
              <a:t>Properly clean all equipment, counters, and other surfaces. No universal cleaner exists for all chemotherapy drugs. Bleach solution can be used to disinfect and a strong detergent and water rinse may remove most drug residues. Repeating the cleaning steps should provide addition drug removal.</a:t>
            </a:r>
            <a:endParaRPr lang="es-EC" sz="1800" dirty="0">
              <a:solidFill>
                <a:srgbClr val="000000"/>
              </a:solidFill>
              <a:effectLst/>
              <a:latin typeface="Helvetica" panose="020B0604020202020204" pitchFamily="34" charset="0"/>
              <a:ea typeface="MS Mincho" panose="02020609040205080304" pitchFamily="49" charset="-128"/>
              <a:cs typeface="Helvetica" panose="020B0604020202020204" pitchFamily="34" charset="0"/>
            </a:endParaRPr>
          </a:p>
          <a:p>
            <a:pPr marL="342900" lvl="0" indent="-342900" algn="just">
              <a:spcBef>
                <a:spcPts val="1200"/>
              </a:spcBef>
              <a:spcAft>
                <a:spcPts val="1200"/>
              </a:spcAft>
              <a:buFont typeface="Symbol" panose="05050102010706020507" pitchFamily="18" charset="2"/>
              <a:buChar char=""/>
            </a:pPr>
            <a:r>
              <a:rPr lang="en-US" sz="1800" dirty="0">
                <a:solidFill>
                  <a:srgbClr val="000000"/>
                </a:solidFill>
                <a:effectLst/>
                <a:latin typeface="Open Sans"/>
                <a:ea typeface="Times New Roman" panose="02020603050405020304" pitchFamily="18" charset="0"/>
                <a:cs typeface="Helvetica" panose="020B0604020202020204" pitchFamily="34" charset="0"/>
              </a:rPr>
              <a:t>Wash hands with soap and water after drug compounding.</a:t>
            </a:r>
            <a:endParaRPr lang="es-EC" sz="1800" dirty="0">
              <a:solidFill>
                <a:srgbClr val="000000"/>
              </a:solidFill>
              <a:effectLst/>
              <a:latin typeface="Helvetica" panose="020B0604020202020204" pitchFamily="34" charset="0"/>
              <a:ea typeface="MS Mincho" panose="02020609040205080304" pitchFamily="49" charset="-128"/>
              <a:cs typeface="Helvetica" panose="020B0604020202020204" pitchFamily="34" charset="0"/>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D9C3A12-1E0F-412B-B376-8089A55D946C}" type="slidenum">
              <a:rPr lang="uk-UA" smtClean="0"/>
              <a:t>5</a:t>
            </a:fld>
            <a:endParaRPr lang="uk-UA"/>
          </a:p>
        </p:txBody>
      </p:sp>
    </p:spTree>
    <p:extLst>
      <p:ext uri="{BB962C8B-B14F-4D97-AF65-F5344CB8AC3E}">
        <p14:creationId xmlns:p14="http://schemas.microsoft.com/office/powerpoint/2010/main" val="32541852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How to Protect Yourself</a:t>
            </a:r>
          </a:p>
          <a:p>
            <a:pPr marL="0" lvl="0" indent="0" algn="just">
              <a:spcAft>
                <a:spcPts val="1200"/>
              </a:spcAft>
              <a:buFont typeface="+mj-lt"/>
              <a:buNone/>
            </a:pPr>
            <a:r>
              <a:rPr lang="en-US" sz="1800" b="1" dirty="0">
                <a:effectLst/>
                <a:latin typeface="Open Sans"/>
                <a:ea typeface="Times New Roman" panose="02020603050405020304" pitchFamily="18" charset="0"/>
                <a:cs typeface="Times New Roman" panose="02020603050405020304" pitchFamily="18" charset="0"/>
              </a:rPr>
              <a:t>E.      Drug Transportation</a:t>
            </a:r>
            <a:endParaRPr lang="es-EC" sz="1800" dirty="0">
              <a:effectLst/>
              <a:latin typeface="Cambria" panose="02040503050406030204" pitchFamily="18" charset="0"/>
              <a:ea typeface="MS Mincho" panose="02020609040205080304" pitchFamily="49" charset="-128"/>
              <a:cs typeface="Times New Roman" panose="02020603050405020304" pitchFamily="18" charset="0"/>
            </a:endParaRPr>
          </a:p>
          <a:p>
            <a:pPr marL="342900" lvl="0" indent="-342900" algn="just">
              <a:spcBef>
                <a:spcPts val="1200"/>
              </a:spcBef>
              <a:spcAft>
                <a:spcPts val="1200"/>
              </a:spcAft>
              <a:buFont typeface="Symbol" panose="05050102010706020507" pitchFamily="18" charset="2"/>
              <a:buChar char=""/>
            </a:pPr>
            <a:r>
              <a:rPr lang="en-US" sz="1800" dirty="0">
                <a:solidFill>
                  <a:srgbClr val="000000"/>
                </a:solidFill>
                <a:effectLst/>
                <a:latin typeface="Open Sans"/>
                <a:ea typeface="Times New Roman" panose="02020603050405020304" pitchFamily="18" charset="0"/>
                <a:cs typeface="Helvetica" panose="020B0604020202020204" pitchFamily="34" charset="0"/>
              </a:rPr>
              <a:t>When drug preparation is complete, seal the final product in a plastic bag or other sealable container before taking it out of the ventilated cabinet.</a:t>
            </a:r>
            <a:endParaRPr lang="es-EC" sz="1800" dirty="0">
              <a:solidFill>
                <a:srgbClr val="000000"/>
              </a:solidFill>
              <a:effectLst/>
              <a:latin typeface="Helvetica" panose="020B0604020202020204" pitchFamily="34" charset="0"/>
              <a:ea typeface="MS Mincho" panose="02020609040205080304" pitchFamily="49" charset="-128"/>
              <a:cs typeface="Helvetica" panose="020B0604020202020204" pitchFamily="34" charset="0"/>
            </a:endParaRPr>
          </a:p>
          <a:p>
            <a:pPr marL="342900" lvl="0" indent="-342900" algn="just">
              <a:spcBef>
                <a:spcPts val="1200"/>
              </a:spcBef>
              <a:spcAft>
                <a:spcPts val="1200"/>
              </a:spcAft>
              <a:buFont typeface="Symbol" panose="05050102010706020507" pitchFamily="18" charset="2"/>
              <a:buChar char=""/>
            </a:pPr>
            <a:r>
              <a:rPr lang="en-US" sz="1800" dirty="0">
                <a:solidFill>
                  <a:srgbClr val="000000"/>
                </a:solidFill>
                <a:effectLst/>
                <a:latin typeface="Open Sans"/>
                <a:ea typeface="Times New Roman" panose="02020603050405020304" pitchFamily="18" charset="0"/>
                <a:cs typeface="Helvetica" panose="020B0604020202020204" pitchFamily="34" charset="0"/>
              </a:rPr>
              <a:t>Seal and wipe all waste containers inside the ventilated cabinet before removing them from the cabinet.</a:t>
            </a:r>
            <a:endParaRPr lang="es-EC" sz="1800" dirty="0">
              <a:solidFill>
                <a:srgbClr val="000000"/>
              </a:solidFill>
              <a:effectLst/>
              <a:latin typeface="Helvetica" panose="020B0604020202020204" pitchFamily="34" charset="0"/>
              <a:ea typeface="MS Mincho" panose="02020609040205080304" pitchFamily="49" charset="-128"/>
              <a:cs typeface="Helvetica" panose="020B0604020202020204" pitchFamily="34" charset="0"/>
            </a:endParaRPr>
          </a:p>
          <a:p>
            <a:pPr marL="342900" lvl="0" indent="-342900" algn="just">
              <a:spcBef>
                <a:spcPts val="1200"/>
              </a:spcBef>
              <a:spcAft>
                <a:spcPts val="1200"/>
              </a:spcAft>
              <a:buFont typeface="Symbol" panose="05050102010706020507" pitchFamily="18" charset="2"/>
              <a:buChar char=""/>
            </a:pPr>
            <a:r>
              <a:rPr lang="en-US" sz="1800" dirty="0">
                <a:solidFill>
                  <a:srgbClr val="000000"/>
                </a:solidFill>
                <a:effectLst/>
                <a:latin typeface="Open Sans"/>
                <a:ea typeface="Times New Roman" panose="02020603050405020304" pitchFamily="18" charset="0"/>
                <a:cs typeface="Helvetica" panose="020B0604020202020204" pitchFamily="34" charset="0"/>
              </a:rPr>
              <a:t>Store and transport hazardous drugs in closed containers that minimize the risk of breakage.</a:t>
            </a:r>
            <a:endParaRPr lang="es-EC" sz="1800" dirty="0">
              <a:solidFill>
                <a:srgbClr val="000000"/>
              </a:solidFill>
              <a:effectLst/>
              <a:latin typeface="Helvetica" panose="020B0604020202020204" pitchFamily="34" charset="0"/>
              <a:ea typeface="MS Mincho" panose="02020609040205080304" pitchFamily="49" charset="-128"/>
              <a:cs typeface="Helvetica" panose="020B0604020202020204" pitchFamily="34" charset="0"/>
            </a:endParaRPr>
          </a:p>
          <a:p>
            <a:pPr marL="0" lvl="0" indent="0" algn="just">
              <a:spcAft>
                <a:spcPts val="1200"/>
              </a:spcAft>
              <a:buFont typeface="+mj-lt"/>
              <a:buNone/>
            </a:pPr>
            <a:r>
              <a:rPr lang="en-US" sz="1800" b="1" dirty="0">
                <a:effectLst/>
                <a:latin typeface="Open Sans"/>
                <a:ea typeface="Times New Roman" panose="02020603050405020304" pitchFamily="18" charset="0"/>
                <a:cs typeface="Times New Roman" panose="02020603050405020304" pitchFamily="18" charset="0"/>
              </a:rPr>
              <a:t>F.      Drug Administration</a:t>
            </a:r>
            <a:endParaRPr lang="es-EC" sz="1800" dirty="0">
              <a:effectLst/>
              <a:latin typeface="Cambria" panose="02040503050406030204" pitchFamily="18" charset="0"/>
              <a:ea typeface="MS Mincho" panose="02020609040205080304" pitchFamily="49" charset="-128"/>
              <a:cs typeface="Times New Roman" panose="02020603050405020304" pitchFamily="18" charset="0"/>
            </a:endParaRPr>
          </a:p>
          <a:p>
            <a:pPr marL="342900" lvl="0" indent="-342900" algn="just">
              <a:spcBef>
                <a:spcPts val="1200"/>
              </a:spcBef>
              <a:spcAft>
                <a:spcPts val="1200"/>
              </a:spcAft>
              <a:buFont typeface="Symbol" panose="05050102010706020507" pitchFamily="18" charset="2"/>
              <a:buChar char=""/>
            </a:pPr>
            <a:r>
              <a:rPr lang="en-US" sz="1800" dirty="0">
                <a:solidFill>
                  <a:srgbClr val="000000"/>
                </a:solidFill>
                <a:effectLst/>
                <a:latin typeface="Open Sans"/>
                <a:ea typeface="Times New Roman" panose="02020603050405020304" pitchFamily="18" charset="0"/>
                <a:cs typeface="Helvetica" panose="020B0604020202020204" pitchFamily="34" charset="0"/>
              </a:rPr>
              <a:t>Use dedicated cages, kennels or stalls with dedicated drains for animals undergoing treatment with hazardous drugs.</a:t>
            </a:r>
            <a:endParaRPr lang="es-EC" sz="1800" dirty="0">
              <a:solidFill>
                <a:srgbClr val="000000"/>
              </a:solidFill>
              <a:effectLst/>
              <a:latin typeface="Helvetica" panose="020B0604020202020204" pitchFamily="34" charset="0"/>
              <a:ea typeface="MS Mincho" panose="02020609040205080304" pitchFamily="49" charset="-128"/>
              <a:cs typeface="Helvetica" panose="020B0604020202020204" pitchFamily="34" charset="0"/>
            </a:endParaRPr>
          </a:p>
          <a:p>
            <a:pPr marL="342900" lvl="0" indent="-342900" algn="just">
              <a:spcBef>
                <a:spcPts val="1200"/>
              </a:spcBef>
              <a:spcAft>
                <a:spcPts val="1200"/>
              </a:spcAft>
              <a:buFont typeface="Symbol" panose="05050102010706020507" pitchFamily="18" charset="2"/>
              <a:buChar char=""/>
            </a:pPr>
            <a:r>
              <a:rPr lang="en-US" sz="1800" dirty="0">
                <a:solidFill>
                  <a:srgbClr val="000000"/>
                </a:solidFill>
                <a:effectLst/>
                <a:latin typeface="Open Sans"/>
                <a:ea typeface="Times New Roman" panose="02020603050405020304" pitchFamily="18" charset="0"/>
                <a:cs typeface="Helvetica" panose="020B0604020202020204" pitchFamily="34" charset="0"/>
              </a:rPr>
              <a:t>Use proper PPE and technique during administration.</a:t>
            </a:r>
            <a:endParaRPr lang="es-EC" sz="1800" dirty="0">
              <a:solidFill>
                <a:srgbClr val="000000"/>
              </a:solidFill>
              <a:effectLst/>
              <a:latin typeface="Helvetica" panose="020B0604020202020204" pitchFamily="34" charset="0"/>
              <a:ea typeface="MS Mincho" panose="02020609040205080304" pitchFamily="49" charset="-128"/>
              <a:cs typeface="Helvetica" panose="020B0604020202020204" pitchFamily="34" charset="0"/>
            </a:endParaRPr>
          </a:p>
          <a:p>
            <a:pPr marL="342900" lvl="0" indent="-342900" algn="just">
              <a:spcBef>
                <a:spcPts val="1200"/>
              </a:spcBef>
              <a:spcAft>
                <a:spcPts val="1200"/>
              </a:spcAft>
              <a:buFont typeface="Symbol" panose="05050102010706020507" pitchFamily="18" charset="2"/>
              <a:buChar char=""/>
            </a:pPr>
            <a:r>
              <a:rPr lang="en-US" sz="1800" dirty="0">
                <a:solidFill>
                  <a:srgbClr val="000000"/>
                </a:solidFill>
                <a:effectLst/>
                <a:latin typeface="Open Sans"/>
                <a:ea typeface="Times New Roman" panose="02020603050405020304" pitchFamily="18" charset="0"/>
                <a:cs typeface="Helvetica" panose="020B0604020202020204" pitchFamily="34" charset="0"/>
              </a:rPr>
              <a:t>Attach drug administration sets to the IV bag, and prime them before adding the drug to the bag. Prime tubing in the containment device or with non-toxic solution whenever possible.</a:t>
            </a:r>
            <a:endParaRPr lang="es-EC" sz="1800" dirty="0">
              <a:solidFill>
                <a:srgbClr val="000000"/>
              </a:solidFill>
              <a:effectLst/>
              <a:latin typeface="Helvetica" panose="020B0604020202020204" pitchFamily="34" charset="0"/>
              <a:ea typeface="MS Mincho" panose="02020609040205080304" pitchFamily="49" charset="-128"/>
              <a:cs typeface="Helvetica" panose="020B0604020202020204" pitchFamily="34" charset="0"/>
            </a:endParaRPr>
          </a:p>
          <a:p>
            <a:pPr marL="342900" lvl="0" indent="-342900" algn="just">
              <a:spcBef>
                <a:spcPts val="1200"/>
              </a:spcBef>
              <a:spcAft>
                <a:spcPts val="1200"/>
              </a:spcAft>
              <a:buFont typeface="Symbol" panose="05050102010706020507" pitchFamily="18" charset="2"/>
              <a:buChar char=""/>
            </a:pPr>
            <a:r>
              <a:rPr lang="en-US" sz="1800" dirty="0">
                <a:solidFill>
                  <a:srgbClr val="000000"/>
                </a:solidFill>
                <a:effectLst/>
                <a:latin typeface="Open Sans"/>
                <a:ea typeface="Times New Roman" panose="02020603050405020304" pitchFamily="18" charset="0"/>
                <a:cs typeface="Helvetica" panose="020B0604020202020204" pitchFamily="34" charset="0"/>
              </a:rPr>
              <a:t>Remove the IV bag and tubing intact, dispose of items directly in a chemotherapy waste container, and close the lid.</a:t>
            </a:r>
            <a:endParaRPr lang="es-EC" sz="1800" dirty="0">
              <a:solidFill>
                <a:srgbClr val="000000"/>
              </a:solidFill>
              <a:effectLst/>
              <a:latin typeface="Helvetica" panose="020B0604020202020204" pitchFamily="34" charset="0"/>
              <a:ea typeface="MS Mincho" panose="02020609040205080304" pitchFamily="49" charset="-128"/>
              <a:cs typeface="Helvetica" panose="020B0604020202020204" pitchFamily="34" charset="0"/>
            </a:endParaRPr>
          </a:p>
          <a:p>
            <a:pPr marL="342900" lvl="0" indent="-342900" algn="just">
              <a:spcBef>
                <a:spcPts val="1200"/>
              </a:spcBef>
              <a:spcAft>
                <a:spcPts val="1200"/>
              </a:spcAft>
              <a:buFont typeface="Symbol" panose="05050102010706020507" pitchFamily="18" charset="2"/>
              <a:buChar char=""/>
            </a:pPr>
            <a:r>
              <a:rPr lang="en-US" sz="1800" dirty="0">
                <a:solidFill>
                  <a:srgbClr val="000000"/>
                </a:solidFill>
                <a:effectLst/>
                <a:latin typeface="Open Sans"/>
                <a:ea typeface="Times New Roman" panose="02020603050405020304" pitchFamily="18" charset="0"/>
                <a:cs typeface="Helvetica" panose="020B0604020202020204" pitchFamily="34" charset="0"/>
              </a:rPr>
              <a:t>Remove outer gloves and gowns, and bag them for disposal in the chemotherapy waste container at the location where drug administration was performed.</a:t>
            </a:r>
            <a:endParaRPr lang="es-EC" sz="1800" dirty="0">
              <a:solidFill>
                <a:srgbClr val="000000"/>
              </a:solidFill>
              <a:effectLst/>
              <a:latin typeface="Helvetica" panose="020B0604020202020204" pitchFamily="34" charset="0"/>
              <a:ea typeface="MS Mincho" panose="02020609040205080304" pitchFamily="49" charset="-128"/>
              <a:cs typeface="Helvetica" panose="020B0604020202020204" pitchFamily="34" charset="0"/>
            </a:endParaRPr>
          </a:p>
          <a:p>
            <a:pPr marL="342900" lvl="0" indent="-342900" algn="just">
              <a:spcBef>
                <a:spcPts val="1200"/>
              </a:spcBef>
              <a:spcAft>
                <a:spcPts val="1200"/>
              </a:spcAft>
              <a:buFont typeface="Symbol" panose="05050102010706020507" pitchFamily="18" charset="2"/>
              <a:buChar char=""/>
            </a:pPr>
            <a:r>
              <a:rPr lang="en-US" sz="1800" dirty="0">
                <a:solidFill>
                  <a:srgbClr val="000000"/>
                </a:solidFill>
                <a:effectLst/>
                <a:latin typeface="Open Sans"/>
                <a:ea typeface="Times New Roman" panose="02020603050405020304" pitchFamily="18" charset="0"/>
                <a:cs typeface="Helvetica" panose="020B0604020202020204" pitchFamily="34" charset="0"/>
              </a:rPr>
              <a:t>Wash hands with soap and water after administering the drug.</a:t>
            </a:r>
            <a:endParaRPr lang="es-EC" sz="1800" dirty="0">
              <a:solidFill>
                <a:srgbClr val="000000"/>
              </a:solidFill>
              <a:effectLst/>
              <a:latin typeface="Helvetica" panose="020B0604020202020204" pitchFamily="34" charset="0"/>
              <a:ea typeface="MS Mincho" panose="02020609040205080304" pitchFamily="49" charset="-128"/>
              <a:cs typeface="Helvetica" panose="020B0604020202020204" pitchFamily="34" charset="0"/>
            </a:endParaRPr>
          </a:p>
          <a:p>
            <a:pPr marL="0" lvl="0" indent="0" algn="just">
              <a:spcAft>
                <a:spcPts val="1200"/>
              </a:spcAft>
              <a:buFont typeface="+mj-lt"/>
              <a:buNone/>
            </a:pPr>
            <a:r>
              <a:rPr lang="en-US" sz="1800" b="1" dirty="0">
                <a:effectLst/>
                <a:latin typeface="Open Sans"/>
                <a:ea typeface="Times New Roman" panose="02020603050405020304" pitchFamily="18" charset="0"/>
                <a:cs typeface="Times New Roman" panose="02020603050405020304" pitchFamily="18" charset="0"/>
              </a:rPr>
              <a:t>G.     Waste Cleaning and Disposal</a:t>
            </a:r>
            <a:endParaRPr lang="es-EC" sz="1800" dirty="0">
              <a:effectLst/>
              <a:latin typeface="Cambria" panose="02040503050406030204" pitchFamily="18" charset="0"/>
              <a:ea typeface="MS Mincho" panose="02020609040205080304" pitchFamily="49" charset="-128"/>
              <a:cs typeface="Times New Roman" panose="02020603050405020304" pitchFamily="18" charset="0"/>
            </a:endParaRPr>
          </a:p>
          <a:p>
            <a:pPr marL="342900" lvl="0" indent="-342900" algn="just">
              <a:spcBef>
                <a:spcPts val="1200"/>
              </a:spcBef>
              <a:spcAft>
                <a:spcPts val="1200"/>
              </a:spcAft>
              <a:buFont typeface="Symbol" panose="05050102010706020507" pitchFamily="18" charset="2"/>
              <a:buChar char=""/>
            </a:pPr>
            <a:r>
              <a:rPr lang="en-US" sz="1800" dirty="0">
                <a:solidFill>
                  <a:srgbClr val="000000"/>
                </a:solidFill>
                <a:effectLst/>
                <a:latin typeface="Open Sans"/>
                <a:ea typeface="Times New Roman" panose="02020603050405020304" pitchFamily="18" charset="0"/>
                <a:cs typeface="Helvetica" panose="020B0604020202020204" pitchFamily="34" charset="0"/>
              </a:rPr>
              <a:t>PPE should be worn during waste cleanup and disposal procedures, and footwear should not be worn outside the facility.</a:t>
            </a:r>
            <a:endParaRPr lang="es-EC" sz="1800" dirty="0">
              <a:solidFill>
                <a:srgbClr val="000000"/>
              </a:solidFill>
              <a:effectLst/>
              <a:latin typeface="Helvetica" panose="020B0604020202020204" pitchFamily="34" charset="0"/>
              <a:ea typeface="MS Mincho" panose="02020609040205080304" pitchFamily="49" charset="-128"/>
              <a:cs typeface="Helvetica" panose="020B0604020202020204" pitchFamily="34" charset="0"/>
            </a:endParaRPr>
          </a:p>
          <a:p>
            <a:pPr marL="342900" lvl="0" indent="-342900" algn="just">
              <a:spcBef>
                <a:spcPts val="1200"/>
              </a:spcBef>
              <a:spcAft>
                <a:spcPts val="1200"/>
              </a:spcAft>
              <a:buFont typeface="Symbol" panose="05050102010706020507" pitchFamily="18" charset="2"/>
              <a:buChar char=""/>
            </a:pPr>
            <a:r>
              <a:rPr lang="en-US" sz="1800" dirty="0">
                <a:solidFill>
                  <a:srgbClr val="000000"/>
                </a:solidFill>
                <a:effectLst/>
                <a:latin typeface="Open Sans"/>
                <a:ea typeface="Times New Roman" panose="02020603050405020304" pitchFamily="18" charset="0"/>
                <a:cs typeface="Helvetica" panose="020B0604020202020204" pitchFamily="34" charset="0"/>
              </a:rPr>
              <a:t>Dispose of all hazardous drug waste according to Federal, State, and local regulations (separately from regular waste).</a:t>
            </a:r>
            <a:endParaRPr lang="es-EC" sz="1800" dirty="0">
              <a:solidFill>
                <a:srgbClr val="000000"/>
              </a:solidFill>
              <a:effectLst/>
              <a:latin typeface="Helvetica" panose="020B0604020202020204" pitchFamily="34" charset="0"/>
              <a:ea typeface="MS Mincho" panose="02020609040205080304" pitchFamily="49" charset="-128"/>
              <a:cs typeface="Helvetica" panose="020B0604020202020204" pitchFamily="34" charset="0"/>
            </a:endParaRPr>
          </a:p>
          <a:p>
            <a:pPr marL="342900" lvl="0" indent="-342900" algn="just">
              <a:spcBef>
                <a:spcPts val="1200"/>
              </a:spcBef>
              <a:spcAft>
                <a:spcPts val="1200"/>
              </a:spcAft>
              <a:buFont typeface="Symbol" panose="05050102010706020507" pitchFamily="18" charset="2"/>
              <a:buChar char=""/>
            </a:pPr>
            <a:r>
              <a:rPr lang="en-US" sz="1800" dirty="0">
                <a:solidFill>
                  <a:srgbClr val="000000"/>
                </a:solidFill>
                <a:effectLst/>
                <a:latin typeface="Open Sans"/>
                <a:ea typeface="Times New Roman" panose="02020603050405020304" pitchFamily="18" charset="0"/>
                <a:cs typeface="Helvetica" panose="020B0604020202020204" pitchFamily="34" charset="0"/>
              </a:rPr>
              <a:t>Double-bag all chemotherapy waste including partially filled vials, undispensed products, unused IVs, needles and syringes, gloves, gowns, mats, and contaminated materials from spill cleanups or animal bodily fluids/waste.</a:t>
            </a:r>
            <a:endParaRPr lang="es-EC" sz="1800" dirty="0">
              <a:solidFill>
                <a:srgbClr val="000000"/>
              </a:solidFill>
              <a:effectLst/>
              <a:latin typeface="Helvetica" panose="020B0604020202020204" pitchFamily="34" charset="0"/>
              <a:ea typeface="MS Mincho" panose="02020609040205080304" pitchFamily="49" charset="-128"/>
              <a:cs typeface="Helvetica" panose="020B0604020202020204" pitchFamily="34" charset="0"/>
            </a:endParaRPr>
          </a:p>
          <a:p>
            <a:pPr marL="342900" lvl="0" indent="-342900" algn="just">
              <a:spcBef>
                <a:spcPts val="1200"/>
              </a:spcBef>
              <a:spcAft>
                <a:spcPts val="1200"/>
              </a:spcAft>
              <a:buFont typeface="Symbol" panose="05050102010706020507" pitchFamily="18" charset="2"/>
              <a:buChar char=""/>
            </a:pPr>
            <a:r>
              <a:rPr lang="en-US" sz="1800" dirty="0">
                <a:solidFill>
                  <a:srgbClr val="000000"/>
                </a:solidFill>
                <a:effectLst/>
                <a:latin typeface="Open Sans"/>
                <a:ea typeface="Times New Roman" panose="02020603050405020304" pitchFamily="18" charset="0"/>
                <a:cs typeface="Helvetica" panose="020B0604020202020204" pitchFamily="34" charset="0"/>
              </a:rPr>
              <a:t>Place materials with trace wastes (those that contain less than 3% by weight of the original quantity of hazardous drugs)—such as needles, empty vials and syringes, gloves, gowns, and tubing—in chemotherapy waste containers. Assure that such containers protect from sharps injuries. Do not use red sharps containers for drug disposal.</a:t>
            </a:r>
            <a:endParaRPr lang="es-EC" sz="1800" dirty="0">
              <a:solidFill>
                <a:srgbClr val="000000"/>
              </a:solidFill>
              <a:effectLst/>
              <a:latin typeface="Helvetica" panose="020B0604020202020204" pitchFamily="34" charset="0"/>
              <a:ea typeface="MS Mincho" panose="02020609040205080304" pitchFamily="49" charset="-128"/>
              <a:cs typeface="Helvetica" panose="020B0604020202020204" pitchFamily="34" charset="0"/>
            </a:endParaRPr>
          </a:p>
          <a:p>
            <a:pPr marL="342900" lvl="0" indent="-342900" algn="just">
              <a:spcBef>
                <a:spcPts val="1200"/>
              </a:spcBef>
              <a:spcAft>
                <a:spcPts val="1200"/>
              </a:spcAft>
              <a:buFont typeface="Symbol" panose="05050102010706020507" pitchFamily="18" charset="2"/>
              <a:buChar char=""/>
            </a:pPr>
            <a:r>
              <a:rPr lang="en-US" sz="1800" dirty="0">
                <a:solidFill>
                  <a:srgbClr val="000000"/>
                </a:solidFill>
                <a:effectLst/>
                <a:latin typeface="Open Sans"/>
                <a:ea typeface="Times New Roman" panose="02020603050405020304" pitchFamily="18" charset="0"/>
                <a:cs typeface="Helvetica" panose="020B0604020202020204" pitchFamily="34" charset="0"/>
              </a:rPr>
              <a:t>Dispose of P-listed arsenic trioxide and its containers and any bulk amounts of U-listed drugs in hazardous waste containers at an EPA/Resource Conservation and Recovery ACT (RCRA)- permitted incinerator. Consider disposing of other bulk hazardous drugs (expired or unused vials, ampoules, syringes, bags, and bottles of hazardous drugs or solutions of any other items with more than trace contamination) in a manner similar to that required for RCRA-defined hazardous wastes.</a:t>
            </a:r>
            <a:endParaRPr lang="es-EC" sz="1800" dirty="0">
              <a:solidFill>
                <a:srgbClr val="000000"/>
              </a:solidFill>
              <a:effectLst/>
              <a:latin typeface="Helvetica" panose="020B0604020202020204" pitchFamily="34" charset="0"/>
              <a:ea typeface="MS Mincho" panose="02020609040205080304" pitchFamily="49" charset="-128"/>
              <a:cs typeface="Helvetica" panose="020B0604020202020204" pitchFamily="34" charset="0"/>
            </a:endParaRPr>
          </a:p>
          <a:p>
            <a:pPr marL="342900" lvl="0" indent="-342900" algn="just">
              <a:spcBef>
                <a:spcPts val="1200"/>
              </a:spcBef>
              <a:spcAft>
                <a:spcPts val="1200"/>
              </a:spcAft>
              <a:buFont typeface="Symbol" panose="05050102010706020507" pitchFamily="18" charset="2"/>
              <a:buChar char=""/>
            </a:pPr>
            <a:r>
              <a:rPr lang="en-US" sz="1800" dirty="0">
                <a:solidFill>
                  <a:srgbClr val="000000"/>
                </a:solidFill>
                <a:effectLst/>
                <a:latin typeface="Open Sans"/>
                <a:ea typeface="Times New Roman" panose="02020603050405020304" pitchFamily="18" charset="0"/>
                <a:cs typeface="Helvetica" panose="020B0604020202020204" pitchFamily="34" charset="0"/>
              </a:rPr>
              <a:t>Avoid using sprayers or pressure washers to clean the cages, kennels or stalls of treated animals to minimize the aerosolization of hazardous wastes.</a:t>
            </a:r>
            <a:endParaRPr lang="es-EC" sz="1800" dirty="0">
              <a:solidFill>
                <a:srgbClr val="000000"/>
              </a:solidFill>
              <a:effectLst/>
              <a:latin typeface="Helvetica" panose="020B0604020202020204" pitchFamily="34" charset="0"/>
              <a:ea typeface="MS Mincho" panose="02020609040205080304" pitchFamily="49" charset="-128"/>
              <a:cs typeface="Helvetica" panose="020B0604020202020204" pitchFamily="34" charset="0"/>
            </a:endParaRPr>
          </a:p>
          <a:p>
            <a:pPr marL="342900" lvl="0" indent="-342900" algn="just">
              <a:spcBef>
                <a:spcPts val="1200"/>
              </a:spcBef>
              <a:spcAft>
                <a:spcPts val="1200"/>
              </a:spcAft>
              <a:buFont typeface="Symbol" panose="05050102010706020507" pitchFamily="18" charset="2"/>
              <a:buChar char=""/>
            </a:pPr>
            <a:r>
              <a:rPr lang="en-US" sz="1800" dirty="0">
                <a:solidFill>
                  <a:srgbClr val="000000"/>
                </a:solidFill>
                <a:effectLst/>
                <a:latin typeface="Open Sans"/>
                <a:ea typeface="Times New Roman" panose="02020603050405020304" pitchFamily="18" charset="0"/>
                <a:cs typeface="Helvetica" panose="020B0604020202020204" pitchFamily="34" charset="0"/>
              </a:rPr>
              <a:t>Clean the cages and kennels of treated animals with disposable towels if possible and use disposable towels to clean bodily waste from treated animals.</a:t>
            </a:r>
            <a:endParaRPr lang="es-EC" sz="1800" dirty="0">
              <a:solidFill>
                <a:srgbClr val="000000"/>
              </a:solidFill>
              <a:effectLst/>
              <a:latin typeface="Helvetica" panose="020B0604020202020204" pitchFamily="34" charset="0"/>
              <a:ea typeface="MS Mincho" panose="02020609040205080304" pitchFamily="49" charset="-128"/>
              <a:cs typeface="Helvetica" panose="020B0604020202020204" pitchFamily="34" charset="0"/>
            </a:endParaRPr>
          </a:p>
          <a:p>
            <a:pPr marL="0" lvl="0" indent="0" algn="just">
              <a:spcAft>
                <a:spcPts val="1200"/>
              </a:spcAft>
              <a:buFont typeface="+mj-lt"/>
              <a:buNone/>
            </a:pPr>
            <a:r>
              <a:rPr lang="en-US" sz="1800" b="1" dirty="0">
                <a:effectLst/>
                <a:latin typeface="Open Sans"/>
                <a:ea typeface="Times New Roman" panose="02020603050405020304" pitchFamily="18" charset="0"/>
                <a:cs typeface="Times New Roman" panose="02020603050405020304" pitchFamily="18" charset="0"/>
              </a:rPr>
              <a:t>H.     Spill Control</a:t>
            </a:r>
            <a:endParaRPr lang="es-EC" sz="1800" dirty="0">
              <a:effectLst/>
              <a:latin typeface="Cambria" panose="02040503050406030204" pitchFamily="18" charset="0"/>
              <a:ea typeface="MS Mincho" panose="02020609040205080304" pitchFamily="49" charset="-128"/>
              <a:cs typeface="Times New Roman" panose="02020603050405020304" pitchFamily="18" charset="0"/>
            </a:endParaRPr>
          </a:p>
          <a:p>
            <a:pPr marL="342900" lvl="0" indent="-342900" algn="just">
              <a:spcBef>
                <a:spcPts val="1200"/>
              </a:spcBef>
              <a:spcAft>
                <a:spcPts val="1200"/>
              </a:spcAft>
              <a:buFont typeface="Symbol" panose="05050102010706020507" pitchFamily="18" charset="2"/>
              <a:buChar char=""/>
            </a:pPr>
            <a:r>
              <a:rPr lang="en-US" sz="1800" dirty="0">
                <a:solidFill>
                  <a:srgbClr val="000000"/>
                </a:solidFill>
                <a:effectLst/>
                <a:latin typeface="Open Sans"/>
                <a:ea typeface="Times New Roman" panose="02020603050405020304" pitchFamily="18" charset="0"/>
                <a:cs typeface="Helvetica" panose="020B0604020202020204" pitchFamily="34" charset="0"/>
              </a:rPr>
              <a:t>Manage hazardous drug spills according to the established, written policies and procedures for each workplace.</a:t>
            </a:r>
            <a:endParaRPr lang="es-EC" sz="1800" dirty="0">
              <a:solidFill>
                <a:srgbClr val="000000"/>
              </a:solidFill>
              <a:effectLst/>
              <a:latin typeface="Helvetica" panose="020B0604020202020204" pitchFamily="34" charset="0"/>
              <a:ea typeface="MS Mincho" panose="02020609040205080304" pitchFamily="49" charset="-128"/>
              <a:cs typeface="Helvetica" panose="020B0604020202020204" pitchFamily="34" charset="0"/>
            </a:endParaRPr>
          </a:p>
          <a:p>
            <a:pPr marL="342900" lvl="0" indent="-342900" algn="just">
              <a:spcBef>
                <a:spcPts val="1200"/>
              </a:spcBef>
              <a:spcAft>
                <a:spcPts val="1200"/>
              </a:spcAft>
              <a:buFont typeface="Symbol" panose="05050102010706020507" pitchFamily="18" charset="2"/>
              <a:buChar char=""/>
            </a:pPr>
            <a:r>
              <a:rPr lang="en-US" sz="1800" dirty="0">
                <a:solidFill>
                  <a:srgbClr val="000000"/>
                </a:solidFill>
                <a:effectLst/>
                <a:latin typeface="Open Sans"/>
                <a:ea typeface="Times New Roman" panose="02020603050405020304" pitchFamily="18" charset="0"/>
                <a:cs typeface="Helvetica" panose="020B0604020202020204" pitchFamily="34" charset="0"/>
              </a:rPr>
              <a:t>Ensure that the written policies and procedures address PPE required for various spill sizes, the possible spreading of material, restricted access to hazardous drug spills, and signs to be posted.</a:t>
            </a:r>
            <a:endParaRPr lang="es-EC" sz="1800" dirty="0">
              <a:solidFill>
                <a:srgbClr val="000000"/>
              </a:solidFill>
              <a:effectLst/>
              <a:latin typeface="Helvetica" panose="020B0604020202020204" pitchFamily="34" charset="0"/>
              <a:ea typeface="MS Mincho" panose="02020609040205080304" pitchFamily="49" charset="-128"/>
              <a:cs typeface="Helvetica" panose="020B0604020202020204" pitchFamily="34" charset="0"/>
            </a:endParaRPr>
          </a:p>
          <a:p>
            <a:pPr marL="342900" lvl="0" indent="-342900" algn="just">
              <a:spcBef>
                <a:spcPts val="1200"/>
              </a:spcBef>
              <a:spcAft>
                <a:spcPts val="1200"/>
              </a:spcAft>
              <a:buFont typeface="Symbol" panose="05050102010706020507" pitchFamily="18" charset="2"/>
              <a:buChar char=""/>
            </a:pPr>
            <a:r>
              <a:rPr lang="en-US" sz="1800" dirty="0">
                <a:solidFill>
                  <a:srgbClr val="000000"/>
                </a:solidFill>
                <a:effectLst/>
                <a:latin typeface="Open Sans"/>
                <a:ea typeface="Times New Roman" panose="02020603050405020304" pitchFamily="18" charset="0"/>
                <a:cs typeface="Helvetica" panose="020B0604020202020204" pitchFamily="34" charset="0"/>
              </a:rPr>
              <a:t>Ensure that cleanup of a large spill is handled by workers who are trained in handling hazardous materials.</a:t>
            </a:r>
            <a:endParaRPr lang="es-EC" sz="1800" dirty="0">
              <a:solidFill>
                <a:srgbClr val="000000"/>
              </a:solidFill>
              <a:effectLst/>
              <a:latin typeface="Helvetica" panose="020B0604020202020204" pitchFamily="34" charset="0"/>
              <a:ea typeface="MS Mincho" panose="02020609040205080304" pitchFamily="49" charset="-128"/>
              <a:cs typeface="Helvetica" panose="020B0604020202020204" pitchFamily="34" charset="0"/>
            </a:endParaRPr>
          </a:p>
          <a:p>
            <a:pPr marL="342900" lvl="0" indent="-342900" algn="just">
              <a:spcBef>
                <a:spcPts val="1200"/>
              </a:spcBef>
              <a:spcAft>
                <a:spcPts val="1200"/>
              </a:spcAft>
              <a:buFont typeface="Symbol" panose="05050102010706020507" pitchFamily="18" charset="2"/>
              <a:buChar char=""/>
            </a:pPr>
            <a:r>
              <a:rPr lang="en-US" sz="1800" dirty="0">
                <a:solidFill>
                  <a:srgbClr val="000000"/>
                </a:solidFill>
                <a:effectLst/>
                <a:latin typeface="Open Sans"/>
                <a:ea typeface="Times New Roman" panose="02020603050405020304" pitchFamily="18" charset="0"/>
                <a:cs typeface="Helvetica" panose="020B0604020202020204" pitchFamily="34" charset="0"/>
              </a:rPr>
              <a:t>As required by OSHA, follow a complete respiratory protection program, including fit-testing, if you wear respirators such as those contained in some spill kits. Use NIOSH-certified respirators. Surgical masks do not provide adequate protection.</a:t>
            </a:r>
            <a:endParaRPr lang="es-EC" sz="1800" dirty="0">
              <a:solidFill>
                <a:srgbClr val="000000"/>
              </a:solidFill>
              <a:effectLst/>
              <a:latin typeface="Helvetica" panose="020B0604020202020204" pitchFamily="34" charset="0"/>
              <a:ea typeface="MS Mincho" panose="02020609040205080304" pitchFamily="49" charset="-128"/>
              <a:cs typeface="Helvetica" panose="020B0604020202020204" pitchFamily="34" charset="0"/>
            </a:endParaRPr>
          </a:p>
          <a:p>
            <a:pPr marL="342900" lvl="0" indent="-342900" algn="just">
              <a:spcBef>
                <a:spcPts val="1200"/>
              </a:spcBef>
              <a:spcAft>
                <a:spcPts val="1200"/>
              </a:spcAft>
              <a:buFont typeface="Symbol" panose="05050102010706020507" pitchFamily="18" charset="2"/>
              <a:buChar char=""/>
            </a:pPr>
            <a:r>
              <a:rPr lang="en-US" sz="1800" dirty="0">
                <a:solidFill>
                  <a:srgbClr val="000000"/>
                </a:solidFill>
                <a:effectLst/>
                <a:latin typeface="Open Sans"/>
                <a:ea typeface="Times New Roman" panose="02020603050405020304" pitchFamily="18" charset="0"/>
                <a:cs typeface="Helvetica" panose="020B0604020202020204" pitchFamily="34" charset="0"/>
              </a:rPr>
              <a:t>Dispose of all spill cleanup materials in a hazardous chemical waste container, in accordance with EPA/RCRA regulations regarding hazardous waste—not in a chemotherapy waste or biohazard container.</a:t>
            </a:r>
            <a:endParaRPr lang="es-EC" sz="1800" dirty="0">
              <a:solidFill>
                <a:srgbClr val="000000"/>
              </a:solidFill>
              <a:effectLst/>
              <a:latin typeface="Helvetica" panose="020B0604020202020204" pitchFamily="34" charset="0"/>
              <a:ea typeface="MS Mincho" panose="02020609040205080304" pitchFamily="49" charset="-128"/>
              <a:cs typeface="Helvetica" panose="020B0604020202020204" pitchFamily="34" charset="0"/>
            </a:endParaRPr>
          </a:p>
          <a:p>
            <a:pPr marL="0" lvl="0" indent="0" algn="just">
              <a:spcAft>
                <a:spcPts val="1200"/>
              </a:spcAft>
              <a:buFont typeface="+mj-lt"/>
              <a:buNone/>
            </a:pPr>
            <a:r>
              <a:rPr lang="en-US" sz="1800" b="1" dirty="0">
                <a:effectLst/>
                <a:latin typeface="Open Sans"/>
                <a:ea typeface="Times New Roman" panose="02020603050405020304" pitchFamily="18" charset="0"/>
                <a:cs typeface="Times New Roman" panose="02020603050405020304" pitchFamily="18" charset="0"/>
              </a:rPr>
              <a:t>I.       Medical Surveillance Program</a:t>
            </a:r>
            <a:endParaRPr lang="es-EC" sz="1800" dirty="0">
              <a:effectLst/>
              <a:latin typeface="Cambria" panose="02040503050406030204" pitchFamily="18" charset="0"/>
              <a:ea typeface="MS Mincho" panose="02020609040205080304" pitchFamily="49" charset="-128"/>
              <a:cs typeface="Times New Roman" panose="02020603050405020304" pitchFamily="18" charset="0"/>
            </a:endParaRPr>
          </a:p>
          <a:p>
            <a:pPr marL="342900" lvl="0" indent="-342900" algn="just">
              <a:spcBef>
                <a:spcPts val="1200"/>
              </a:spcBef>
              <a:spcAft>
                <a:spcPts val="1200"/>
              </a:spcAft>
              <a:buFont typeface="Symbol" panose="05050102010706020507" pitchFamily="18" charset="2"/>
              <a:buChar char=""/>
            </a:pPr>
            <a:r>
              <a:rPr lang="en-US" sz="1800" dirty="0">
                <a:solidFill>
                  <a:srgbClr val="000000"/>
                </a:solidFill>
                <a:effectLst/>
                <a:latin typeface="Open Sans"/>
                <a:ea typeface="Times New Roman" panose="02020603050405020304" pitchFamily="18" charset="0"/>
                <a:cs typeface="Helvetica" panose="020B0604020202020204" pitchFamily="34" charset="0"/>
              </a:rPr>
              <a:t>Conduct reproductive and general health questionnaires at the time of hire and periodically thereafter.</a:t>
            </a:r>
            <a:endParaRPr lang="es-EC" sz="1800" dirty="0">
              <a:solidFill>
                <a:srgbClr val="000000"/>
              </a:solidFill>
              <a:effectLst/>
              <a:latin typeface="Helvetica" panose="020B0604020202020204" pitchFamily="34" charset="0"/>
              <a:ea typeface="MS Mincho" panose="02020609040205080304" pitchFamily="49" charset="-128"/>
              <a:cs typeface="Helvetica" panose="020B0604020202020204" pitchFamily="34" charset="0"/>
            </a:endParaRPr>
          </a:p>
          <a:p>
            <a:pPr marL="342900" lvl="0" indent="-342900" algn="just">
              <a:spcBef>
                <a:spcPts val="1200"/>
              </a:spcBef>
              <a:spcAft>
                <a:spcPts val="1200"/>
              </a:spcAft>
              <a:buFont typeface="Symbol" panose="05050102010706020507" pitchFamily="18" charset="2"/>
              <a:buChar char=""/>
            </a:pPr>
            <a:r>
              <a:rPr lang="en-US" sz="1800" dirty="0">
                <a:solidFill>
                  <a:srgbClr val="000000"/>
                </a:solidFill>
                <a:effectLst/>
                <a:latin typeface="Open Sans"/>
                <a:ea typeface="Times New Roman" panose="02020603050405020304" pitchFamily="18" charset="0"/>
                <a:cs typeface="Helvetica" panose="020B0604020202020204" pitchFamily="34" charset="0"/>
              </a:rPr>
              <a:t>Conduct physical examination at the time of hire and then as needed for any worker whose health questionnaire or blood work indicates an abnormal finding. </a:t>
            </a:r>
            <a:endParaRPr lang="es-EC" sz="1800" dirty="0">
              <a:solidFill>
                <a:srgbClr val="000000"/>
              </a:solidFill>
              <a:effectLst/>
              <a:latin typeface="Helvetica" panose="020B0604020202020204" pitchFamily="34" charset="0"/>
              <a:ea typeface="MS Mincho" panose="02020609040205080304" pitchFamily="49" charset="-128"/>
              <a:cs typeface="Helvetica" panose="020B0604020202020204" pitchFamily="34" charset="0"/>
            </a:endParaRPr>
          </a:p>
          <a:p>
            <a:pPr marL="342900" lvl="0" indent="-342900" algn="just">
              <a:spcBef>
                <a:spcPts val="1200"/>
              </a:spcBef>
              <a:spcAft>
                <a:spcPts val="1200"/>
              </a:spcAft>
              <a:buFont typeface="Symbol" panose="05050102010706020507" pitchFamily="18" charset="2"/>
              <a:buChar char=""/>
            </a:pPr>
            <a:r>
              <a:rPr lang="en-US" sz="1800" dirty="0">
                <a:solidFill>
                  <a:srgbClr val="000000"/>
                </a:solidFill>
                <a:effectLst/>
                <a:latin typeface="Open Sans"/>
                <a:ea typeface="Times New Roman" panose="02020603050405020304" pitchFamily="18" charset="0"/>
                <a:cs typeface="Helvetica" panose="020B0604020202020204" pitchFamily="34" charset="0"/>
              </a:rPr>
              <a:t>Conduct </a:t>
            </a:r>
            <a:r>
              <a:rPr lang="en-US" sz="1800" dirty="0" err="1">
                <a:solidFill>
                  <a:srgbClr val="000000"/>
                </a:solidFill>
                <a:effectLst/>
                <a:latin typeface="Open Sans"/>
                <a:ea typeface="Times New Roman" panose="02020603050405020304" pitchFamily="18" charset="0"/>
                <a:cs typeface="Helvetica" panose="020B0604020202020204" pitchFamily="34" charset="0"/>
              </a:rPr>
              <a:t>followup</a:t>
            </a:r>
            <a:r>
              <a:rPr lang="en-US" sz="1800" dirty="0">
                <a:solidFill>
                  <a:srgbClr val="000000"/>
                </a:solidFill>
                <a:effectLst/>
                <a:latin typeface="Open Sans"/>
                <a:ea typeface="Times New Roman" panose="02020603050405020304" pitchFamily="18" charset="0"/>
                <a:cs typeface="Helvetica" panose="020B0604020202020204" pitchFamily="34" charset="0"/>
              </a:rPr>
              <a:t> for those workers who have shown health changes or have had a significant exposure (substantial skin contact, cleaning a large spill a broken bag, leaking IV line etc.).</a:t>
            </a:r>
            <a:endParaRPr lang="es-EC" sz="1800" dirty="0">
              <a:solidFill>
                <a:srgbClr val="000000"/>
              </a:solidFill>
              <a:effectLst/>
              <a:latin typeface="Helvetica" panose="020B0604020202020204" pitchFamily="34" charset="0"/>
              <a:ea typeface="MS Mincho" panose="02020609040205080304" pitchFamily="49" charset="-128"/>
              <a:cs typeface="Helvetica" panose="020B0604020202020204" pitchFamily="34" charset="0"/>
            </a:endParaRPr>
          </a:p>
          <a:p>
            <a:pPr rtl="0" fontAlgn="base"/>
            <a:endParaRPr lang="en-US" sz="12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BD9C3A12-1E0F-412B-B376-8089A55D946C}" type="slidenum">
              <a:rPr lang="uk-UA" smtClean="0"/>
              <a:t>6</a:t>
            </a:fld>
            <a:endParaRPr lang="uk-UA"/>
          </a:p>
        </p:txBody>
      </p:sp>
    </p:spTree>
    <p:extLst>
      <p:ext uri="{BB962C8B-B14F-4D97-AF65-F5344CB8AC3E}">
        <p14:creationId xmlns:p14="http://schemas.microsoft.com/office/powerpoint/2010/main" val="32009731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Final Word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000000"/>
                </a:solidFill>
                <a:effectLst/>
                <a:latin typeface="Open Sans"/>
                <a:ea typeface="Times New Roman" panose="02020603050405020304" pitchFamily="18" charset="0"/>
                <a:cs typeface="Times New Roman" panose="02020603050405020304" pitchFamily="18" charset="0"/>
              </a:rPr>
              <a:t>Whether you work in a human health setting or in a veterinary health center, the need to have safe and effective hygienic practices and protocols followed strictly is of utmost importance.</a:t>
            </a:r>
            <a:endParaRPr lang="es-EC" sz="1800" dirty="0">
              <a:solidFill>
                <a:srgbClr val="000000"/>
              </a:solidFill>
              <a:effectLst/>
              <a:latin typeface="Helvetica" panose="020B0604020202020204" pitchFamily="34" charset="0"/>
              <a:ea typeface="MS Mincho" panose="02020609040205080304" pitchFamily="49" charset="-128"/>
              <a:cs typeface="Helvetica" panose="020B0604020202020204" pitchFamily="34" charset="0"/>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D9C3A12-1E0F-412B-B376-8089A55D946C}" type="slidenum">
              <a:rPr lang="uk-UA" smtClean="0"/>
              <a:t>7</a:t>
            </a:fld>
            <a:endParaRPr lang="uk-UA"/>
          </a:p>
        </p:txBody>
      </p:sp>
    </p:spTree>
    <p:extLst>
      <p:ext uri="{BB962C8B-B14F-4D97-AF65-F5344CB8AC3E}">
        <p14:creationId xmlns:p14="http://schemas.microsoft.com/office/powerpoint/2010/main" val="23382565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37033639"/>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userDrawn="1">
  <p:cSld name="IMG-SLIDE OPT-7">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9144000" y="2400300"/>
            <a:ext cx="9144000" cy="5486400"/>
          </a:xfrm>
          <a:prstGeom prst="rect">
            <a:avLst/>
          </a:prstGeom>
        </p:spPr>
        <p:txBody>
          <a:bodyPr/>
          <a:lstStyle/>
          <a:p>
            <a:endParaRPr lang="uk-UA"/>
          </a:p>
        </p:txBody>
      </p:sp>
    </p:spTree>
    <p:extLst>
      <p:ext uri="{BB962C8B-B14F-4D97-AF65-F5344CB8AC3E}">
        <p14:creationId xmlns:p14="http://schemas.microsoft.com/office/powerpoint/2010/main" val="2703374509"/>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TEAM OPT-1">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1" name="Picture Placeholder 12"/>
          <p:cNvSpPr>
            <a:spLocks noGrp="1"/>
          </p:cNvSpPr>
          <p:nvPr>
            <p:ph type="pic" sz="quarter" idx="11"/>
          </p:nvPr>
        </p:nvSpPr>
        <p:spPr>
          <a:xfrm>
            <a:off x="2532888" y="2587752"/>
            <a:ext cx="2706624" cy="2706624"/>
          </a:xfrm>
          <a:prstGeom prst="ellipse">
            <a:avLst/>
          </a:prstGeom>
          <a:ln w="25400">
            <a:solidFill>
              <a:schemeClr val="accent1"/>
            </a:solidFill>
          </a:ln>
        </p:spPr>
        <p:txBody>
          <a:bodyPr/>
          <a:lstStyle>
            <a:lvl1pPr>
              <a:defRPr sz="2000"/>
            </a:lvl1pPr>
          </a:lstStyle>
          <a:p>
            <a:endParaRPr lang="uk-UA"/>
          </a:p>
        </p:txBody>
      </p:sp>
    </p:spTree>
    <p:extLst>
      <p:ext uri="{BB962C8B-B14F-4D97-AF65-F5344CB8AC3E}">
        <p14:creationId xmlns:p14="http://schemas.microsoft.com/office/powerpoint/2010/main" val="133029272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EAM OPT-2">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1" name="Picture Placeholder 12"/>
          <p:cNvSpPr>
            <a:spLocks noGrp="1"/>
          </p:cNvSpPr>
          <p:nvPr>
            <p:ph type="pic" sz="quarter" idx="11"/>
          </p:nvPr>
        </p:nvSpPr>
        <p:spPr>
          <a:xfrm>
            <a:off x="3502152" y="2587752"/>
            <a:ext cx="2706624" cy="2706624"/>
          </a:xfrm>
          <a:prstGeom prst="ellipse">
            <a:avLst/>
          </a:prstGeom>
          <a:ln w="25400">
            <a:solidFill>
              <a:schemeClr val="accent1"/>
            </a:solidFill>
          </a:ln>
        </p:spPr>
        <p:txBody>
          <a:bodyPr/>
          <a:lstStyle>
            <a:lvl1pPr>
              <a:defRPr sz="2000"/>
            </a:lvl1pPr>
          </a:lstStyle>
          <a:p>
            <a:endParaRPr lang="uk-UA"/>
          </a:p>
        </p:txBody>
      </p:sp>
    </p:spTree>
    <p:extLst>
      <p:ext uri="{BB962C8B-B14F-4D97-AF65-F5344CB8AC3E}">
        <p14:creationId xmlns:p14="http://schemas.microsoft.com/office/powerpoint/2010/main" val="330022214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EAM OPT-3">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1" name="Picture Placeholder 12"/>
          <p:cNvSpPr>
            <a:spLocks noGrp="1"/>
          </p:cNvSpPr>
          <p:nvPr>
            <p:ph type="pic" sz="quarter" idx="11"/>
          </p:nvPr>
        </p:nvSpPr>
        <p:spPr>
          <a:xfrm>
            <a:off x="6053328" y="2633472"/>
            <a:ext cx="2450592" cy="2450592"/>
          </a:xfrm>
          <a:prstGeom prst="ellipse">
            <a:avLst/>
          </a:prstGeom>
          <a:ln w="25400">
            <a:solidFill>
              <a:schemeClr val="accent1"/>
            </a:solidFill>
          </a:ln>
        </p:spPr>
        <p:txBody>
          <a:bodyPr/>
          <a:lstStyle>
            <a:lvl1pPr>
              <a:defRPr sz="2000"/>
            </a:lvl1pPr>
          </a:lstStyle>
          <a:p>
            <a:endParaRPr lang="uk-UA"/>
          </a:p>
        </p:txBody>
      </p:sp>
      <p:sp>
        <p:nvSpPr>
          <p:cNvPr id="10" name="Picture Placeholder 12"/>
          <p:cNvSpPr>
            <a:spLocks noGrp="1"/>
          </p:cNvSpPr>
          <p:nvPr>
            <p:ph type="pic" sz="quarter" idx="12"/>
          </p:nvPr>
        </p:nvSpPr>
        <p:spPr>
          <a:xfrm>
            <a:off x="9784080" y="2633472"/>
            <a:ext cx="2450592" cy="2450592"/>
          </a:xfrm>
          <a:prstGeom prst="ellipse">
            <a:avLst/>
          </a:prstGeom>
          <a:ln w="25400">
            <a:solidFill>
              <a:schemeClr val="accent1"/>
            </a:solidFill>
          </a:ln>
        </p:spPr>
        <p:txBody>
          <a:bodyPr/>
          <a:lstStyle>
            <a:lvl1pPr>
              <a:defRPr sz="2000"/>
            </a:lvl1pPr>
          </a:lstStyle>
          <a:p>
            <a:endParaRPr lang="uk-UA"/>
          </a:p>
        </p:txBody>
      </p:sp>
    </p:spTree>
    <p:extLst>
      <p:ext uri="{BB962C8B-B14F-4D97-AF65-F5344CB8AC3E}">
        <p14:creationId xmlns:p14="http://schemas.microsoft.com/office/powerpoint/2010/main" val="759233176"/>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EAM OPT-4">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1" name="Picture Placeholder 12"/>
          <p:cNvSpPr>
            <a:spLocks noGrp="1"/>
          </p:cNvSpPr>
          <p:nvPr>
            <p:ph type="pic" sz="quarter" idx="11"/>
          </p:nvPr>
        </p:nvSpPr>
        <p:spPr>
          <a:xfrm>
            <a:off x="3300984" y="2715768"/>
            <a:ext cx="2450592" cy="2450592"/>
          </a:xfrm>
          <a:prstGeom prst="ellipse">
            <a:avLst/>
          </a:prstGeom>
          <a:ln w="25400">
            <a:solidFill>
              <a:schemeClr val="accent1"/>
            </a:solidFill>
          </a:ln>
        </p:spPr>
        <p:txBody>
          <a:bodyPr/>
          <a:lstStyle>
            <a:lvl1pPr>
              <a:defRPr sz="2000"/>
            </a:lvl1pPr>
          </a:lstStyle>
          <a:p>
            <a:endParaRPr lang="uk-UA"/>
          </a:p>
        </p:txBody>
      </p:sp>
      <p:sp>
        <p:nvSpPr>
          <p:cNvPr id="10" name="Picture Placeholder 12"/>
          <p:cNvSpPr>
            <a:spLocks noGrp="1"/>
          </p:cNvSpPr>
          <p:nvPr>
            <p:ph type="pic" sz="quarter" idx="12"/>
          </p:nvPr>
        </p:nvSpPr>
        <p:spPr>
          <a:xfrm>
            <a:off x="7918704" y="2715768"/>
            <a:ext cx="2450592" cy="2450592"/>
          </a:xfrm>
          <a:prstGeom prst="ellipse">
            <a:avLst/>
          </a:prstGeom>
          <a:ln w="25400">
            <a:solidFill>
              <a:schemeClr val="accent1"/>
            </a:solidFill>
          </a:ln>
        </p:spPr>
        <p:txBody>
          <a:bodyPr/>
          <a:lstStyle>
            <a:lvl1pPr>
              <a:defRPr sz="2000"/>
            </a:lvl1pPr>
          </a:lstStyle>
          <a:p>
            <a:endParaRPr lang="uk-UA"/>
          </a:p>
        </p:txBody>
      </p:sp>
      <p:sp>
        <p:nvSpPr>
          <p:cNvPr id="12" name="Picture Placeholder 12"/>
          <p:cNvSpPr>
            <a:spLocks noGrp="1"/>
          </p:cNvSpPr>
          <p:nvPr>
            <p:ph type="pic" sz="quarter" idx="13"/>
          </p:nvPr>
        </p:nvSpPr>
        <p:spPr>
          <a:xfrm>
            <a:off x="12527280" y="2715768"/>
            <a:ext cx="2450592" cy="2450592"/>
          </a:xfrm>
          <a:prstGeom prst="ellipse">
            <a:avLst/>
          </a:prstGeom>
          <a:ln w="25400">
            <a:solidFill>
              <a:schemeClr val="accent1"/>
            </a:solidFill>
          </a:ln>
        </p:spPr>
        <p:txBody>
          <a:bodyPr/>
          <a:lstStyle>
            <a:lvl1pPr>
              <a:defRPr sz="2000"/>
            </a:lvl1pPr>
          </a:lstStyle>
          <a:p>
            <a:endParaRPr lang="uk-UA"/>
          </a:p>
        </p:txBody>
      </p:sp>
    </p:spTree>
    <p:extLst>
      <p:ext uri="{BB962C8B-B14F-4D97-AF65-F5344CB8AC3E}">
        <p14:creationId xmlns:p14="http://schemas.microsoft.com/office/powerpoint/2010/main" val="2052809695"/>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EAM OPT-5">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1" name="Picture Placeholder 12"/>
          <p:cNvSpPr>
            <a:spLocks noGrp="1"/>
          </p:cNvSpPr>
          <p:nvPr>
            <p:ph type="pic" sz="quarter" idx="11"/>
          </p:nvPr>
        </p:nvSpPr>
        <p:spPr>
          <a:xfrm>
            <a:off x="3337560" y="2935224"/>
            <a:ext cx="1591056" cy="1591056"/>
          </a:xfrm>
          <a:prstGeom prst="ellipse">
            <a:avLst/>
          </a:prstGeom>
          <a:ln w="25400">
            <a:solidFill>
              <a:schemeClr val="accent1"/>
            </a:solidFill>
          </a:ln>
        </p:spPr>
        <p:txBody>
          <a:bodyPr/>
          <a:lstStyle>
            <a:lvl1pPr>
              <a:defRPr sz="2000"/>
            </a:lvl1pPr>
          </a:lstStyle>
          <a:p>
            <a:endParaRPr lang="uk-UA"/>
          </a:p>
        </p:txBody>
      </p:sp>
      <p:sp>
        <p:nvSpPr>
          <p:cNvPr id="10" name="Picture Placeholder 12"/>
          <p:cNvSpPr>
            <a:spLocks noGrp="1"/>
          </p:cNvSpPr>
          <p:nvPr>
            <p:ph type="pic" sz="quarter" idx="12"/>
          </p:nvPr>
        </p:nvSpPr>
        <p:spPr>
          <a:xfrm>
            <a:off x="3337560" y="5980176"/>
            <a:ext cx="1591056" cy="1591056"/>
          </a:xfrm>
          <a:prstGeom prst="ellipse">
            <a:avLst/>
          </a:prstGeom>
          <a:ln w="25400">
            <a:solidFill>
              <a:schemeClr val="accent1"/>
            </a:solidFill>
          </a:ln>
        </p:spPr>
        <p:txBody>
          <a:bodyPr/>
          <a:lstStyle>
            <a:lvl1pPr>
              <a:defRPr sz="2000"/>
            </a:lvl1pPr>
          </a:lstStyle>
          <a:p>
            <a:endParaRPr lang="uk-UA"/>
          </a:p>
        </p:txBody>
      </p:sp>
      <p:sp>
        <p:nvSpPr>
          <p:cNvPr id="12" name="Picture Placeholder 12"/>
          <p:cNvSpPr>
            <a:spLocks noGrp="1"/>
          </p:cNvSpPr>
          <p:nvPr>
            <p:ph type="pic" sz="quarter" idx="13"/>
          </p:nvPr>
        </p:nvSpPr>
        <p:spPr>
          <a:xfrm>
            <a:off x="9811512" y="2935224"/>
            <a:ext cx="1591056" cy="1591056"/>
          </a:xfrm>
          <a:prstGeom prst="ellipse">
            <a:avLst/>
          </a:prstGeom>
          <a:ln w="25400">
            <a:solidFill>
              <a:schemeClr val="accent1"/>
            </a:solidFill>
          </a:ln>
        </p:spPr>
        <p:txBody>
          <a:bodyPr/>
          <a:lstStyle>
            <a:lvl1pPr>
              <a:defRPr sz="2000"/>
            </a:lvl1pPr>
          </a:lstStyle>
          <a:p>
            <a:endParaRPr lang="uk-UA"/>
          </a:p>
        </p:txBody>
      </p:sp>
      <p:sp>
        <p:nvSpPr>
          <p:cNvPr id="13" name="Picture Placeholder 12"/>
          <p:cNvSpPr>
            <a:spLocks noGrp="1"/>
          </p:cNvSpPr>
          <p:nvPr>
            <p:ph type="pic" sz="quarter" idx="14"/>
          </p:nvPr>
        </p:nvSpPr>
        <p:spPr>
          <a:xfrm>
            <a:off x="9811512" y="5981700"/>
            <a:ext cx="1591056" cy="1591056"/>
          </a:xfrm>
          <a:prstGeom prst="ellipse">
            <a:avLst/>
          </a:prstGeom>
          <a:ln w="25400">
            <a:solidFill>
              <a:schemeClr val="accent1"/>
            </a:solidFill>
          </a:ln>
        </p:spPr>
        <p:txBody>
          <a:bodyPr/>
          <a:lstStyle>
            <a:lvl1pPr>
              <a:defRPr sz="2000"/>
            </a:lvl1pPr>
          </a:lstStyle>
          <a:p>
            <a:endParaRPr lang="uk-UA"/>
          </a:p>
        </p:txBody>
      </p:sp>
    </p:spTree>
    <p:extLst>
      <p:ext uri="{BB962C8B-B14F-4D97-AF65-F5344CB8AC3E}">
        <p14:creationId xmlns:p14="http://schemas.microsoft.com/office/powerpoint/2010/main" val="3346357977"/>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TEAM OPT-6">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286000" y="2404872"/>
            <a:ext cx="1828800" cy="1828800"/>
          </a:xfrm>
          <a:prstGeom prst="rect">
            <a:avLst/>
          </a:prstGeom>
        </p:spPr>
        <p:txBody>
          <a:bodyPr/>
          <a:lstStyle>
            <a:lvl1pPr>
              <a:defRPr sz="2000"/>
            </a:lvl1pPr>
          </a:lstStyle>
          <a:p>
            <a:endParaRPr lang="uk-UA"/>
          </a:p>
        </p:txBody>
      </p:sp>
      <p:sp>
        <p:nvSpPr>
          <p:cNvPr id="10" name="Picture Placeholder 5"/>
          <p:cNvSpPr>
            <a:spLocks noGrp="1"/>
          </p:cNvSpPr>
          <p:nvPr>
            <p:ph type="pic" sz="quarter" idx="12"/>
          </p:nvPr>
        </p:nvSpPr>
        <p:spPr>
          <a:xfrm>
            <a:off x="2286000" y="4233672"/>
            <a:ext cx="1828800" cy="1828800"/>
          </a:xfrm>
          <a:prstGeom prst="rect">
            <a:avLst/>
          </a:prstGeom>
        </p:spPr>
        <p:txBody>
          <a:bodyPr/>
          <a:lstStyle>
            <a:lvl1pPr>
              <a:defRPr sz="2000"/>
            </a:lvl1pPr>
          </a:lstStyle>
          <a:p>
            <a:endParaRPr lang="uk-UA"/>
          </a:p>
        </p:txBody>
      </p:sp>
      <p:sp>
        <p:nvSpPr>
          <p:cNvPr id="11" name="Picture Placeholder 5"/>
          <p:cNvSpPr>
            <a:spLocks noGrp="1"/>
          </p:cNvSpPr>
          <p:nvPr>
            <p:ph type="pic" sz="quarter" idx="13"/>
          </p:nvPr>
        </p:nvSpPr>
        <p:spPr>
          <a:xfrm>
            <a:off x="2286000" y="6062472"/>
            <a:ext cx="1828800" cy="1828800"/>
          </a:xfrm>
          <a:prstGeom prst="rect">
            <a:avLst/>
          </a:prstGeom>
        </p:spPr>
        <p:txBody>
          <a:bodyPr/>
          <a:lstStyle>
            <a:lvl1pPr>
              <a:defRPr sz="2000"/>
            </a:lvl1pPr>
          </a:lstStyle>
          <a:p>
            <a:endParaRPr lang="uk-UA"/>
          </a:p>
        </p:txBody>
      </p:sp>
      <p:sp>
        <p:nvSpPr>
          <p:cNvPr id="12" name="Picture Placeholder 5"/>
          <p:cNvSpPr>
            <a:spLocks noGrp="1"/>
          </p:cNvSpPr>
          <p:nvPr>
            <p:ph type="pic" sz="quarter" idx="14"/>
          </p:nvPr>
        </p:nvSpPr>
        <p:spPr>
          <a:xfrm>
            <a:off x="4114800" y="2404872"/>
            <a:ext cx="1828800" cy="1828800"/>
          </a:xfrm>
          <a:prstGeom prst="rect">
            <a:avLst/>
          </a:prstGeom>
        </p:spPr>
        <p:txBody>
          <a:bodyPr/>
          <a:lstStyle>
            <a:lvl1pPr>
              <a:defRPr sz="2000"/>
            </a:lvl1pPr>
          </a:lstStyle>
          <a:p>
            <a:endParaRPr lang="uk-UA"/>
          </a:p>
        </p:txBody>
      </p:sp>
      <p:sp>
        <p:nvSpPr>
          <p:cNvPr id="14" name="Picture Placeholder 5"/>
          <p:cNvSpPr>
            <a:spLocks noGrp="1"/>
          </p:cNvSpPr>
          <p:nvPr>
            <p:ph type="pic" sz="quarter" idx="16"/>
          </p:nvPr>
        </p:nvSpPr>
        <p:spPr>
          <a:xfrm>
            <a:off x="4114800" y="6062472"/>
            <a:ext cx="1828800" cy="1828800"/>
          </a:xfrm>
          <a:prstGeom prst="rect">
            <a:avLst/>
          </a:prstGeom>
        </p:spPr>
        <p:txBody>
          <a:bodyPr/>
          <a:lstStyle>
            <a:lvl1pPr>
              <a:defRPr sz="2000"/>
            </a:lvl1pPr>
          </a:lstStyle>
          <a:p>
            <a:endParaRPr lang="uk-UA"/>
          </a:p>
        </p:txBody>
      </p:sp>
      <p:sp>
        <p:nvSpPr>
          <p:cNvPr id="15" name="Picture Placeholder 5"/>
          <p:cNvSpPr>
            <a:spLocks noGrp="1"/>
          </p:cNvSpPr>
          <p:nvPr>
            <p:ph type="pic" sz="quarter" idx="17"/>
          </p:nvPr>
        </p:nvSpPr>
        <p:spPr>
          <a:xfrm>
            <a:off x="5943600" y="2404872"/>
            <a:ext cx="1828800" cy="1828800"/>
          </a:xfrm>
          <a:prstGeom prst="rect">
            <a:avLst/>
          </a:prstGeom>
        </p:spPr>
        <p:txBody>
          <a:bodyPr/>
          <a:lstStyle>
            <a:lvl1pPr>
              <a:defRPr sz="2000"/>
            </a:lvl1pPr>
          </a:lstStyle>
          <a:p>
            <a:endParaRPr lang="uk-UA"/>
          </a:p>
        </p:txBody>
      </p:sp>
      <p:sp>
        <p:nvSpPr>
          <p:cNvPr id="16" name="Picture Placeholder 5"/>
          <p:cNvSpPr>
            <a:spLocks noGrp="1"/>
          </p:cNvSpPr>
          <p:nvPr>
            <p:ph type="pic" sz="quarter" idx="18"/>
          </p:nvPr>
        </p:nvSpPr>
        <p:spPr>
          <a:xfrm>
            <a:off x="5943600" y="4233672"/>
            <a:ext cx="1828800" cy="1828800"/>
          </a:xfrm>
          <a:prstGeom prst="rect">
            <a:avLst/>
          </a:prstGeom>
        </p:spPr>
        <p:txBody>
          <a:bodyPr/>
          <a:lstStyle>
            <a:lvl1pPr>
              <a:defRPr sz="2000"/>
            </a:lvl1pPr>
          </a:lstStyle>
          <a:p>
            <a:endParaRPr lang="uk-UA"/>
          </a:p>
        </p:txBody>
      </p:sp>
      <p:sp>
        <p:nvSpPr>
          <p:cNvPr id="17" name="Picture Placeholder 5"/>
          <p:cNvSpPr>
            <a:spLocks noGrp="1"/>
          </p:cNvSpPr>
          <p:nvPr>
            <p:ph type="pic" sz="quarter" idx="19"/>
          </p:nvPr>
        </p:nvSpPr>
        <p:spPr>
          <a:xfrm>
            <a:off x="5943600" y="6062472"/>
            <a:ext cx="1828800" cy="1828800"/>
          </a:xfrm>
          <a:prstGeom prst="rect">
            <a:avLst/>
          </a:prstGeom>
        </p:spPr>
        <p:txBody>
          <a:bodyPr/>
          <a:lstStyle>
            <a:lvl1pPr>
              <a:defRPr sz="2000"/>
            </a:lvl1pPr>
          </a:lstStyle>
          <a:p>
            <a:endParaRPr lang="uk-UA"/>
          </a:p>
        </p:txBody>
      </p:sp>
    </p:spTree>
    <p:extLst>
      <p:ext uri="{BB962C8B-B14F-4D97-AF65-F5344CB8AC3E}">
        <p14:creationId xmlns:p14="http://schemas.microsoft.com/office/powerpoint/2010/main" val="3897334360"/>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FULL BACKGROUND IMAGE">
    <p:spTree>
      <p:nvGrpSpPr>
        <p:cNvPr id="1" name=""/>
        <p:cNvGrpSpPr/>
        <p:nvPr/>
      </p:nvGrpSpPr>
      <p:grpSpPr>
        <a:xfrm>
          <a:off x="0" y="0"/>
          <a:ext cx="0" cy="0"/>
          <a:chOff x="0" y="0"/>
          <a:chExt cx="0" cy="0"/>
        </a:xfrm>
      </p:grpSpPr>
      <p:sp>
        <p:nvSpPr>
          <p:cNvPr id="2" name="Picture Placeholder 2"/>
          <p:cNvSpPr>
            <a:spLocks noGrp="1"/>
          </p:cNvSpPr>
          <p:nvPr>
            <p:ph type="pic" sz="quarter" idx="12"/>
          </p:nvPr>
        </p:nvSpPr>
        <p:spPr>
          <a:xfrm>
            <a:off x="0" y="0"/>
            <a:ext cx="18288000" cy="10287000"/>
          </a:xfrm>
          <a:prstGeom prst="rect">
            <a:avLst/>
          </a:prstGeom>
        </p:spPr>
        <p:txBody>
          <a:bodyPr/>
          <a:lstStyle/>
          <a:p>
            <a:endParaRPr lang="uk-UA"/>
          </a:p>
        </p:txBody>
      </p:sp>
    </p:spTree>
    <p:extLst>
      <p:ext uri="{BB962C8B-B14F-4D97-AF65-F5344CB8AC3E}">
        <p14:creationId xmlns:p14="http://schemas.microsoft.com/office/powerpoint/2010/main" val="413604017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IMG-SLIDE OPT-1">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0" y="0"/>
            <a:ext cx="9144000" cy="10287000"/>
          </a:xfrm>
          <a:prstGeom prst="rect">
            <a:avLst/>
          </a:prstGeom>
        </p:spPr>
        <p:txBody>
          <a:bodyPr/>
          <a:lstStyle/>
          <a:p>
            <a:endParaRPr lang="uk-UA"/>
          </a:p>
        </p:txBody>
      </p:sp>
    </p:spTree>
    <p:extLst>
      <p:ext uri="{BB962C8B-B14F-4D97-AF65-F5344CB8AC3E}">
        <p14:creationId xmlns:p14="http://schemas.microsoft.com/office/powerpoint/2010/main" val="351645375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IMG-SLIDE OPT-2">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9144000" y="0"/>
            <a:ext cx="9144000" cy="10287000"/>
          </a:xfrm>
          <a:prstGeom prst="rect">
            <a:avLst/>
          </a:prstGeom>
        </p:spPr>
        <p:txBody>
          <a:bodyPr/>
          <a:lstStyle/>
          <a:p>
            <a:endParaRPr lang="uk-UA"/>
          </a:p>
        </p:txBody>
      </p:sp>
    </p:spTree>
    <p:extLst>
      <p:ext uri="{BB962C8B-B14F-4D97-AF65-F5344CB8AC3E}">
        <p14:creationId xmlns:p14="http://schemas.microsoft.com/office/powerpoint/2010/main" val="13303318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DEFAULT SLIDE">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1696298120"/>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IMG-SLIDE OPT-3">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3" name="Picture Placeholder 12"/>
          <p:cNvSpPr>
            <a:spLocks noGrp="1"/>
          </p:cNvSpPr>
          <p:nvPr>
            <p:ph type="pic" sz="quarter" idx="11"/>
          </p:nvPr>
        </p:nvSpPr>
        <p:spPr>
          <a:xfrm>
            <a:off x="3273552" y="2779776"/>
            <a:ext cx="1444752" cy="1444752"/>
          </a:xfrm>
          <a:prstGeom prst="ellipse">
            <a:avLst/>
          </a:prstGeom>
          <a:ln w="25400">
            <a:solidFill>
              <a:schemeClr val="accent1"/>
            </a:solidFill>
          </a:ln>
        </p:spPr>
        <p:txBody>
          <a:bodyPr/>
          <a:lstStyle>
            <a:lvl1pPr>
              <a:defRPr sz="2000"/>
            </a:lvl1pPr>
          </a:lstStyle>
          <a:p>
            <a:endParaRPr lang="uk-UA"/>
          </a:p>
        </p:txBody>
      </p:sp>
      <p:sp>
        <p:nvSpPr>
          <p:cNvPr id="14" name="Picture Placeholder 12"/>
          <p:cNvSpPr>
            <a:spLocks noGrp="1"/>
          </p:cNvSpPr>
          <p:nvPr>
            <p:ph type="pic" sz="quarter" idx="12"/>
          </p:nvPr>
        </p:nvSpPr>
        <p:spPr>
          <a:xfrm>
            <a:off x="13780008" y="5779008"/>
            <a:ext cx="1444752" cy="1444752"/>
          </a:xfrm>
          <a:prstGeom prst="ellipse">
            <a:avLst/>
          </a:prstGeom>
          <a:ln w="25400">
            <a:solidFill>
              <a:schemeClr val="accent1"/>
            </a:solidFill>
          </a:ln>
        </p:spPr>
        <p:txBody>
          <a:bodyPr/>
          <a:lstStyle>
            <a:lvl1pPr>
              <a:defRPr sz="2000"/>
            </a:lvl1pPr>
          </a:lstStyle>
          <a:p>
            <a:endParaRPr lang="uk-UA"/>
          </a:p>
        </p:txBody>
      </p:sp>
    </p:spTree>
    <p:extLst>
      <p:ext uri="{BB962C8B-B14F-4D97-AF65-F5344CB8AC3E}">
        <p14:creationId xmlns:p14="http://schemas.microsoft.com/office/powerpoint/2010/main" val="162653937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IMG-SLIDE OPT-5">
    <p:spTree>
      <p:nvGrpSpPr>
        <p:cNvPr id="1" name=""/>
        <p:cNvGrpSpPr/>
        <p:nvPr/>
      </p:nvGrpSpPr>
      <p:grpSpPr>
        <a:xfrm>
          <a:off x="0" y="0"/>
          <a:ext cx="0" cy="0"/>
          <a:chOff x="0" y="0"/>
          <a:chExt cx="0" cy="0"/>
        </a:xfrm>
      </p:grpSpPr>
      <p:sp>
        <p:nvSpPr>
          <p:cNvPr id="11" name="Picture Placeholder 5"/>
          <p:cNvSpPr>
            <a:spLocks noGrp="1"/>
          </p:cNvSpPr>
          <p:nvPr>
            <p:ph type="pic" sz="quarter" idx="11"/>
          </p:nvPr>
        </p:nvSpPr>
        <p:spPr>
          <a:xfrm>
            <a:off x="7772400" y="2093976"/>
            <a:ext cx="2743200" cy="2743200"/>
          </a:xfrm>
          <a:prstGeom prst="ellipse">
            <a:avLst/>
          </a:prstGeom>
          <a:ln w="25400">
            <a:solidFill>
              <a:schemeClr val="accent1"/>
            </a:solidFill>
          </a:ln>
        </p:spPr>
        <p:txBody>
          <a:bodyPr/>
          <a:lstStyle>
            <a:lvl1pPr>
              <a:defRPr sz="2000"/>
            </a:lvl1pPr>
          </a:lstStyle>
          <a:p>
            <a:endParaRPr lang="uk-UA"/>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3894117972"/>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IMG-SLIDE OPT-4">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1499616" y="3346704"/>
            <a:ext cx="3593592" cy="3593592"/>
          </a:xfrm>
          <a:prstGeom prst="rect">
            <a:avLst/>
          </a:prstGeom>
        </p:spPr>
        <p:txBody>
          <a:bodyPr/>
          <a:lstStyle/>
          <a:p>
            <a:endParaRPr lang="uk-UA"/>
          </a:p>
        </p:txBody>
      </p:sp>
    </p:spTree>
    <p:extLst>
      <p:ext uri="{BB962C8B-B14F-4D97-AF65-F5344CB8AC3E}">
        <p14:creationId xmlns:p14="http://schemas.microsoft.com/office/powerpoint/2010/main" val="2532687376"/>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IMG-SLIDE OPT-6">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0" y="2400300"/>
            <a:ext cx="18288000" cy="5486400"/>
          </a:xfrm>
          <a:prstGeom prst="rect">
            <a:avLst/>
          </a:prstGeom>
        </p:spPr>
        <p:txBody>
          <a:bodyPr/>
          <a:lstStyle/>
          <a:p>
            <a:endParaRPr lang="uk-UA"/>
          </a:p>
        </p:txBody>
      </p:sp>
    </p:spTree>
    <p:extLst>
      <p:ext uri="{BB962C8B-B14F-4D97-AF65-F5344CB8AC3E}">
        <p14:creationId xmlns:p14="http://schemas.microsoft.com/office/powerpoint/2010/main" val="107913603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IMG-SLIDE OPT-7">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9144000" y="2400300"/>
            <a:ext cx="9144000" cy="5486400"/>
          </a:xfrm>
          <a:prstGeom prst="rect">
            <a:avLst/>
          </a:prstGeom>
        </p:spPr>
        <p:txBody>
          <a:bodyPr/>
          <a:lstStyle/>
          <a:p>
            <a:endParaRPr lang="uk-UA"/>
          </a:p>
        </p:txBody>
      </p:sp>
    </p:spTree>
    <p:extLst>
      <p:ext uri="{BB962C8B-B14F-4D97-AF65-F5344CB8AC3E}">
        <p14:creationId xmlns:p14="http://schemas.microsoft.com/office/powerpoint/2010/main" val="1891970580"/>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IMG-SLIDE OPT-8">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0" y="2400300"/>
            <a:ext cx="9144000" cy="5486400"/>
          </a:xfrm>
          <a:prstGeom prst="rect">
            <a:avLst/>
          </a:prstGeom>
        </p:spPr>
        <p:txBody>
          <a:bodyPr/>
          <a:lstStyle/>
          <a:p>
            <a:endParaRPr lang="uk-UA"/>
          </a:p>
        </p:txBody>
      </p:sp>
    </p:spTree>
    <p:extLst>
      <p:ext uri="{BB962C8B-B14F-4D97-AF65-F5344CB8AC3E}">
        <p14:creationId xmlns:p14="http://schemas.microsoft.com/office/powerpoint/2010/main" val="208934818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2_IMG-SLIDE 9">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9144000" y="0"/>
            <a:ext cx="9144000" cy="10287000"/>
          </a:xfrm>
          <a:prstGeom prst="rect">
            <a:avLst/>
          </a:prstGeom>
        </p:spPr>
        <p:txBody>
          <a:bodyPr/>
          <a:lstStyle/>
          <a:p>
            <a:endParaRPr lang="uk-UA"/>
          </a:p>
        </p:txBody>
      </p:sp>
      <p:cxnSp>
        <p:nvCxnSpPr>
          <p:cNvPr id="4" name="Straight Connector 3"/>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5"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383495092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IMG-SLIDE OPT-10">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0" y="0"/>
            <a:ext cx="9144000" cy="10287000"/>
          </a:xfrm>
          <a:prstGeom prst="rect">
            <a:avLst/>
          </a:prstGeom>
        </p:spPr>
        <p:txBody>
          <a:bodyPr/>
          <a:lstStyle/>
          <a:p>
            <a:endParaRPr lang="uk-UA"/>
          </a:p>
        </p:txBody>
      </p:sp>
      <p:cxnSp>
        <p:nvCxnSpPr>
          <p:cNvPr id="4" name="Straight Connector 3"/>
          <p:cNvCxnSpPr/>
          <p:nvPr userDrawn="1"/>
        </p:nvCxnSpPr>
        <p:spPr>
          <a:xfrm>
            <a:off x="98869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5" name="Title 7"/>
          <p:cNvSpPr>
            <a:spLocks noGrp="1"/>
          </p:cNvSpPr>
          <p:nvPr>
            <p:ph type="title" hasCustomPrompt="1"/>
          </p:nvPr>
        </p:nvSpPr>
        <p:spPr>
          <a:xfrm>
            <a:off x="100584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109969304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DEVICES OPT-1">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606040" y="3255264"/>
            <a:ext cx="2542032" cy="4526280"/>
          </a:xfrm>
          <a:prstGeom prst="rect">
            <a:avLst/>
          </a:prstGeom>
        </p:spPr>
        <p:txBody>
          <a:bodyPr/>
          <a:lstStyle/>
          <a:p>
            <a:endParaRPr lang="uk-UA"/>
          </a:p>
        </p:txBody>
      </p:sp>
    </p:spTree>
    <p:extLst>
      <p:ext uri="{BB962C8B-B14F-4D97-AF65-F5344CB8AC3E}">
        <p14:creationId xmlns:p14="http://schemas.microsoft.com/office/powerpoint/2010/main" val="320571165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DEVICES OPT-2">
    <p:spTree>
      <p:nvGrpSpPr>
        <p:cNvPr id="1" name=""/>
        <p:cNvGrpSpPr/>
        <p:nvPr/>
      </p:nvGrpSpPr>
      <p:grpSpPr>
        <a:xfrm>
          <a:off x="0" y="0"/>
          <a:ext cx="0" cy="0"/>
          <a:chOff x="0" y="0"/>
          <a:chExt cx="0" cy="0"/>
        </a:xfrm>
      </p:grpSpPr>
      <p:sp>
        <p:nvSpPr>
          <p:cNvPr id="12" name="Picture Placeholder 5"/>
          <p:cNvSpPr>
            <a:spLocks noGrp="1"/>
          </p:cNvSpPr>
          <p:nvPr>
            <p:ph type="pic" sz="quarter" idx="13"/>
          </p:nvPr>
        </p:nvSpPr>
        <p:spPr>
          <a:xfrm>
            <a:off x="5138928" y="3648456"/>
            <a:ext cx="2075688" cy="3758184"/>
          </a:xfrm>
          <a:prstGeom prst="rect">
            <a:avLst/>
          </a:prstGeom>
        </p:spPr>
        <p:txBody>
          <a:bodyPr/>
          <a:lstStyle/>
          <a:p>
            <a:endParaRPr lang="uk-UA"/>
          </a:p>
        </p:txBody>
      </p:sp>
      <p:sp>
        <p:nvSpPr>
          <p:cNvPr id="10" name="Picture Placeholder 5"/>
          <p:cNvSpPr>
            <a:spLocks noGrp="1"/>
          </p:cNvSpPr>
          <p:nvPr>
            <p:ph type="pic" sz="quarter" idx="12"/>
          </p:nvPr>
        </p:nvSpPr>
        <p:spPr>
          <a:xfrm>
            <a:off x="1563624" y="3648456"/>
            <a:ext cx="2075688" cy="3758184"/>
          </a:xfrm>
          <a:prstGeom prst="rect">
            <a:avLst/>
          </a:prstGeom>
        </p:spPr>
        <p:txBody>
          <a:bodyPr/>
          <a:lstStyle/>
          <a:p>
            <a:endParaRPr lang="uk-UA"/>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3163824" y="3355848"/>
            <a:ext cx="2423160" cy="4315968"/>
          </a:xfrm>
          <a:prstGeom prst="rect">
            <a:avLst/>
          </a:prstGeom>
        </p:spPr>
        <p:txBody>
          <a:bodyPr/>
          <a:lstStyle/>
          <a:p>
            <a:endParaRPr lang="uk-UA"/>
          </a:p>
        </p:txBody>
      </p:sp>
    </p:spTree>
    <p:extLst>
      <p:ext uri="{BB962C8B-B14F-4D97-AF65-F5344CB8AC3E}">
        <p14:creationId xmlns:p14="http://schemas.microsoft.com/office/powerpoint/2010/main" val="2813172478"/>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and LOGO">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252094298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DEVICES OPT-3">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606040" y="2999232"/>
            <a:ext cx="3730752" cy="4983480"/>
          </a:xfrm>
          <a:prstGeom prst="rect">
            <a:avLst/>
          </a:prstGeom>
        </p:spPr>
        <p:txBody>
          <a:bodyPr/>
          <a:lstStyle/>
          <a:p>
            <a:endParaRPr lang="uk-UA"/>
          </a:p>
        </p:txBody>
      </p:sp>
    </p:spTree>
    <p:extLst>
      <p:ext uri="{BB962C8B-B14F-4D97-AF65-F5344CB8AC3E}">
        <p14:creationId xmlns:p14="http://schemas.microsoft.com/office/powerpoint/2010/main" val="4188229608"/>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DEVICES OPT-4">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651760" y="2990088"/>
            <a:ext cx="6400800" cy="3941064"/>
          </a:xfrm>
          <a:prstGeom prst="rect">
            <a:avLst/>
          </a:prstGeom>
        </p:spPr>
        <p:txBody>
          <a:bodyPr/>
          <a:lstStyle/>
          <a:p>
            <a:endParaRPr lang="uk-UA"/>
          </a:p>
        </p:txBody>
      </p:sp>
    </p:spTree>
    <p:extLst>
      <p:ext uri="{BB962C8B-B14F-4D97-AF65-F5344CB8AC3E}">
        <p14:creationId xmlns:p14="http://schemas.microsoft.com/office/powerpoint/2010/main" val="426477975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DEVICES OPT-5">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3438144" y="3054096"/>
            <a:ext cx="5276088" cy="3255264"/>
          </a:xfrm>
          <a:prstGeom prst="rect">
            <a:avLst/>
          </a:prstGeom>
        </p:spPr>
        <p:txBody>
          <a:bodyPr/>
          <a:lstStyle/>
          <a:p>
            <a:endParaRPr lang="uk-UA"/>
          </a:p>
        </p:txBody>
      </p:sp>
    </p:spTree>
    <p:extLst>
      <p:ext uri="{BB962C8B-B14F-4D97-AF65-F5344CB8AC3E}">
        <p14:creationId xmlns:p14="http://schemas.microsoft.com/office/powerpoint/2010/main" val="2647077449"/>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DEVICES OPT-6">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121408" y="2953512"/>
            <a:ext cx="6519672" cy="3730752"/>
          </a:xfrm>
          <a:prstGeom prst="rect">
            <a:avLst/>
          </a:prstGeom>
        </p:spPr>
        <p:txBody>
          <a:bodyPr/>
          <a:lstStyle/>
          <a:p>
            <a:endParaRPr lang="uk-UA"/>
          </a:p>
        </p:txBody>
      </p:sp>
    </p:spTree>
    <p:extLst>
      <p:ext uri="{BB962C8B-B14F-4D97-AF65-F5344CB8AC3E}">
        <p14:creationId xmlns:p14="http://schemas.microsoft.com/office/powerpoint/2010/main" val="1662576866"/>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DEVICES OPT-7">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002536" y="2788920"/>
            <a:ext cx="7178040" cy="4105656"/>
          </a:xfrm>
          <a:prstGeom prst="rect">
            <a:avLst/>
          </a:prstGeom>
        </p:spPr>
        <p:txBody>
          <a:bodyPr/>
          <a:lstStyle/>
          <a:p>
            <a:endParaRPr lang="uk-UA"/>
          </a:p>
        </p:txBody>
      </p:sp>
    </p:spTree>
    <p:extLst>
      <p:ext uri="{BB962C8B-B14F-4D97-AF65-F5344CB8AC3E}">
        <p14:creationId xmlns:p14="http://schemas.microsoft.com/office/powerpoint/2010/main" val="226213430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DEVICES OPT-8">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2"/>
          <p:cNvSpPr>
            <a:spLocks noGrp="1"/>
          </p:cNvSpPr>
          <p:nvPr>
            <p:ph type="pic" sz="quarter" idx="12"/>
          </p:nvPr>
        </p:nvSpPr>
        <p:spPr>
          <a:xfrm>
            <a:off x="5961888" y="2441448"/>
            <a:ext cx="5705856" cy="3246120"/>
          </a:xfrm>
          <a:prstGeom prst="rect">
            <a:avLst/>
          </a:prstGeom>
        </p:spPr>
        <p:txBody>
          <a:bodyPr/>
          <a:lstStyle>
            <a:lvl1pPr>
              <a:defRPr sz="2000"/>
            </a:lvl1pPr>
          </a:lstStyle>
          <a:p>
            <a:endParaRPr lang="uk-UA"/>
          </a:p>
        </p:txBody>
      </p:sp>
      <p:sp>
        <p:nvSpPr>
          <p:cNvPr id="11" name="Picture Placeholder 2"/>
          <p:cNvSpPr>
            <a:spLocks noGrp="1"/>
          </p:cNvSpPr>
          <p:nvPr>
            <p:ph type="pic" sz="quarter" idx="13"/>
          </p:nvPr>
        </p:nvSpPr>
        <p:spPr>
          <a:xfrm>
            <a:off x="3657600" y="5753100"/>
            <a:ext cx="685800" cy="1216152"/>
          </a:xfrm>
          <a:prstGeom prst="rect">
            <a:avLst/>
          </a:prstGeom>
        </p:spPr>
        <p:txBody>
          <a:bodyPr/>
          <a:lstStyle>
            <a:lvl1pPr>
              <a:defRPr sz="1200"/>
            </a:lvl1pPr>
          </a:lstStyle>
          <a:p>
            <a:endParaRPr lang="uk-UA"/>
          </a:p>
        </p:txBody>
      </p:sp>
      <p:sp>
        <p:nvSpPr>
          <p:cNvPr id="12" name="Picture Placeholder 2"/>
          <p:cNvSpPr>
            <a:spLocks noGrp="1"/>
          </p:cNvSpPr>
          <p:nvPr>
            <p:ph type="pic" sz="quarter" idx="14"/>
          </p:nvPr>
        </p:nvSpPr>
        <p:spPr>
          <a:xfrm>
            <a:off x="4690872" y="4754880"/>
            <a:ext cx="1645920" cy="2176272"/>
          </a:xfrm>
          <a:prstGeom prst="rect">
            <a:avLst/>
          </a:prstGeom>
        </p:spPr>
        <p:txBody>
          <a:bodyPr/>
          <a:lstStyle>
            <a:lvl1pPr>
              <a:defRPr sz="1200"/>
            </a:lvl1pPr>
          </a:lstStyle>
          <a:p>
            <a:endParaRPr lang="uk-UA"/>
          </a:p>
        </p:txBody>
      </p:sp>
      <p:sp>
        <p:nvSpPr>
          <p:cNvPr id="13" name="Picture Placeholder 2"/>
          <p:cNvSpPr>
            <a:spLocks noGrp="1"/>
          </p:cNvSpPr>
          <p:nvPr>
            <p:ph type="pic" sz="quarter" idx="15"/>
          </p:nvPr>
        </p:nvSpPr>
        <p:spPr>
          <a:xfrm>
            <a:off x="11055096" y="4334256"/>
            <a:ext cx="3886200" cy="2404872"/>
          </a:xfrm>
          <a:prstGeom prst="rect">
            <a:avLst/>
          </a:prstGeom>
        </p:spPr>
        <p:txBody>
          <a:bodyPr/>
          <a:lstStyle>
            <a:lvl1pPr>
              <a:defRPr sz="1200"/>
            </a:lvl1pPr>
          </a:lstStyle>
          <a:p>
            <a:endParaRPr lang="uk-UA"/>
          </a:p>
        </p:txBody>
      </p:sp>
    </p:spTree>
    <p:extLst>
      <p:ext uri="{BB962C8B-B14F-4D97-AF65-F5344CB8AC3E}">
        <p14:creationId xmlns:p14="http://schemas.microsoft.com/office/powerpoint/2010/main" val="2009179937"/>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DEVICES OPT-9">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807208" y="3200400"/>
            <a:ext cx="3886200" cy="3886200"/>
          </a:xfrm>
          <a:prstGeom prst="rect">
            <a:avLst/>
          </a:prstGeom>
          <a:effectLst>
            <a:outerShdw blurRad="292100" dist="38100" dir="5400000" algn="t" rotWithShape="0">
              <a:schemeClr val="accent1">
                <a:alpha val="67000"/>
              </a:schemeClr>
            </a:outerShdw>
          </a:effectLst>
        </p:spPr>
        <p:txBody>
          <a:bodyPr/>
          <a:lstStyle/>
          <a:p>
            <a:endParaRPr lang="uk-UA"/>
          </a:p>
        </p:txBody>
      </p:sp>
    </p:spTree>
    <p:extLst>
      <p:ext uri="{BB962C8B-B14F-4D97-AF65-F5344CB8AC3E}">
        <p14:creationId xmlns:p14="http://schemas.microsoft.com/office/powerpoint/2010/main" val="1337995374"/>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DEVICES OPT-11">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5"/>
          <p:cNvSpPr>
            <a:spLocks noGrp="1"/>
          </p:cNvSpPr>
          <p:nvPr>
            <p:ph type="pic" sz="quarter" idx="11"/>
          </p:nvPr>
        </p:nvSpPr>
        <p:spPr>
          <a:xfrm>
            <a:off x="1929384" y="3218688"/>
            <a:ext cx="2423160" cy="4315968"/>
          </a:xfrm>
          <a:prstGeom prst="rect">
            <a:avLst/>
          </a:prstGeom>
        </p:spPr>
        <p:txBody>
          <a:bodyPr/>
          <a:lstStyle/>
          <a:p>
            <a:endParaRPr lang="uk-UA"/>
          </a:p>
        </p:txBody>
      </p:sp>
    </p:spTree>
    <p:extLst>
      <p:ext uri="{BB962C8B-B14F-4D97-AF65-F5344CB8AC3E}">
        <p14:creationId xmlns:p14="http://schemas.microsoft.com/office/powerpoint/2010/main" val="271615018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DEVICES OPT-12">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5"/>
          <p:cNvSpPr>
            <a:spLocks noGrp="1"/>
          </p:cNvSpPr>
          <p:nvPr>
            <p:ph type="pic" sz="quarter" idx="11"/>
          </p:nvPr>
        </p:nvSpPr>
        <p:spPr>
          <a:xfrm>
            <a:off x="1901952" y="3584448"/>
            <a:ext cx="2194560" cy="3886200"/>
          </a:xfrm>
          <a:prstGeom prst="rect">
            <a:avLst/>
          </a:prstGeom>
        </p:spPr>
        <p:txBody>
          <a:bodyPr/>
          <a:lstStyle/>
          <a:p>
            <a:endParaRPr lang="uk-UA"/>
          </a:p>
        </p:txBody>
      </p:sp>
      <p:sp>
        <p:nvSpPr>
          <p:cNvPr id="11" name="Picture Placeholder 5"/>
          <p:cNvSpPr>
            <a:spLocks noGrp="1"/>
          </p:cNvSpPr>
          <p:nvPr>
            <p:ph type="pic" sz="quarter" idx="12"/>
          </p:nvPr>
        </p:nvSpPr>
        <p:spPr>
          <a:xfrm>
            <a:off x="5468112" y="3584448"/>
            <a:ext cx="2194560" cy="3886200"/>
          </a:xfrm>
          <a:prstGeom prst="rect">
            <a:avLst/>
          </a:prstGeom>
        </p:spPr>
        <p:txBody>
          <a:bodyPr/>
          <a:lstStyle/>
          <a:p>
            <a:endParaRPr lang="uk-UA"/>
          </a:p>
        </p:txBody>
      </p:sp>
      <p:sp>
        <p:nvSpPr>
          <p:cNvPr id="12" name="Picture Placeholder 5"/>
          <p:cNvSpPr>
            <a:spLocks noGrp="1"/>
          </p:cNvSpPr>
          <p:nvPr>
            <p:ph type="pic" sz="quarter" idx="13"/>
          </p:nvPr>
        </p:nvSpPr>
        <p:spPr>
          <a:xfrm>
            <a:off x="3520440" y="3264408"/>
            <a:ext cx="2542032" cy="4526280"/>
          </a:xfrm>
          <a:prstGeom prst="rect">
            <a:avLst/>
          </a:prstGeom>
        </p:spPr>
        <p:txBody>
          <a:bodyPr/>
          <a:lstStyle/>
          <a:p>
            <a:endParaRPr lang="uk-UA"/>
          </a:p>
        </p:txBody>
      </p:sp>
    </p:spTree>
    <p:extLst>
      <p:ext uri="{BB962C8B-B14F-4D97-AF65-F5344CB8AC3E}">
        <p14:creationId xmlns:p14="http://schemas.microsoft.com/office/powerpoint/2010/main" val="3725685958"/>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DEVICES OPT-13">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5"/>
          <p:cNvSpPr>
            <a:spLocks noGrp="1"/>
          </p:cNvSpPr>
          <p:nvPr>
            <p:ph type="pic" sz="quarter" idx="11"/>
          </p:nvPr>
        </p:nvSpPr>
        <p:spPr>
          <a:xfrm>
            <a:off x="2624328" y="2990088"/>
            <a:ext cx="3730752" cy="4983480"/>
          </a:xfrm>
          <a:prstGeom prst="rect">
            <a:avLst/>
          </a:prstGeom>
        </p:spPr>
        <p:txBody>
          <a:bodyPr/>
          <a:lstStyle/>
          <a:p>
            <a:endParaRPr lang="uk-UA"/>
          </a:p>
        </p:txBody>
      </p:sp>
    </p:spTree>
    <p:extLst>
      <p:ext uri="{BB962C8B-B14F-4D97-AF65-F5344CB8AC3E}">
        <p14:creationId xmlns:p14="http://schemas.microsoft.com/office/powerpoint/2010/main" val="38155746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DARK TOP SLIDE">
    <p:spTree>
      <p:nvGrpSpPr>
        <p:cNvPr id="1" name=""/>
        <p:cNvGrpSpPr/>
        <p:nvPr/>
      </p:nvGrpSpPr>
      <p:grpSpPr>
        <a:xfrm>
          <a:off x="0" y="0"/>
          <a:ext cx="0" cy="0"/>
          <a:chOff x="0" y="0"/>
          <a:chExt cx="0" cy="0"/>
        </a:xfrm>
      </p:grpSpPr>
      <p:sp>
        <p:nvSpPr>
          <p:cNvPr id="3" name="Rectangle 2"/>
          <p:cNvSpPr/>
          <p:nvPr userDrawn="1"/>
        </p:nvSpPr>
        <p:spPr>
          <a:xfrm>
            <a:off x="0" y="0"/>
            <a:ext cx="18288000" cy="5143500"/>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388352149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DEVICES OPT-14">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p:nvPr>
        </p:nvSpPr>
        <p:spPr>
          <a:xfrm>
            <a:off x="876300" y="571411"/>
            <a:ext cx="5448300" cy="715581"/>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endParaRPr lang="uk-UA"/>
          </a:p>
        </p:txBody>
      </p:sp>
      <p:sp>
        <p:nvSpPr>
          <p:cNvPr id="10" name="Picture Placeholder 2"/>
          <p:cNvSpPr>
            <a:spLocks noGrp="1"/>
          </p:cNvSpPr>
          <p:nvPr>
            <p:ph type="pic" sz="quarter" idx="12"/>
          </p:nvPr>
        </p:nvSpPr>
        <p:spPr>
          <a:xfrm>
            <a:off x="5905500" y="2628900"/>
            <a:ext cx="6477000" cy="3962400"/>
          </a:xfrm>
          <a:prstGeom prst="rect">
            <a:avLst/>
          </a:prstGeom>
        </p:spPr>
        <p:txBody>
          <a:bodyPr/>
          <a:lstStyle>
            <a:lvl1pPr>
              <a:defRPr sz="2000"/>
            </a:lvl1pPr>
          </a:lstStyle>
          <a:p>
            <a:endParaRPr lang="uk-UA"/>
          </a:p>
        </p:txBody>
      </p:sp>
    </p:spTree>
    <p:extLst>
      <p:ext uri="{BB962C8B-B14F-4D97-AF65-F5344CB8AC3E}">
        <p14:creationId xmlns:p14="http://schemas.microsoft.com/office/powerpoint/2010/main" val="158286810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DEVICES OPT-15">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p:nvPr>
        </p:nvSpPr>
        <p:spPr>
          <a:xfrm>
            <a:off x="876300" y="571411"/>
            <a:ext cx="5448300" cy="715581"/>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endParaRPr lang="uk-UA"/>
          </a:p>
        </p:txBody>
      </p:sp>
      <p:sp>
        <p:nvSpPr>
          <p:cNvPr id="10" name="Picture Placeholder 2"/>
          <p:cNvSpPr>
            <a:spLocks noGrp="1"/>
          </p:cNvSpPr>
          <p:nvPr>
            <p:ph type="pic" sz="quarter" idx="12"/>
          </p:nvPr>
        </p:nvSpPr>
        <p:spPr>
          <a:xfrm>
            <a:off x="1655064" y="2788920"/>
            <a:ext cx="6967728" cy="3986784"/>
          </a:xfrm>
          <a:prstGeom prst="rect">
            <a:avLst/>
          </a:prstGeom>
        </p:spPr>
        <p:txBody>
          <a:bodyPr/>
          <a:lstStyle>
            <a:lvl1pPr>
              <a:defRPr sz="2000"/>
            </a:lvl1pPr>
          </a:lstStyle>
          <a:p>
            <a:endParaRPr lang="uk-UA"/>
          </a:p>
        </p:txBody>
      </p:sp>
    </p:spTree>
    <p:extLst>
      <p:ext uri="{BB962C8B-B14F-4D97-AF65-F5344CB8AC3E}">
        <p14:creationId xmlns:p14="http://schemas.microsoft.com/office/powerpoint/2010/main" val="1573097952"/>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DEVICES OPT-16">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9"/>
          <p:cNvSpPr>
            <a:spLocks noGrp="1"/>
          </p:cNvSpPr>
          <p:nvPr>
            <p:ph type="pic" sz="quarter" idx="11"/>
          </p:nvPr>
        </p:nvSpPr>
        <p:spPr>
          <a:xfrm>
            <a:off x="4846320" y="3200400"/>
            <a:ext cx="8622792" cy="4846320"/>
          </a:xfrm>
          <a:prstGeom prst="rect">
            <a:avLst/>
          </a:prstGeom>
        </p:spPr>
        <p:txBody>
          <a:bodyPr/>
          <a:lstStyle/>
          <a:p>
            <a:endParaRPr lang="uk-UA"/>
          </a:p>
        </p:txBody>
      </p:sp>
    </p:spTree>
    <p:extLst>
      <p:ext uri="{BB962C8B-B14F-4D97-AF65-F5344CB8AC3E}">
        <p14:creationId xmlns:p14="http://schemas.microsoft.com/office/powerpoint/2010/main" val="153085764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PORTFOLIO OPT-1">
    <p:spTree>
      <p:nvGrpSpPr>
        <p:cNvPr id="1" name=""/>
        <p:cNvGrpSpPr/>
        <p:nvPr/>
      </p:nvGrpSpPr>
      <p:grpSpPr>
        <a:xfrm>
          <a:off x="0" y="0"/>
          <a:ext cx="0" cy="0"/>
          <a:chOff x="0" y="0"/>
          <a:chExt cx="0" cy="0"/>
        </a:xfrm>
      </p:grpSpPr>
      <p:sp>
        <p:nvSpPr>
          <p:cNvPr id="6" name="Picture Placeholder 5"/>
          <p:cNvSpPr>
            <a:spLocks noGrp="1"/>
          </p:cNvSpPr>
          <p:nvPr>
            <p:ph type="pic" sz="quarter" idx="11"/>
          </p:nvPr>
        </p:nvSpPr>
        <p:spPr>
          <a:xfrm>
            <a:off x="987552" y="2478024"/>
            <a:ext cx="9052560" cy="5998464"/>
          </a:xfrm>
          <a:prstGeom prst="rect">
            <a:avLst/>
          </a:prstGeom>
          <a:effectLst>
            <a:outerShdw blurRad="127000" dist="38100" dir="5400000" algn="t" rotWithShape="0">
              <a:prstClr val="black">
                <a:alpha val="67000"/>
              </a:prstClr>
            </a:outerShdw>
          </a:effectLst>
        </p:spPr>
        <p:txBody>
          <a:bodyPr/>
          <a:lstStyle>
            <a:lvl1pPr>
              <a:defRPr sz="2000"/>
            </a:lvl1pPr>
          </a:lstStyle>
          <a:p>
            <a:endParaRPr lang="uk-UA"/>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343734019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PORTFOLIO OPT-2">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2"/>
          <p:cNvSpPr>
            <a:spLocks noGrp="1"/>
          </p:cNvSpPr>
          <p:nvPr>
            <p:ph type="pic" sz="quarter" idx="12"/>
          </p:nvPr>
        </p:nvSpPr>
        <p:spPr>
          <a:xfrm>
            <a:off x="1371600" y="2400300"/>
            <a:ext cx="7315200" cy="5486400"/>
          </a:xfrm>
          <a:prstGeom prst="rect">
            <a:avLst/>
          </a:prstGeom>
          <a:effectLst>
            <a:outerShdw blurRad="127000" dist="38100" dir="5400000" algn="t" rotWithShape="0">
              <a:prstClr val="black">
                <a:alpha val="67000"/>
              </a:prstClr>
            </a:outerShdw>
          </a:effectLst>
        </p:spPr>
        <p:txBody>
          <a:bodyPr/>
          <a:lstStyle>
            <a:lvl1pPr>
              <a:defRPr sz="2000"/>
            </a:lvl1pPr>
          </a:lstStyle>
          <a:p>
            <a:endParaRPr lang="uk-UA"/>
          </a:p>
        </p:txBody>
      </p:sp>
      <p:sp>
        <p:nvSpPr>
          <p:cNvPr id="11" name="Picture Placeholder 2"/>
          <p:cNvSpPr>
            <a:spLocks noGrp="1"/>
          </p:cNvSpPr>
          <p:nvPr>
            <p:ph type="pic" sz="quarter" idx="13"/>
          </p:nvPr>
        </p:nvSpPr>
        <p:spPr>
          <a:xfrm>
            <a:off x="9601200" y="2400300"/>
            <a:ext cx="7315200" cy="5486400"/>
          </a:xfrm>
          <a:prstGeom prst="rect">
            <a:avLst/>
          </a:prstGeom>
          <a:effectLst>
            <a:outerShdw blurRad="127000" dist="38100" dir="5400000" algn="t" rotWithShape="0">
              <a:prstClr val="black">
                <a:alpha val="67000"/>
              </a:prstClr>
            </a:outerShdw>
          </a:effectLst>
        </p:spPr>
        <p:txBody>
          <a:bodyPr/>
          <a:lstStyle>
            <a:lvl1pPr>
              <a:defRPr sz="2000"/>
            </a:lvl1pPr>
          </a:lstStyle>
          <a:p>
            <a:endParaRPr lang="uk-UA"/>
          </a:p>
        </p:txBody>
      </p:sp>
    </p:spTree>
    <p:extLst>
      <p:ext uri="{BB962C8B-B14F-4D97-AF65-F5344CB8AC3E}">
        <p14:creationId xmlns:p14="http://schemas.microsoft.com/office/powerpoint/2010/main" val="347234858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PORTFOLIO OPT-3">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2"/>
          <p:cNvSpPr>
            <a:spLocks noGrp="1"/>
          </p:cNvSpPr>
          <p:nvPr>
            <p:ph type="pic" sz="quarter" idx="12"/>
          </p:nvPr>
        </p:nvSpPr>
        <p:spPr>
          <a:xfrm>
            <a:off x="1257300" y="2752623"/>
            <a:ext cx="5029200" cy="2743200"/>
          </a:xfrm>
          <a:prstGeom prst="rect">
            <a:avLst/>
          </a:prstGeom>
          <a:effectLst>
            <a:outerShdw blurRad="88900" dist="38100" dir="5400000" algn="t" rotWithShape="0">
              <a:prstClr val="black">
                <a:alpha val="67000"/>
              </a:prstClr>
            </a:outerShdw>
          </a:effectLst>
        </p:spPr>
        <p:txBody>
          <a:bodyPr/>
          <a:lstStyle>
            <a:lvl1pPr>
              <a:defRPr sz="2000"/>
            </a:lvl1pPr>
          </a:lstStyle>
          <a:p>
            <a:endParaRPr lang="uk-UA"/>
          </a:p>
        </p:txBody>
      </p:sp>
      <p:sp>
        <p:nvSpPr>
          <p:cNvPr id="11" name="Picture Placeholder 2"/>
          <p:cNvSpPr>
            <a:spLocks noGrp="1"/>
          </p:cNvSpPr>
          <p:nvPr>
            <p:ph type="pic" sz="quarter" idx="13"/>
          </p:nvPr>
        </p:nvSpPr>
        <p:spPr>
          <a:xfrm>
            <a:off x="12001500" y="2752623"/>
            <a:ext cx="5029200" cy="2743200"/>
          </a:xfrm>
          <a:prstGeom prst="rect">
            <a:avLst/>
          </a:prstGeom>
          <a:effectLst>
            <a:outerShdw blurRad="88900" dist="38100" dir="5400000" algn="t" rotWithShape="0">
              <a:prstClr val="black">
                <a:alpha val="67000"/>
              </a:prstClr>
            </a:outerShdw>
          </a:effectLst>
        </p:spPr>
        <p:txBody>
          <a:bodyPr/>
          <a:lstStyle>
            <a:lvl1pPr>
              <a:defRPr sz="2000"/>
            </a:lvl1pPr>
          </a:lstStyle>
          <a:p>
            <a:endParaRPr lang="uk-UA"/>
          </a:p>
        </p:txBody>
      </p:sp>
      <p:sp>
        <p:nvSpPr>
          <p:cNvPr id="12" name="Picture Placeholder 2"/>
          <p:cNvSpPr>
            <a:spLocks noGrp="1"/>
          </p:cNvSpPr>
          <p:nvPr>
            <p:ph type="pic" sz="quarter" idx="14"/>
          </p:nvPr>
        </p:nvSpPr>
        <p:spPr>
          <a:xfrm>
            <a:off x="6629400" y="2752623"/>
            <a:ext cx="5029200" cy="2743200"/>
          </a:xfrm>
          <a:prstGeom prst="rect">
            <a:avLst/>
          </a:prstGeom>
          <a:effectLst>
            <a:outerShdw blurRad="88900" dist="38100" dir="5400000" algn="t" rotWithShape="0">
              <a:prstClr val="black">
                <a:alpha val="67000"/>
              </a:prstClr>
            </a:outerShdw>
          </a:effectLst>
        </p:spPr>
        <p:txBody>
          <a:bodyPr/>
          <a:lstStyle>
            <a:lvl1pPr>
              <a:defRPr sz="2000"/>
            </a:lvl1pPr>
          </a:lstStyle>
          <a:p>
            <a:endParaRPr lang="uk-UA"/>
          </a:p>
        </p:txBody>
      </p:sp>
    </p:spTree>
    <p:extLst>
      <p:ext uri="{BB962C8B-B14F-4D97-AF65-F5344CB8AC3E}">
        <p14:creationId xmlns:p14="http://schemas.microsoft.com/office/powerpoint/2010/main" val="1916747259"/>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PORTFOLIO OPT-4">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3" name="Picture Placeholder 2"/>
          <p:cNvSpPr>
            <a:spLocks noGrp="1"/>
          </p:cNvSpPr>
          <p:nvPr>
            <p:ph type="pic" sz="quarter" idx="12"/>
          </p:nvPr>
        </p:nvSpPr>
        <p:spPr>
          <a:xfrm>
            <a:off x="1257300" y="2400300"/>
            <a:ext cx="5029200" cy="5029200"/>
          </a:xfrm>
          <a:prstGeom prst="rect">
            <a:avLst/>
          </a:prstGeom>
          <a:effectLst>
            <a:outerShdw blurRad="127000" dist="38100" dir="5400000" algn="t" rotWithShape="0">
              <a:prstClr val="black">
                <a:alpha val="67000"/>
              </a:prstClr>
            </a:outerShdw>
          </a:effectLst>
        </p:spPr>
        <p:txBody>
          <a:bodyPr/>
          <a:lstStyle>
            <a:lvl1pPr>
              <a:defRPr sz="2000"/>
            </a:lvl1pPr>
          </a:lstStyle>
          <a:p>
            <a:endParaRPr lang="uk-UA"/>
          </a:p>
        </p:txBody>
      </p:sp>
      <p:sp>
        <p:nvSpPr>
          <p:cNvPr id="14" name="Picture Placeholder 2"/>
          <p:cNvSpPr>
            <a:spLocks noGrp="1"/>
          </p:cNvSpPr>
          <p:nvPr>
            <p:ph type="pic" sz="quarter" idx="13"/>
          </p:nvPr>
        </p:nvSpPr>
        <p:spPr>
          <a:xfrm>
            <a:off x="12001500" y="2400300"/>
            <a:ext cx="5029200" cy="5029200"/>
          </a:xfrm>
          <a:prstGeom prst="rect">
            <a:avLst/>
          </a:prstGeom>
          <a:effectLst>
            <a:outerShdw blurRad="127000" dist="38100" dir="5400000" algn="t" rotWithShape="0">
              <a:prstClr val="black">
                <a:alpha val="67000"/>
              </a:prstClr>
            </a:outerShdw>
          </a:effectLst>
        </p:spPr>
        <p:txBody>
          <a:bodyPr/>
          <a:lstStyle>
            <a:lvl1pPr>
              <a:defRPr sz="2000"/>
            </a:lvl1pPr>
          </a:lstStyle>
          <a:p>
            <a:endParaRPr lang="uk-UA"/>
          </a:p>
        </p:txBody>
      </p:sp>
      <p:sp>
        <p:nvSpPr>
          <p:cNvPr id="15" name="Picture Placeholder 2"/>
          <p:cNvSpPr>
            <a:spLocks noGrp="1"/>
          </p:cNvSpPr>
          <p:nvPr>
            <p:ph type="pic" sz="quarter" idx="14"/>
          </p:nvPr>
        </p:nvSpPr>
        <p:spPr>
          <a:xfrm>
            <a:off x="6629400" y="2400300"/>
            <a:ext cx="5029200" cy="5029200"/>
          </a:xfrm>
          <a:prstGeom prst="rect">
            <a:avLst/>
          </a:prstGeom>
          <a:effectLst>
            <a:outerShdw blurRad="127000" dist="38100" dir="5400000" algn="t" rotWithShape="0">
              <a:prstClr val="black">
                <a:alpha val="67000"/>
              </a:prstClr>
            </a:outerShdw>
          </a:effectLst>
        </p:spPr>
        <p:txBody>
          <a:bodyPr/>
          <a:lstStyle>
            <a:lvl1pPr>
              <a:defRPr sz="2000"/>
            </a:lvl1pPr>
          </a:lstStyle>
          <a:p>
            <a:endParaRPr lang="uk-UA"/>
          </a:p>
        </p:txBody>
      </p:sp>
    </p:spTree>
    <p:extLst>
      <p:ext uri="{BB962C8B-B14F-4D97-AF65-F5344CB8AC3E}">
        <p14:creationId xmlns:p14="http://schemas.microsoft.com/office/powerpoint/2010/main" val="1400998396"/>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PORTFOLIO OPT-5">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286000" y="2404872"/>
            <a:ext cx="1828800" cy="1828800"/>
          </a:xfrm>
          <a:prstGeom prst="rect">
            <a:avLst/>
          </a:prstGeom>
        </p:spPr>
        <p:txBody>
          <a:bodyPr/>
          <a:lstStyle>
            <a:lvl1pPr>
              <a:defRPr sz="2000"/>
            </a:lvl1pPr>
          </a:lstStyle>
          <a:p>
            <a:endParaRPr lang="uk-UA"/>
          </a:p>
        </p:txBody>
      </p:sp>
      <p:sp>
        <p:nvSpPr>
          <p:cNvPr id="10" name="Picture Placeholder 5"/>
          <p:cNvSpPr>
            <a:spLocks noGrp="1"/>
          </p:cNvSpPr>
          <p:nvPr>
            <p:ph type="pic" sz="quarter" idx="12"/>
          </p:nvPr>
        </p:nvSpPr>
        <p:spPr>
          <a:xfrm>
            <a:off x="2286000" y="4233672"/>
            <a:ext cx="1828800" cy="1828800"/>
          </a:xfrm>
          <a:prstGeom prst="rect">
            <a:avLst/>
          </a:prstGeom>
        </p:spPr>
        <p:txBody>
          <a:bodyPr/>
          <a:lstStyle>
            <a:lvl1pPr>
              <a:defRPr sz="2000"/>
            </a:lvl1pPr>
          </a:lstStyle>
          <a:p>
            <a:endParaRPr lang="uk-UA"/>
          </a:p>
        </p:txBody>
      </p:sp>
      <p:sp>
        <p:nvSpPr>
          <p:cNvPr id="11" name="Picture Placeholder 5"/>
          <p:cNvSpPr>
            <a:spLocks noGrp="1"/>
          </p:cNvSpPr>
          <p:nvPr>
            <p:ph type="pic" sz="quarter" idx="13"/>
          </p:nvPr>
        </p:nvSpPr>
        <p:spPr>
          <a:xfrm>
            <a:off x="2286000" y="6062472"/>
            <a:ext cx="1828800" cy="1828800"/>
          </a:xfrm>
          <a:prstGeom prst="rect">
            <a:avLst/>
          </a:prstGeom>
        </p:spPr>
        <p:txBody>
          <a:bodyPr/>
          <a:lstStyle>
            <a:lvl1pPr>
              <a:defRPr sz="2000"/>
            </a:lvl1pPr>
          </a:lstStyle>
          <a:p>
            <a:endParaRPr lang="uk-UA"/>
          </a:p>
        </p:txBody>
      </p:sp>
      <p:sp>
        <p:nvSpPr>
          <p:cNvPr id="12" name="Picture Placeholder 5"/>
          <p:cNvSpPr>
            <a:spLocks noGrp="1"/>
          </p:cNvSpPr>
          <p:nvPr>
            <p:ph type="pic" sz="quarter" idx="14"/>
          </p:nvPr>
        </p:nvSpPr>
        <p:spPr>
          <a:xfrm>
            <a:off x="4114800" y="2404872"/>
            <a:ext cx="1828800" cy="1828800"/>
          </a:xfrm>
          <a:prstGeom prst="rect">
            <a:avLst/>
          </a:prstGeom>
        </p:spPr>
        <p:txBody>
          <a:bodyPr/>
          <a:lstStyle>
            <a:lvl1pPr>
              <a:defRPr sz="2000"/>
            </a:lvl1pPr>
          </a:lstStyle>
          <a:p>
            <a:endParaRPr lang="uk-UA"/>
          </a:p>
        </p:txBody>
      </p:sp>
      <p:sp>
        <p:nvSpPr>
          <p:cNvPr id="14" name="Picture Placeholder 5"/>
          <p:cNvSpPr>
            <a:spLocks noGrp="1"/>
          </p:cNvSpPr>
          <p:nvPr>
            <p:ph type="pic" sz="quarter" idx="16"/>
          </p:nvPr>
        </p:nvSpPr>
        <p:spPr>
          <a:xfrm>
            <a:off x="4114800" y="6062472"/>
            <a:ext cx="1828800" cy="1828800"/>
          </a:xfrm>
          <a:prstGeom prst="rect">
            <a:avLst/>
          </a:prstGeom>
        </p:spPr>
        <p:txBody>
          <a:bodyPr/>
          <a:lstStyle>
            <a:lvl1pPr>
              <a:defRPr sz="2000"/>
            </a:lvl1pPr>
          </a:lstStyle>
          <a:p>
            <a:endParaRPr lang="uk-UA"/>
          </a:p>
        </p:txBody>
      </p:sp>
      <p:sp>
        <p:nvSpPr>
          <p:cNvPr id="15" name="Picture Placeholder 5"/>
          <p:cNvSpPr>
            <a:spLocks noGrp="1"/>
          </p:cNvSpPr>
          <p:nvPr>
            <p:ph type="pic" sz="quarter" idx="17"/>
          </p:nvPr>
        </p:nvSpPr>
        <p:spPr>
          <a:xfrm>
            <a:off x="5943600" y="2404872"/>
            <a:ext cx="1828800" cy="1828800"/>
          </a:xfrm>
          <a:prstGeom prst="rect">
            <a:avLst/>
          </a:prstGeom>
        </p:spPr>
        <p:txBody>
          <a:bodyPr/>
          <a:lstStyle>
            <a:lvl1pPr>
              <a:defRPr sz="2000"/>
            </a:lvl1pPr>
          </a:lstStyle>
          <a:p>
            <a:endParaRPr lang="uk-UA"/>
          </a:p>
        </p:txBody>
      </p:sp>
      <p:sp>
        <p:nvSpPr>
          <p:cNvPr id="16" name="Picture Placeholder 5"/>
          <p:cNvSpPr>
            <a:spLocks noGrp="1"/>
          </p:cNvSpPr>
          <p:nvPr>
            <p:ph type="pic" sz="quarter" idx="18"/>
          </p:nvPr>
        </p:nvSpPr>
        <p:spPr>
          <a:xfrm>
            <a:off x="5943600" y="4233672"/>
            <a:ext cx="1828800" cy="1828800"/>
          </a:xfrm>
          <a:prstGeom prst="rect">
            <a:avLst/>
          </a:prstGeom>
        </p:spPr>
        <p:txBody>
          <a:bodyPr/>
          <a:lstStyle>
            <a:lvl1pPr>
              <a:defRPr sz="2000"/>
            </a:lvl1pPr>
          </a:lstStyle>
          <a:p>
            <a:endParaRPr lang="uk-UA"/>
          </a:p>
        </p:txBody>
      </p:sp>
      <p:sp>
        <p:nvSpPr>
          <p:cNvPr id="17" name="Picture Placeholder 5"/>
          <p:cNvSpPr>
            <a:spLocks noGrp="1"/>
          </p:cNvSpPr>
          <p:nvPr>
            <p:ph type="pic" sz="quarter" idx="19"/>
          </p:nvPr>
        </p:nvSpPr>
        <p:spPr>
          <a:xfrm>
            <a:off x="5943600" y="6062472"/>
            <a:ext cx="1828800" cy="1828800"/>
          </a:xfrm>
          <a:prstGeom prst="rect">
            <a:avLst/>
          </a:prstGeom>
        </p:spPr>
        <p:txBody>
          <a:bodyPr/>
          <a:lstStyle>
            <a:lvl1pPr>
              <a:defRPr sz="2000"/>
            </a:lvl1pPr>
          </a:lstStyle>
          <a:p>
            <a:endParaRPr lang="uk-UA"/>
          </a:p>
        </p:txBody>
      </p:sp>
      <p:sp>
        <p:nvSpPr>
          <p:cNvPr id="18" name="Picture Placeholder 5"/>
          <p:cNvSpPr>
            <a:spLocks noGrp="1"/>
          </p:cNvSpPr>
          <p:nvPr>
            <p:ph type="pic" sz="quarter" idx="20"/>
          </p:nvPr>
        </p:nvSpPr>
        <p:spPr>
          <a:xfrm>
            <a:off x="4114800" y="4233672"/>
            <a:ext cx="1828800" cy="1828800"/>
          </a:xfrm>
          <a:prstGeom prst="rect">
            <a:avLst/>
          </a:prstGeom>
        </p:spPr>
        <p:txBody>
          <a:bodyPr/>
          <a:lstStyle>
            <a:lvl1pPr>
              <a:defRPr sz="2000"/>
            </a:lvl1pPr>
          </a:lstStyle>
          <a:p>
            <a:endParaRPr lang="uk-UA"/>
          </a:p>
        </p:txBody>
      </p:sp>
    </p:spTree>
    <p:extLst>
      <p:ext uri="{BB962C8B-B14F-4D97-AF65-F5344CB8AC3E}">
        <p14:creationId xmlns:p14="http://schemas.microsoft.com/office/powerpoint/2010/main" val="1348509339"/>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PORTFOLIO OPT-6">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2"/>
          <p:cNvSpPr>
            <a:spLocks noGrp="1"/>
          </p:cNvSpPr>
          <p:nvPr>
            <p:ph type="pic" sz="quarter" idx="12"/>
          </p:nvPr>
        </p:nvSpPr>
        <p:spPr>
          <a:xfrm>
            <a:off x="0" y="2400300"/>
            <a:ext cx="3657600" cy="2743200"/>
          </a:xfrm>
          <a:prstGeom prst="rect">
            <a:avLst/>
          </a:prstGeom>
          <a:ln w="12700">
            <a:solidFill>
              <a:schemeClr val="bg1"/>
            </a:solidFill>
          </a:ln>
          <a:effectLst/>
        </p:spPr>
        <p:txBody>
          <a:bodyPr/>
          <a:lstStyle>
            <a:lvl1pPr>
              <a:defRPr sz="2000"/>
            </a:lvl1pPr>
          </a:lstStyle>
          <a:p>
            <a:endParaRPr lang="uk-UA"/>
          </a:p>
        </p:txBody>
      </p:sp>
      <p:sp>
        <p:nvSpPr>
          <p:cNvPr id="14" name="Picture Placeholder 2"/>
          <p:cNvSpPr>
            <a:spLocks noGrp="1"/>
          </p:cNvSpPr>
          <p:nvPr>
            <p:ph type="pic" sz="quarter" idx="14"/>
          </p:nvPr>
        </p:nvSpPr>
        <p:spPr>
          <a:xfrm>
            <a:off x="0" y="5148072"/>
            <a:ext cx="3657600" cy="2743200"/>
          </a:xfrm>
          <a:prstGeom prst="rect">
            <a:avLst/>
          </a:prstGeom>
          <a:ln w="12700">
            <a:solidFill>
              <a:schemeClr val="bg1"/>
            </a:solidFill>
          </a:ln>
          <a:effectLst/>
        </p:spPr>
        <p:txBody>
          <a:bodyPr/>
          <a:lstStyle>
            <a:lvl1pPr>
              <a:defRPr sz="2000"/>
            </a:lvl1pPr>
          </a:lstStyle>
          <a:p>
            <a:endParaRPr lang="uk-UA"/>
          </a:p>
        </p:txBody>
      </p:sp>
      <p:sp>
        <p:nvSpPr>
          <p:cNvPr id="20" name="Picture Placeholder 2"/>
          <p:cNvSpPr>
            <a:spLocks noGrp="1"/>
          </p:cNvSpPr>
          <p:nvPr>
            <p:ph type="pic" sz="quarter" idx="15"/>
          </p:nvPr>
        </p:nvSpPr>
        <p:spPr>
          <a:xfrm>
            <a:off x="3657600" y="2400300"/>
            <a:ext cx="3657600" cy="2743200"/>
          </a:xfrm>
          <a:prstGeom prst="rect">
            <a:avLst/>
          </a:prstGeom>
          <a:ln w="12700">
            <a:solidFill>
              <a:schemeClr val="bg1"/>
            </a:solidFill>
          </a:ln>
          <a:effectLst/>
        </p:spPr>
        <p:txBody>
          <a:bodyPr/>
          <a:lstStyle>
            <a:lvl1pPr>
              <a:defRPr sz="2000"/>
            </a:lvl1pPr>
          </a:lstStyle>
          <a:p>
            <a:endParaRPr lang="uk-UA"/>
          </a:p>
        </p:txBody>
      </p:sp>
      <p:sp>
        <p:nvSpPr>
          <p:cNvPr id="21" name="Picture Placeholder 2"/>
          <p:cNvSpPr>
            <a:spLocks noGrp="1"/>
          </p:cNvSpPr>
          <p:nvPr>
            <p:ph type="pic" sz="quarter" idx="16"/>
          </p:nvPr>
        </p:nvSpPr>
        <p:spPr>
          <a:xfrm>
            <a:off x="3657600" y="5148072"/>
            <a:ext cx="3657600" cy="2743200"/>
          </a:xfrm>
          <a:prstGeom prst="rect">
            <a:avLst/>
          </a:prstGeom>
          <a:ln w="12700">
            <a:solidFill>
              <a:schemeClr val="bg1"/>
            </a:solidFill>
          </a:ln>
          <a:effectLst/>
        </p:spPr>
        <p:txBody>
          <a:bodyPr/>
          <a:lstStyle>
            <a:lvl1pPr>
              <a:defRPr sz="2000"/>
            </a:lvl1pPr>
          </a:lstStyle>
          <a:p>
            <a:endParaRPr lang="uk-UA"/>
          </a:p>
        </p:txBody>
      </p:sp>
      <p:sp>
        <p:nvSpPr>
          <p:cNvPr id="22" name="Picture Placeholder 2"/>
          <p:cNvSpPr>
            <a:spLocks noGrp="1"/>
          </p:cNvSpPr>
          <p:nvPr>
            <p:ph type="pic" sz="quarter" idx="17"/>
          </p:nvPr>
        </p:nvSpPr>
        <p:spPr>
          <a:xfrm>
            <a:off x="7315200" y="2400300"/>
            <a:ext cx="3657600" cy="2743200"/>
          </a:xfrm>
          <a:prstGeom prst="rect">
            <a:avLst/>
          </a:prstGeom>
          <a:ln w="12700">
            <a:solidFill>
              <a:schemeClr val="bg1"/>
            </a:solidFill>
          </a:ln>
          <a:effectLst/>
        </p:spPr>
        <p:txBody>
          <a:bodyPr/>
          <a:lstStyle>
            <a:lvl1pPr>
              <a:defRPr sz="2000"/>
            </a:lvl1pPr>
          </a:lstStyle>
          <a:p>
            <a:endParaRPr lang="uk-UA"/>
          </a:p>
        </p:txBody>
      </p:sp>
      <p:sp>
        <p:nvSpPr>
          <p:cNvPr id="23" name="Picture Placeholder 2"/>
          <p:cNvSpPr>
            <a:spLocks noGrp="1"/>
          </p:cNvSpPr>
          <p:nvPr>
            <p:ph type="pic" sz="quarter" idx="18"/>
          </p:nvPr>
        </p:nvSpPr>
        <p:spPr>
          <a:xfrm>
            <a:off x="7315200" y="5148072"/>
            <a:ext cx="3657600" cy="2743200"/>
          </a:xfrm>
          <a:prstGeom prst="rect">
            <a:avLst/>
          </a:prstGeom>
          <a:ln w="12700">
            <a:solidFill>
              <a:schemeClr val="bg1"/>
            </a:solidFill>
          </a:ln>
          <a:effectLst/>
        </p:spPr>
        <p:txBody>
          <a:bodyPr/>
          <a:lstStyle>
            <a:lvl1pPr>
              <a:defRPr sz="2000"/>
            </a:lvl1pPr>
          </a:lstStyle>
          <a:p>
            <a:endParaRPr lang="uk-UA"/>
          </a:p>
        </p:txBody>
      </p:sp>
      <p:sp>
        <p:nvSpPr>
          <p:cNvPr id="24" name="Picture Placeholder 2"/>
          <p:cNvSpPr>
            <a:spLocks noGrp="1"/>
          </p:cNvSpPr>
          <p:nvPr>
            <p:ph type="pic" sz="quarter" idx="19"/>
          </p:nvPr>
        </p:nvSpPr>
        <p:spPr>
          <a:xfrm>
            <a:off x="10972800" y="2400300"/>
            <a:ext cx="3657600" cy="2743200"/>
          </a:xfrm>
          <a:prstGeom prst="rect">
            <a:avLst/>
          </a:prstGeom>
          <a:ln w="12700">
            <a:solidFill>
              <a:schemeClr val="bg1"/>
            </a:solidFill>
          </a:ln>
          <a:effectLst/>
        </p:spPr>
        <p:txBody>
          <a:bodyPr/>
          <a:lstStyle>
            <a:lvl1pPr>
              <a:defRPr sz="2000"/>
            </a:lvl1pPr>
          </a:lstStyle>
          <a:p>
            <a:endParaRPr lang="uk-UA"/>
          </a:p>
        </p:txBody>
      </p:sp>
      <p:sp>
        <p:nvSpPr>
          <p:cNvPr id="25" name="Picture Placeholder 2"/>
          <p:cNvSpPr>
            <a:spLocks noGrp="1"/>
          </p:cNvSpPr>
          <p:nvPr>
            <p:ph type="pic" sz="quarter" idx="20"/>
          </p:nvPr>
        </p:nvSpPr>
        <p:spPr>
          <a:xfrm>
            <a:off x="10972800" y="5148072"/>
            <a:ext cx="3657600" cy="2743200"/>
          </a:xfrm>
          <a:prstGeom prst="rect">
            <a:avLst/>
          </a:prstGeom>
          <a:ln w="12700">
            <a:solidFill>
              <a:schemeClr val="bg1"/>
            </a:solidFill>
          </a:ln>
          <a:effectLst/>
        </p:spPr>
        <p:txBody>
          <a:bodyPr/>
          <a:lstStyle>
            <a:lvl1pPr>
              <a:defRPr sz="2000"/>
            </a:lvl1pPr>
          </a:lstStyle>
          <a:p>
            <a:endParaRPr lang="uk-UA"/>
          </a:p>
        </p:txBody>
      </p:sp>
      <p:sp>
        <p:nvSpPr>
          <p:cNvPr id="26" name="Picture Placeholder 2"/>
          <p:cNvSpPr>
            <a:spLocks noGrp="1"/>
          </p:cNvSpPr>
          <p:nvPr>
            <p:ph type="pic" sz="quarter" idx="21"/>
          </p:nvPr>
        </p:nvSpPr>
        <p:spPr>
          <a:xfrm>
            <a:off x="14630400" y="2400300"/>
            <a:ext cx="3657600" cy="2743200"/>
          </a:xfrm>
          <a:prstGeom prst="rect">
            <a:avLst/>
          </a:prstGeom>
          <a:ln w="12700">
            <a:solidFill>
              <a:schemeClr val="bg1"/>
            </a:solidFill>
          </a:ln>
          <a:effectLst/>
        </p:spPr>
        <p:txBody>
          <a:bodyPr/>
          <a:lstStyle>
            <a:lvl1pPr>
              <a:defRPr sz="2000"/>
            </a:lvl1pPr>
          </a:lstStyle>
          <a:p>
            <a:endParaRPr lang="uk-UA"/>
          </a:p>
        </p:txBody>
      </p:sp>
      <p:sp>
        <p:nvSpPr>
          <p:cNvPr id="27" name="Picture Placeholder 2"/>
          <p:cNvSpPr>
            <a:spLocks noGrp="1"/>
          </p:cNvSpPr>
          <p:nvPr>
            <p:ph type="pic" sz="quarter" idx="22"/>
          </p:nvPr>
        </p:nvSpPr>
        <p:spPr>
          <a:xfrm>
            <a:off x="14630400" y="5148072"/>
            <a:ext cx="3657600" cy="2743200"/>
          </a:xfrm>
          <a:prstGeom prst="rect">
            <a:avLst/>
          </a:prstGeom>
          <a:ln w="12700">
            <a:solidFill>
              <a:schemeClr val="bg1"/>
            </a:solidFill>
          </a:ln>
          <a:effectLst/>
        </p:spPr>
        <p:txBody>
          <a:bodyPr/>
          <a:lstStyle>
            <a:lvl1pPr>
              <a:defRPr sz="2000"/>
            </a:lvl1pPr>
          </a:lstStyle>
          <a:p>
            <a:endParaRPr lang="uk-UA"/>
          </a:p>
        </p:txBody>
      </p:sp>
    </p:spTree>
    <p:extLst>
      <p:ext uri="{BB962C8B-B14F-4D97-AF65-F5344CB8AC3E}">
        <p14:creationId xmlns:p14="http://schemas.microsoft.com/office/powerpoint/2010/main" val="329846816"/>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PORTFOLIO OPT-7">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2"/>
          <p:cNvSpPr>
            <a:spLocks noGrp="1"/>
          </p:cNvSpPr>
          <p:nvPr>
            <p:ph type="pic" sz="quarter" idx="12"/>
          </p:nvPr>
        </p:nvSpPr>
        <p:spPr>
          <a:xfrm>
            <a:off x="0" y="2400300"/>
            <a:ext cx="4572000" cy="2743200"/>
          </a:xfrm>
          <a:prstGeom prst="rect">
            <a:avLst/>
          </a:prstGeom>
          <a:effectLst>
            <a:outerShdw blurRad="292100" dist="38100" dir="5400000" algn="t" rotWithShape="0">
              <a:prstClr val="black">
                <a:alpha val="67000"/>
              </a:prstClr>
            </a:outerShdw>
          </a:effectLst>
        </p:spPr>
        <p:txBody>
          <a:bodyPr/>
          <a:lstStyle>
            <a:lvl1pPr>
              <a:defRPr sz="2000"/>
            </a:lvl1pPr>
          </a:lstStyle>
          <a:p>
            <a:endParaRPr lang="uk-UA"/>
          </a:p>
        </p:txBody>
      </p:sp>
      <p:sp>
        <p:nvSpPr>
          <p:cNvPr id="13" name="Picture Placeholder 2"/>
          <p:cNvSpPr>
            <a:spLocks noGrp="1"/>
          </p:cNvSpPr>
          <p:nvPr>
            <p:ph type="pic" sz="quarter" idx="13"/>
          </p:nvPr>
        </p:nvSpPr>
        <p:spPr>
          <a:xfrm>
            <a:off x="4572000" y="2400300"/>
            <a:ext cx="4572000" cy="2743200"/>
          </a:xfrm>
          <a:prstGeom prst="rect">
            <a:avLst/>
          </a:prstGeom>
          <a:effectLst>
            <a:outerShdw blurRad="292100" dist="38100" dir="5400000" algn="t" rotWithShape="0">
              <a:prstClr val="black">
                <a:alpha val="67000"/>
              </a:prstClr>
            </a:outerShdw>
          </a:effectLst>
        </p:spPr>
        <p:txBody>
          <a:bodyPr/>
          <a:lstStyle>
            <a:lvl1pPr>
              <a:defRPr sz="2000"/>
            </a:lvl1pPr>
          </a:lstStyle>
          <a:p>
            <a:endParaRPr lang="uk-UA"/>
          </a:p>
        </p:txBody>
      </p:sp>
      <p:sp>
        <p:nvSpPr>
          <p:cNvPr id="14" name="Picture Placeholder 2"/>
          <p:cNvSpPr>
            <a:spLocks noGrp="1"/>
          </p:cNvSpPr>
          <p:nvPr>
            <p:ph type="pic" sz="quarter" idx="14"/>
          </p:nvPr>
        </p:nvSpPr>
        <p:spPr>
          <a:xfrm>
            <a:off x="0" y="5148072"/>
            <a:ext cx="4572000" cy="2743200"/>
          </a:xfrm>
          <a:prstGeom prst="rect">
            <a:avLst/>
          </a:prstGeom>
          <a:effectLst>
            <a:outerShdw blurRad="292100" dist="38100" dir="5400000" algn="t" rotWithShape="0">
              <a:prstClr val="black">
                <a:alpha val="67000"/>
              </a:prstClr>
            </a:outerShdw>
          </a:effectLst>
        </p:spPr>
        <p:txBody>
          <a:bodyPr/>
          <a:lstStyle>
            <a:lvl1pPr>
              <a:defRPr sz="2000"/>
            </a:lvl1pPr>
          </a:lstStyle>
          <a:p>
            <a:endParaRPr lang="uk-UA"/>
          </a:p>
        </p:txBody>
      </p:sp>
      <p:sp>
        <p:nvSpPr>
          <p:cNvPr id="15" name="Picture Placeholder 2"/>
          <p:cNvSpPr>
            <a:spLocks noGrp="1"/>
          </p:cNvSpPr>
          <p:nvPr>
            <p:ph type="pic" sz="quarter" idx="15"/>
          </p:nvPr>
        </p:nvSpPr>
        <p:spPr>
          <a:xfrm>
            <a:off x="4572000" y="5148072"/>
            <a:ext cx="4572000" cy="2743200"/>
          </a:xfrm>
          <a:prstGeom prst="rect">
            <a:avLst/>
          </a:prstGeom>
          <a:effectLst>
            <a:outerShdw blurRad="292100" dist="38100" dir="5400000" algn="t" rotWithShape="0">
              <a:prstClr val="black">
                <a:alpha val="67000"/>
              </a:prstClr>
            </a:outerShdw>
          </a:effectLst>
        </p:spPr>
        <p:txBody>
          <a:bodyPr/>
          <a:lstStyle>
            <a:lvl1pPr>
              <a:defRPr sz="2000"/>
            </a:lvl1pPr>
          </a:lstStyle>
          <a:p>
            <a:endParaRPr lang="uk-UA"/>
          </a:p>
        </p:txBody>
      </p:sp>
    </p:spTree>
    <p:extLst>
      <p:ext uri="{BB962C8B-B14F-4D97-AF65-F5344CB8AC3E}">
        <p14:creationId xmlns:p14="http://schemas.microsoft.com/office/powerpoint/2010/main" val="267673552"/>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DARK MIDDLE">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Rectangle 9"/>
          <p:cNvSpPr/>
          <p:nvPr userDrawn="1"/>
        </p:nvSpPr>
        <p:spPr>
          <a:xfrm>
            <a:off x="0" y="2400300"/>
            <a:ext cx="18288000" cy="5486400"/>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Tree>
    <p:extLst>
      <p:ext uri="{BB962C8B-B14F-4D97-AF65-F5344CB8AC3E}">
        <p14:creationId xmlns:p14="http://schemas.microsoft.com/office/powerpoint/2010/main" val="5675181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PORTFOLIO OPT-8">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0" y="5143500"/>
            <a:ext cx="4572000" cy="2743200"/>
          </a:xfrm>
          <a:prstGeom prst="rect">
            <a:avLst/>
          </a:prstGeom>
        </p:spPr>
        <p:txBody>
          <a:bodyPr/>
          <a:lstStyle/>
          <a:p>
            <a:endParaRPr lang="uk-UA"/>
          </a:p>
        </p:txBody>
      </p:sp>
      <p:sp>
        <p:nvSpPr>
          <p:cNvPr id="11" name="Picture Placeholder 5"/>
          <p:cNvSpPr>
            <a:spLocks noGrp="1"/>
          </p:cNvSpPr>
          <p:nvPr>
            <p:ph type="pic" sz="quarter" idx="12"/>
          </p:nvPr>
        </p:nvSpPr>
        <p:spPr>
          <a:xfrm>
            <a:off x="4572000" y="2400300"/>
            <a:ext cx="4572000" cy="2743200"/>
          </a:xfrm>
          <a:prstGeom prst="rect">
            <a:avLst/>
          </a:prstGeom>
        </p:spPr>
        <p:txBody>
          <a:bodyPr/>
          <a:lstStyle/>
          <a:p>
            <a:endParaRPr lang="uk-UA"/>
          </a:p>
        </p:txBody>
      </p:sp>
      <p:sp>
        <p:nvSpPr>
          <p:cNvPr id="12" name="Picture Placeholder 5"/>
          <p:cNvSpPr>
            <a:spLocks noGrp="1"/>
          </p:cNvSpPr>
          <p:nvPr>
            <p:ph type="pic" sz="quarter" idx="13"/>
          </p:nvPr>
        </p:nvSpPr>
        <p:spPr>
          <a:xfrm>
            <a:off x="9144000" y="5143500"/>
            <a:ext cx="4572000" cy="2743200"/>
          </a:xfrm>
          <a:prstGeom prst="rect">
            <a:avLst/>
          </a:prstGeom>
        </p:spPr>
        <p:txBody>
          <a:bodyPr/>
          <a:lstStyle/>
          <a:p>
            <a:endParaRPr lang="uk-UA"/>
          </a:p>
        </p:txBody>
      </p:sp>
      <p:sp>
        <p:nvSpPr>
          <p:cNvPr id="13" name="Picture Placeholder 5"/>
          <p:cNvSpPr>
            <a:spLocks noGrp="1"/>
          </p:cNvSpPr>
          <p:nvPr>
            <p:ph type="pic" sz="quarter" idx="14"/>
          </p:nvPr>
        </p:nvSpPr>
        <p:spPr>
          <a:xfrm>
            <a:off x="13716000" y="2400300"/>
            <a:ext cx="4572000" cy="2743200"/>
          </a:xfrm>
          <a:prstGeom prst="rect">
            <a:avLst/>
          </a:prstGeom>
        </p:spPr>
        <p:txBody>
          <a:bodyPr/>
          <a:lstStyle/>
          <a:p>
            <a:endParaRPr lang="uk-UA"/>
          </a:p>
        </p:txBody>
      </p:sp>
    </p:spTree>
    <p:extLst>
      <p:ext uri="{BB962C8B-B14F-4D97-AF65-F5344CB8AC3E}">
        <p14:creationId xmlns:p14="http://schemas.microsoft.com/office/powerpoint/2010/main" val="4246770696"/>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PRODUCT PAGE">
    <p:spTree>
      <p:nvGrpSpPr>
        <p:cNvPr id="1" name=""/>
        <p:cNvGrpSpPr/>
        <p:nvPr/>
      </p:nvGrpSpPr>
      <p:grpSpPr>
        <a:xfrm>
          <a:off x="0" y="0"/>
          <a:ext cx="0" cy="0"/>
          <a:chOff x="0" y="0"/>
          <a:chExt cx="0" cy="0"/>
        </a:xfrm>
      </p:grpSpPr>
      <p:sp>
        <p:nvSpPr>
          <p:cNvPr id="6" name="Picture Placeholder 5"/>
          <p:cNvSpPr>
            <a:spLocks noGrp="1"/>
          </p:cNvSpPr>
          <p:nvPr>
            <p:ph type="pic" sz="quarter" idx="11"/>
          </p:nvPr>
        </p:nvSpPr>
        <p:spPr>
          <a:xfrm>
            <a:off x="1303338" y="3257550"/>
            <a:ext cx="5715000" cy="3833813"/>
          </a:xfrm>
          <a:prstGeom prst="rect">
            <a:avLst/>
          </a:prstGeom>
        </p:spPr>
        <p:txBody>
          <a:bodyPr/>
          <a:lstStyle/>
          <a:p>
            <a:endParaRPr lang="uk-UA"/>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1719676288"/>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DARK BOTTOM SLIDE">
    <p:spTree>
      <p:nvGrpSpPr>
        <p:cNvPr id="1" name=""/>
        <p:cNvGrpSpPr/>
        <p:nvPr/>
      </p:nvGrpSpPr>
      <p:grpSpPr>
        <a:xfrm>
          <a:off x="0" y="0"/>
          <a:ext cx="0" cy="0"/>
          <a:chOff x="0" y="0"/>
          <a:chExt cx="0" cy="0"/>
        </a:xfrm>
      </p:grpSpPr>
      <p:sp>
        <p:nvSpPr>
          <p:cNvPr id="3" name="Rectangle 2"/>
          <p:cNvSpPr/>
          <p:nvPr userDrawn="1"/>
        </p:nvSpPr>
        <p:spPr>
          <a:xfrm>
            <a:off x="0" y="5143500"/>
            <a:ext cx="18288000" cy="5143500"/>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solidFill>
                  <a:schemeClr val="tx1"/>
                </a:solidFill>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2000638898"/>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userDrawn="1">
  <p:cSld name="FULL BACKGROUND IMAGE">
    <p:spTree>
      <p:nvGrpSpPr>
        <p:cNvPr id="1" name=""/>
        <p:cNvGrpSpPr/>
        <p:nvPr/>
      </p:nvGrpSpPr>
      <p:grpSpPr>
        <a:xfrm>
          <a:off x="0" y="0"/>
          <a:ext cx="0" cy="0"/>
          <a:chOff x="0" y="0"/>
          <a:chExt cx="0" cy="0"/>
        </a:xfrm>
      </p:grpSpPr>
      <p:sp>
        <p:nvSpPr>
          <p:cNvPr id="2" name="Picture Placeholder 2"/>
          <p:cNvSpPr>
            <a:spLocks noGrp="1"/>
          </p:cNvSpPr>
          <p:nvPr>
            <p:ph type="pic" sz="quarter" idx="12"/>
          </p:nvPr>
        </p:nvSpPr>
        <p:spPr>
          <a:xfrm>
            <a:off x="0" y="0"/>
            <a:ext cx="18288000" cy="10287000"/>
          </a:xfrm>
          <a:prstGeom prst="rect">
            <a:avLst/>
          </a:prstGeom>
        </p:spPr>
        <p:txBody>
          <a:bodyPr/>
          <a:lstStyle/>
          <a:p>
            <a:endParaRPr lang="uk-UA"/>
          </a:p>
        </p:txBody>
      </p:sp>
    </p:spTree>
    <p:extLst>
      <p:ext uri="{BB962C8B-B14F-4D97-AF65-F5344CB8AC3E}">
        <p14:creationId xmlns:p14="http://schemas.microsoft.com/office/powerpoint/2010/main" val="20512554"/>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userDrawn="1">
  <p:cSld name="DEVICES OPT-14">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p:nvPr>
        </p:nvSpPr>
        <p:spPr>
          <a:xfrm>
            <a:off x="876300" y="571411"/>
            <a:ext cx="5448300" cy="715581"/>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endParaRPr lang="uk-UA"/>
          </a:p>
        </p:txBody>
      </p:sp>
      <p:sp>
        <p:nvSpPr>
          <p:cNvPr id="10" name="Picture Placeholder 2"/>
          <p:cNvSpPr>
            <a:spLocks noGrp="1"/>
          </p:cNvSpPr>
          <p:nvPr>
            <p:ph type="pic" sz="quarter" idx="12"/>
          </p:nvPr>
        </p:nvSpPr>
        <p:spPr>
          <a:xfrm>
            <a:off x="5905500" y="2628900"/>
            <a:ext cx="6477000" cy="3962400"/>
          </a:xfrm>
          <a:prstGeom prst="rect">
            <a:avLst/>
          </a:prstGeom>
        </p:spPr>
        <p:txBody>
          <a:bodyPr/>
          <a:lstStyle>
            <a:lvl1pPr>
              <a:defRPr sz="2000"/>
            </a:lvl1pPr>
          </a:lstStyle>
          <a:p>
            <a:endParaRPr lang="uk-UA"/>
          </a:p>
        </p:txBody>
      </p:sp>
    </p:spTree>
    <p:extLst>
      <p:ext uri="{BB962C8B-B14F-4D97-AF65-F5344CB8AC3E}">
        <p14:creationId xmlns:p14="http://schemas.microsoft.com/office/powerpoint/2010/main" val="304590641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userDrawn="1">
  <p:cSld name="IMG-SLIDE OPT-8">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0" y="2400300"/>
            <a:ext cx="9144000" cy="5486400"/>
          </a:xfrm>
          <a:prstGeom prst="rect">
            <a:avLst/>
          </a:prstGeom>
        </p:spPr>
        <p:txBody>
          <a:bodyPr/>
          <a:lstStyle/>
          <a:p>
            <a:endParaRPr lang="uk-UA"/>
          </a:p>
        </p:txBody>
      </p:sp>
    </p:spTree>
    <p:extLst>
      <p:ext uri="{BB962C8B-B14F-4D97-AF65-F5344CB8AC3E}">
        <p14:creationId xmlns:p14="http://schemas.microsoft.com/office/powerpoint/2010/main" val="2674918995"/>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5" Type="http://schemas.openxmlformats.org/officeDocument/2006/relationships/slideLayout" Target="../slideLayouts/slideLayout15.xml"/><Relationship Id="rId4"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18" Type="http://schemas.openxmlformats.org/officeDocument/2006/relationships/slideLayout" Target="../slideLayouts/slideLayout45.xml"/><Relationship Id="rId3" Type="http://schemas.openxmlformats.org/officeDocument/2006/relationships/slideLayout" Target="../slideLayouts/slideLayout30.xml"/><Relationship Id="rId21" Type="http://schemas.openxmlformats.org/officeDocument/2006/relationships/slideLayout" Target="../slideLayouts/slideLayout48.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17" Type="http://schemas.openxmlformats.org/officeDocument/2006/relationships/slideLayout" Target="../slideLayouts/slideLayout44.xml"/><Relationship Id="rId25" Type="http://schemas.openxmlformats.org/officeDocument/2006/relationships/theme" Target="../theme/theme4.xml"/><Relationship Id="rId2" Type="http://schemas.openxmlformats.org/officeDocument/2006/relationships/slideLayout" Target="../slideLayouts/slideLayout29.xml"/><Relationship Id="rId16" Type="http://schemas.openxmlformats.org/officeDocument/2006/relationships/slideLayout" Target="../slideLayouts/slideLayout43.xml"/><Relationship Id="rId20" Type="http://schemas.openxmlformats.org/officeDocument/2006/relationships/slideLayout" Target="../slideLayouts/slideLayout47.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24" Type="http://schemas.openxmlformats.org/officeDocument/2006/relationships/slideLayout" Target="../slideLayouts/slideLayout51.xml"/><Relationship Id="rId5" Type="http://schemas.openxmlformats.org/officeDocument/2006/relationships/slideLayout" Target="../slideLayouts/slideLayout32.xml"/><Relationship Id="rId15" Type="http://schemas.openxmlformats.org/officeDocument/2006/relationships/slideLayout" Target="../slideLayouts/slideLayout42.xml"/><Relationship Id="rId23" Type="http://schemas.openxmlformats.org/officeDocument/2006/relationships/slideLayout" Target="../slideLayouts/slideLayout50.xml"/><Relationship Id="rId10" Type="http://schemas.openxmlformats.org/officeDocument/2006/relationships/slideLayout" Target="../slideLayouts/slideLayout37.xml"/><Relationship Id="rId19" Type="http://schemas.openxmlformats.org/officeDocument/2006/relationships/slideLayout" Target="../slideLayouts/slideLayout46.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 Id="rId22"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3871359"/>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93" r:id="rId3"/>
    <p:sldLayoutId id="2147483680" r:id="rId4"/>
    <p:sldLayoutId id="2147483697" r:id="rId5"/>
    <p:sldLayoutId id="2147483698" r:id="rId6"/>
    <p:sldLayoutId id="2147483735" r:id="rId7"/>
    <p:sldLayoutId id="2147483736" r:id="rId8"/>
    <p:sldLayoutId id="2147483737" r:id="rId9"/>
    <p:sldLayoutId id="2147483739" r:id="rId10"/>
  </p:sldLayoutIdLst>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hf sldNum="0" hdr="0" ftr="0" dt="0"/>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24209139"/>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676" r:id="rId6"/>
  </p:sldLayoutIdLst>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hf sldNum="0" hdr="0" ftr="0" dt="0"/>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0439248"/>
      </p:ext>
    </p:extLst>
  </p:cSld>
  <p:clrMap bg1="lt1" tx1="dk1" bg2="lt2" tx2="dk2" accent1="accent1" accent2="accent2" accent3="accent3" accent4="accent4" accent5="accent5" accent6="accent6" hlink="hlink" folHlink="folHlink"/>
  <p:sldLayoutIdLst>
    <p:sldLayoutId id="2147483666" r:id="rId1"/>
    <p:sldLayoutId id="2147483732" r:id="rId2"/>
    <p:sldLayoutId id="2147483731" r:id="rId3"/>
    <p:sldLayoutId id="2147483701" r:id="rId4"/>
    <p:sldLayoutId id="2147483700" r:id="rId5"/>
    <p:sldLayoutId id="2147483699" r:id="rId6"/>
    <p:sldLayoutId id="2147483668" r:id="rId7"/>
    <p:sldLayoutId id="2147483670" r:id="rId8"/>
    <p:sldLayoutId id="2147483671" r:id="rId9"/>
    <p:sldLayoutId id="2147483695" r:id="rId10"/>
    <p:sldLayoutId id="2147483696" r:id="rId11"/>
  </p:sldLayoutIdLst>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hf sldNum="0" hdr="0" ftr="0" dt="0"/>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3470692"/>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6" r:id="rId8"/>
    <p:sldLayoutId id="2147483727" r:id="rId9"/>
    <p:sldLayoutId id="2147483721" r:id="rId10"/>
    <p:sldLayoutId id="2147483722" r:id="rId11"/>
    <p:sldLayoutId id="2147483723" r:id="rId12"/>
    <p:sldLayoutId id="2147483679" r:id="rId13"/>
    <p:sldLayoutId id="2147483724" r:id="rId14"/>
    <p:sldLayoutId id="2147483689" r:id="rId15"/>
    <p:sldLayoutId id="2147483682" r:id="rId16"/>
    <p:sldLayoutId id="2147483683" r:id="rId17"/>
    <p:sldLayoutId id="2147483685" r:id="rId18"/>
    <p:sldLayoutId id="2147483686" r:id="rId19"/>
    <p:sldLayoutId id="2147483688" r:id="rId20"/>
    <p:sldLayoutId id="2147483687" r:id="rId21"/>
    <p:sldLayoutId id="2147483684" r:id="rId22"/>
    <p:sldLayoutId id="2147483667" r:id="rId23"/>
    <p:sldLayoutId id="2147483733" r:id="rId24"/>
  </p:sldLayoutIdLst>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hf sldNum="0" hdr="0" ftr="0" dt="0"/>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audio1.bin"/><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8" Type="http://schemas.openxmlformats.org/officeDocument/2006/relationships/image" Target="../media/image3.jpeg"/><Relationship Id="rId3" Type="http://schemas.microsoft.com/office/2007/relationships/media" Target="../media/media2.wav"/><Relationship Id="rId7" Type="http://schemas.openxmlformats.org/officeDocument/2006/relationships/image" Target="../media/image2.jp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notesSlide" Target="../notesSlides/notesSlide2.xml"/><Relationship Id="rId5" Type="http://schemas.openxmlformats.org/officeDocument/2006/relationships/slideLayout" Target="../slideLayouts/slideLayout8.xml"/><Relationship Id="rId4" Type="http://schemas.openxmlformats.org/officeDocument/2006/relationships/audio" Target="../media/media2.wav"/><Relationship Id="rId9" Type="http://schemas.openxmlformats.org/officeDocument/2006/relationships/image" Target="../media/image4.png"/></Relationships>
</file>

<file path=ppt/slides/_rels/slide3.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media" Target="../media/media2.wav"/><Relationship Id="rId7" Type="http://schemas.openxmlformats.org/officeDocument/2006/relationships/image" Target="../media/image5.jpeg"/><Relationship Id="rId2" Type="http://schemas.openxmlformats.org/officeDocument/2006/relationships/audio" Target="../media/media3.wav"/><Relationship Id="rId1" Type="http://schemas.microsoft.com/office/2007/relationships/media" Target="../media/media3.wav"/><Relationship Id="rId6" Type="http://schemas.openxmlformats.org/officeDocument/2006/relationships/notesSlide" Target="../notesSlides/notesSlide3.xml"/><Relationship Id="rId5" Type="http://schemas.openxmlformats.org/officeDocument/2006/relationships/slideLayout" Target="../slideLayouts/slideLayout7.xml"/><Relationship Id="rId4" Type="http://schemas.openxmlformats.org/officeDocument/2006/relationships/audio" Target="../media/media2.wav"/></Relationships>
</file>

<file path=ppt/slides/_rels/slide4.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media" Target="../media/media2.wav"/><Relationship Id="rId7" Type="http://schemas.openxmlformats.org/officeDocument/2006/relationships/image" Target="../media/image6.jpeg"/><Relationship Id="rId2" Type="http://schemas.openxmlformats.org/officeDocument/2006/relationships/audio" Target="../media/media4.wav"/><Relationship Id="rId1" Type="http://schemas.microsoft.com/office/2007/relationships/media" Target="../media/media4.wav"/><Relationship Id="rId6" Type="http://schemas.openxmlformats.org/officeDocument/2006/relationships/notesSlide" Target="../notesSlides/notesSlide4.xml"/><Relationship Id="rId5" Type="http://schemas.openxmlformats.org/officeDocument/2006/relationships/slideLayout" Target="../slideLayouts/slideLayout9.xml"/><Relationship Id="rId4" Type="http://schemas.openxmlformats.org/officeDocument/2006/relationships/audio" Target="../media/media2.wav"/></Relationships>
</file>

<file path=ppt/slides/_rels/slide5.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media" Target="../media/media2.wav"/><Relationship Id="rId7" Type="http://schemas.openxmlformats.org/officeDocument/2006/relationships/image" Target="../media/image7.jpg"/><Relationship Id="rId2" Type="http://schemas.openxmlformats.org/officeDocument/2006/relationships/audio" Target="../media/media5.wav"/><Relationship Id="rId1" Type="http://schemas.microsoft.com/office/2007/relationships/media" Target="../media/media5.wav"/><Relationship Id="rId6" Type="http://schemas.openxmlformats.org/officeDocument/2006/relationships/notesSlide" Target="../notesSlides/notesSlide5.xml"/><Relationship Id="rId5" Type="http://schemas.openxmlformats.org/officeDocument/2006/relationships/slideLayout" Target="../slideLayouts/slideLayout9.xml"/><Relationship Id="rId4" Type="http://schemas.openxmlformats.org/officeDocument/2006/relationships/audio" Target="../media/media2.wav"/></Relationships>
</file>

<file path=ppt/slides/_rels/slide6.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media" Target="../media/media2.wav"/><Relationship Id="rId7" Type="http://schemas.openxmlformats.org/officeDocument/2006/relationships/image" Target="../media/image8.jpeg"/><Relationship Id="rId2" Type="http://schemas.openxmlformats.org/officeDocument/2006/relationships/audio" Target="../media/media6.wav"/><Relationship Id="rId1" Type="http://schemas.microsoft.com/office/2007/relationships/media" Target="../media/media6.wav"/><Relationship Id="rId6" Type="http://schemas.openxmlformats.org/officeDocument/2006/relationships/notesSlide" Target="../notesSlides/notesSlide6.xml"/><Relationship Id="rId5" Type="http://schemas.openxmlformats.org/officeDocument/2006/relationships/slideLayout" Target="../slideLayouts/slideLayout10.xml"/><Relationship Id="rId4" Type="http://schemas.openxmlformats.org/officeDocument/2006/relationships/audio" Target="../media/media2.wav"/></Relationships>
</file>

<file path=ppt/slides/_rels/slide7.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media" Target="../media/media2.wav"/><Relationship Id="rId7" Type="http://schemas.openxmlformats.org/officeDocument/2006/relationships/image" Target="../media/image9.jpg"/><Relationship Id="rId2" Type="http://schemas.openxmlformats.org/officeDocument/2006/relationships/audio" Target="../media/media7.wav"/><Relationship Id="rId1" Type="http://schemas.microsoft.com/office/2007/relationships/media" Target="../media/media7.wav"/><Relationship Id="rId6" Type="http://schemas.openxmlformats.org/officeDocument/2006/relationships/notesSlide" Target="../notesSlides/notesSlide7.xml"/><Relationship Id="rId5" Type="http://schemas.openxmlformats.org/officeDocument/2006/relationships/slideLayout" Target="../slideLayouts/slideLayout7.xml"/><Relationship Id="rId4" Type="http://schemas.openxmlformats.org/officeDocument/2006/relationships/audio" Target="../media/media2.wav"/></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38850" y="4000500"/>
            <a:ext cx="6210300" cy="1103672"/>
          </a:xfrm>
          <a:prstGeom prst="rect">
            <a:avLst/>
          </a:prstGeom>
        </p:spPr>
      </p:pic>
      <p:sp>
        <p:nvSpPr>
          <p:cNvPr id="12" name="TextBox 11"/>
          <p:cNvSpPr txBox="1"/>
          <p:nvPr/>
        </p:nvSpPr>
        <p:spPr>
          <a:xfrm>
            <a:off x="0" y="5563969"/>
            <a:ext cx="18288000" cy="646331"/>
          </a:xfrm>
          <a:prstGeom prst="rect">
            <a:avLst/>
          </a:prstGeom>
          <a:noFill/>
        </p:spPr>
        <p:txBody>
          <a:bodyPr wrap="square" rtlCol="0">
            <a:spAutoFit/>
          </a:bodyPr>
          <a:lstStyle/>
          <a:p>
            <a:pPr algn="ctr"/>
            <a:r>
              <a:rPr lang="en-US" sz="3600" dirty="0">
                <a:solidFill>
                  <a:schemeClr val="tx2"/>
                </a:solidFill>
                <a:latin typeface="Proxima Nova Alt Rg" panose="02000506030000020004" pitchFamily="50" charset="0"/>
              </a:rPr>
              <a:t>Click anywhere to get started</a:t>
            </a:r>
            <a:r>
              <a:rPr lang="mr-IN" sz="3600" dirty="0">
                <a:solidFill>
                  <a:schemeClr val="tx2"/>
                </a:solidFill>
                <a:latin typeface="Proxima Nova Alt Rg" panose="02000506030000020004" pitchFamily="50" charset="0"/>
              </a:rPr>
              <a:t>…</a:t>
            </a:r>
            <a:endParaRPr lang="en-US" sz="3600" dirty="0">
              <a:solidFill>
                <a:schemeClr val="tx2"/>
              </a:solidFill>
              <a:latin typeface="Proxima Nova Alt Rg" panose="02000506030000020004" pitchFamily="50" charset="0"/>
            </a:endParaRPr>
          </a:p>
        </p:txBody>
      </p:sp>
    </p:spTree>
    <p:extLst>
      <p:ext uri="{BB962C8B-B14F-4D97-AF65-F5344CB8AC3E}">
        <p14:creationId xmlns:p14="http://schemas.microsoft.com/office/powerpoint/2010/main" val="5188516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with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strips(downRight)">
                                      <p:cBhvr>
                                        <p:cTn id="7" dur="30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Short Logo 6.wav"/>
                                        </p:tgtEl>
                                      </p:cMediaNode>
                                    </p:audio>
                                  </p:subTnLst>
                                </p:cTn>
                              </p:par>
                              <p:par>
                                <p:cTn id="8" presetID="1" presetClass="entr" presetSubtype="0" fill="hold" grpId="0" nodeType="withEffect">
                                  <p:stCondLst>
                                    <p:cond delay="5000"/>
                                  </p:stCondLst>
                                  <p:childTnLst>
                                    <p:set>
                                      <p:cBhvr>
                                        <p:cTn id="9"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762000" y="800100"/>
            <a:ext cx="17183100" cy="1338828"/>
          </a:xfrm>
        </p:spPr>
        <p:txBody>
          <a:bodyPr/>
          <a:lstStyle/>
          <a:p>
            <a:r>
              <a:rPr lang="en-US" dirty="0"/>
              <a:t>HANDLING AND ADMINISTRATION OF VETERINARY MEDICINES</a:t>
            </a:r>
          </a:p>
        </p:txBody>
      </p:sp>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7949" y="9747420"/>
            <a:ext cx="2825988" cy="501480"/>
          </a:xfrm>
          <a:prstGeom prst="rect">
            <a:avLst/>
          </a:prstGeom>
        </p:spPr>
      </p:pic>
      <p:pic>
        <p:nvPicPr>
          <p:cNvPr id="4" name="Picture 3" descr="A person in a blue shirt&#10;&#10;Description automatically generated">
            <a:extLst>
              <a:ext uri="{FF2B5EF4-FFF2-40B4-BE49-F238E27FC236}">
                <a16:creationId xmlns:a16="http://schemas.microsoft.com/office/drawing/2014/main" id="{382413DB-8D0D-4E0D-9DF1-896B6C242DF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486275" y="2400300"/>
            <a:ext cx="9315450" cy="6210300"/>
          </a:xfrm>
          <a:prstGeom prst="rect">
            <a:avLst/>
          </a:prstGeom>
        </p:spPr>
      </p:pic>
      <p:pic>
        <p:nvPicPr>
          <p:cNvPr id="6" name="Handling and Administration of Veterinary Medicines 2">
            <a:hlinkClick r:id="" action="ppaction://media"/>
            <a:extLst>
              <a:ext uri="{FF2B5EF4-FFF2-40B4-BE49-F238E27FC236}">
                <a16:creationId xmlns:a16="http://schemas.microsoft.com/office/drawing/2014/main" id="{33F7B5AF-DCF5-47B8-9405-F07F0E4EBC95}"/>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3429000" y="1257300"/>
            <a:ext cx="1473200" cy="1473200"/>
          </a:xfrm>
          <a:prstGeom prst="rect">
            <a:avLst/>
          </a:prstGeom>
        </p:spPr>
      </p:pic>
      <p:pic>
        <p:nvPicPr>
          <p:cNvPr id="7" name="Light Notification3">
            <a:hlinkClick r:id="" action="ppaction://media"/>
            <a:extLst>
              <a:ext uri="{FF2B5EF4-FFF2-40B4-BE49-F238E27FC236}">
                <a16:creationId xmlns:a16="http://schemas.microsoft.com/office/drawing/2014/main" id="{77499FC2-4599-44FA-AC02-42D838535C9A}"/>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3657600" y="4305300"/>
            <a:ext cx="1473200" cy="1473200"/>
          </a:xfrm>
          <a:prstGeom prst="rect">
            <a:avLst/>
          </a:prstGeom>
        </p:spPr>
      </p:pic>
    </p:spTree>
    <p:extLst>
      <p:ext uri="{BB962C8B-B14F-4D97-AF65-F5344CB8AC3E}">
        <p14:creationId xmlns:p14="http://schemas.microsoft.com/office/powerpoint/2010/main" val="33788954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24" fill="hold"/>
                                        <p:tgtEl>
                                          <p:spTgt spid="6"/>
                                        </p:tgtEl>
                                      </p:cBhvr>
                                    </p:cmd>
                                  </p:childTnLst>
                                </p:cTn>
                              </p:par>
                            </p:childTnLst>
                          </p:cTn>
                        </p:par>
                        <p:par>
                          <p:cTn id="7" fill="hold">
                            <p:stCondLst>
                              <p:cond delay="3524"/>
                            </p:stCondLst>
                            <p:childTnLst>
                              <p:par>
                                <p:cTn id="8" presetID="1" presetClass="mediacall" presetSubtype="0" fill="hold" nodeType="afterEffect">
                                  <p:stCondLst>
                                    <p:cond delay="0"/>
                                  </p:stCondLst>
                                  <p:childTnLst>
                                    <p:cmd type="call" cmd="playFrom(0.0)">
                                      <p:cBhvr>
                                        <p:cTn id="9" dur="44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6"/>
                </p:tgtEl>
              </p:cMediaNode>
            </p:audio>
            <p:audio>
              <p:cMediaNode vol="80000" showWhenStopped="0">
                <p:cTn id="11" fill="hold" display="0">
                  <p:stCondLst>
                    <p:cond delay="indefinite"/>
                  </p:stCondLst>
                  <p:endCondLst>
                    <p:cond evt="onStopAudio" delay="0">
                      <p:tgtEl>
                        <p:sldTgt/>
                      </p:tgtEl>
                    </p:cond>
                  </p:endCondLst>
                </p:cTn>
                <p:tgtEl>
                  <p:spTgt spid="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A young child petting a horse&#10;&#10;Description automatically generated">
            <a:extLst>
              <a:ext uri="{FF2B5EF4-FFF2-40B4-BE49-F238E27FC236}">
                <a16:creationId xmlns:a16="http://schemas.microsoft.com/office/drawing/2014/main" id="{44111128-99B3-4BA1-80AE-55548582A8F5}"/>
              </a:ext>
            </a:extLst>
          </p:cNvPr>
          <p:cNvPicPr>
            <a:picLocks noGrp="1" noChangeAspect="1"/>
          </p:cNvPicPr>
          <p:nvPr>
            <p:ph type="pic" sz="quarter" idx="12"/>
          </p:nvPr>
        </p:nvPicPr>
        <p:blipFill>
          <a:blip r:embed="rId7" cstate="print">
            <a:extLst>
              <a:ext uri="{28A0092B-C50C-407E-A947-70E740481C1C}">
                <a14:useLocalDpi xmlns:a14="http://schemas.microsoft.com/office/drawing/2010/main" val="0"/>
              </a:ext>
            </a:extLst>
          </a:blip>
          <a:srcRect t="7813" b="7813"/>
          <a:stretch>
            <a:fillRect/>
          </a:stretch>
        </p:blipFill>
        <p:spPr>
          <a:xfrm>
            <a:off x="-44450" y="0"/>
            <a:ext cx="18288000" cy="10287000"/>
          </a:xfrm>
        </p:spPr>
      </p:pic>
      <p:sp>
        <p:nvSpPr>
          <p:cNvPr id="15" name="Rectangle 14"/>
          <p:cNvSpPr/>
          <p:nvPr/>
        </p:nvSpPr>
        <p:spPr>
          <a:xfrm>
            <a:off x="28074" y="0"/>
            <a:ext cx="18288000" cy="10287000"/>
          </a:xfrm>
          <a:prstGeom prst="rect">
            <a:avLst/>
          </a:prstGeom>
          <a:solidFill>
            <a:schemeClr val="tx1">
              <a:alpha val="25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dirty="0">
              <a:solidFill>
                <a:schemeClr val="tx1"/>
              </a:solidFill>
            </a:endParaRPr>
          </a:p>
        </p:txBody>
      </p:sp>
      <p:grpSp>
        <p:nvGrpSpPr>
          <p:cNvPr id="21" name="Group 20"/>
          <p:cNvGrpSpPr/>
          <p:nvPr/>
        </p:nvGrpSpPr>
        <p:grpSpPr>
          <a:xfrm>
            <a:off x="-12198" y="0"/>
            <a:ext cx="8963526" cy="10287000"/>
            <a:chOff x="0" y="0"/>
            <a:chExt cx="6400800" cy="10287000"/>
          </a:xfrm>
        </p:grpSpPr>
        <p:sp>
          <p:nvSpPr>
            <p:cNvPr id="5" name="Rectangle 4"/>
            <p:cNvSpPr/>
            <p:nvPr/>
          </p:nvSpPr>
          <p:spPr>
            <a:xfrm>
              <a:off x="0" y="0"/>
              <a:ext cx="6400800" cy="10287000"/>
            </a:xfrm>
            <a:prstGeom prst="rect">
              <a:avLst/>
            </a:prstGeom>
            <a:solidFill>
              <a:schemeClr val="accent1">
                <a:alpha val="87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7" name="TextBox 6"/>
            <p:cNvSpPr txBox="1"/>
            <p:nvPr/>
          </p:nvSpPr>
          <p:spPr>
            <a:xfrm>
              <a:off x="498436" y="974728"/>
              <a:ext cx="4982521" cy="1107996"/>
            </a:xfrm>
            <a:prstGeom prst="rect">
              <a:avLst/>
            </a:prstGeom>
            <a:noFill/>
          </p:spPr>
          <p:txBody>
            <a:bodyPr wrap="square" rtlCol="0">
              <a:spAutoFit/>
            </a:bodyPr>
            <a:lstStyle/>
            <a:p>
              <a:pPr algn="ctr"/>
              <a:r>
                <a:rPr lang="en-US" sz="6600" b="1" dirty="0">
                  <a:solidFill>
                    <a:schemeClr val="bg1"/>
                  </a:solidFill>
                  <a:latin typeface="Proxima Nova Alt Rg" panose="02000506030000020004" pitchFamily="50" charset="0"/>
                  <a:ea typeface="Roboto Condensed" panose="02000000000000000000" pitchFamily="2" charset="0"/>
                  <a:cs typeface="Lato Semibold" panose="020F0502020204030203" pitchFamily="34" charset="0"/>
                </a:rPr>
                <a:t>What’s at Stake?</a:t>
              </a:r>
              <a:endParaRPr lang="ru-RU" sz="6600" b="1" dirty="0">
                <a:solidFill>
                  <a:schemeClr val="bg1"/>
                </a:solidFill>
                <a:ea typeface="Lato Semibold" panose="020F0502020204030203" pitchFamily="34" charset="0"/>
                <a:cs typeface="Lato Semibold" panose="020F0502020204030203" pitchFamily="34" charset="0"/>
              </a:endParaRPr>
            </a:p>
          </p:txBody>
        </p:sp>
        <p:sp>
          <p:nvSpPr>
            <p:cNvPr id="14" name="TextBox 13"/>
            <p:cNvSpPr txBox="1"/>
            <p:nvPr/>
          </p:nvSpPr>
          <p:spPr>
            <a:xfrm>
              <a:off x="446420" y="4000500"/>
              <a:ext cx="5507959" cy="5016758"/>
            </a:xfrm>
            <a:prstGeom prst="rect">
              <a:avLst/>
            </a:prstGeom>
            <a:noFill/>
          </p:spPr>
          <p:txBody>
            <a:bodyPr wrap="square" rtlCol="0">
              <a:spAutoFit/>
            </a:bodyPr>
            <a:lstStyle/>
            <a:p>
              <a:r>
                <a:rPr lang="en-US" sz="4000" dirty="0">
                  <a:solidFill>
                    <a:schemeClr val="bg2"/>
                  </a:solidFill>
                  <a:latin typeface="Brandon Text Regular" panose="020B0503020203060203" pitchFamily="34" charset="0"/>
                </a:rPr>
                <a:t>The risk of exposure for veterinary health care workers is similar to that of human health care settings. Administration of medications to animals presents additional exposure opportunities for workers not encountered with human patients.</a:t>
              </a:r>
            </a:p>
          </p:txBody>
        </p:sp>
      </p:grpSp>
      <p:pic>
        <p:nvPicPr>
          <p:cNvPr id="6" name="Handling and Administration of Veterinary Medicines 3">
            <a:hlinkClick r:id="" action="ppaction://media"/>
            <a:extLst>
              <a:ext uri="{FF2B5EF4-FFF2-40B4-BE49-F238E27FC236}">
                <a16:creationId xmlns:a16="http://schemas.microsoft.com/office/drawing/2014/main" id="{F15D458D-20AA-42DD-B95D-ADA89D0F971F}"/>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2895600" y="1638300"/>
            <a:ext cx="1397000" cy="1397000"/>
          </a:xfrm>
          <a:prstGeom prst="rect">
            <a:avLst/>
          </a:prstGeom>
        </p:spPr>
      </p:pic>
      <p:pic>
        <p:nvPicPr>
          <p:cNvPr id="11" name="Light Notification3">
            <a:hlinkClick r:id="" action="ppaction://media"/>
            <a:extLst>
              <a:ext uri="{FF2B5EF4-FFF2-40B4-BE49-F238E27FC236}">
                <a16:creationId xmlns:a16="http://schemas.microsoft.com/office/drawing/2014/main" id="{7BF89302-D69E-4DD6-8A23-3C08D22E9FCA}"/>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3657600" y="4305300"/>
            <a:ext cx="1473200" cy="1473200"/>
          </a:xfrm>
          <a:prstGeom prst="rect">
            <a:avLst/>
          </a:prstGeom>
        </p:spPr>
      </p:pic>
    </p:spTree>
    <p:extLst>
      <p:ext uri="{BB962C8B-B14F-4D97-AF65-F5344CB8AC3E}">
        <p14:creationId xmlns:p14="http://schemas.microsoft.com/office/powerpoint/2010/main" val="8370561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389" fill="hold"/>
                                        <p:tgtEl>
                                          <p:spTgt spid="6"/>
                                        </p:tgtEl>
                                      </p:cBhvr>
                                    </p:cmd>
                                  </p:childTnLst>
                                </p:cTn>
                              </p:par>
                            </p:childTnLst>
                          </p:cTn>
                        </p:par>
                        <p:par>
                          <p:cTn id="7" fill="hold">
                            <p:stCondLst>
                              <p:cond delay="22389"/>
                            </p:stCondLst>
                            <p:childTnLst>
                              <p:par>
                                <p:cTn id="8" presetID="1" presetClass="mediacall" presetSubtype="0" fill="hold" nodeType="afterEffect">
                                  <p:stCondLst>
                                    <p:cond delay="0"/>
                                  </p:stCondLst>
                                  <p:childTnLst>
                                    <p:cmd type="call" cmd="playFrom(0.0)">
                                      <p:cBhvr>
                                        <p:cTn id="9" dur="444"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6"/>
                </p:tgtEl>
              </p:cMediaNode>
            </p:audio>
            <p:audio>
              <p:cMediaNode vol="80000" showWhenStopped="0">
                <p:cTn id="11" fill="hold" display="0">
                  <p:stCondLst>
                    <p:cond delay="indefinite"/>
                  </p:stCondLst>
                  <p:endCondLst>
                    <p:cond evt="onStopAudio" delay="0">
                      <p:tgtEl>
                        <p:sldTgt/>
                      </p:tgtEl>
                    </p:cond>
                  </p:endCondLst>
                </p:cTn>
                <p:tgtEl>
                  <p:spTgt spid="11"/>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762000" y="800100"/>
            <a:ext cx="6438900" cy="723211"/>
          </a:xfrm>
        </p:spPr>
        <p:txBody>
          <a:bodyPr/>
          <a:lstStyle/>
          <a:p>
            <a:r>
              <a:rPr lang="en-US" dirty="0">
                <a:latin typeface="Proxima Nova Alt Rg" panose="02000506030000020004" pitchFamily="50" charset="0"/>
              </a:rPr>
              <a:t>What’s the Danger?</a:t>
            </a:r>
            <a:endParaRPr lang="uk-UA" dirty="0"/>
          </a:p>
        </p:txBody>
      </p:sp>
      <p:sp>
        <p:nvSpPr>
          <p:cNvPr id="10" name="Rectangle 9"/>
          <p:cNvSpPr/>
          <p:nvPr/>
        </p:nvSpPr>
        <p:spPr>
          <a:xfrm>
            <a:off x="9144000" y="2400300"/>
            <a:ext cx="9144000" cy="5486400"/>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11" name="Rectangle 10"/>
          <p:cNvSpPr/>
          <p:nvPr/>
        </p:nvSpPr>
        <p:spPr>
          <a:xfrm>
            <a:off x="9693361" y="2942897"/>
            <a:ext cx="8045278" cy="4401205"/>
          </a:xfrm>
          <a:prstGeom prst="rect">
            <a:avLst/>
          </a:prstGeom>
        </p:spPr>
        <p:txBody>
          <a:bodyPr wrap="square">
            <a:spAutoFit/>
          </a:bodyPr>
          <a:lstStyle/>
          <a:p>
            <a:r>
              <a:rPr lang="en-US" sz="2800" dirty="0">
                <a:solidFill>
                  <a:schemeClr val="bg2"/>
                </a:solidFill>
                <a:latin typeface="Brandon Text Regular" panose="020B0503020203060203" pitchFamily="34" charset="0"/>
              </a:rPr>
              <a:t>In the United States, an estimated 500,000 veterinary healthcare workers are potentially exposed to hazardous drugs or drug waste at their worksites. These workers include veterinarians, technicians, kennel workers, cleaning and maintenance workers, and office staff.</a:t>
            </a:r>
          </a:p>
          <a:p>
            <a:r>
              <a:rPr lang="en-US" sz="2800" dirty="0">
                <a:solidFill>
                  <a:schemeClr val="bg2"/>
                </a:solidFill>
                <a:latin typeface="Brandon Text Regular" panose="020B0503020203060203" pitchFamily="34" charset="0"/>
              </a:rPr>
              <a:t>Veterinary workers may suffer exposure to hazardous drugs when:</a:t>
            </a:r>
          </a:p>
          <a:p>
            <a:r>
              <a:rPr lang="en-US" sz="2800" dirty="0">
                <a:solidFill>
                  <a:schemeClr val="bg2"/>
                </a:solidFill>
                <a:latin typeface="Brandon Text Regular" panose="020B0503020203060203" pitchFamily="34" charset="0"/>
              </a:rPr>
              <a:t>Skin absorption, inhalation, and ingestion are the most likely ways these workers may be exposed. </a:t>
            </a:r>
          </a:p>
        </p:txBody>
      </p:sp>
      <p:pic>
        <p:nvPicPr>
          <p:cNvPr id="4" name="Picture Placeholder 3" descr="A person holding a cat&#10;&#10;Description automatically generated">
            <a:extLst>
              <a:ext uri="{FF2B5EF4-FFF2-40B4-BE49-F238E27FC236}">
                <a16:creationId xmlns:a16="http://schemas.microsoft.com/office/drawing/2014/main" id="{E5C1C84D-32E8-443A-97FB-05E5D7301BB3}"/>
              </a:ext>
            </a:extLst>
          </p:cNvPr>
          <p:cNvPicPr>
            <a:picLocks noGrp="1" noChangeAspect="1"/>
          </p:cNvPicPr>
          <p:nvPr>
            <p:ph type="pic" sz="quarter" idx="11"/>
          </p:nvPr>
        </p:nvPicPr>
        <p:blipFill>
          <a:blip r:embed="rId7" cstate="print">
            <a:extLst>
              <a:ext uri="{28A0092B-C50C-407E-A947-70E740481C1C}">
                <a14:useLocalDpi xmlns:a14="http://schemas.microsoft.com/office/drawing/2010/main" val="0"/>
              </a:ext>
            </a:extLst>
          </a:blip>
          <a:srcRect t="4927" b="4927"/>
          <a:stretch>
            <a:fillRect/>
          </a:stretch>
        </p:blipFill>
        <p:spPr/>
      </p:pic>
      <p:pic>
        <p:nvPicPr>
          <p:cNvPr id="5" name="Handling and Administration of Veterinary Medicines 4">
            <a:hlinkClick r:id="" action="ppaction://media"/>
            <a:extLst>
              <a:ext uri="{FF2B5EF4-FFF2-40B4-BE49-F238E27FC236}">
                <a16:creationId xmlns:a16="http://schemas.microsoft.com/office/drawing/2014/main" id="{CE4AAD34-C6BC-4F61-B434-580F71FD6528}"/>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2438400" y="2019300"/>
            <a:ext cx="1244600" cy="1244600"/>
          </a:xfrm>
          <a:prstGeom prst="rect">
            <a:avLst/>
          </a:prstGeom>
        </p:spPr>
      </p:pic>
      <p:pic>
        <p:nvPicPr>
          <p:cNvPr id="9" name="Light Notification3">
            <a:hlinkClick r:id="" action="ppaction://media"/>
            <a:extLst>
              <a:ext uri="{FF2B5EF4-FFF2-40B4-BE49-F238E27FC236}">
                <a16:creationId xmlns:a16="http://schemas.microsoft.com/office/drawing/2014/main" id="{9A2662D9-A4F0-46C9-B7AF-0F5E717B992B}"/>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3657600" y="4305300"/>
            <a:ext cx="1473200" cy="1473200"/>
          </a:xfrm>
          <a:prstGeom prst="rect">
            <a:avLst/>
          </a:prstGeom>
        </p:spPr>
      </p:pic>
    </p:spTree>
    <p:extLst>
      <p:ext uri="{BB962C8B-B14F-4D97-AF65-F5344CB8AC3E}">
        <p14:creationId xmlns:p14="http://schemas.microsoft.com/office/powerpoint/2010/main" val="14799776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8748" fill="hold"/>
                                        <p:tgtEl>
                                          <p:spTgt spid="5"/>
                                        </p:tgtEl>
                                      </p:cBhvr>
                                    </p:cmd>
                                  </p:childTnLst>
                                </p:cTn>
                              </p:par>
                            </p:childTnLst>
                          </p:cTn>
                        </p:par>
                        <p:par>
                          <p:cTn id="7" fill="hold">
                            <p:stCondLst>
                              <p:cond delay="58748"/>
                            </p:stCondLst>
                            <p:childTnLst>
                              <p:par>
                                <p:cTn id="8" presetID="1" presetClass="mediacall" presetSubtype="0" fill="hold" nodeType="afterEffect">
                                  <p:stCondLst>
                                    <p:cond delay="0"/>
                                  </p:stCondLst>
                                  <p:childTnLst>
                                    <p:cmd type="call" cmd="playFrom(0.0)">
                                      <p:cBhvr>
                                        <p:cTn id="9" dur="444"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5"/>
                </p:tgtEl>
              </p:cMediaNode>
            </p:audio>
            <p:audio>
              <p:cMediaNode vol="80000" showWhenStopped="0">
                <p:cTn id="11" fill="hold" display="0">
                  <p:stCondLst>
                    <p:cond delay="indefinite"/>
                  </p:stCondLst>
                  <p:endCondLst>
                    <p:cond evt="onStopAudio" delay="0">
                      <p:tgtEl>
                        <p:sldTgt/>
                      </p:tgtEl>
                    </p:cond>
                  </p:endCondLst>
                </p:cTn>
                <p:tgtEl>
                  <p:spTgt spid="9"/>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876299" y="571411"/>
            <a:ext cx="6634843" cy="723211"/>
          </a:xfrm>
        </p:spPr>
        <p:txBody>
          <a:bodyPr/>
          <a:lstStyle/>
          <a:p>
            <a:r>
              <a:rPr lang="en-US" dirty="0">
                <a:latin typeface="Proxima Nova Alt Rg" panose="02000506030000020004" pitchFamily="50" charset="0"/>
              </a:rPr>
              <a:t>How to Protect Yourself</a:t>
            </a:r>
            <a:endParaRPr lang="uk-UA" dirty="0"/>
          </a:p>
        </p:txBody>
      </p:sp>
      <p:sp>
        <p:nvSpPr>
          <p:cNvPr id="10" name="Rectangle 9"/>
          <p:cNvSpPr/>
          <p:nvPr/>
        </p:nvSpPr>
        <p:spPr>
          <a:xfrm>
            <a:off x="9144000" y="2400300"/>
            <a:ext cx="9144000" cy="5486400"/>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7" name="TextBox 6">
            <a:extLst>
              <a:ext uri="{FF2B5EF4-FFF2-40B4-BE49-F238E27FC236}">
                <a16:creationId xmlns:a16="http://schemas.microsoft.com/office/drawing/2014/main" id="{1867828F-492D-4BF1-8A4E-822DF2FD5B9B}"/>
              </a:ext>
            </a:extLst>
          </p:cNvPr>
          <p:cNvSpPr txBox="1"/>
          <p:nvPr/>
        </p:nvSpPr>
        <p:spPr>
          <a:xfrm>
            <a:off x="9906000" y="3695700"/>
            <a:ext cx="7620000" cy="1815882"/>
          </a:xfrm>
          <a:prstGeom prst="rect">
            <a:avLst/>
          </a:prstGeom>
          <a:noFill/>
        </p:spPr>
        <p:txBody>
          <a:bodyPr wrap="square" rtlCol="0">
            <a:spAutoFit/>
          </a:bodyPr>
          <a:lstStyle/>
          <a:p>
            <a:pPr marL="514350" indent="-514350">
              <a:buFont typeface="+mj-lt"/>
              <a:buAutoNum type="alphaUcPeriod"/>
            </a:pPr>
            <a:r>
              <a:rPr lang="en-US" sz="2800" dirty="0">
                <a:solidFill>
                  <a:schemeClr val="bg2"/>
                </a:solidFill>
                <a:latin typeface="Brandon Text Regular" panose="020B0503020203060203" pitchFamily="34" charset="0"/>
              </a:rPr>
              <a:t>Policies and Procedures</a:t>
            </a:r>
          </a:p>
          <a:p>
            <a:pPr marL="514350" indent="-514350">
              <a:buFont typeface="+mj-lt"/>
              <a:buAutoNum type="alphaUcPeriod"/>
            </a:pPr>
            <a:r>
              <a:rPr lang="en-US" sz="2800" dirty="0">
                <a:solidFill>
                  <a:schemeClr val="bg2"/>
                </a:solidFill>
                <a:latin typeface="Brandon Text Regular" panose="020B0503020203060203" pitchFamily="34" charset="0"/>
              </a:rPr>
              <a:t>Training Requirements</a:t>
            </a:r>
          </a:p>
          <a:p>
            <a:pPr marL="514350" indent="-514350">
              <a:buFont typeface="+mj-lt"/>
              <a:buAutoNum type="alphaUcPeriod"/>
            </a:pPr>
            <a:r>
              <a:rPr lang="en-US" sz="2800" dirty="0">
                <a:solidFill>
                  <a:schemeClr val="bg2"/>
                </a:solidFill>
                <a:latin typeface="Brandon Text Regular" panose="020B0503020203060203" pitchFamily="34" charset="0"/>
              </a:rPr>
              <a:t>Receiving and Storage</a:t>
            </a:r>
          </a:p>
          <a:p>
            <a:pPr marL="514350" indent="-514350">
              <a:buFont typeface="+mj-lt"/>
              <a:buAutoNum type="alphaUcPeriod"/>
            </a:pPr>
            <a:r>
              <a:rPr lang="en-US" sz="2800" dirty="0">
                <a:solidFill>
                  <a:schemeClr val="bg2"/>
                </a:solidFill>
                <a:latin typeface="Brandon Text Regular" panose="020B0503020203060203" pitchFamily="34" charset="0"/>
              </a:rPr>
              <a:t>Drug Preparation</a:t>
            </a:r>
          </a:p>
        </p:txBody>
      </p:sp>
      <p:pic>
        <p:nvPicPr>
          <p:cNvPr id="4" name="Picture Placeholder 3" descr="A close up of a bottle&#10;&#10;Description automatically generated">
            <a:extLst>
              <a:ext uri="{FF2B5EF4-FFF2-40B4-BE49-F238E27FC236}">
                <a16:creationId xmlns:a16="http://schemas.microsoft.com/office/drawing/2014/main" id="{61161D24-8B4C-4EB4-B48D-3719994727CF}"/>
              </a:ext>
            </a:extLst>
          </p:cNvPr>
          <p:cNvPicPr>
            <a:picLocks noGrp="1" noChangeAspect="1"/>
          </p:cNvPicPr>
          <p:nvPr>
            <p:ph type="pic" sz="quarter" idx="11"/>
          </p:nvPr>
        </p:nvPicPr>
        <p:blipFill>
          <a:blip r:embed="rId7">
            <a:extLst>
              <a:ext uri="{28A0092B-C50C-407E-A947-70E740481C1C}">
                <a14:useLocalDpi xmlns:a14="http://schemas.microsoft.com/office/drawing/2010/main" val="0"/>
              </a:ext>
            </a:extLst>
          </a:blip>
          <a:srcRect t="5000" b="5000"/>
          <a:stretch>
            <a:fillRect/>
          </a:stretch>
        </p:blipFill>
        <p:spPr/>
      </p:pic>
      <p:pic>
        <p:nvPicPr>
          <p:cNvPr id="5" name="Handling and Administration of Veterinary Medicines 5">
            <a:hlinkClick r:id="" action="ppaction://media"/>
            <a:extLst>
              <a:ext uri="{FF2B5EF4-FFF2-40B4-BE49-F238E27FC236}">
                <a16:creationId xmlns:a16="http://schemas.microsoft.com/office/drawing/2014/main" id="{02F14102-620A-4388-8F2E-802858E3E7CF}"/>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3124200" y="1311606"/>
            <a:ext cx="1320800" cy="1320800"/>
          </a:xfrm>
          <a:prstGeom prst="rect">
            <a:avLst/>
          </a:prstGeom>
        </p:spPr>
      </p:pic>
      <p:pic>
        <p:nvPicPr>
          <p:cNvPr id="9" name="Light Notification3">
            <a:hlinkClick r:id="" action="ppaction://media"/>
            <a:extLst>
              <a:ext uri="{FF2B5EF4-FFF2-40B4-BE49-F238E27FC236}">
                <a16:creationId xmlns:a16="http://schemas.microsoft.com/office/drawing/2014/main" id="{676BD866-0B79-4225-ADCF-B8E1C4847701}"/>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3657600" y="4305300"/>
            <a:ext cx="1473200" cy="1473200"/>
          </a:xfrm>
          <a:prstGeom prst="rect">
            <a:avLst/>
          </a:prstGeom>
        </p:spPr>
      </p:pic>
    </p:spTree>
    <p:extLst>
      <p:ext uri="{BB962C8B-B14F-4D97-AF65-F5344CB8AC3E}">
        <p14:creationId xmlns:p14="http://schemas.microsoft.com/office/powerpoint/2010/main" val="6681941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4559" fill="hold"/>
                                        <p:tgtEl>
                                          <p:spTgt spid="5"/>
                                        </p:tgtEl>
                                      </p:cBhvr>
                                    </p:cmd>
                                  </p:childTnLst>
                                </p:cTn>
                              </p:par>
                            </p:childTnLst>
                          </p:cTn>
                        </p:par>
                        <p:par>
                          <p:cTn id="7" fill="hold">
                            <p:stCondLst>
                              <p:cond delay="164559"/>
                            </p:stCondLst>
                            <p:childTnLst>
                              <p:par>
                                <p:cTn id="8" presetID="1" presetClass="mediacall" presetSubtype="0" fill="hold" nodeType="afterEffect">
                                  <p:stCondLst>
                                    <p:cond delay="0"/>
                                  </p:stCondLst>
                                  <p:childTnLst>
                                    <p:cmd type="call" cmd="playFrom(0.0)">
                                      <p:cBhvr>
                                        <p:cTn id="9" dur="444"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5"/>
                </p:tgtEl>
              </p:cMediaNode>
            </p:audio>
            <p:audio>
              <p:cMediaNode vol="80000" showWhenStopped="0">
                <p:cTn id="11" fill="hold" display="0">
                  <p:stCondLst>
                    <p:cond delay="indefinite"/>
                  </p:stCondLst>
                  <p:endCondLst>
                    <p:cond evt="onStopAudio" delay="0">
                      <p:tgtEl>
                        <p:sldTgt/>
                      </p:tgtEl>
                    </p:cond>
                  </p:endCondLst>
                </p:cTn>
                <p:tgtEl>
                  <p:spTgt spid="9"/>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2362200"/>
            <a:ext cx="9677400" cy="5486400"/>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dirty="0">
              <a:solidFill>
                <a:schemeClr val="tx1"/>
              </a:solidFill>
            </a:endParaRPr>
          </a:p>
        </p:txBody>
      </p:sp>
      <p:sp>
        <p:nvSpPr>
          <p:cNvPr id="12" name="Title 7"/>
          <p:cNvSpPr txBox="1">
            <a:spLocks/>
          </p:cNvSpPr>
          <p:nvPr/>
        </p:nvSpPr>
        <p:spPr>
          <a:xfrm>
            <a:off x="876300" y="571411"/>
            <a:ext cx="7353300" cy="729174"/>
          </a:xfrm>
          <a:prstGeom prst="rect">
            <a:avLst/>
          </a:prstGeom>
          <a:noFill/>
        </p:spPr>
        <p:txBody>
          <a:bodyPr wrap="square" rtlCol="0">
            <a:spAutoFit/>
          </a:bodyPr>
          <a:lstStyle>
            <a:lvl1pPr algn="l" defTabSz="1371600" rtl="0" eaLnBrk="1" latinLnBrk="0" hangingPunct="1">
              <a:lnSpc>
                <a:spcPct val="90000"/>
              </a:lnSpc>
              <a:spcBef>
                <a:spcPct val="0"/>
              </a:spcBef>
              <a:buNone/>
              <a:defRPr lang="uk-UA" sz="4500" b="1" kern="1200">
                <a:solidFill>
                  <a:schemeClr val="tx1"/>
                </a:solidFill>
                <a:latin typeface="+mn-lt"/>
                <a:ea typeface="Roboto Condensed" panose="02000000000000000000" pitchFamily="2" charset="0"/>
                <a:cs typeface="+mn-cs"/>
              </a:defRPr>
            </a:lvl1pPr>
          </a:lstStyle>
          <a:p>
            <a:r>
              <a:rPr lang="en-US" dirty="0">
                <a:latin typeface="Proxima Nova Alt Rg" panose="02000506030000020004" pitchFamily="50" charset="0"/>
              </a:rPr>
              <a:t>How to Protect Yourself</a:t>
            </a:r>
          </a:p>
        </p:txBody>
      </p:sp>
      <p:sp>
        <p:nvSpPr>
          <p:cNvPr id="7" name="TextBox 6">
            <a:extLst>
              <a:ext uri="{FF2B5EF4-FFF2-40B4-BE49-F238E27FC236}">
                <a16:creationId xmlns:a16="http://schemas.microsoft.com/office/drawing/2014/main" id="{B0369C6B-D18C-4CCF-81D5-91F16F2021B5}"/>
              </a:ext>
            </a:extLst>
          </p:cNvPr>
          <p:cNvSpPr txBox="1"/>
          <p:nvPr/>
        </p:nvSpPr>
        <p:spPr>
          <a:xfrm>
            <a:off x="897321" y="3695700"/>
            <a:ext cx="7429500" cy="2246769"/>
          </a:xfrm>
          <a:prstGeom prst="rect">
            <a:avLst/>
          </a:prstGeom>
          <a:noFill/>
        </p:spPr>
        <p:txBody>
          <a:bodyPr wrap="square" rtlCol="0">
            <a:spAutoFit/>
          </a:bodyPr>
          <a:lstStyle/>
          <a:p>
            <a:pPr marL="457200" indent="-457200">
              <a:buAutoNum type="alphaUcPeriod" startAt="5"/>
            </a:pPr>
            <a:r>
              <a:rPr lang="en-US" sz="2800" dirty="0">
                <a:solidFill>
                  <a:schemeClr val="bg1"/>
                </a:solidFill>
                <a:latin typeface="Brandon Text Regular" panose="020B0503020203060203" pitchFamily="34" charset="0"/>
              </a:rPr>
              <a:t>Drug Transportation</a:t>
            </a:r>
          </a:p>
          <a:p>
            <a:pPr marL="457200" indent="-457200">
              <a:buAutoNum type="alphaUcPeriod" startAt="5"/>
            </a:pPr>
            <a:r>
              <a:rPr lang="en-US" sz="2800" dirty="0">
                <a:solidFill>
                  <a:schemeClr val="bg1"/>
                </a:solidFill>
                <a:latin typeface="Brandon Text Regular" panose="020B0503020203060203" pitchFamily="34" charset="0"/>
              </a:rPr>
              <a:t>Drug Administration</a:t>
            </a:r>
          </a:p>
          <a:p>
            <a:pPr marL="457200" indent="-457200">
              <a:buAutoNum type="alphaUcPeriod" startAt="5"/>
            </a:pPr>
            <a:r>
              <a:rPr lang="en-US" sz="2800" dirty="0">
                <a:solidFill>
                  <a:schemeClr val="bg1"/>
                </a:solidFill>
                <a:latin typeface="Brandon Text Regular" panose="020B0503020203060203" pitchFamily="34" charset="0"/>
              </a:rPr>
              <a:t>Waste Cleaning and Disposal</a:t>
            </a:r>
          </a:p>
          <a:p>
            <a:pPr marL="457200" indent="-457200">
              <a:buAutoNum type="alphaUcPeriod" startAt="5"/>
            </a:pPr>
            <a:r>
              <a:rPr lang="en-US" sz="2800" dirty="0">
                <a:solidFill>
                  <a:schemeClr val="bg1"/>
                </a:solidFill>
                <a:latin typeface="Brandon Text Regular" panose="020B0503020203060203" pitchFamily="34" charset="0"/>
              </a:rPr>
              <a:t>Spill Control</a:t>
            </a:r>
          </a:p>
          <a:p>
            <a:pPr marL="457200" indent="-457200">
              <a:buAutoNum type="alphaUcPeriod" startAt="5"/>
            </a:pPr>
            <a:r>
              <a:rPr lang="en-US" sz="2800" dirty="0">
                <a:solidFill>
                  <a:schemeClr val="bg1"/>
                </a:solidFill>
                <a:latin typeface="Brandon Text Regular" panose="020B0503020203060203" pitchFamily="34" charset="0"/>
              </a:rPr>
              <a:t>Medical Surveillance Program</a:t>
            </a:r>
          </a:p>
        </p:txBody>
      </p:sp>
      <p:pic>
        <p:nvPicPr>
          <p:cNvPr id="4" name="Picture Placeholder 3" descr="A picture containing person, person, sitting, looking&#10;&#10;Description automatically generated">
            <a:extLst>
              <a:ext uri="{FF2B5EF4-FFF2-40B4-BE49-F238E27FC236}">
                <a16:creationId xmlns:a16="http://schemas.microsoft.com/office/drawing/2014/main" id="{422CFFB2-63E2-48D7-9A92-ADD17CE9F764}"/>
              </a:ext>
            </a:extLst>
          </p:cNvPr>
          <p:cNvPicPr>
            <a:picLocks noGrp="1" noChangeAspect="1"/>
          </p:cNvPicPr>
          <p:nvPr>
            <p:ph type="pic" sz="quarter" idx="11"/>
          </p:nvPr>
        </p:nvPicPr>
        <p:blipFill>
          <a:blip r:embed="rId7" cstate="print">
            <a:extLst>
              <a:ext uri="{28A0092B-C50C-407E-A947-70E740481C1C}">
                <a14:useLocalDpi xmlns:a14="http://schemas.microsoft.com/office/drawing/2010/main" val="0"/>
              </a:ext>
            </a:extLst>
          </a:blip>
          <a:srcRect t="5000" b="5000"/>
          <a:stretch>
            <a:fillRect/>
          </a:stretch>
        </p:blipFill>
        <p:spPr>
          <a:xfrm>
            <a:off x="9144000" y="2362200"/>
            <a:ext cx="9144000" cy="5486400"/>
          </a:xfrm>
        </p:spPr>
      </p:pic>
      <p:pic>
        <p:nvPicPr>
          <p:cNvPr id="5" name="Handling and Administration of Veterinary Medicines 6">
            <a:hlinkClick r:id="" action="ppaction://media"/>
            <a:extLst>
              <a:ext uri="{FF2B5EF4-FFF2-40B4-BE49-F238E27FC236}">
                <a16:creationId xmlns:a16="http://schemas.microsoft.com/office/drawing/2014/main" id="{096A7C61-38A0-4841-87FD-9E07825AEB8B}"/>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3124200" y="1943100"/>
            <a:ext cx="1625600" cy="1625600"/>
          </a:xfrm>
          <a:prstGeom prst="rect">
            <a:avLst/>
          </a:prstGeom>
        </p:spPr>
      </p:pic>
      <p:pic>
        <p:nvPicPr>
          <p:cNvPr id="9" name="Light Notification3">
            <a:hlinkClick r:id="" action="ppaction://media"/>
            <a:extLst>
              <a:ext uri="{FF2B5EF4-FFF2-40B4-BE49-F238E27FC236}">
                <a16:creationId xmlns:a16="http://schemas.microsoft.com/office/drawing/2014/main" id="{EC54358B-115C-4746-9E11-9B10287C8865}"/>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3657600" y="4305300"/>
            <a:ext cx="1473200" cy="1473200"/>
          </a:xfrm>
          <a:prstGeom prst="rect">
            <a:avLst/>
          </a:prstGeom>
        </p:spPr>
      </p:pic>
    </p:spTree>
    <p:extLst>
      <p:ext uri="{BB962C8B-B14F-4D97-AF65-F5344CB8AC3E}">
        <p14:creationId xmlns:p14="http://schemas.microsoft.com/office/powerpoint/2010/main" val="7847849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6690" fill="hold"/>
                                        <p:tgtEl>
                                          <p:spTgt spid="5"/>
                                        </p:tgtEl>
                                      </p:cBhvr>
                                    </p:cmd>
                                  </p:childTnLst>
                                </p:cTn>
                              </p:par>
                            </p:childTnLst>
                          </p:cTn>
                        </p:par>
                        <p:par>
                          <p:cTn id="7" fill="hold">
                            <p:stCondLst>
                              <p:cond delay="286690"/>
                            </p:stCondLst>
                            <p:childTnLst>
                              <p:par>
                                <p:cTn id="8" presetID="1" presetClass="mediacall" presetSubtype="0" fill="hold" nodeType="afterEffect">
                                  <p:stCondLst>
                                    <p:cond delay="0"/>
                                  </p:stCondLst>
                                  <p:childTnLst>
                                    <p:cmd type="call" cmd="playFrom(0.0)">
                                      <p:cBhvr>
                                        <p:cTn id="9" dur="444"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5"/>
                </p:tgtEl>
              </p:cMediaNode>
            </p:audio>
            <p:audio>
              <p:cMediaNode vol="80000" showWhenStopped="0">
                <p:cTn id="11" fill="hold" display="0">
                  <p:stCondLst>
                    <p:cond delay="indefinite"/>
                  </p:stCondLst>
                  <p:endCondLst>
                    <p:cond evt="onStopAudio" delay="0">
                      <p:tgtEl>
                        <p:sldTgt/>
                      </p:tgtEl>
                    </p:cond>
                  </p:endCondLst>
                </p:cTn>
                <p:tgtEl>
                  <p:spTgt spid="9"/>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close up of a person holding a cat&#10;&#10;Description automatically generated">
            <a:extLst>
              <a:ext uri="{FF2B5EF4-FFF2-40B4-BE49-F238E27FC236}">
                <a16:creationId xmlns:a16="http://schemas.microsoft.com/office/drawing/2014/main" id="{3D299A71-6B87-45E3-9071-1127C1DB6EE7}"/>
              </a:ext>
            </a:extLst>
          </p:cNvPr>
          <p:cNvPicPr>
            <a:picLocks noGrp="1" noChangeAspect="1"/>
          </p:cNvPicPr>
          <p:nvPr>
            <p:ph type="pic" sz="quarter" idx="12"/>
          </p:nvPr>
        </p:nvPicPr>
        <p:blipFill>
          <a:blip r:embed="rId7">
            <a:extLst>
              <a:ext uri="{28A0092B-C50C-407E-A947-70E740481C1C}">
                <a14:useLocalDpi xmlns:a14="http://schemas.microsoft.com/office/drawing/2010/main" val="0"/>
              </a:ext>
            </a:extLst>
          </a:blip>
          <a:srcRect t="7780" b="7780"/>
          <a:stretch>
            <a:fillRect/>
          </a:stretch>
        </p:blipFill>
        <p:spPr/>
      </p:pic>
      <p:sp>
        <p:nvSpPr>
          <p:cNvPr id="15" name="Rectangle 14"/>
          <p:cNvSpPr/>
          <p:nvPr/>
        </p:nvSpPr>
        <p:spPr>
          <a:xfrm>
            <a:off x="0" y="-18047"/>
            <a:ext cx="18288000" cy="10287000"/>
          </a:xfrm>
          <a:prstGeom prst="rect">
            <a:avLst/>
          </a:prstGeom>
          <a:solidFill>
            <a:schemeClr val="tx1">
              <a:alpha val="25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dirty="0">
              <a:solidFill>
                <a:schemeClr val="tx1"/>
              </a:solidFill>
            </a:endParaRPr>
          </a:p>
        </p:txBody>
      </p:sp>
      <p:grpSp>
        <p:nvGrpSpPr>
          <p:cNvPr id="21" name="Group 20"/>
          <p:cNvGrpSpPr/>
          <p:nvPr/>
        </p:nvGrpSpPr>
        <p:grpSpPr>
          <a:xfrm>
            <a:off x="0" y="18047"/>
            <a:ext cx="18288000" cy="10343382"/>
            <a:chOff x="-1152765" y="582593"/>
            <a:chExt cx="7617040" cy="10132502"/>
          </a:xfrm>
        </p:grpSpPr>
        <p:sp>
          <p:nvSpPr>
            <p:cNvPr id="5" name="Rectangle 4"/>
            <p:cNvSpPr/>
            <p:nvPr/>
          </p:nvSpPr>
          <p:spPr>
            <a:xfrm>
              <a:off x="-1152765" y="582593"/>
              <a:ext cx="7617040" cy="10132502"/>
            </a:xfrm>
            <a:prstGeom prst="rect">
              <a:avLst/>
            </a:prstGeom>
            <a:solidFill>
              <a:schemeClr val="accent1">
                <a:alpha val="75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7" name="TextBox 6"/>
            <p:cNvSpPr txBox="1"/>
            <p:nvPr/>
          </p:nvSpPr>
          <p:spPr>
            <a:xfrm>
              <a:off x="375198" y="2277811"/>
              <a:ext cx="4561114" cy="1107996"/>
            </a:xfrm>
            <a:prstGeom prst="rect">
              <a:avLst/>
            </a:prstGeom>
            <a:noFill/>
          </p:spPr>
          <p:txBody>
            <a:bodyPr wrap="square" rtlCol="0">
              <a:spAutoFit/>
            </a:bodyPr>
            <a:lstStyle/>
            <a:p>
              <a:pPr algn="ctr"/>
              <a:r>
                <a:rPr lang="en-US" sz="6600" b="1" dirty="0">
                  <a:solidFill>
                    <a:schemeClr val="bg1"/>
                  </a:solidFill>
                  <a:latin typeface="Proxima Nova Alt Rg" panose="02000506030000020004" pitchFamily="50" charset="0"/>
                  <a:ea typeface="Roboto Condensed" panose="02000000000000000000" pitchFamily="2" charset="0"/>
                  <a:cs typeface="Lato Semibold" panose="020F0502020204030203" pitchFamily="34" charset="0"/>
                </a:rPr>
                <a:t>Final</a:t>
              </a:r>
              <a:r>
                <a:rPr lang="en-US" sz="6600" b="1" dirty="0">
                  <a:solidFill>
                    <a:schemeClr val="bg1"/>
                  </a:solidFill>
                  <a:ea typeface="Roboto Condensed" panose="02000000000000000000" pitchFamily="2" charset="0"/>
                  <a:cs typeface="Lato Semibold" panose="020F0502020204030203" pitchFamily="34" charset="0"/>
                </a:rPr>
                <a:t> Word</a:t>
              </a:r>
              <a:endParaRPr lang="ru-RU" sz="6600" b="1" dirty="0">
                <a:solidFill>
                  <a:schemeClr val="bg1"/>
                </a:solidFill>
                <a:ea typeface="Lato Semibold" panose="020F0502020204030203" pitchFamily="34" charset="0"/>
                <a:cs typeface="Lato Semibold" panose="020F0502020204030203" pitchFamily="34" charset="0"/>
              </a:endParaRPr>
            </a:p>
          </p:txBody>
        </p:sp>
      </p:grpSp>
      <p:sp>
        <p:nvSpPr>
          <p:cNvPr id="2" name="TextBox 6">
            <a:extLst>
              <a:ext uri="{FF2B5EF4-FFF2-40B4-BE49-F238E27FC236}">
                <a16:creationId xmlns:a16="http://schemas.microsoft.com/office/drawing/2014/main" id="{7A7127E3-C71A-4810-B1B9-39EE0E29882E}"/>
              </a:ext>
            </a:extLst>
          </p:cNvPr>
          <p:cNvSpPr txBox="1"/>
          <p:nvPr/>
        </p:nvSpPr>
        <p:spPr>
          <a:xfrm>
            <a:off x="2133600" y="4610100"/>
            <a:ext cx="14478000" cy="2800767"/>
          </a:xfrm>
          <a:prstGeom prst="rect">
            <a:avLst/>
          </a:prstGeom>
          <a:noFill/>
        </p:spPr>
        <p:txBody>
          <a:bodyPr wrap="square" rtlCol="0">
            <a:spAutoFit/>
          </a:bodyPr>
          <a:lstStyle/>
          <a:p>
            <a:pPr algn="ctr"/>
            <a:r>
              <a:rPr lang="en-US" sz="4400" dirty="0">
                <a:solidFill>
                  <a:schemeClr val="bg1"/>
                </a:solidFill>
                <a:latin typeface="Proxima Nova Alt Rg" panose="02000506030000020004" pitchFamily="50" charset="0"/>
                <a:ea typeface="Roboto Condensed" panose="02000000000000000000" pitchFamily="2" charset="0"/>
                <a:cs typeface="Lato Semibold" panose="020F0502020204030203" pitchFamily="34" charset="0"/>
              </a:rPr>
              <a:t>Whether you work in a human health setting or in a veterinary health center, the need to have safe and effective hygienic practices and protocols followed strictly is of utmost importance.</a:t>
            </a:r>
            <a:endParaRPr lang="ru-RU" sz="4400" dirty="0">
              <a:solidFill>
                <a:schemeClr val="bg1"/>
              </a:solidFill>
              <a:ea typeface="Lato Semibold" panose="020F0502020204030203" pitchFamily="34" charset="0"/>
              <a:cs typeface="Lato Semibold" panose="020F0502020204030203" pitchFamily="34" charset="0"/>
            </a:endParaRPr>
          </a:p>
        </p:txBody>
      </p:sp>
      <p:pic>
        <p:nvPicPr>
          <p:cNvPr id="8" name="Handling and Administration of Veterinary Medicines 7">
            <a:hlinkClick r:id="" action="ppaction://media"/>
            <a:extLst>
              <a:ext uri="{FF2B5EF4-FFF2-40B4-BE49-F238E27FC236}">
                <a16:creationId xmlns:a16="http://schemas.microsoft.com/office/drawing/2014/main" id="{9A0CC0B0-88EF-46E1-AA4C-40735145DDC9}"/>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3352800" y="2066802"/>
            <a:ext cx="1625600" cy="1625600"/>
          </a:xfrm>
          <a:prstGeom prst="rect">
            <a:avLst/>
          </a:prstGeom>
        </p:spPr>
      </p:pic>
      <p:pic>
        <p:nvPicPr>
          <p:cNvPr id="11" name="Light Notification3">
            <a:hlinkClick r:id="" action="ppaction://media"/>
            <a:extLst>
              <a:ext uri="{FF2B5EF4-FFF2-40B4-BE49-F238E27FC236}">
                <a16:creationId xmlns:a16="http://schemas.microsoft.com/office/drawing/2014/main" id="{644E42B3-747A-4A1A-9A83-D098D988E86D}"/>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3657600" y="4305300"/>
            <a:ext cx="1473200" cy="1473200"/>
          </a:xfrm>
          <a:prstGeom prst="rect">
            <a:avLst/>
          </a:prstGeom>
        </p:spPr>
      </p:pic>
    </p:spTree>
    <p:extLst>
      <p:ext uri="{BB962C8B-B14F-4D97-AF65-F5344CB8AC3E}">
        <p14:creationId xmlns:p14="http://schemas.microsoft.com/office/powerpoint/2010/main" val="34810458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467" fill="hold"/>
                                        <p:tgtEl>
                                          <p:spTgt spid="8"/>
                                        </p:tgtEl>
                                      </p:cBhvr>
                                    </p:cmd>
                                  </p:childTnLst>
                                </p:cTn>
                              </p:par>
                            </p:childTnLst>
                          </p:cTn>
                        </p:par>
                        <p:par>
                          <p:cTn id="7" fill="hold">
                            <p:stCondLst>
                              <p:cond delay="12467"/>
                            </p:stCondLst>
                            <p:childTnLst>
                              <p:par>
                                <p:cTn id="8" presetID="1" presetClass="mediacall" presetSubtype="0" fill="hold" nodeType="afterEffect">
                                  <p:stCondLst>
                                    <p:cond delay="0"/>
                                  </p:stCondLst>
                                  <p:childTnLst>
                                    <p:cmd type="call" cmd="playFrom(0.0)">
                                      <p:cBhvr>
                                        <p:cTn id="9" dur="444"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8"/>
                </p:tgtEl>
              </p:cMediaNode>
            </p:audio>
            <p:audio>
              <p:cMediaNode vol="80000" showWhenStopped="0">
                <p:cTn id="11" fill="hold" display="0">
                  <p:stCondLst>
                    <p:cond delay="indefinite"/>
                  </p:stCondLst>
                  <p:endCondLst>
                    <p:cond evt="onStopAudio" delay="0">
                      <p:tgtEl>
                        <p:sldTgt/>
                      </p:tgtEl>
                    </p:cond>
                  </p:endCondLst>
                </p:cTn>
                <p:tgtEl>
                  <p:spTgt spid="11"/>
                </p:tgtEl>
              </p:cMediaNode>
            </p:audio>
          </p:childTnLst>
        </p:cTn>
      </p:par>
    </p:tnLst>
  </p:timing>
</p:sld>
</file>

<file path=ppt/theme/theme1.xml><?xml version="1.0" encoding="utf-8"?>
<a:theme xmlns:a="http://schemas.openxmlformats.org/drawingml/2006/main" name="GENARAL LAYOUTS">
  <a:themeElements>
    <a:clrScheme name="SIMPLICITY - Red">
      <a:dk1>
        <a:srgbClr val="0A091B"/>
      </a:dk1>
      <a:lt1>
        <a:srgbClr val="F2F2F5"/>
      </a:lt1>
      <a:dk2>
        <a:srgbClr val="858591"/>
      </a:dk2>
      <a:lt2>
        <a:srgbClr val="FFFFFF"/>
      </a:lt2>
      <a:accent1>
        <a:srgbClr val="FB2A2F"/>
      </a:accent1>
      <a:accent2>
        <a:srgbClr val="C0C0C8"/>
      </a:accent2>
      <a:accent3>
        <a:srgbClr val="FB2A2F"/>
      </a:accent3>
      <a:accent4>
        <a:srgbClr val="FB2A2F"/>
      </a:accent4>
      <a:accent5>
        <a:srgbClr val="FB2A2F"/>
      </a:accent5>
      <a:accent6>
        <a:srgbClr val="FB2A2F"/>
      </a:accent6>
      <a:hlink>
        <a:srgbClr val="D70409"/>
      </a:hlink>
      <a:folHlink>
        <a:srgbClr val="FC7F82"/>
      </a:folHlink>
    </a:clrScheme>
    <a:fontScheme name="Simplicity - Roboto">
      <a:majorFont>
        <a:latin typeface="Roboto Condensed"/>
        <a:ea typeface=""/>
        <a:cs typeface=""/>
      </a:majorFont>
      <a:minorFont>
        <a:latin typeface="Robot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63500">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280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25400" cap="sq">
          <a:solidFill>
            <a:schemeClr val="accent2"/>
          </a:solidFill>
          <a:beve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2000">
            <a:solidFill>
              <a:schemeClr val="tx2"/>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AM SLIDES">
  <a:themeElements>
    <a:clrScheme name="SIMPLICITY - Red">
      <a:dk1>
        <a:srgbClr val="0A091B"/>
      </a:dk1>
      <a:lt1>
        <a:srgbClr val="F2F2F5"/>
      </a:lt1>
      <a:dk2>
        <a:srgbClr val="858591"/>
      </a:dk2>
      <a:lt2>
        <a:srgbClr val="FFFFFF"/>
      </a:lt2>
      <a:accent1>
        <a:srgbClr val="FB2A2F"/>
      </a:accent1>
      <a:accent2>
        <a:srgbClr val="C0C0C8"/>
      </a:accent2>
      <a:accent3>
        <a:srgbClr val="FB2A2F"/>
      </a:accent3>
      <a:accent4>
        <a:srgbClr val="FB2A2F"/>
      </a:accent4>
      <a:accent5>
        <a:srgbClr val="FB2A2F"/>
      </a:accent5>
      <a:accent6>
        <a:srgbClr val="FB2A2F"/>
      </a:accent6>
      <a:hlink>
        <a:srgbClr val="D70409"/>
      </a:hlink>
      <a:folHlink>
        <a:srgbClr val="FC7F82"/>
      </a:folHlink>
    </a:clrScheme>
    <a:fontScheme name="Simplicity - Roboto">
      <a:majorFont>
        <a:latin typeface="Roboto Condensed"/>
        <a:ea typeface=""/>
        <a:cs typeface=""/>
      </a:majorFont>
      <a:minorFont>
        <a:latin typeface="Robot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63500">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280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25400" cap="sq">
          <a:solidFill>
            <a:schemeClr val="accent2"/>
          </a:solidFill>
          <a:beve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2000">
            <a:solidFill>
              <a:schemeClr val="tx2"/>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SLIDES WITH IMAGES">
  <a:themeElements>
    <a:clrScheme name="SIMPLICITY - Red">
      <a:dk1>
        <a:srgbClr val="0A091B"/>
      </a:dk1>
      <a:lt1>
        <a:srgbClr val="F2F2F5"/>
      </a:lt1>
      <a:dk2>
        <a:srgbClr val="858591"/>
      </a:dk2>
      <a:lt2>
        <a:srgbClr val="FFFFFF"/>
      </a:lt2>
      <a:accent1>
        <a:srgbClr val="FB2A2F"/>
      </a:accent1>
      <a:accent2>
        <a:srgbClr val="C0C0C8"/>
      </a:accent2>
      <a:accent3>
        <a:srgbClr val="FB2A2F"/>
      </a:accent3>
      <a:accent4>
        <a:srgbClr val="FB2A2F"/>
      </a:accent4>
      <a:accent5>
        <a:srgbClr val="FB2A2F"/>
      </a:accent5>
      <a:accent6>
        <a:srgbClr val="FB2A2F"/>
      </a:accent6>
      <a:hlink>
        <a:srgbClr val="D70409"/>
      </a:hlink>
      <a:folHlink>
        <a:srgbClr val="FC7F82"/>
      </a:folHlink>
    </a:clrScheme>
    <a:fontScheme name="Simplicity - Roboto">
      <a:majorFont>
        <a:latin typeface="Roboto Condensed"/>
        <a:ea typeface=""/>
        <a:cs typeface=""/>
      </a:majorFont>
      <a:minorFont>
        <a:latin typeface="Robot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63500">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280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25400" cap="sq">
          <a:solidFill>
            <a:schemeClr val="accent2"/>
          </a:solidFill>
          <a:beve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2000">
            <a:solidFill>
              <a:schemeClr val="tx2"/>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PORTFOLIO">
  <a:themeElements>
    <a:clrScheme name="SIMPLICITY - Red">
      <a:dk1>
        <a:srgbClr val="0A091B"/>
      </a:dk1>
      <a:lt1>
        <a:srgbClr val="F2F2F5"/>
      </a:lt1>
      <a:dk2>
        <a:srgbClr val="858591"/>
      </a:dk2>
      <a:lt2>
        <a:srgbClr val="FFFFFF"/>
      </a:lt2>
      <a:accent1>
        <a:srgbClr val="FB2A2F"/>
      </a:accent1>
      <a:accent2>
        <a:srgbClr val="C0C0C8"/>
      </a:accent2>
      <a:accent3>
        <a:srgbClr val="FB2A2F"/>
      </a:accent3>
      <a:accent4>
        <a:srgbClr val="FB2A2F"/>
      </a:accent4>
      <a:accent5>
        <a:srgbClr val="FB2A2F"/>
      </a:accent5>
      <a:accent6>
        <a:srgbClr val="FB2A2F"/>
      </a:accent6>
      <a:hlink>
        <a:srgbClr val="D70409"/>
      </a:hlink>
      <a:folHlink>
        <a:srgbClr val="FC7F82"/>
      </a:folHlink>
    </a:clrScheme>
    <a:fontScheme name="Simplicity - Roboto">
      <a:majorFont>
        <a:latin typeface="Roboto Condensed"/>
        <a:ea typeface=""/>
        <a:cs typeface=""/>
      </a:majorFont>
      <a:minorFont>
        <a:latin typeface="Robot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63500">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280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25400" cap="sq">
          <a:solidFill>
            <a:schemeClr val="accent2"/>
          </a:solidFill>
          <a:beve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2000">
            <a:solidFill>
              <a:schemeClr val="tx2"/>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12324</TotalTime>
  <Words>1524</Words>
  <Application>Microsoft Office PowerPoint</Application>
  <PresentationFormat>Custom</PresentationFormat>
  <Paragraphs>93</Paragraphs>
  <Slides>7</Slides>
  <Notes>7</Notes>
  <HiddenSlides>0</HiddenSlides>
  <MMClips>12</MMClips>
  <ScaleCrop>false</ScaleCrop>
  <HeadingPairs>
    <vt:vector size="6" baseType="variant">
      <vt:variant>
        <vt:lpstr>Fonts Used</vt:lpstr>
      </vt:variant>
      <vt:variant>
        <vt:i4>9</vt:i4>
      </vt:variant>
      <vt:variant>
        <vt:lpstr>Theme</vt:lpstr>
      </vt:variant>
      <vt:variant>
        <vt:i4>4</vt:i4>
      </vt:variant>
      <vt:variant>
        <vt:lpstr>Slide Titles</vt:lpstr>
      </vt:variant>
      <vt:variant>
        <vt:i4>7</vt:i4>
      </vt:variant>
    </vt:vector>
  </HeadingPairs>
  <TitlesOfParts>
    <vt:vector size="20" baseType="lpstr">
      <vt:lpstr>Arial</vt:lpstr>
      <vt:lpstr>Brandon Text Regular</vt:lpstr>
      <vt:lpstr>Calibri</vt:lpstr>
      <vt:lpstr>Cambria</vt:lpstr>
      <vt:lpstr>Helvetica</vt:lpstr>
      <vt:lpstr>Open Sans</vt:lpstr>
      <vt:lpstr>Proxima Nova Alt Rg</vt:lpstr>
      <vt:lpstr>Roboto</vt:lpstr>
      <vt:lpstr>Symbol</vt:lpstr>
      <vt:lpstr>GENARAL LAYOUTS</vt:lpstr>
      <vt:lpstr>TEAM SLIDES</vt:lpstr>
      <vt:lpstr>SLIDES WITH IMAGES</vt:lpstr>
      <vt:lpstr>PORTFOLIO</vt:lpstr>
      <vt:lpstr>PowerPoint Presentation</vt:lpstr>
      <vt:lpstr>HANDLING AND ADMINISTRATION OF VETERINARY MEDICINES</vt:lpstr>
      <vt:lpstr>PowerPoint Presentation</vt:lpstr>
      <vt:lpstr>What’s the Danger?</vt:lpstr>
      <vt:lpstr>How to Protect Yourself</vt:lpstr>
      <vt:lpstr>PowerPoint Presentation</vt:lpstr>
      <vt:lpstr>PowerPoint Presentation</vt:lpstr>
    </vt:vector>
  </TitlesOfParts>
  <Company>diakov.net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Палотенце</dc:creator>
  <cp:lastModifiedBy>SWTOR Rocks</cp:lastModifiedBy>
  <cp:revision>1012</cp:revision>
  <dcterms:created xsi:type="dcterms:W3CDTF">2015-01-20T11:47:48Z</dcterms:created>
  <dcterms:modified xsi:type="dcterms:W3CDTF">2020-11-14T00:10:47Z</dcterms:modified>
</cp:coreProperties>
</file>