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13"/>
  </p:notesMasterIdLst>
  <p:sldIdLst>
    <p:sldId id="269" r:id="rId5"/>
    <p:sldId id="606" r:id="rId6"/>
    <p:sldId id="613" r:id="rId7"/>
    <p:sldId id="623" r:id="rId8"/>
    <p:sldId id="616" r:id="rId9"/>
    <p:sldId id="624" r:id="rId10"/>
    <p:sldId id="619" r:id="rId11"/>
    <p:sldId id="622" r:id="rId12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A2F"/>
    <a:srgbClr val="64D4EA"/>
    <a:srgbClr val="4CCCE6"/>
    <a:srgbClr val="6CD5EA"/>
    <a:srgbClr val="2BC3E1"/>
    <a:srgbClr val="57CFE7"/>
    <a:srgbClr val="AAC42C"/>
    <a:srgbClr val="F26B6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9" autoAdjust="0"/>
    <p:restoredTop sz="63767" autoAdjust="0"/>
  </p:normalViewPr>
  <p:slideViewPr>
    <p:cSldViewPr>
      <p:cViewPr varScale="1">
        <p:scale>
          <a:sx n="45" d="100"/>
          <a:sy n="45" d="100"/>
        </p:scale>
        <p:origin x="1542" y="27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27.07.2020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04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61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623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418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99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56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25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9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  <p:sldLayoutId id="2147483735" r:id="rId7"/>
    <p:sldLayoutId id="2147483736" r:id="rId8"/>
    <p:sldLayoutId id="2147483737" r:id="rId9"/>
    <p:sldLayoutId id="2147483738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00500"/>
            <a:ext cx="6210300" cy="1103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63969"/>
            <a:ext cx="182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Click anywhere to get started</a:t>
            </a:r>
            <a:r>
              <a:rPr lang="mr-IN" sz="3600" dirty="0">
                <a:solidFill>
                  <a:schemeClr val="tx2"/>
                </a:solidFill>
              </a:rPr>
              <a:t>…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Logo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FABB009-182D-4BB7-8B9A-6E8FA54C3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9413" y="6929438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800100"/>
            <a:ext cx="17183100" cy="715581"/>
          </a:xfrm>
        </p:spPr>
        <p:txBody>
          <a:bodyPr/>
          <a:lstStyle/>
          <a:p>
            <a:r>
              <a:rPr lang="en-US" dirty="0"/>
              <a:t>Farm Machinery Safety on Public Roads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" y="9747420"/>
            <a:ext cx="2825988" cy="50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D25CB-B271-419E-A5A4-86298B65F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365" y="2552700"/>
            <a:ext cx="8147269" cy="56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311AD47-D7E2-4D9F-AF1B-30A51EF5C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700" y="4916488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001" y="-7620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1EA7A57-D85A-4D34-934C-CB3A6C5323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" y="7620"/>
            <a:ext cx="18275012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-12198" y="0"/>
            <a:ext cx="8963526" cy="10287000"/>
            <a:chOff x="0" y="0"/>
            <a:chExt cx="6400800" cy="10287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chemeClr val="accent1">
                <a:alpha val="87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140" y="342900"/>
              <a:ext cx="49825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What’s at Stake?</a:t>
              </a:r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538" y="1450896"/>
              <a:ext cx="6228849" cy="871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Occasionally, farm machinery has to travel on public roads to transport loads or move from property to property. </a:t>
              </a:r>
            </a:p>
            <a:p>
              <a:endPara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r>
                <a:rPr lang="en-US" sz="40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If the proper measures are taken to ensure safety, this can be done smoothly and safely. </a:t>
              </a:r>
            </a:p>
            <a:p>
              <a:endPara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r>
                <a:rPr lang="en-US" sz="40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However, due to highway motorists neglecting to pay attention or getting impatient behind the slower moving vehicles, accidents can happen quicker than expected.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0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3E3CAACA-8265-48B1-9672-F5A84BC14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8175" y="5905500"/>
            <a:ext cx="609600" cy="609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6438900" cy="990689"/>
          </a:xfrm>
        </p:spPr>
        <p:txBody>
          <a:bodyPr/>
          <a:lstStyle/>
          <a:p>
            <a:r>
              <a:rPr lang="en-US" dirty="0"/>
              <a:t>What’s the Danger?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0" y="2246412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633" y="3758505"/>
            <a:ext cx="80452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One of the biggest reasons that accidents involving traveling farm equipment happen is because of the unexpected and miscalculated speed of this machinery. </a:t>
            </a:r>
          </a:p>
          <a:p>
            <a:pPr lvl="0">
              <a:spcBef>
                <a:spcPts val="1200"/>
              </a:spcBef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Oftentimes, highway drivers come across farm machinery at fast speeds, and their reaction time has to be quick. If not, a collision is most certainly bound to happen.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B2F1B59-08DA-4B78-9205-ABD22DCFC4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544" y="2246412"/>
            <a:ext cx="9163456" cy="5486400"/>
          </a:xfrm>
        </p:spPr>
      </p:pic>
    </p:spTree>
    <p:extLst>
      <p:ext uri="{BB962C8B-B14F-4D97-AF65-F5344CB8AC3E}">
        <p14:creationId xmlns:p14="http://schemas.microsoft.com/office/powerpoint/2010/main" val="39666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216FFD09-A1A1-4973-91DA-35285E359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6963" y="4895850"/>
            <a:ext cx="609600" cy="609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299" y="571411"/>
            <a:ext cx="6634843" cy="1338828"/>
          </a:xfrm>
        </p:spPr>
        <p:txBody>
          <a:bodyPr/>
          <a:lstStyle/>
          <a:p>
            <a:r>
              <a:rPr lang="en-US" dirty="0"/>
              <a:t>How to Protect Yourself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7772400" y="2400300"/>
            <a:ext cx="105156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21193C-B770-4E1C-A6B9-95B91058AB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6" y="2400300"/>
            <a:ext cx="7761514" cy="54863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7828F-492D-4BF1-8A4E-822DF2FD5B9B}"/>
              </a:ext>
            </a:extLst>
          </p:cNvPr>
          <p:cNvSpPr txBox="1"/>
          <p:nvPr/>
        </p:nvSpPr>
        <p:spPr>
          <a:xfrm>
            <a:off x="7990114" y="2933700"/>
            <a:ext cx="10287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00050">
              <a:spcBef>
                <a:spcPts val="1200"/>
              </a:spcBef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Make sure safety-type hitch pins are securely fastened.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 a safety chain between the tractor to the frame of the towed equipment.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Check </a:t>
            </a:r>
            <a:r>
              <a:rPr lang="en-US" sz="24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all</a:t>
            </a: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tires for proper air pressure.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Ensure you have locked brake pedals together before hitting the road.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Make sure you’re equipped with rear-view mirrors, flares and fire extinguishers. Check that all your lights are in good working order.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Affix a slow-moving vehicle (SMV) sign on the center-rear of your machine. Keep it clean and new, and clearly visible from 150 metres (500 feet).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If you have towed equipment, make sure it’s properly balanced, secured and light enough to be pulled safely with your machine.</a:t>
            </a:r>
          </a:p>
        </p:txBody>
      </p:sp>
    </p:spTree>
    <p:extLst>
      <p:ext uri="{BB962C8B-B14F-4D97-AF65-F5344CB8AC3E}">
        <p14:creationId xmlns:p14="http://schemas.microsoft.com/office/powerpoint/2010/main" val="668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B30310E8-9AE4-43A1-8A6B-1C8F439D0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888" y="5427663"/>
            <a:ext cx="609600" cy="609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299" y="571411"/>
            <a:ext cx="6634843" cy="1338828"/>
          </a:xfrm>
        </p:spPr>
        <p:txBody>
          <a:bodyPr/>
          <a:lstStyle/>
          <a:p>
            <a:r>
              <a:rPr lang="en-US" dirty="0"/>
              <a:t>How to Protect Yourself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0" y="2400300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21193C-B770-4E1C-A6B9-95B91058AB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115" y="2400300"/>
            <a:ext cx="9154885" cy="548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7828F-492D-4BF1-8A4E-822DF2FD5B9B}"/>
              </a:ext>
            </a:extLst>
          </p:cNvPr>
          <p:cNvSpPr txBox="1"/>
          <p:nvPr/>
        </p:nvSpPr>
        <p:spPr>
          <a:xfrm>
            <a:off x="381000" y="3009900"/>
            <a:ext cx="830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00050">
              <a:spcBef>
                <a:spcPts val="1200"/>
              </a:spcBef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If possible, avoid busy roads.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Keep the speed slow and steady, and slower still when rounding corners.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Keep the machine in a lower gear when ascending or descending a hill, as some machines free-wheel in higher gears. Check your manual.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Keep as far into the shoulder of the road as is safely possible but avoid driving with one half on the pavement and the other on the shoulder.</a:t>
            </a:r>
          </a:p>
          <a:p>
            <a:pPr marL="457200" lvl="0" indent="-400050">
              <a:buClr>
                <a:srgbClr val="FFFFFF"/>
              </a:buClr>
              <a:buSzPts val="2700"/>
              <a:buFont typeface="Open Sans"/>
              <a:buChar char="●"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Keep watch for hazards (i.e. narrow bridges, loose gravel, potholes), anything that could cause an accident.</a:t>
            </a:r>
            <a:endParaRPr lang="en-US" sz="24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994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E4A0DD84-8C17-4F3D-98FE-0DDD1DC17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0" y="5468938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6300" y="571411"/>
            <a:ext cx="7124700" cy="1338828"/>
          </a:xfrm>
        </p:spPr>
        <p:txBody>
          <a:bodyPr/>
          <a:lstStyle/>
          <a:p>
            <a:r>
              <a:rPr lang="en-US" dirty="0"/>
              <a:t>How to Protect Yourself</a:t>
            </a:r>
            <a:endParaRPr lang="uk-UA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0" y="2533650"/>
            <a:ext cx="9144000" cy="5486400"/>
            <a:chOff x="10535474" y="2060087"/>
            <a:chExt cx="9144000" cy="5486400"/>
          </a:xfrm>
        </p:grpSpPr>
        <p:sp>
          <p:nvSpPr>
            <p:cNvPr id="4" name="Rectangle 3"/>
            <p:cNvSpPr/>
            <p:nvPr/>
          </p:nvSpPr>
          <p:spPr>
            <a:xfrm>
              <a:off x="10535474" y="2060087"/>
              <a:ext cx="9144000" cy="54864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  <a:effectLst>
              <a:outerShdw blurRad="292100" dist="38100" dir="5400000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64074" y="2942727"/>
              <a:ext cx="86868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00050">
                <a:buClr>
                  <a:srgbClr val="FFFFFF"/>
                </a:buClr>
                <a:buSzPts val="2700"/>
                <a:buFont typeface="Open Sans"/>
                <a:buChar char="●"/>
              </a:pPr>
              <a:r>
                <a:rPr lang="en-US" sz="24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Have courtesy for highway travelers. To avoid impatience and any hasty, dangerous  passes, pull over and allow people to go around whenever possible.</a:t>
              </a:r>
            </a:p>
            <a:p>
              <a:pPr marL="457200" lvl="0" indent="-400050">
                <a:buClr>
                  <a:srgbClr val="FFFFFF"/>
                </a:buClr>
                <a:buSzPts val="2700"/>
                <a:buFont typeface="Open Sans"/>
                <a:buChar char="●"/>
              </a:pPr>
              <a:r>
                <a:rPr lang="en-US" sz="24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Try to travel during the day as often as you can. If you must travel at night, ensure you have the proper lighting: headlights, red taillights, reflectors and, if possible, flashing amber lights.</a:t>
              </a:r>
            </a:p>
            <a:p>
              <a:pPr marL="457200" lvl="0" indent="-400050">
                <a:buClr>
                  <a:srgbClr val="FFFFFF"/>
                </a:buClr>
                <a:buSzPts val="2700"/>
                <a:buFont typeface="Open Sans"/>
                <a:buChar char="●"/>
              </a:pPr>
              <a:r>
                <a:rPr lang="en-US" sz="24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Take your time when crossing a road or pulling onto one. </a:t>
              </a:r>
            </a:p>
            <a:p>
              <a:pPr marL="457200" lvl="0" indent="-400050">
                <a:buClr>
                  <a:srgbClr val="FFFFFF"/>
                </a:buClr>
                <a:buSzPts val="2700"/>
                <a:buFont typeface="Open Sans"/>
                <a:buChar char="●"/>
              </a:pPr>
              <a:r>
                <a:rPr lang="en-US" sz="24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And, as always, obey all traffic signs and lights.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B745E9-B77D-4F09-90AA-B75D3894F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3365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E6C99409-4888-4FF8-9A02-44B157D97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8313" y="5973763"/>
            <a:ext cx="609600" cy="609600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6CE8A5-2F56-483A-838B-6C7DD97D4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49900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0" y="0"/>
            <a:ext cx="18288000" cy="10343382"/>
            <a:chOff x="-1216240" y="116805"/>
            <a:chExt cx="7617040" cy="10132502"/>
          </a:xfrm>
        </p:grpSpPr>
        <p:sp>
          <p:nvSpPr>
            <p:cNvPr id="5" name="Rectangle 4"/>
            <p:cNvSpPr/>
            <p:nvPr/>
          </p:nvSpPr>
          <p:spPr>
            <a:xfrm>
              <a:off x="-1216240" y="116805"/>
              <a:ext cx="7617040" cy="1013250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722" y="1183705"/>
              <a:ext cx="45611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Final Word</a:t>
              </a:r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00643" y="3344511"/>
              <a:ext cx="6366690" cy="370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Agricultural work has its many dangers, taking a slow-moving machine onto a public road may be one of the bigger ones. So, slow down and be exceptionally aware, considering any potential hazard and making yourself as visible as possible.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1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8018</TotalTime>
  <Words>522</Words>
  <Application>Microsoft Office PowerPoint</Application>
  <PresentationFormat>Custom</PresentationFormat>
  <Paragraphs>40</Paragraphs>
  <Slides>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Open Sans</vt:lpstr>
      <vt:lpstr>Arial</vt:lpstr>
      <vt:lpstr>Calibri</vt:lpstr>
      <vt:lpstr>Roboto</vt:lpstr>
      <vt:lpstr>GENARAL LAYOUTS</vt:lpstr>
      <vt:lpstr>TEAM SLIDES</vt:lpstr>
      <vt:lpstr>SLIDES WITH IMAGES</vt:lpstr>
      <vt:lpstr>PORTFOLIO</vt:lpstr>
      <vt:lpstr>PowerPoint Presentation</vt:lpstr>
      <vt:lpstr>Farm Machinery Safety on Public Roads</vt:lpstr>
      <vt:lpstr>PowerPoint Presentation</vt:lpstr>
      <vt:lpstr>What’s the Danger?</vt:lpstr>
      <vt:lpstr>How to Protect Yourself</vt:lpstr>
      <vt:lpstr>How to Protect Yourself</vt:lpstr>
      <vt:lpstr>How to Protect Yourself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Finn Tobin</cp:lastModifiedBy>
  <cp:revision>1021</cp:revision>
  <dcterms:created xsi:type="dcterms:W3CDTF">2015-01-20T11:47:48Z</dcterms:created>
  <dcterms:modified xsi:type="dcterms:W3CDTF">2020-07-27T23:58:44Z</dcterms:modified>
</cp:coreProperties>
</file>