
<file path=[Content_Types].xml><?xml version="1.0" encoding="utf-8"?>
<Types xmlns="http://schemas.openxmlformats.org/package/2006/content-types">
  <Default Extension="bin" ContentType="audio/unknown"/>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702" r:id="rId2"/>
    <p:sldMasterId id="2147483674" r:id="rId3"/>
    <p:sldMasterId id="2147483677" r:id="rId4"/>
  </p:sldMasterIdLst>
  <p:notesMasterIdLst>
    <p:notesMasterId r:id="rId12"/>
  </p:notesMasterIdLst>
  <p:sldIdLst>
    <p:sldId id="269" r:id="rId5"/>
    <p:sldId id="606" r:id="rId6"/>
    <p:sldId id="613" r:id="rId7"/>
    <p:sldId id="623" r:id="rId8"/>
    <p:sldId id="614" r:id="rId9"/>
    <p:sldId id="619" r:id="rId10"/>
    <p:sldId id="622" r:id="rId11"/>
  </p:sldIdLst>
  <p:sldSz cx="18288000" cy="10287000"/>
  <p:notesSz cx="6858000" cy="9144000"/>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2A2F"/>
    <a:srgbClr val="64D4EA"/>
    <a:srgbClr val="4CCCE6"/>
    <a:srgbClr val="6CD5EA"/>
    <a:srgbClr val="2BC3E1"/>
    <a:srgbClr val="57CFE7"/>
    <a:srgbClr val="AAC42C"/>
    <a:srgbClr val="F26B6C"/>
    <a:srgbClr val="A156F4"/>
    <a:srgbClr val="C0C0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109" autoAdjust="0"/>
    <p:restoredTop sz="63767" autoAdjust="0"/>
  </p:normalViewPr>
  <p:slideViewPr>
    <p:cSldViewPr>
      <p:cViewPr varScale="1">
        <p:scale>
          <a:sx n="45" d="100"/>
          <a:sy n="45" d="100"/>
        </p:scale>
        <p:origin x="1542" y="30"/>
      </p:cViewPr>
      <p:guideLst>
        <p:guide orient="horz" pos="3240"/>
        <p:guide pos="576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6629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027185-10FB-4A57-B3F0-45136A811A24}" type="datetimeFigureOut">
              <a:rPr lang="uk-UA" smtClean="0"/>
              <a:t>27.07.2020</a:t>
            </a:fld>
            <a:endParaRPr lang="uk-U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C3A12-1E0F-412B-B376-8089A55D946C}" type="slidenum">
              <a:rPr lang="uk-UA" smtClean="0"/>
              <a:t>‹#›</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a:t>
            </a:fld>
            <a:endParaRPr lang="uk-UA"/>
          </a:p>
        </p:txBody>
      </p:sp>
    </p:spTree>
    <p:extLst>
      <p:ext uri="{BB962C8B-B14F-4D97-AF65-F5344CB8AC3E}">
        <p14:creationId xmlns:p14="http://schemas.microsoft.com/office/powerpoint/2010/main" val="1925047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2</a:t>
            </a:fld>
            <a:endParaRPr lang="uk-UA"/>
          </a:p>
        </p:txBody>
      </p:sp>
    </p:spTree>
    <p:extLst>
      <p:ext uri="{BB962C8B-B14F-4D97-AF65-F5344CB8AC3E}">
        <p14:creationId xmlns:p14="http://schemas.microsoft.com/office/powerpoint/2010/main" val="356461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3</a:t>
            </a:fld>
            <a:endParaRPr lang="uk-UA"/>
          </a:p>
        </p:txBody>
      </p:sp>
    </p:spTree>
    <p:extLst>
      <p:ext uri="{BB962C8B-B14F-4D97-AF65-F5344CB8AC3E}">
        <p14:creationId xmlns:p14="http://schemas.microsoft.com/office/powerpoint/2010/main" val="3172619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BD9C3A12-1E0F-412B-B376-8089A55D946C}" type="slidenum">
              <a:rPr lang="uk-UA" smtClean="0"/>
              <a:t>4</a:t>
            </a:fld>
            <a:endParaRPr lang="uk-UA"/>
          </a:p>
        </p:txBody>
      </p:sp>
    </p:spTree>
    <p:extLst>
      <p:ext uri="{BB962C8B-B14F-4D97-AF65-F5344CB8AC3E}">
        <p14:creationId xmlns:p14="http://schemas.microsoft.com/office/powerpoint/2010/main" val="2146237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5</a:t>
            </a:fld>
            <a:endParaRPr lang="uk-UA"/>
          </a:p>
        </p:txBody>
      </p:sp>
    </p:spTree>
    <p:extLst>
      <p:ext uri="{BB962C8B-B14F-4D97-AF65-F5344CB8AC3E}">
        <p14:creationId xmlns:p14="http://schemas.microsoft.com/office/powerpoint/2010/main" val="2691521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uk-UA" b="1" dirty="0"/>
          </a:p>
        </p:txBody>
      </p:sp>
      <p:sp>
        <p:nvSpPr>
          <p:cNvPr id="4" name="Slide Number Placeholder 3"/>
          <p:cNvSpPr>
            <a:spLocks noGrp="1"/>
          </p:cNvSpPr>
          <p:nvPr>
            <p:ph type="sldNum" sz="quarter" idx="10"/>
          </p:nvPr>
        </p:nvSpPr>
        <p:spPr/>
        <p:txBody>
          <a:bodyPr/>
          <a:lstStyle/>
          <a:p>
            <a:fld id="{BD9C3A12-1E0F-412B-B376-8089A55D946C}" type="slidenum">
              <a:rPr lang="uk-UA" smtClean="0"/>
              <a:t>6</a:t>
            </a:fld>
            <a:endParaRPr lang="uk-UA"/>
          </a:p>
        </p:txBody>
      </p:sp>
    </p:spTree>
    <p:extLst>
      <p:ext uri="{BB962C8B-B14F-4D97-AF65-F5344CB8AC3E}">
        <p14:creationId xmlns:p14="http://schemas.microsoft.com/office/powerpoint/2010/main" val="41735697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7</a:t>
            </a:fld>
            <a:endParaRPr lang="uk-UA"/>
          </a:p>
        </p:txBody>
      </p:sp>
    </p:spTree>
    <p:extLst>
      <p:ext uri="{BB962C8B-B14F-4D97-AF65-F5344CB8AC3E}">
        <p14:creationId xmlns:p14="http://schemas.microsoft.com/office/powerpoint/2010/main" val="2338256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0336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37067205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AM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2532888"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33029272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AM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502152"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0022214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AM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6053328" y="2633472"/>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9784080" y="2633472"/>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7592331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AM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00984" y="2715768"/>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7918704" y="2715768"/>
            <a:ext cx="2450592" cy="2450592"/>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12527280" y="2715768"/>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20528096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AM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37560" y="2935224"/>
            <a:ext cx="1591056" cy="1591056"/>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3337560" y="5980176"/>
            <a:ext cx="1591056" cy="1591056"/>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9811512" y="2935224"/>
            <a:ext cx="1591056" cy="1591056"/>
          </a:xfrm>
          <a:prstGeom prst="ellipse">
            <a:avLst/>
          </a:prstGeom>
          <a:ln w="25400">
            <a:solidFill>
              <a:schemeClr val="accent1"/>
            </a:solidFill>
          </a:ln>
        </p:spPr>
        <p:txBody>
          <a:bodyPr/>
          <a:lstStyle>
            <a:lvl1pPr>
              <a:defRPr sz="2000"/>
            </a:lvl1pPr>
          </a:lstStyle>
          <a:p>
            <a:endParaRPr lang="uk-UA"/>
          </a:p>
        </p:txBody>
      </p:sp>
      <p:sp>
        <p:nvSpPr>
          <p:cNvPr id="13" name="Picture Placeholder 12"/>
          <p:cNvSpPr>
            <a:spLocks noGrp="1"/>
          </p:cNvSpPr>
          <p:nvPr>
            <p:ph type="pic" sz="quarter" idx="14"/>
          </p:nvPr>
        </p:nvSpPr>
        <p:spPr>
          <a:xfrm>
            <a:off x="9811512" y="5981700"/>
            <a:ext cx="1591056" cy="1591056"/>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4635797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EAM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89733436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413604017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MG-SLIDE OPT-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spTree>
    <p:extLst>
      <p:ext uri="{BB962C8B-B14F-4D97-AF65-F5344CB8AC3E}">
        <p14:creationId xmlns:p14="http://schemas.microsoft.com/office/powerpoint/2010/main" val="35164537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spTree>
    <p:extLst>
      <p:ext uri="{BB962C8B-B14F-4D97-AF65-F5344CB8AC3E}">
        <p14:creationId xmlns:p14="http://schemas.microsoft.com/office/powerpoint/2010/main" val="1330331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69629812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G-SLIDE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12"/>
          <p:cNvSpPr>
            <a:spLocks noGrp="1"/>
          </p:cNvSpPr>
          <p:nvPr>
            <p:ph type="pic" sz="quarter" idx="11"/>
          </p:nvPr>
        </p:nvSpPr>
        <p:spPr>
          <a:xfrm>
            <a:off x="3273552" y="2779776"/>
            <a:ext cx="1444752" cy="1444752"/>
          </a:xfrm>
          <a:prstGeom prst="ellipse">
            <a:avLst/>
          </a:prstGeom>
          <a:ln w="25400">
            <a:solidFill>
              <a:schemeClr val="accent1"/>
            </a:solidFill>
          </a:ln>
        </p:spPr>
        <p:txBody>
          <a:bodyPr/>
          <a:lstStyle>
            <a:lvl1pPr>
              <a:defRPr sz="2000"/>
            </a:lvl1pPr>
          </a:lstStyle>
          <a:p>
            <a:endParaRPr lang="uk-UA"/>
          </a:p>
        </p:txBody>
      </p:sp>
      <p:sp>
        <p:nvSpPr>
          <p:cNvPr id="14" name="Picture Placeholder 12"/>
          <p:cNvSpPr>
            <a:spLocks noGrp="1"/>
          </p:cNvSpPr>
          <p:nvPr>
            <p:ph type="pic" sz="quarter" idx="12"/>
          </p:nvPr>
        </p:nvSpPr>
        <p:spPr>
          <a:xfrm>
            <a:off x="13780008" y="5779008"/>
            <a:ext cx="1444752" cy="144475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62653937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772400" y="2093976"/>
            <a:ext cx="2743200" cy="2743200"/>
          </a:xfrm>
          <a:prstGeom prst="ellipse">
            <a:avLst/>
          </a:prstGeom>
          <a:ln w="25400">
            <a:solidFill>
              <a:schemeClr val="accent1"/>
            </a:solidFill>
          </a:ln>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9411797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1499616" y="3346704"/>
            <a:ext cx="3593592" cy="3593592"/>
          </a:xfrm>
          <a:prstGeom prst="rect">
            <a:avLst/>
          </a:prstGeom>
        </p:spPr>
        <p:txBody>
          <a:bodyPr/>
          <a:lstStyle/>
          <a:p>
            <a:endParaRPr lang="uk-UA"/>
          </a:p>
        </p:txBody>
      </p:sp>
    </p:spTree>
    <p:extLst>
      <p:ext uri="{BB962C8B-B14F-4D97-AF65-F5344CB8AC3E}">
        <p14:creationId xmlns:p14="http://schemas.microsoft.com/office/powerpoint/2010/main" val="25326873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G-SLIDE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18288000" cy="5486400"/>
          </a:xfrm>
          <a:prstGeom prst="rect">
            <a:avLst/>
          </a:prstGeom>
        </p:spPr>
        <p:txBody>
          <a:bodyPr/>
          <a:lstStyle/>
          <a:p>
            <a:endParaRPr lang="uk-UA"/>
          </a:p>
        </p:txBody>
      </p:sp>
    </p:spTree>
    <p:extLst>
      <p:ext uri="{BB962C8B-B14F-4D97-AF65-F5344CB8AC3E}">
        <p14:creationId xmlns:p14="http://schemas.microsoft.com/office/powerpoint/2010/main" val="107913603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189197058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089348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IMG-SLIDE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cxnSp>
        <p:nvCxnSpPr>
          <p:cNvPr id="4" name="Straight Connector 3"/>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349509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0996930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EVICES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3255264"/>
            <a:ext cx="2542032" cy="4526280"/>
          </a:xfrm>
          <a:prstGeom prst="rect">
            <a:avLst/>
          </a:prstGeom>
        </p:spPr>
        <p:txBody>
          <a:bodyPr/>
          <a:lstStyle/>
          <a:p>
            <a:endParaRPr lang="uk-UA"/>
          </a:p>
        </p:txBody>
      </p:sp>
    </p:spTree>
    <p:extLst>
      <p:ext uri="{BB962C8B-B14F-4D97-AF65-F5344CB8AC3E}">
        <p14:creationId xmlns:p14="http://schemas.microsoft.com/office/powerpoint/2010/main" val="320571165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EVICES OPT-2">
    <p:spTree>
      <p:nvGrpSpPr>
        <p:cNvPr id="1" name=""/>
        <p:cNvGrpSpPr/>
        <p:nvPr/>
      </p:nvGrpSpPr>
      <p:grpSpPr>
        <a:xfrm>
          <a:off x="0" y="0"/>
          <a:ext cx="0" cy="0"/>
          <a:chOff x="0" y="0"/>
          <a:chExt cx="0" cy="0"/>
        </a:xfrm>
      </p:grpSpPr>
      <p:sp>
        <p:nvSpPr>
          <p:cNvPr id="12" name="Picture Placeholder 5"/>
          <p:cNvSpPr>
            <a:spLocks noGrp="1"/>
          </p:cNvSpPr>
          <p:nvPr>
            <p:ph type="pic" sz="quarter" idx="13"/>
          </p:nvPr>
        </p:nvSpPr>
        <p:spPr>
          <a:xfrm>
            <a:off x="5138928" y="3648456"/>
            <a:ext cx="2075688" cy="3758184"/>
          </a:xfrm>
          <a:prstGeom prst="rect">
            <a:avLst/>
          </a:prstGeom>
        </p:spPr>
        <p:txBody>
          <a:bodyPr/>
          <a:lstStyle/>
          <a:p>
            <a:endParaRPr lang="uk-UA"/>
          </a:p>
        </p:txBody>
      </p:sp>
      <p:sp>
        <p:nvSpPr>
          <p:cNvPr id="10" name="Picture Placeholder 5"/>
          <p:cNvSpPr>
            <a:spLocks noGrp="1"/>
          </p:cNvSpPr>
          <p:nvPr>
            <p:ph type="pic" sz="quarter" idx="12"/>
          </p:nvPr>
        </p:nvSpPr>
        <p:spPr>
          <a:xfrm>
            <a:off x="1563624" y="3648456"/>
            <a:ext cx="2075688" cy="3758184"/>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163824" y="3355848"/>
            <a:ext cx="2423160" cy="4315968"/>
          </a:xfrm>
          <a:prstGeom prst="rect">
            <a:avLst/>
          </a:prstGeom>
        </p:spPr>
        <p:txBody>
          <a:bodyPr/>
          <a:lstStyle/>
          <a:p>
            <a:endParaRPr lang="uk-UA"/>
          </a:p>
        </p:txBody>
      </p:sp>
    </p:spTree>
    <p:extLst>
      <p:ext uri="{BB962C8B-B14F-4D97-AF65-F5344CB8AC3E}">
        <p14:creationId xmlns:p14="http://schemas.microsoft.com/office/powerpoint/2010/main" val="281317247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LOGO">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5209429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p>
            <a:endParaRPr lang="uk-UA"/>
          </a:p>
        </p:txBody>
      </p:sp>
    </p:spTree>
    <p:extLst>
      <p:ext uri="{BB962C8B-B14F-4D97-AF65-F5344CB8AC3E}">
        <p14:creationId xmlns:p14="http://schemas.microsoft.com/office/powerpoint/2010/main" val="418822960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EVICES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51760" y="2990088"/>
            <a:ext cx="6400800" cy="3941064"/>
          </a:xfrm>
          <a:prstGeom prst="rect">
            <a:avLst/>
          </a:prstGeom>
        </p:spPr>
        <p:txBody>
          <a:bodyPr/>
          <a:lstStyle/>
          <a:p>
            <a:endParaRPr lang="uk-UA"/>
          </a:p>
        </p:txBody>
      </p:sp>
    </p:spTree>
    <p:extLst>
      <p:ext uri="{BB962C8B-B14F-4D97-AF65-F5344CB8AC3E}">
        <p14:creationId xmlns:p14="http://schemas.microsoft.com/office/powerpoint/2010/main" val="426477975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EVICES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438144" y="3054096"/>
            <a:ext cx="5276088" cy="3255264"/>
          </a:xfrm>
          <a:prstGeom prst="rect">
            <a:avLst/>
          </a:prstGeom>
        </p:spPr>
        <p:txBody>
          <a:bodyPr/>
          <a:lstStyle/>
          <a:p>
            <a:endParaRPr lang="uk-UA"/>
          </a:p>
        </p:txBody>
      </p:sp>
    </p:spTree>
    <p:extLst>
      <p:ext uri="{BB962C8B-B14F-4D97-AF65-F5344CB8AC3E}">
        <p14:creationId xmlns:p14="http://schemas.microsoft.com/office/powerpoint/2010/main" val="264707744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EVICES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121408" y="2953512"/>
            <a:ext cx="6519672" cy="3730752"/>
          </a:xfrm>
          <a:prstGeom prst="rect">
            <a:avLst/>
          </a:prstGeom>
        </p:spPr>
        <p:txBody>
          <a:bodyPr/>
          <a:lstStyle/>
          <a:p>
            <a:endParaRPr lang="uk-UA"/>
          </a:p>
        </p:txBody>
      </p:sp>
    </p:spTree>
    <p:extLst>
      <p:ext uri="{BB962C8B-B14F-4D97-AF65-F5344CB8AC3E}">
        <p14:creationId xmlns:p14="http://schemas.microsoft.com/office/powerpoint/2010/main" val="166257686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EVICES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002536" y="2788920"/>
            <a:ext cx="7178040" cy="4105656"/>
          </a:xfrm>
          <a:prstGeom prst="rect">
            <a:avLst/>
          </a:prstGeom>
        </p:spPr>
        <p:txBody>
          <a:bodyPr/>
          <a:lstStyle/>
          <a:p>
            <a:endParaRPr lang="uk-UA"/>
          </a:p>
        </p:txBody>
      </p:sp>
    </p:spTree>
    <p:extLst>
      <p:ext uri="{BB962C8B-B14F-4D97-AF65-F5344CB8AC3E}">
        <p14:creationId xmlns:p14="http://schemas.microsoft.com/office/powerpoint/2010/main" val="22621343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EVICES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5961888" y="2441448"/>
            <a:ext cx="5705856" cy="3246120"/>
          </a:xfrm>
          <a:prstGeom prst="rect">
            <a:avLst/>
          </a:prstGeom>
        </p:spPr>
        <p:txBody>
          <a:bodyPr/>
          <a:lstStyle>
            <a:lvl1pPr>
              <a:defRPr sz="2000"/>
            </a:lvl1pPr>
          </a:lstStyle>
          <a:p>
            <a:endParaRPr lang="uk-UA"/>
          </a:p>
        </p:txBody>
      </p:sp>
      <p:sp>
        <p:nvSpPr>
          <p:cNvPr id="11" name="Picture Placeholder 2"/>
          <p:cNvSpPr>
            <a:spLocks noGrp="1"/>
          </p:cNvSpPr>
          <p:nvPr>
            <p:ph type="pic" sz="quarter" idx="13"/>
          </p:nvPr>
        </p:nvSpPr>
        <p:spPr>
          <a:xfrm>
            <a:off x="3657600" y="5753100"/>
            <a:ext cx="685800" cy="1216152"/>
          </a:xfrm>
          <a:prstGeom prst="rect">
            <a:avLst/>
          </a:prstGeom>
        </p:spPr>
        <p:txBody>
          <a:bodyPr/>
          <a:lstStyle>
            <a:lvl1pPr>
              <a:defRPr sz="1200"/>
            </a:lvl1pPr>
          </a:lstStyle>
          <a:p>
            <a:endParaRPr lang="uk-UA"/>
          </a:p>
        </p:txBody>
      </p:sp>
      <p:sp>
        <p:nvSpPr>
          <p:cNvPr id="12" name="Picture Placeholder 2"/>
          <p:cNvSpPr>
            <a:spLocks noGrp="1"/>
          </p:cNvSpPr>
          <p:nvPr>
            <p:ph type="pic" sz="quarter" idx="14"/>
          </p:nvPr>
        </p:nvSpPr>
        <p:spPr>
          <a:xfrm>
            <a:off x="4690872" y="4754880"/>
            <a:ext cx="1645920" cy="2176272"/>
          </a:xfrm>
          <a:prstGeom prst="rect">
            <a:avLst/>
          </a:prstGeom>
        </p:spPr>
        <p:txBody>
          <a:bodyPr/>
          <a:lstStyle>
            <a:lvl1pPr>
              <a:defRPr sz="1200"/>
            </a:lvl1pPr>
          </a:lstStyle>
          <a:p>
            <a:endParaRPr lang="uk-UA"/>
          </a:p>
        </p:txBody>
      </p:sp>
      <p:sp>
        <p:nvSpPr>
          <p:cNvPr id="13" name="Picture Placeholder 2"/>
          <p:cNvSpPr>
            <a:spLocks noGrp="1"/>
          </p:cNvSpPr>
          <p:nvPr>
            <p:ph type="pic" sz="quarter" idx="15"/>
          </p:nvPr>
        </p:nvSpPr>
        <p:spPr>
          <a:xfrm>
            <a:off x="11055096" y="4334256"/>
            <a:ext cx="3886200" cy="2404872"/>
          </a:xfrm>
          <a:prstGeom prst="rect">
            <a:avLst/>
          </a:prstGeom>
        </p:spPr>
        <p:txBody>
          <a:bodyPr/>
          <a:lstStyle>
            <a:lvl1pPr>
              <a:defRPr sz="1200"/>
            </a:lvl1pPr>
          </a:lstStyle>
          <a:p>
            <a:endParaRPr lang="uk-UA"/>
          </a:p>
        </p:txBody>
      </p:sp>
    </p:spTree>
    <p:extLst>
      <p:ext uri="{BB962C8B-B14F-4D97-AF65-F5344CB8AC3E}">
        <p14:creationId xmlns:p14="http://schemas.microsoft.com/office/powerpoint/2010/main" val="200917993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EVICES OPT-9">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807208" y="3200400"/>
            <a:ext cx="3886200" cy="3886200"/>
          </a:xfrm>
          <a:prstGeom prst="rect">
            <a:avLst/>
          </a:prstGeom>
          <a:effectLst>
            <a:outerShdw blurRad="292100" dist="38100" dir="5400000" algn="t" rotWithShape="0">
              <a:schemeClr val="accent1">
                <a:alpha val="67000"/>
              </a:schemeClr>
            </a:outerShdw>
          </a:effectLst>
        </p:spPr>
        <p:txBody>
          <a:bodyPr/>
          <a:lstStyle/>
          <a:p>
            <a:endParaRPr lang="uk-UA"/>
          </a:p>
        </p:txBody>
      </p:sp>
    </p:spTree>
    <p:extLst>
      <p:ext uri="{BB962C8B-B14F-4D97-AF65-F5344CB8AC3E}">
        <p14:creationId xmlns:p14="http://schemas.microsoft.com/office/powerpoint/2010/main" val="133799537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EVICES OPT-11">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29384" y="3218688"/>
            <a:ext cx="2423160" cy="4315968"/>
          </a:xfrm>
          <a:prstGeom prst="rect">
            <a:avLst/>
          </a:prstGeom>
        </p:spPr>
        <p:txBody>
          <a:bodyPr/>
          <a:lstStyle/>
          <a:p>
            <a:endParaRPr lang="uk-UA"/>
          </a:p>
        </p:txBody>
      </p:sp>
    </p:spTree>
    <p:extLst>
      <p:ext uri="{BB962C8B-B14F-4D97-AF65-F5344CB8AC3E}">
        <p14:creationId xmlns:p14="http://schemas.microsoft.com/office/powerpoint/2010/main" val="2716150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EVICES OPT-12">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01952" y="3584448"/>
            <a:ext cx="2194560" cy="3886200"/>
          </a:xfrm>
          <a:prstGeom prst="rect">
            <a:avLst/>
          </a:prstGeom>
        </p:spPr>
        <p:txBody>
          <a:bodyPr/>
          <a:lstStyle/>
          <a:p>
            <a:endParaRPr lang="uk-UA"/>
          </a:p>
        </p:txBody>
      </p:sp>
      <p:sp>
        <p:nvSpPr>
          <p:cNvPr id="11" name="Picture Placeholder 5"/>
          <p:cNvSpPr>
            <a:spLocks noGrp="1"/>
          </p:cNvSpPr>
          <p:nvPr>
            <p:ph type="pic" sz="quarter" idx="12"/>
          </p:nvPr>
        </p:nvSpPr>
        <p:spPr>
          <a:xfrm>
            <a:off x="5468112" y="3584448"/>
            <a:ext cx="2194560" cy="3886200"/>
          </a:xfrm>
          <a:prstGeom prst="rect">
            <a:avLst/>
          </a:prstGeom>
        </p:spPr>
        <p:txBody>
          <a:bodyPr/>
          <a:lstStyle/>
          <a:p>
            <a:endParaRPr lang="uk-UA"/>
          </a:p>
        </p:txBody>
      </p:sp>
      <p:sp>
        <p:nvSpPr>
          <p:cNvPr id="12" name="Picture Placeholder 5"/>
          <p:cNvSpPr>
            <a:spLocks noGrp="1"/>
          </p:cNvSpPr>
          <p:nvPr>
            <p:ph type="pic" sz="quarter" idx="13"/>
          </p:nvPr>
        </p:nvSpPr>
        <p:spPr>
          <a:xfrm>
            <a:off x="3520440" y="3264408"/>
            <a:ext cx="2542032" cy="4526280"/>
          </a:xfrm>
          <a:prstGeom prst="rect">
            <a:avLst/>
          </a:prstGeom>
        </p:spPr>
        <p:txBody>
          <a:bodyPr/>
          <a:lstStyle/>
          <a:p>
            <a:endParaRPr lang="uk-UA"/>
          </a:p>
        </p:txBody>
      </p:sp>
    </p:spTree>
    <p:extLst>
      <p:ext uri="{BB962C8B-B14F-4D97-AF65-F5344CB8AC3E}">
        <p14:creationId xmlns:p14="http://schemas.microsoft.com/office/powerpoint/2010/main" val="372568595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EVICES OPT-13">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2624328" y="2990088"/>
            <a:ext cx="3730752" cy="4983480"/>
          </a:xfrm>
          <a:prstGeom prst="rect">
            <a:avLst/>
          </a:prstGeom>
        </p:spPr>
        <p:txBody>
          <a:bodyPr/>
          <a:lstStyle/>
          <a:p>
            <a:endParaRPr lang="uk-UA"/>
          </a:p>
        </p:txBody>
      </p:sp>
    </p:spTree>
    <p:extLst>
      <p:ext uri="{BB962C8B-B14F-4D97-AF65-F5344CB8AC3E}">
        <p14:creationId xmlns:p14="http://schemas.microsoft.com/office/powerpoint/2010/main" val="38155746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ARK TOP SLIDE">
    <p:spTree>
      <p:nvGrpSpPr>
        <p:cNvPr id="1" name=""/>
        <p:cNvGrpSpPr/>
        <p:nvPr/>
      </p:nvGrpSpPr>
      <p:grpSpPr>
        <a:xfrm>
          <a:off x="0" y="0"/>
          <a:ext cx="0" cy="0"/>
          <a:chOff x="0" y="0"/>
          <a:chExt cx="0" cy="0"/>
        </a:xfrm>
      </p:grpSpPr>
      <p:sp>
        <p:nvSpPr>
          <p:cNvPr id="3" name="Rectangle 2"/>
          <p:cNvSpPr/>
          <p:nvPr userDrawn="1"/>
        </p:nvSpPr>
        <p:spPr>
          <a:xfrm>
            <a:off x="0" y="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8352149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828681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EVICES OPT-15">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1655064" y="2788920"/>
            <a:ext cx="6967728" cy="3986784"/>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730979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EVICES OPT-16">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9"/>
          <p:cNvSpPr>
            <a:spLocks noGrp="1"/>
          </p:cNvSpPr>
          <p:nvPr>
            <p:ph type="pic" sz="quarter" idx="11"/>
          </p:nvPr>
        </p:nvSpPr>
        <p:spPr>
          <a:xfrm>
            <a:off x="4846320" y="3200400"/>
            <a:ext cx="8622792" cy="4846320"/>
          </a:xfrm>
          <a:prstGeom prst="rect">
            <a:avLst/>
          </a:prstGeom>
        </p:spPr>
        <p:txBody>
          <a:bodyPr/>
          <a:lstStyle/>
          <a:p>
            <a:endParaRPr lang="uk-UA"/>
          </a:p>
        </p:txBody>
      </p:sp>
    </p:spTree>
    <p:extLst>
      <p:ext uri="{BB962C8B-B14F-4D97-AF65-F5344CB8AC3E}">
        <p14:creationId xmlns:p14="http://schemas.microsoft.com/office/powerpoint/2010/main" val="153085764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ORTFOLIO OPT-1">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987552" y="2478024"/>
            <a:ext cx="9052560" cy="5998464"/>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43734019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ORTFOLIO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3716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96012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347234858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ORTFOLIO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2573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120015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2" name="Picture Placeholder 2"/>
          <p:cNvSpPr>
            <a:spLocks noGrp="1"/>
          </p:cNvSpPr>
          <p:nvPr>
            <p:ph type="pic" sz="quarter" idx="14"/>
          </p:nvPr>
        </p:nvSpPr>
        <p:spPr>
          <a:xfrm>
            <a:off x="66294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91674725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ORTFOLIO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2"/>
          <p:cNvSpPr>
            <a:spLocks noGrp="1"/>
          </p:cNvSpPr>
          <p:nvPr>
            <p:ph type="pic" sz="quarter" idx="12"/>
          </p:nvPr>
        </p:nvSpPr>
        <p:spPr>
          <a:xfrm>
            <a:off x="12573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3"/>
          </p:nvPr>
        </p:nvSpPr>
        <p:spPr>
          <a:xfrm>
            <a:off x="120015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4"/>
          </p:nvPr>
        </p:nvSpPr>
        <p:spPr>
          <a:xfrm>
            <a:off x="66294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4009983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ORTFOLIO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
        <p:nvSpPr>
          <p:cNvPr id="18" name="Picture Placeholder 5"/>
          <p:cNvSpPr>
            <a:spLocks noGrp="1"/>
          </p:cNvSpPr>
          <p:nvPr>
            <p:ph type="pic" sz="quarter" idx="20"/>
          </p:nvPr>
        </p:nvSpPr>
        <p:spPr>
          <a:xfrm>
            <a:off x="4114800" y="42336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3485093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PORTFOLIO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a:lvl1pPr>
          </a:lstStyle>
          <a:p>
            <a:endParaRPr lang="uk-UA"/>
          </a:p>
        </p:txBody>
      </p:sp>
    </p:spTree>
    <p:extLst>
      <p:ext uri="{BB962C8B-B14F-4D97-AF65-F5344CB8AC3E}">
        <p14:creationId xmlns:p14="http://schemas.microsoft.com/office/powerpoint/2010/main" val="32984681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2676735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ARK MIDDL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Rectangle 9"/>
          <p:cNvSpPr/>
          <p:nvPr userDrawn="1"/>
        </p:nvSpPr>
        <p:spPr>
          <a:xfrm>
            <a:off x="0" y="2400300"/>
            <a:ext cx="18288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Tree>
    <p:extLst>
      <p:ext uri="{BB962C8B-B14F-4D97-AF65-F5344CB8AC3E}">
        <p14:creationId xmlns:p14="http://schemas.microsoft.com/office/powerpoint/2010/main" val="5675181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PORTFOLIO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5143500"/>
            <a:ext cx="4572000" cy="2743200"/>
          </a:xfrm>
          <a:prstGeom prst="rect">
            <a:avLst/>
          </a:prstGeom>
        </p:spPr>
        <p:txBody>
          <a:bodyPr/>
          <a:lstStyle/>
          <a:p>
            <a:endParaRPr lang="uk-UA"/>
          </a:p>
        </p:txBody>
      </p:sp>
      <p:sp>
        <p:nvSpPr>
          <p:cNvPr id="11" name="Picture Placeholder 5"/>
          <p:cNvSpPr>
            <a:spLocks noGrp="1"/>
          </p:cNvSpPr>
          <p:nvPr>
            <p:ph type="pic" sz="quarter" idx="12"/>
          </p:nvPr>
        </p:nvSpPr>
        <p:spPr>
          <a:xfrm>
            <a:off x="4572000" y="2400300"/>
            <a:ext cx="4572000" cy="2743200"/>
          </a:xfrm>
          <a:prstGeom prst="rect">
            <a:avLst/>
          </a:prstGeom>
        </p:spPr>
        <p:txBody>
          <a:bodyPr/>
          <a:lstStyle/>
          <a:p>
            <a:endParaRPr lang="uk-UA"/>
          </a:p>
        </p:txBody>
      </p:sp>
      <p:sp>
        <p:nvSpPr>
          <p:cNvPr id="12" name="Picture Placeholder 5"/>
          <p:cNvSpPr>
            <a:spLocks noGrp="1"/>
          </p:cNvSpPr>
          <p:nvPr>
            <p:ph type="pic" sz="quarter" idx="13"/>
          </p:nvPr>
        </p:nvSpPr>
        <p:spPr>
          <a:xfrm>
            <a:off x="9144000" y="5143500"/>
            <a:ext cx="4572000" cy="2743200"/>
          </a:xfrm>
          <a:prstGeom prst="rect">
            <a:avLst/>
          </a:prstGeom>
        </p:spPr>
        <p:txBody>
          <a:bodyPr/>
          <a:lstStyle/>
          <a:p>
            <a:endParaRPr lang="uk-UA"/>
          </a:p>
        </p:txBody>
      </p:sp>
      <p:sp>
        <p:nvSpPr>
          <p:cNvPr id="13" name="Picture Placeholder 5"/>
          <p:cNvSpPr>
            <a:spLocks noGrp="1"/>
          </p:cNvSpPr>
          <p:nvPr>
            <p:ph type="pic" sz="quarter" idx="14"/>
          </p:nvPr>
        </p:nvSpPr>
        <p:spPr>
          <a:xfrm>
            <a:off x="13716000" y="2400300"/>
            <a:ext cx="4572000" cy="2743200"/>
          </a:xfrm>
          <a:prstGeom prst="rect">
            <a:avLst/>
          </a:prstGeom>
        </p:spPr>
        <p:txBody>
          <a:bodyPr/>
          <a:lstStyle/>
          <a:p>
            <a:endParaRPr lang="uk-UA"/>
          </a:p>
        </p:txBody>
      </p:sp>
    </p:spTree>
    <p:extLst>
      <p:ext uri="{BB962C8B-B14F-4D97-AF65-F5344CB8AC3E}">
        <p14:creationId xmlns:p14="http://schemas.microsoft.com/office/powerpoint/2010/main" val="42467706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PRODUCT PAG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303338" y="3257550"/>
            <a:ext cx="5715000" cy="3833813"/>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71967628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ARK BOTTOM SLIDE">
    <p:spTree>
      <p:nvGrpSpPr>
        <p:cNvPr id="1" name=""/>
        <p:cNvGrpSpPr/>
        <p:nvPr/>
      </p:nvGrpSpPr>
      <p:grpSpPr>
        <a:xfrm>
          <a:off x="0" y="0"/>
          <a:ext cx="0" cy="0"/>
          <a:chOff x="0" y="0"/>
          <a:chExt cx="0" cy="0"/>
        </a:xfrm>
      </p:grpSpPr>
      <p:sp>
        <p:nvSpPr>
          <p:cNvPr id="3" name="Rectangle 2"/>
          <p:cNvSpPr/>
          <p:nvPr userDrawn="1"/>
        </p:nvSpPr>
        <p:spPr>
          <a:xfrm>
            <a:off x="0" y="514350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tx1"/>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00063889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2051255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04590641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6749189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theme" Target="../theme/theme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8713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93" r:id="rId3"/>
    <p:sldLayoutId id="2147483680" r:id="rId4"/>
    <p:sldLayoutId id="2147483697" r:id="rId5"/>
    <p:sldLayoutId id="2147483698" r:id="rId6"/>
    <p:sldLayoutId id="2147483735" r:id="rId7"/>
    <p:sldLayoutId id="2147483736" r:id="rId8"/>
    <p:sldLayoutId id="2147483737" r:id="rId9"/>
    <p:sldLayoutId id="2147483738" r:id="rId10"/>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2091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676" r:id="rId6"/>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439248"/>
      </p:ext>
    </p:extLst>
  </p:cSld>
  <p:clrMap bg1="lt1" tx1="dk1" bg2="lt2" tx2="dk2" accent1="accent1" accent2="accent2" accent3="accent3" accent4="accent4" accent5="accent5" accent6="accent6" hlink="hlink" folHlink="folHlink"/>
  <p:sldLayoutIdLst>
    <p:sldLayoutId id="2147483666" r:id="rId1"/>
    <p:sldLayoutId id="2147483732" r:id="rId2"/>
    <p:sldLayoutId id="2147483731" r:id="rId3"/>
    <p:sldLayoutId id="2147483701" r:id="rId4"/>
    <p:sldLayoutId id="2147483700" r:id="rId5"/>
    <p:sldLayoutId id="2147483699" r:id="rId6"/>
    <p:sldLayoutId id="2147483668" r:id="rId7"/>
    <p:sldLayoutId id="2147483670" r:id="rId8"/>
    <p:sldLayoutId id="2147483671" r:id="rId9"/>
    <p:sldLayoutId id="2147483695" r:id="rId10"/>
    <p:sldLayoutId id="2147483696" r:id="rId11"/>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47069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6" r:id="rId8"/>
    <p:sldLayoutId id="2147483727" r:id="rId9"/>
    <p:sldLayoutId id="2147483721" r:id="rId10"/>
    <p:sldLayoutId id="2147483722" r:id="rId11"/>
    <p:sldLayoutId id="2147483723" r:id="rId12"/>
    <p:sldLayoutId id="2147483679" r:id="rId13"/>
    <p:sldLayoutId id="2147483724" r:id="rId14"/>
    <p:sldLayoutId id="2147483689" r:id="rId15"/>
    <p:sldLayoutId id="2147483682" r:id="rId16"/>
    <p:sldLayoutId id="2147483683" r:id="rId17"/>
    <p:sldLayoutId id="2147483685" r:id="rId18"/>
    <p:sldLayoutId id="2147483686" r:id="rId19"/>
    <p:sldLayoutId id="2147483688" r:id="rId20"/>
    <p:sldLayoutId id="2147483687" r:id="rId21"/>
    <p:sldLayoutId id="2147483684" r:id="rId22"/>
    <p:sldLayoutId id="2147483667" r:id="rId23"/>
    <p:sldLayoutId id="2147483733" r:id="rId24"/>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jp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8850" y="4000500"/>
            <a:ext cx="6210300" cy="1103672"/>
          </a:xfrm>
          <a:prstGeom prst="rect">
            <a:avLst/>
          </a:prstGeom>
        </p:spPr>
      </p:pic>
      <p:sp>
        <p:nvSpPr>
          <p:cNvPr id="12" name="TextBox 11"/>
          <p:cNvSpPr txBox="1"/>
          <p:nvPr/>
        </p:nvSpPr>
        <p:spPr>
          <a:xfrm>
            <a:off x="0" y="5563969"/>
            <a:ext cx="18288000" cy="646331"/>
          </a:xfrm>
          <a:prstGeom prst="rect">
            <a:avLst/>
          </a:prstGeom>
          <a:noFill/>
        </p:spPr>
        <p:txBody>
          <a:bodyPr wrap="square" rtlCol="0">
            <a:spAutoFit/>
          </a:bodyPr>
          <a:lstStyle/>
          <a:p>
            <a:pPr algn="ctr"/>
            <a:r>
              <a:rPr lang="en-US" sz="3600" dirty="0">
                <a:solidFill>
                  <a:schemeClr val="tx2"/>
                </a:solidFill>
              </a:rPr>
              <a:t>Click anywhere to get started</a:t>
            </a:r>
            <a:r>
              <a:rPr lang="mr-IN" sz="3600" dirty="0">
                <a:solidFill>
                  <a:schemeClr val="tx2"/>
                </a:solidFill>
              </a:rPr>
              <a:t>…</a:t>
            </a:r>
            <a:endParaRPr lang="en-US" sz="3600" dirty="0">
              <a:solidFill>
                <a:schemeClr val="tx2"/>
              </a:solidFill>
            </a:endParaRPr>
          </a:p>
        </p:txBody>
      </p:sp>
    </p:spTree>
    <p:extLst>
      <p:ext uri="{BB962C8B-B14F-4D97-AF65-F5344CB8AC3E}">
        <p14:creationId xmlns:p14="http://schemas.microsoft.com/office/powerpoint/2010/main" val="518851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3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hort Logo 6.wav"/>
                                        </p:tgtEl>
                                      </p:cMediaNode>
                                    </p:audio>
                                  </p:subTnLst>
                                </p:cTn>
                              </p:par>
                              <p:par>
                                <p:cTn id="8" presetID="1" presetClass="entr" presetSubtype="0" fill="hold" grpId="0" nodeType="withEffect">
                                  <p:stCondLst>
                                    <p:cond delay="500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
            <a:hlinkClick r:id="" action="ppaction://media"/>
            <a:extLst>
              <a:ext uri="{FF2B5EF4-FFF2-40B4-BE49-F238E27FC236}">
                <a16:creationId xmlns:a16="http://schemas.microsoft.com/office/drawing/2014/main" id="{D6A60F5F-33EF-4721-822D-CBEB72FB6C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74125" y="5857875"/>
            <a:ext cx="609600" cy="609600"/>
          </a:xfrm>
          <a:prstGeom prst="rect">
            <a:avLst/>
          </a:prstGeom>
        </p:spPr>
      </p:pic>
      <p:sp>
        <p:nvSpPr>
          <p:cNvPr id="5" name="Title 4"/>
          <p:cNvSpPr>
            <a:spLocks noGrp="1"/>
          </p:cNvSpPr>
          <p:nvPr>
            <p:ph type="title"/>
          </p:nvPr>
        </p:nvSpPr>
        <p:spPr>
          <a:xfrm>
            <a:off x="762000" y="800100"/>
            <a:ext cx="17183100" cy="715581"/>
          </a:xfrm>
        </p:spPr>
        <p:txBody>
          <a:bodyPr/>
          <a:lstStyle/>
          <a:p>
            <a:r>
              <a:rPr lang="en-US" dirty="0"/>
              <a:t>Agricultural/Industrial Mower Safety</a:t>
            </a: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7949" y="9747420"/>
            <a:ext cx="2825988" cy="501480"/>
          </a:xfrm>
          <a:prstGeom prst="rect">
            <a:avLst/>
          </a:prstGeom>
        </p:spPr>
      </p:pic>
      <p:pic>
        <p:nvPicPr>
          <p:cNvPr id="8" name="Picture 7">
            <a:extLst>
              <a:ext uri="{FF2B5EF4-FFF2-40B4-BE49-F238E27FC236}">
                <a16:creationId xmlns:a16="http://schemas.microsoft.com/office/drawing/2014/main" id="{3E1D25CB-B271-419E-A5A4-86298B65FEF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294862" y="2552700"/>
            <a:ext cx="5698275" cy="5698275"/>
          </a:xfrm>
          <a:prstGeom prst="rect">
            <a:avLst/>
          </a:prstGeom>
        </p:spPr>
      </p:pic>
    </p:spTree>
    <p:extLst>
      <p:ext uri="{BB962C8B-B14F-4D97-AF65-F5344CB8AC3E}">
        <p14:creationId xmlns:p14="http://schemas.microsoft.com/office/powerpoint/2010/main" val="337889546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a:hlinkClick r:id="" action="ppaction://media"/>
            <a:extLst>
              <a:ext uri="{FF2B5EF4-FFF2-40B4-BE49-F238E27FC236}">
                <a16:creationId xmlns:a16="http://schemas.microsoft.com/office/drawing/2014/main" id="{8137E792-8249-40E4-9A4E-A100BA27EA7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80475" y="5434013"/>
            <a:ext cx="609600" cy="609600"/>
          </a:xfrm>
          <a:prstGeom prst="rect">
            <a:avLst/>
          </a:prstGeom>
        </p:spPr>
      </p:pic>
      <p:sp>
        <p:nvSpPr>
          <p:cNvPr id="15" name="Rectangle 14"/>
          <p:cNvSpPr/>
          <p:nvPr/>
        </p:nvSpPr>
        <p:spPr>
          <a:xfrm>
            <a:off x="64001" y="-7620"/>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pic>
        <p:nvPicPr>
          <p:cNvPr id="24" name="Picture Placeholder 23">
            <a:extLst>
              <a:ext uri="{FF2B5EF4-FFF2-40B4-BE49-F238E27FC236}">
                <a16:creationId xmlns:a16="http://schemas.microsoft.com/office/drawing/2014/main" id="{11EA7A57-D85A-4D34-934C-CB3A6C53232F}"/>
              </a:ext>
            </a:extLst>
          </p:cNvPr>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a:stretch/>
        </p:blipFill>
        <p:spPr>
          <a:xfrm>
            <a:off x="-12197" y="7620"/>
            <a:ext cx="18300198" cy="10287000"/>
          </a:xfrm>
        </p:spPr>
      </p:pic>
      <p:grpSp>
        <p:nvGrpSpPr>
          <p:cNvPr id="21" name="Group 20"/>
          <p:cNvGrpSpPr/>
          <p:nvPr/>
        </p:nvGrpSpPr>
        <p:grpSpPr>
          <a:xfrm>
            <a:off x="-12198" y="0"/>
            <a:ext cx="8963526" cy="10287000"/>
            <a:chOff x="0" y="0"/>
            <a:chExt cx="6400800" cy="10287000"/>
          </a:xfrm>
        </p:grpSpPr>
        <p:sp>
          <p:nvSpPr>
            <p:cNvPr id="5" name="Rectangle 4"/>
            <p:cNvSpPr/>
            <p:nvPr/>
          </p:nvSpPr>
          <p:spPr>
            <a:xfrm>
              <a:off x="0" y="0"/>
              <a:ext cx="6400800" cy="10287000"/>
            </a:xfrm>
            <a:prstGeom prst="rect">
              <a:avLst/>
            </a:prstGeom>
            <a:solidFill>
              <a:schemeClr val="accent1">
                <a:alpha val="87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709140" y="342900"/>
              <a:ext cx="4982521" cy="1107996"/>
            </a:xfrm>
            <a:prstGeom prst="rect">
              <a:avLst/>
            </a:prstGeom>
            <a:noFill/>
          </p:spPr>
          <p:txBody>
            <a:bodyPr wrap="square" rtlCol="0">
              <a:spAutoFit/>
            </a:bodyPr>
            <a:lstStyle/>
            <a:p>
              <a:pPr algn="ctr"/>
              <a:r>
                <a:rPr lang="en-US" sz="6600" b="1" dirty="0">
                  <a:solidFill>
                    <a:schemeClr val="bg1"/>
                  </a:solidFill>
                  <a:ea typeface="Roboto Condensed" panose="02000000000000000000" pitchFamily="2" charset="0"/>
                  <a:cs typeface="Lato Semibold" panose="020F0502020204030203" pitchFamily="34" charset="0"/>
                </a:rPr>
                <a:t>What’s at Stake?</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85975" y="2494984"/>
              <a:ext cx="6228849" cy="6740307"/>
            </a:xfrm>
            <a:prstGeom prst="rect">
              <a:avLst/>
            </a:prstGeom>
            <a:noFill/>
          </p:spPr>
          <p:txBody>
            <a:bodyPr wrap="square" rtlCol="0">
              <a:spAutoFit/>
            </a:bodyPr>
            <a:lstStyle/>
            <a:p>
              <a:r>
                <a:rPr lang="en-US" sz="3600" b="1" dirty="0">
                  <a:solidFill>
                    <a:schemeClr val="lt2"/>
                  </a:solidFill>
                </a:rPr>
                <a:t>Neglecting </a:t>
              </a:r>
              <a:r>
                <a:rPr lang="en-US" sz="3600" dirty="0">
                  <a:solidFill>
                    <a:schemeClr val="lt2"/>
                  </a:solidFill>
                </a:rPr>
                <a:t>to ensure all elements of mower safety are considered, and that each job has been thoroughly planned out beforehand, could lead to the injury or fatality of yourself or a bystander. </a:t>
              </a:r>
            </a:p>
            <a:p>
              <a:endParaRPr lang="en-US" sz="3600" dirty="0">
                <a:solidFill>
                  <a:schemeClr val="lt2"/>
                </a:solidFill>
              </a:endParaRPr>
            </a:p>
            <a:p>
              <a:r>
                <a:rPr lang="en-US" sz="3600" dirty="0">
                  <a:solidFill>
                    <a:schemeClr val="lt2"/>
                  </a:solidFill>
                </a:rPr>
                <a:t>Many operators don’t understand the dangers or fail to respect the risks to save time and/or extra work. It’s important to avoid cutting corners by adhering to the proper safety measures and ensuring the necessary maintenance of equipment</a:t>
              </a:r>
              <a:r>
                <a:rPr lang="en-US" sz="3600" dirty="0">
                  <a:solidFill>
                    <a:schemeClr val="bg2"/>
                  </a:solidFill>
                </a:rPr>
                <a:t>.</a:t>
              </a:r>
            </a:p>
          </p:txBody>
        </p:sp>
      </p:grpSp>
    </p:spTree>
    <p:extLst>
      <p:ext uri="{BB962C8B-B14F-4D97-AF65-F5344CB8AC3E}">
        <p14:creationId xmlns:p14="http://schemas.microsoft.com/office/powerpoint/2010/main" val="837056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0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hlinkClick r:id="" action="ppaction://media"/>
            <a:extLst>
              <a:ext uri="{FF2B5EF4-FFF2-40B4-BE49-F238E27FC236}">
                <a16:creationId xmlns:a16="http://schemas.microsoft.com/office/drawing/2014/main" id="{98ACB33F-00C5-4D80-8874-101C2998C8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05863" y="6445250"/>
            <a:ext cx="609600" cy="609600"/>
          </a:xfrm>
          <a:prstGeom prst="rect">
            <a:avLst/>
          </a:prstGeom>
        </p:spPr>
      </p:pic>
      <p:sp>
        <p:nvSpPr>
          <p:cNvPr id="8" name="Title 7"/>
          <p:cNvSpPr>
            <a:spLocks noGrp="1"/>
          </p:cNvSpPr>
          <p:nvPr>
            <p:ph type="title"/>
          </p:nvPr>
        </p:nvSpPr>
        <p:spPr>
          <a:xfrm>
            <a:off x="876300" y="571411"/>
            <a:ext cx="6438900" cy="990689"/>
          </a:xfrm>
        </p:spPr>
        <p:txBody>
          <a:bodyPr/>
          <a:lstStyle/>
          <a:p>
            <a:r>
              <a:rPr lang="en-US" dirty="0"/>
              <a:t>What’s the Danger?</a:t>
            </a:r>
            <a:endParaRPr lang="uk-UA" dirty="0"/>
          </a:p>
        </p:txBody>
      </p:sp>
      <p:sp>
        <p:nvSpPr>
          <p:cNvPr id="10" name="Rectangle 9"/>
          <p:cNvSpPr/>
          <p:nvPr/>
        </p:nvSpPr>
        <p:spPr>
          <a:xfrm>
            <a:off x="0" y="2246412"/>
            <a:ext cx="105918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1" name="Rectangle 10"/>
          <p:cNvSpPr/>
          <p:nvPr/>
        </p:nvSpPr>
        <p:spPr>
          <a:xfrm>
            <a:off x="228600" y="2912120"/>
            <a:ext cx="10134600" cy="4524315"/>
          </a:xfrm>
          <a:prstGeom prst="rect">
            <a:avLst/>
          </a:prstGeom>
        </p:spPr>
        <p:txBody>
          <a:bodyPr wrap="square">
            <a:spAutoFit/>
          </a:bodyPr>
          <a:lstStyle/>
          <a:p>
            <a:pPr marL="82550" lvl="0">
              <a:spcBef>
                <a:spcPts val="1200"/>
              </a:spcBef>
              <a:buClr>
                <a:srgbClr val="FFFFFF"/>
              </a:buClr>
              <a:buSzPts val="2300"/>
            </a:pPr>
            <a:r>
              <a:rPr lang="en-US" sz="2400" dirty="0">
                <a:solidFill>
                  <a:srgbClr val="FFFFFF"/>
                </a:solidFill>
                <a:latin typeface="Open Sans"/>
                <a:ea typeface="Open Sans"/>
                <a:cs typeface="Open Sans"/>
                <a:sym typeface="Open Sans"/>
              </a:rPr>
              <a:t>Agricultural mower safety is a multi-faceted system. Without familiarizing yourself with a mower’s operating characteristics (i.e. its mowing capacity, the purpose of its control features and correct operating procedures, and its safety features) you risk the many hazards caused by machine failure. </a:t>
            </a:r>
          </a:p>
          <a:p>
            <a:pPr marL="82550" lvl="0">
              <a:buClr>
                <a:srgbClr val="FFFFFF"/>
              </a:buClr>
              <a:buSzPts val="2300"/>
            </a:pPr>
            <a:endParaRPr lang="en-US" sz="2400" dirty="0">
              <a:solidFill>
                <a:srgbClr val="FFFFFF"/>
              </a:solidFill>
              <a:latin typeface="Open Sans"/>
              <a:ea typeface="Open Sans"/>
              <a:cs typeface="Open Sans"/>
              <a:sym typeface="Open Sans"/>
            </a:endParaRPr>
          </a:p>
          <a:p>
            <a:pPr marL="82550" lvl="0">
              <a:buClr>
                <a:srgbClr val="FFFFFF"/>
              </a:buClr>
              <a:buSzPts val="2300"/>
            </a:pPr>
            <a:r>
              <a:rPr lang="en-US" sz="2400" dirty="0">
                <a:solidFill>
                  <a:srgbClr val="FFFFFF"/>
                </a:solidFill>
                <a:latin typeface="Open Sans"/>
                <a:ea typeface="Open Sans"/>
                <a:cs typeface="Open Sans"/>
                <a:sym typeface="Open Sans"/>
              </a:rPr>
              <a:t>Neglecting to prepare the work area by removing objects or being aware of obstacles, could cause the hazards of thrown-objects or tractor roll-over. </a:t>
            </a:r>
          </a:p>
          <a:p>
            <a:pPr marL="82550" lvl="0">
              <a:buClr>
                <a:srgbClr val="FFFFFF"/>
              </a:buClr>
              <a:buSzPts val="2300"/>
            </a:pPr>
            <a:endParaRPr lang="en-US" sz="2400" dirty="0">
              <a:solidFill>
                <a:srgbClr val="FFFFFF"/>
              </a:solidFill>
              <a:latin typeface="Open Sans"/>
              <a:ea typeface="Open Sans"/>
              <a:cs typeface="Open Sans"/>
              <a:sym typeface="Open Sans"/>
            </a:endParaRPr>
          </a:p>
          <a:p>
            <a:pPr marL="82550" lvl="0">
              <a:buClr>
                <a:srgbClr val="FFFFFF"/>
              </a:buClr>
              <a:buSzPts val="2300"/>
            </a:pPr>
            <a:r>
              <a:rPr lang="en-US" sz="2400" dirty="0">
                <a:solidFill>
                  <a:srgbClr val="FFFFFF"/>
                </a:solidFill>
                <a:latin typeface="Open Sans"/>
                <a:ea typeface="Open Sans"/>
                <a:cs typeface="Open Sans"/>
                <a:sym typeface="Open Sans"/>
              </a:rPr>
              <a:t>Failing to wear the proper protective gear increases the chances of suffering serious injury.</a:t>
            </a:r>
          </a:p>
        </p:txBody>
      </p:sp>
      <p:pic>
        <p:nvPicPr>
          <p:cNvPr id="17" name="Picture Placeholder 16">
            <a:extLst>
              <a:ext uri="{FF2B5EF4-FFF2-40B4-BE49-F238E27FC236}">
                <a16:creationId xmlns:a16="http://schemas.microsoft.com/office/drawing/2014/main" id="{BB2F1B59-08DA-4B78-9205-ABD22DCFC46B}"/>
              </a:ext>
            </a:extLst>
          </p:cNvPr>
          <p:cNvPicPr>
            <a:picLocks noGrp="1" noChangeAspect="1"/>
          </p:cNvPicPr>
          <p:nvPr>
            <p:ph type="pic" sz="quarter" idx="11"/>
          </p:nvPr>
        </p:nvPicPr>
        <p:blipFill>
          <a:blip r:embed="rId6">
            <a:extLst>
              <a:ext uri="{28A0092B-C50C-407E-A947-70E740481C1C}">
                <a14:useLocalDpi xmlns:a14="http://schemas.microsoft.com/office/drawing/2010/main" val="0"/>
              </a:ext>
            </a:extLst>
          </a:blip>
          <a:srcRect/>
          <a:stretch/>
        </p:blipFill>
        <p:spPr>
          <a:xfrm>
            <a:off x="10591800" y="2246411"/>
            <a:ext cx="7696200" cy="5497175"/>
          </a:xfrm>
        </p:spPr>
      </p:pic>
    </p:spTree>
    <p:extLst>
      <p:ext uri="{BB962C8B-B14F-4D97-AF65-F5344CB8AC3E}">
        <p14:creationId xmlns:p14="http://schemas.microsoft.com/office/powerpoint/2010/main" val="39666372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3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5">
            <a:hlinkClick r:id="" action="ppaction://media"/>
            <a:extLst>
              <a:ext uri="{FF2B5EF4-FFF2-40B4-BE49-F238E27FC236}">
                <a16:creationId xmlns:a16="http://schemas.microsoft.com/office/drawing/2014/main" id="{C5EB7366-F491-437C-985D-C2D7731BBE6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78875" y="6184900"/>
            <a:ext cx="609600" cy="609600"/>
          </a:xfrm>
          <a:prstGeom prst="rect">
            <a:avLst/>
          </a:prstGeom>
        </p:spPr>
      </p:pic>
      <p:sp>
        <p:nvSpPr>
          <p:cNvPr id="8" name="Title 7"/>
          <p:cNvSpPr>
            <a:spLocks noGrp="1"/>
          </p:cNvSpPr>
          <p:nvPr>
            <p:ph type="title"/>
          </p:nvPr>
        </p:nvSpPr>
        <p:spPr>
          <a:xfrm>
            <a:off x="876300" y="571411"/>
            <a:ext cx="8648700" cy="715581"/>
          </a:xfrm>
        </p:spPr>
        <p:txBody>
          <a:bodyPr/>
          <a:lstStyle/>
          <a:p>
            <a:r>
              <a:rPr lang="en-US" dirty="0"/>
              <a:t>How to Protect Yourself</a:t>
            </a:r>
            <a:endParaRPr lang="uk-UA" dirty="0"/>
          </a:p>
        </p:txBody>
      </p:sp>
      <p:sp>
        <p:nvSpPr>
          <p:cNvPr id="10" name="Rectangle 9"/>
          <p:cNvSpPr/>
          <p:nvPr/>
        </p:nvSpPr>
        <p:spPr>
          <a:xfrm>
            <a:off x="9144000" y="2400300"/>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1" name="Rectangle 10"/>
          <p:cNvSpPr/>
          <p:nvPr/>
        </p:nvSpPr>
        <p:spPr>
          <a:xfrm>
            <a:off x="9693361" y="3250674"/>
            <a:ext cx="8045278" cy="3785652"/>
          </a:xfrm>
          <a:prstGeom prst="rect">
            <a:avLst/>
          </a:prstGeom>
        </p:spPr>
        <p:txBody>
          <a:bodyPr wrap="square">
            <a:spAutoFit/>
          </a:bodyPr>
          <a:lstStyle/>
          <a:p>
            <a:pPr marL="457200" lvl="0" indent="-374650">
              <a:spcBef>
                <a:spcPts val="1200"/>
              </a:spcBef>
              <a:buClr>
                <a:srgbClr val="FFFFFF"/>
              </a:buClr>
              <a:buSzPts val="2300"/>
              <a:buFont typeface="Open Sans"/>
              <a:buChar char="●"/>
            </a:pPr>
            <a:r>
              <a:rPr lang="en-US" sz="2400" dirty="0">
                <a:solidFill>
                  <a:srgbClr val="FFFFFF"/>
                </a:solidFill>
                <a:latin typeface="Open Sans"/>
                <a:ea typeface="Open Sans"/>
                <a:cs typeface="Open Sans"/>
                <a:sym typeface="Open Sans"/>
              </a:rPr>
              <a:t>Understand what each piece of machinery is equipped to handle.</a:t>
            </a:r>
          </a:p>
          <a:p>
            <a:pPr marL="457200" lvl="0" indent="-374650">
              <a:buClr>
                <a:srgbClr val="FFFFFF"/>
              </a:buClr>
              <a:buSzPts val="2300"/>
              <a:buFont typeface="Open Sans"/>
              <a:buChar char="●"/>
            </a:pPr>
            <a:r>
              <a:rPr lang="en-US" sz="2400" dirty="0">
                <a:solidFill>
                  <a:srgbClr val="FFFFFF"/>
                </a:solidFill>
                <a:latin typeface="Open Sans"/>
                <a:ea typeface="Open Sans"/>
                <a:cs typeface="Open Sans"/>
                <a:sym typeface="Open Sans"/>
              </a:rPr>
              <a:t>Develop a thorough understanding of the controls, gauges and dials of your machine as well the safe speed, slope capabilities, braking and steering characteristics, turning radius and operating clearances.</a:t>
            </a:r>
          </a:p>
          <a:p>
            <a:pPr marL="457200" lvl="0" indent="-374650">
              <a:buClr>
                <a:srgbClr val="FFFFFF"/>
              </a:buClr>
              <a:buSzPts val="2300"/>
              <a:buFont typeface="Open Sans"/>
              <a:buChar char="●"/>
            </a:pPr>
            <a:r>
              <a:rPr lang="en-US" sz="2400" dirty="0">
                <a:solidFill>
                  <a:srgbClr val="FFFFFF"/>
                </a:solidFill>
                <a:latin typeface="Open Sans"/>
                <a:ea typeface="Open Sans"/>
                <a:cs typeface="Open Sans"/>
                <a:sym typeface="Open Sans"/>
              </a:rPr>
              <a:t>Ensure all guards, shields and safety signs are in place and that you have studied all danger, warning and caution decals on your machine</a:t>
            </a:r>
            <a:r>
              <a:rPr lang="en-US" sz="2400" dirty="0">
                <a:solidFill>
                  <a:schemeClr val="bg2"/>
                </a:solidFill>
              </a:rPr>
              <a:t>.</a:t>
            </a:r>
          </a:p>
        </p:txBody>
      </p:sp>
      <p:pic>
        <p:nvPicPr>
          <p:cNvPr id="17" name="Picture Placeholder 16">
            <a:extLst>
              <a:ext uri="{FF2B5EF4-FFF2-40B4-BE49-F238E27FC236}">
                <a16:creationId xmlns:a16="http://schemas.microsoft.com/office/drawing/2014/main" id="{BB2F1B59-08DA-4B78-9205-ABD22DCFC46B}"/>
              </a:ext>
            </a:extLst>
          </p:cNvPr>
          <p:cNvPicPr>
            <a:picLocks noGrp="1" noChangeAspect="1"/>
          </p:cNvPicPr>
          <p:nvPr>
            <p:ph type="pic" sz="quarter" idx="11"/>
          </p:nvPr>
        </p:nvPicPr>
        <p:blipFill>
          <a:blip r:embed="rId6">
            <a:extLst>
              <a:ext uri="{28A0092B-C50C-407E-A947-70E740481C1C}">
                <a14:useLocalDpi xmlns:a14="http://schemas.microsoft.com/office/drawing/2010/main" val="0"/>
              </a:ext>
            </a:extLst>
          </a:blip>
          <a:srcRect/>
          <a:stretch/>
        </p:blipFill>
        <p:spPr>
          <a:xfrm>
            <a:off x="0" y="2400300"/>
            <a:ext cx="9144000" cy="5486400"/>
          </a:xfrm>
        </p:spPr>
      </p:pic>
    </p:spTree>
    <p:extLst>
      <p:ext uri="{BB962C8B-B14F-4D97-AF65-F5344CB8AC3E}">
        <p14:creationId xmlns:p14="http://schemas.microsoft.com/office/powerpoint/2010/main" val="1479977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4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6">
            <a:hlinkClick r:id="" action="ppaction://media"/>
            <a:extLst>
              <a:ext uri="{FF2B5EF4-FFF2-40B4-BE49-F238E27FC236}">
                <a16:creationId xmlns:a16="http://schemas.microsoft.com/office/drawing/2014/main" id="{9BC5CAE9-B15F-4B46-888A-F22101B143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99663" y="5543550"/>
            <a:ext cx="609600" cy="609600"/>
          </a:xfrm>
          <a:prstGeom prst="rect">
            <a:avLst/>
          </a:prstGeom>
        </p:spPr>
      </p:pic>
      <p:sp>
        <p:nvSpPr>
          <p:cNvPr id="7" name="Title 6"/>
          <p:cNvSpPr>
            <a:spLocks noGrp="1"/>
          </p:cNvSpPr>
          <p:nvPr>
            <p:ph type="title"/>
          </p:nvPr>
        </p:nvSpPr>
        <p:spPr>
          <a:xfrm>
            <a:off x="876300" y="571411"/>
            <a:ext cx="7124700" cy="1338828"/>
          </a:xfrm>
        </p:spPr>
        <p:txBody>
          <a:bodyPr/>
          <a:lstStyle/>
          <a:p>
            <a:r>
              <a:rPr lang="en-US" dirty="0"/>
              <a:t>How to Protect Yourself</a:t>
            </a:r>
            <a:endParaRPr lang="uk-UA" dirty="0">
              <a:solidFill>
                <a:schemeClr val="accent1"/>
              </a:solidFill>
            </a:endParaRPr>
          </a:p>
        </p:txBody>
      </p:sp>
      <p:grpSp>
        <p:nvGrpSpPr>
          <p:cNvPr id="3" name="Group 2"/>
          <p:cNvGrpSpPr/>
          <p:nvPr/>
        </p:nvGrpSpPr>
        <p:grpSpPr>
          <a:xfrm>
            <a:off x="0" y="2552700"/>
            <a:ext cx="9144000" cy="5486400"/>
            <a:chOff x="10535474" y="2060087"/>
            <a:chExt cx="9144000" cy="5486400"/>
          </a:xfrm>
        </p:grpSpPr>
        <p:sp>
          <p:nvSpPr>
            <p:cNvPr id="4" name="Rectangle 3"/>
            <p:cNvSpPr/>
            <p:nvPr/>
          </p:nvSpPr>
          <p:spPr>
            <a:xfrm>
              <a:off x="10535474" y="2060087"/>
              <a:ext cx="9144000" cy="5486400"/>
            </a:xfrm>
            <a:prstGeom prst="rect">
              <a:avLst/>
            </a:prstGeom>
            <a:solidFill>
              <a:schemeClr val="tx1"/>
            </a:solidFill>
            <a:ln w="63500">
              <a:noFill/>
            </a:ln>
            <a:effectLst>
              <a:outerShdw blurRad="292100" dist="38100" dir="5400000" algn="t" rotWithShape="0">
                <a:prstClr val="black">
                  <a:alpha val="6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27" name="TextBox 26"/>
            <p:cNvSpPr txBox="1"/>
            <p:nvPr/>
          </p:nvSpPr>
          <p:spPr>
            <a:xfrm>
              <a:off x="10764074" y="2725795"/>
              <a:ext cx="8686800" cy="4154984"/>
            </a:xfrm>
            <a:prstGeom prst="rect">
              <a:avLst/>
            </a:prstGeom>
            <a:noFill/>
          </p:spPr>
          <p:txBody>
            <a:bodyPr wrap="square" rtlCol="0">
              <a:spAutoFit/>
            </a:bodyPr>
            <a:lstStyle/>
            <a:p>
              <a:pPr marL="457200" lvl="0" indent="-374650">
                <a:buClr>
                  <a:srgbClr val="FFFFFF"/>
                </a:buClr>
                <a:buSzPts val="2300"/>
                <a:buFont typeface="Open Sans"/>
                <a:buChar char="●"/>
              </a:pPr>
              <a:r>
                <a:rPr lang="en-US" sz="2400" dirty="0">
                  <a:solidFill>
                    <a:srgbClr val="FFFFFF"/>
                  </a:solidFill>
                  <a:latin typeface="Open Sans"/>
                  <a:ea typeface="Open Sans"/>
                  <a:cs typeface="Open Sans"/>
                  <a:sym typeface="Open Sans"/>
                </a:rPr>
                <a:t>Seek out any potential hazards (i.e. ditches, potholes, drop-offs, steep slopes, etc.) that could cause your fall or mower over-turn.</a:t>
              </a:r>
            </a:p>
            <a:p>
              <a:pPr marL="457200" lvl="0" indent="-374650">
                <a:buClr>
                  <a:srgbClr val="FFFFFF"/>
                </a:buClr>
                <a:buSzPts val="2300"/>
                <a:buFont typeface="Open Sans"/>
                <a:buChar char="●"/>
              </a:pPr>
              <a:r>
                <a:rPr lang="en-US" sz="2400" dirty="0">
                  <a:solidFill>
                    <a:srgbClr val="FFFFFF"/>
                  </a:solidFill>
                  <a:latin typeface="Open Sans"/>
                  <a:ea typeface="Open Sans"/>
                  <a:cs typeface="Open Sans"/>
                  <a:sym typeface="Open Sans"/>
                </a:rPr>
                <a:t>Remove all objects that could be thrown by the mower.</a:t>
              </a:r>
            </a:p>
            <a:p>
              <a:pPr marL="457200" lvl="0" indent="-374650">
                <a:buClr>
                  <a:srgbClr val="FFFFFF"/>
                </a:buClr>
                <a:buSzPts val="2300"/>
                <a:buFont typeface="Open Sans"/>
                <a:buChar char="●"/>
              </a:pPr>
              <a:r>
                <a:rPr lang="en-US" sz="2400" dirty="0">
                  <a:solidFill>
                    <a:srgbClr val="FFFFFF"/>
                  </a:solidFill>
                  <a:latin typeface="Open Sans"/>
                  <a:ea typeface="Open Sans"/>
                  <a:cs typeface="Open Sans"/>
                  <a:sym typeface="Open Sans"/>
                </a:rPr>
                <a:t>Map out the safest route, considering terrain and the type of material you are mowing, and make sure you choose a pattern that allows you to travel as straightforward as you possibly can.</a:t>
              </a:r>
            </a:p>
            <a:p>
              <a:pPr marL="457200" lvl="0" indent="-374650">
                <a:buClr>
                  <a:srgbClr val="FFFFFF"/>
                </a:buClr>
                <a:buSzPts val="2300"/>
                <a:buFont typeface="Open Sans"/>
                <a:buChar char="●"/>
              </a:pPr>
              <a:r>
                <a:rPr lang="en-US" sz="2400" dirty="0">
                  <a:solidFill>
                    <a:srgbClr val="FFFFFF"/>
                  </a:solidFill>
                  <a:latin typeface="Open Sans"/>
                  <a:ea typeface="Open Sans"/>
                  <a:cs typeface="Open Sans"/>
                  <a:sym typeface="Open Sans"/>
                </a:rPr>
                <a:t>Wear the proper PPE: safety glasses, steel-toed boots, close-fitting clothes, hat, hearing protection and gloves.</a:t>
              </a:r>
            </a:p>
            <a:p>
              <a:pPr marL="457200" lvl="0" indent="-374650">
                <a:buClr>
                  <a:srgbClr val="FFFFFF"/>
                </a:buClr>
                <a:buSzPts val="2300"/>
                <a:buFont typeface="Open Sans"/>
                <a:buChar char="●"/>
              </a:pPr>
              <a:r>
                <a:rPr lang="en-US" sz="2400" dirty="0">
                  <a:solidFill>
                    <a:srgbClr val="FFFFFF"/>
                  </a:solidFill>
                  <a:latin typeface="Open Sans"/>
                  <a:ea typeface="Open Sans"/>
                  <a:cs typeface="Open Sans"/>
                  <a:sym typeface="Open Sans"/>
                </a:rPr>
                <a:t>Do not allow passengers.</a:t>
              </a:r>
            </a:p>
          </p:txBody>
        </p:sp>
      </p:grpSp>
      <p:pic>
        <p:nvPicPr>
          <p:cNvPr id="5" name="Picture 4">
            <a:extLst>
              <a:ext uri="{FF2B5EF4-FFF2-40B4-BE49-F238E27FC236}">
                <a16:creationId xmlns:a16="http://schemas.microsoft.com/office/drawing/2014/main" id="{3CB745E9-B77D-4F09-90AA-B75D3894F98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144000" y="2552700"/>
            <a:ext cx="9143999" cy="5486400"/>
          </a:xfrm>
          <a:prstGeom prst="rect">
            <a:avLst/>
          </a:prstGeom>
        </p:spPr>
      </p:pic>
    </p:spTree>
    <p:extLst>
      <p:ext uri="{BB962C8B-B14F-4D97-AF65-F5344CB8AC3E}">
        <p14:creationId xmlns:p14="http://schemas.microsoft.com/office/powerpoint/2010/main" val="25992658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0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7.1">
            <a:hlinkClick r:id="" action="ppaction://media"/>
            <a:extLst>
              <a:ext uri="{FF2B5EF4-FFF2-40B4-BE49-F238E27FC236}">
                <a16:creationId xmlns:a16="http://schemas.microsoft.com/office/drawing/2014/main" id="{40CD71A0-055B-4AA1-AE48-BFF2B9CFED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91538" y="4786313"/>
            <a:ext cx="609600" cy="609600"/>
          </a:xfrm>
          <a:prstGeom prst="rect">
            <a:avLst/>
          </a:prstGeom>
        </p:spPr>
      </p:pic>
      <p:pic>
        <p:nvPicPr>
          <p:cNvPr id="17" name="Picture Placeholder 16">
            <a:extLst>
              <a:ext uri="{FF2B5EF4-FFF2-40B4-BE49-F238E27FC236}">
                <a16:creationId xmlns:a16="http://schemas.microsoft.com/office/drawing/2014/main" id="{296CE8A5-2F56-483A-838B-6C7DD97D484C}"/>
              </a:ext>
            </a:extLst>
          </p:cNvPr>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a:stretch/>
        </p:blipFill>
        <p:spPr>
          <a:xfrm>
            <a:off x="29718" y="114300"/>
            <a:ext cx="18279064" cy="10287000"/>
          </a:xfrm>
        </p:spPr>
      </p:pic>
      <p:grpSp>
        <p:nvGrpSpPr>
          <p:cNvPr id="21" name="Group 20"/>
          <p:cNvGrpSpPr/>
          <p:nvPr/>
        </p:nvGrpSpPr>
        <p:grpSpPr>
          <a:xfrm>
            <a:off x="0" y="-23969"/>
            <a:ext cx="18288000" cy="10343382"/>
            <a:chOff x="-1216240" y="116805"/>
            <a:chExt cx="7617040" cy="10132502"/>
          </a:xfrm>
        </p:grpSpPr>
        <p:sp>
          <p:nvSpPr>
            <p:cNvPr id="5" name="Rectangle 4"/>
            <p:cNvSpPr/>
            <p:nvPr/>
          </p:nvSpPr>
          <p:spPr>
            <a:xfrm>
              <a:off x="-1216240" y="116805"/>
              <a:ext cx="7617040" cy="10132502"/>
            </a:xfrm>
            <a:prstGeom prst="rect">
              <a:avLst/>
            </a:prstGeom>
            <a:solidFill>
              <a:schemeClr val="accent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311722" y="1183705"/>
              <a:ext cx="4561114" cy="1107996"/>
            </a:xfrm>
            <a:prstGeom prst="rect">
              <a:avLst/>
            </a:prstGeom>
            <a:noFill/>
          </p:spPr>
          <p:txBody>
            <a:bodyPr wrap="square" rtlCol="0">
              <a:spAutoFit/>
            </a:bodyPr>
            <a:lstStyle/>
            <a:p>
              <a:pPr algn="ctr"/>
              <a:r>
                <a:rPr lang="en-US" sz="6600" b="1" dirty="0">
                  <a:solidFill>
                    <a:schemeClr val="bg1"/>
                  </a:solidFill>
                  <a:ea typeface="Roboto Condensed" panose="02000000000000000000" pitchFamily="2" charset="0"/>
                  <a:cs typeface="Lato Semibold" panose="020F0502020204030203" pitchFamily="34" charset="0"/>
                </a:rPr>
                <a:t>Final Word</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600643" y="3344511"/>
              <a:ext cx="6366690" cy="4432074"/>
            </a:xfrm>
            <a:prstGeom prst="rect">
              <a:avLst/>
            </a:prstGeom>
            <a:noFill/>
          </p:spPr>
          <p:txBody>
            <a:bodyPr wrap="square" rtlCol="0">
              <a:spAutoFit/>
            </a:bodyPr>
            <a:lstStyle/>
            <a:p>
              <a:pPr algn="ctr"/>
              <a:r>
                <a:rPr lang="en-US" sz="4800" b="1" dirty="0">
                  <a:solidFill>
                    <a:schemeClr val="bg1"/>
                  </a:solidFill>
                </a:rPr>
                <a:t>There are many hidden dangers to operating agricultural mowers. It’s strongly advised to get to know your machine inside and out and ensure your working area is in the safest condition possible. It may mean a little more time, but not taking that time could result in life-threatening consequences.</a:t>
              </a:r>
            </a:p>
          </p:txBody>
        </p:sp>
      </p:grpSp>
    </p:spTree>
    <p:extLst>
      <p:ext uri="{BB962C8B-B14F-4D97-AF65-F5344CB8AC3E}">
        <p14:creationId xmlns:p14="http://schemas.microsoft.com/office/powerpoint/2010/main" val="3481045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8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GENARAL LAYOUT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AM SLID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 WITH IMAG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ORTFOLIO">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8047</TotalTime>
  <Words>432</Words>
  <Application>Microsoft Office PowerPoint</Application>
  <PresentationFormat>Custom</PresentationFormat>
  <Paragraphs>31</Paragraphs>
  <Slides>7</Slides>
  <Notes>7</Notes>
  <HiddenSlides>0</HiddenSlides>
  <MMClips>6</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7</vt:i4>
      </vt:variant>
    </vt:vector>
  </HeadingPairs>
  <TitlesOfParts>
    <vt:vector size="15" baseType="lpstr">
      <vt:lpstr>Open Sans</vt:lpstr>
      <vt:lpstr>Arial</vt:lpstr>
      <vt:lpstr>Calibri</vt:lpstr>
      <vt:lpstr>Roboto</vt:lpstr>
      <vt:lpstr>GENARAL LAYOUTS</vt:lpstr>
      <vt:lpstr>TEAM SLIDES</vt:lpstr>
      <vt:lpstr>SLIDES WITH IMAGES</vt:lpstr>
      <vt:lpstr>PORTFOLIO</vt:lpstr>
      <vt:lpstr>PowerPoint Presentation</vt:lpstr>
      <vt:lpstr>Agricultural/Industrial Mower Safety</vt:lpstr>
      <vt:lpstr>PowerPoint Presentation</vt:lpstr>
      <vt:lpstr>What’s the Danger?</vt:lpstr>
      <vt:lpstr>How to Protect Yourself</vt:lpstr>
      <vt:lpstr>How to Protect Yourself</vt:lpstr>
      <vt:lpstr>PowerPoint Presentation</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Палотенце</dc:creator>
  <cp:lastModifiedBy>Finn Tobin</cp:lastModifiedBy>
  <cp:revision>1019</cp:revision>
  <dcterms:created xsi:type="dcterms:W3CDTF">2015-01-20T11:47:48Z</dcterms:created>
  <dcterms:modified xsi:type="dcterms:W3CDTF">2020-07-27T18:32:55Z</dcterms:modified>
</cp:coreProperties>
</file>