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305" r:id="rId43"/>
    <p:sldId id="298" r:id="rId44"/>
    <p:sldId id="299" r:id="rId45"/>
    <p:sldId id="306" r:id="rId46"/>
    <p:sldId id="307" r:id="rId47"/>
    <p:sldId id="302" r:id="rId48"/>
    <p:sldId id="308" r:id="rId49"/>
    <p:sldId id="304" r:id="rId50"/>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87563" autoAdjust="0"/>
  </p:normalViewPr>
  <p:slideViewPr>
    <p:cSldViewPr>
      <p:cViewPr varScale="1">
        <p:scale>
          <a:sx n="68" d="100"/>
          <a:sy n="68" d="100"/>
        </p:scale>
        <p:origin x="1384" y="64"/>
      </p:cViewPr>
      <p:guideLst>
        <p:guide orient="horz" pos="1800"/>
        <p:guide pos="2880"/>
      </p:guideLst>
    </p:cSldViewPr>
  </p:slideViewPr>
  <p:outlineViewPr>
    <p:cViewPr>
      <p:scale>
        <a:sx n="33" d="100"/>
        <a:sy n="33" d="100"/>
      </p:scale>
      <p:origin x="0" y="81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E00543-C76C-431A-9BE0-C17088AFFEF4}" type="datetimeFigureOut">
              <a:rPr lang="en-US" smtClean="0"/>
              <a:t>10/21/2015</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DA6E0-252C-409F-AF4D-18FB2DE6C564}" type="slidenum">
              <a:rPr lang="en-US" smtClean="0"/>
              <a:t>‹#›</a:t>
            </a:fld>
            <a:endParaRPr lang="en-US" dirty="0"/>
          </a:p>
        </p:txBody>
      </p:sp>
    </p:spTree>
    <p:extLst>
      <p:ext uri="{BB962C8B-B14F-4D97-AF65-F5344CB8AC3E}">
        <p14:creationId xmlns:p14="http://schemas.microsoft.com/office/powerpoint/2010/main" val="93999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your customized closes from the “Perfect Webinar Closes” Output in the Wizard</a:t>
            </a:r>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26</a:t>
            </a:fld>
            <a:endParaRPr lang="en-US" dirty="0"/>
          </a:p>
        </p:txBody>
      </p:sp>
    </p:spTree>
    <p:extLst>
      <p:ext uri="{BB962C8B-B14F-4D97-AF65-F5344CB8AC3E}">
        <p14:creationId xmlns:p14="http://schemas.microsoft.com/office/powerpoint/2010/main" val="2215962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your customized closes from the “Perfect Webinar Closes” Output in the Wizard</a:t>
            </a:r>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28</a:t>
            </a:fld>
            <a:endParaRPr lang="en-US" dirty="0"/>
          </a:p>
        </p:txBody>
      </p:sp>
    </p:spTree>
    <p:extLst>
      <p:ext uri="{BB962C8B-B14F-4D97-AF65-F5344CB8AC3E}">
        <p14:creationId xmlns:p14="http://schemas.microsoft.com/office/powerpoint/2010/main" val="1349853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30</a:t>
            </a:fld>
            <a:endParaRPr lang="en-US" dirty="0"/>
          </a:p>
        </p:txBody>
      </p:sp>
    </p:spTree>
    <p:extLst>
      <p:ext uri="{BB962C8B-B14F-4D97-AF65-F5344CB8AC3E}">
        <p14:creationId xmlns:p14="http://schemas.microsoft.com/office/powerpoint/2010/main" val="289369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32</a:t>
            </a:fld>
            <a:endParaRPr lang="en-US" dirty="0"/>
          </a:p>
        </p:txBody>
      </p:sp>
    </p:spTree>
    <p:extLst>
      <p:ext uri="{BB962C8B-B14F-4D97-AF65-F5344CB8AC3E}">
        <p14:creationId xmlns:p14="http://schemas.microsoft.com/office/powerpoint/2010/main" val="984274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34</a:t>
            </a:fld>
            <a:endParaRPr lang="en-US" dirty="0"/>
          </a:p>
        </p:txBody>
      </p:sp>
    </p:spTree>
    <p:extLst>
      <p:ext uri="{BB962C8B-B14F-4D97-AF65-F5344CB8AC3E}">
        <p14:creationId xmlns:p14="http://schemas.microsoft.com/office/powerpoint/2010/main" val="382965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36</a:t>
            </a:fld>
            <a:endParaRPr lang="en-US" dirty="0"/>
          </a:p>
        </p:txBody>
      </p:sp>
    </p:spTree>
    <p:extLst>
      <p:ext uri="{BB962C8B-B14F-4D97-AF65-F5344CB8AC3E}">
        <p14:creationId xmlns:p14="http://schemas.microsoft.com/office/powerpoint/2010/main" val="44039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38</a:t>
            </a:fld>
            <a:endParaRPr lang="en-US" dirty="0"/>
          </a:p>
        </p:txBody>
      </p:sp>
    </p:spTree>
    <p:extLst>
      <p:ext uri="{BB962C8B-B14F-4D97-AF65-F5344CB8AC3E}">
        <p14:creationId xmlns:p14="http://schemas.microsoft.com/office/powerpoint/2010/main" val="365700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39</a:t>
            </a:fld>
            <a:endParaRPr lang="en-US" dirty="0"/>
          </a:p>
        </p:txBody>
      </p:sp>
    </p:spTree>
    <p:extLst>
      <p:ext uri="{BB962C8B-B14F-4D97-AF65-F5344CB8AC3E}">
        <p14:creationId xmlns:p14="http://schemas.microsoft.com/office/powerpoint/2010/main" val="201444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41</a:t>
            </a:fld>
            <a:endParaRPr lang="en-US" dirty="0"/>
          </a:p>
        </p:txBody>
      </p:sp>
    </p:spTree>
    <p:extLst>
      <p:ext uri="{BB962C8B-B14F-4D97-AF65-F5344CB8AC3E}">
        <p14:creationId xmlns:p14="http://schemas.microsoft.com/office/powerpoint/2010/main" val="2552548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44</a:t>
            </a:fld>
            <a:endParaRPr lang="en-US" dirty="0"/>
          </a:p>
        </p:txBody>
      </p:sp>
    </p:spTree>
    <p:extLst>
      <p:ext uri="{BB962C8B-B14F-4D97-AF65-F5344CB8AC3E}">
        <p14:creationId xmlns:p14="http://schemas.microsoft.com/office/powerpoint/2010/main" val="40283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Get your customized closes from the “Perfect Webinar Closes” Output in the Wizard</a:t>
            </a:r>
          </a:p>
          <a:p>
            <a:endParaRPr lang="en-US" dirty="0"/>
          </a:p>
        </p:txBody>
      </p:sp>
      <p:sp>
        <p:nvSpPr>
          <p:cNvPr id="4" name="Slide Number Placeholder 3"/>
          <p:cNvSpPr>
            <a:spLocks noGrp="1"/>
          </p:cNvSpPr>
          <p:nvPr>
            <p:ph type="sldNum" sz="quarter" idx="10"/>
          </p:nvPr>
        </p:nvSpPr>
        <p:spPr/>
        <p:txBody>
          <a:bodyPr/>
          <a:lstStyle/>
          <a:p>
            <a:fld id="{E90DA6E0-252C-409F-AF4D-18FB2DE6C564}" type="slidenum">
              <a:rPr lang="en-US" smtClean="0"/>
              <a:t>47</a:t>
            </a:fld>
            <a:endParaRPr lang="en-US" dirty="0"/>
          </a:p>
        </p:txBody>
      </p:sp>
    </p:spTree>
    <p:extLst>
      <p:ext uri="{BB962C8B-B14F-4D97-AF65-F5344CB8AC3E}">
        <p14:creationId xmlns:p14="http://schemas.microsoft.com/office/powerpoint/2010/main" val="403793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37668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6927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6335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2708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High Ticket Sales Secrets</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0507215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Promise To You:</a:t>
            </a:r>
          </a:p>
        </p:txBody>
      </p:sp>
      <p:sp>
        <p:nvSpPr>
          <p:cNvPr id="3" name="Text Placeholder 2"/>
          <p:cNvSpPr>
            <a:spLocks noGrp="1"/>
          </p:cNvSpPr>
          <p:nvPr>
            <p:ph type="body" idx="1"/>
          </p:nvPr>
        </p:nvSpPr>
        <p:spPr/>
        <p:txBody>
          <a:bodyPr/>
          <a:lstStyle/>
          <a:p>
            <a:pPr lvl="0"/>
            <a:r>
              <a:rPr lang="en-US" dirty="0"/>
              <a:t>I'll show you exactly how to Make an additional $1k a month or more and Less work for more money... without always looking for new clients or hoping for more sales month after month</a:t>
            </a:r>
          </a:p>
        </p:txBody>
      </p:sp>
    </p:spTree>
    <p:extLst>
      <p:ext uri="{BB962C8B-B14F-4D97-AF65-F5344CB8AC3E}">
        <p14:creationId xmlns:p14="http://schemas.microsoft.com/office/powerpoint/2010/main" val="1274689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If You Stay Until The End...</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86521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I'll Give You:</a:t>
            </a:r>
          </a:p>
        </p:txBody>
      </p:sp>
      <p:sp>
        <p:nvSpPr>
          <p:cNvPr id="3" name="Text Placeholder 2"/>
          <p:cNvSpPr>
            <a:spLocks noGrp="1"/>
          </p:cNvSpPr>
          <p:nvPr>
            <p:ph type="subTitle" idx="1"/>
          </p:nvPr>
        </p:nvSpPr>
        <p:spPr/>
        <p:txBody>
          <a:bodyPr/>
          <a:lstStyle/>
          <a:p>
            <a:pPr lvl="0"/>
            <a:r>
              <a:rPr lang="en-US" dirty="0"/>
              <a:t>Step by step "cheat sheet"</a:t>
            </a:r>
          </a:p>
        </p:txBody>
      </p:sp>
    </p:spTree>
    <p:extLst>
      <p:ext uri="{BB962C8B-B14F-4D97-AF65-F5344CB8AC3E}">
        <p14:creationId xmlns:p14="http://schemas.microsoft.com/office/powerpoint/2010/main" val="229756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Your Attention Please...</a:t>
            </a:r>
          </a:p>
        </p:txBody>
      </p:sp>
      <p:sp>
        <p:nvSpPr>
          <p:cNvPr id="3" name="Text Placeholder 2"/>
          <p:cNvSpPr>
            <a:spLocks noGrp="1"/>
          </p:cNvSpPr>
          <p:nvPr>
            <p:ph type="body" idx="1"/>
          </p:nvPr>
        </p:nvSpPr>
        <p:spPr/>
        <p:txBody>
          <a:bodyPr/>
          <a:lstStyle/>
          <a:p>
            <a:pPr lvl="0"/>
            <a:r>
              <a:rPr lang="en-US" dirty="0"/>
              <a:t>Turn off cell phones</a:t>
            </a:r>
          </a:p>
          <a:p>
            <a:pPr lvl="0"/>
            <a:r>
              <a:rPr lang="en-US" dirty="0"/>
              <a:t>Turn off Facebook</a:t>
            </a:r>
          </a:p>
          <a:p>
            <a:pPr lvl="0"/>
            <a:r>
              <a:rPr lang="en-US" dirty="0"/>
              <a:t>If you're a [SPECIALIST IN SOME NICHE] and you're serious about getting better results with Turn Your Knowledge Into Gold the next 60-90 minutes will change your life</a:t>
            </a:r>
          </a:p>
        </p:txBody>
      </p:sp>
    </p:spTree>
    <p:extLst>
      <p:ext uri="{BB962C8B-B14F-4D97-AF65-F5344CB8AC3E}">
        <p14:creationId xmlns:p14="http://schemas.microsoft.com/office/powerpoint/2010/main" val="3565364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Name</a:t>
            </a:r>
          </a:p>
        </p:txBody>
      </p:sp>
      <p:sp>
        <p:nvSpPr>
          <p:cNvPr id="3" name="Text Placeholder 2"/>
          <p:cNvSpPr>
            <a:spLocks noGrp="1"/>
          </p:cNvSpPr>
          <p:nvPr>
            <p:ph type="body" idx="1"/>
          </p:nvPr>
        </p:nvSpPr>
        <p:spPr/>
        <p:txBody>
          <a:bodyPr/>
          <a:lstStyle/>
          <a:p>
            <a:pPr lvl="0"/>
            <a:r>
              <a:rPr lang="en-US" dirty="0"/>
              <a:t>Small business consultant
Any other qualification, including "School Of Hard Knocks" if it catches attention and is relevant</a:t>
            </a:r>
          </a:p>
          <a:p>
            <a:pPr lvl="0"/>
            <a:r>
              <a:rPr lang="en-US" dirty="0"/>
              <a:t>Your work or experience as it relates to coaching entrepreneurs, (if any)
Can include teaching, insider knowledge of related industry etc.
This slide is optional</a:t>
            </a:r>
          </a:p>
          <a:p>
            <a:pPr lvl="0"/>
            <a:r>
              <a:rPr lang="en-US" dirty="0"/>
              <a:t>I have these awards, titles or designations (relevant to showing you this topic)
This slide is optional.</a:t>
            </a:r>
          </a:p>
          <a:p>
            <a:pPr lvl="0"/>
            <a:r>
              <a:rPr lang="en-US" dirty="0"/>
              <a:t>Something about you that gives you "the right" to teach this webinar.
E.g. any online experience, selling, marketing etc.
E.g. Published in some relevant magazine or blog, appeared on radio or TV
E.g. Spoken to various relevant groups/organisations
E.g. Have customers around the world</a:t>
            </a:r>
          </a:p>
          <a:p>
            <a:pPr lvl="0"/>
            <a:r>
              <a:rPr lang="en-US" dirty="0"/>
              <a:t>Some other super-cool fact about you ...
E.g. Won a silver medal in a sport, played guitar with someone famous, became a grandparent before you were 40, made a fortune from a position of debt ...</a:t>
            </a:r>
          </a:p>
          <a:p>
            <a:pPr lvl="0"/>
            <a:r>
              <a:rPr lang="en-US" dirty="0"/>
              <a:t>Some big obstacle I've overcome ...
E.g. survived a train crash or disease, lived in your car, fought your way out of bankruptcy ... etc</a:t>
            </a:r>
          </a:p>
        </p:txBody>
      </p:sp>
    </p:spTree>
    <p:extLst>
      <p:ext uri="{BB962C8B-B14F-4D97-AF65-F5344CB8AC3E}">
        <p14:creationId xmlns:p14="http://schemas.microsoft.com/office/powerpoint/2010/main" val="2011893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865"/>
            <a:ext cx="8534400" cy="952500"/>
          </a:xfrm>
        </p:spPr>
        <p:txBody>
          <a:bodyPr>
            <a:noAutofit/>
          </a:bodyPr>
          <a:lstStyle/>
          <a:p>
            <a:r>
              <a:rPr lang="en-US" sz="3600" dirty="0"/>
              <a:t>Imagine What Your Life Will Be Like When:</a:t>
            </a:r>
          </a:p>
        </p:txBody>
      </p:sp>
      <p:sp>
        <p:nvSpPr>
          <p:cNvPr id="3" name="Text Placeholder 2"/>
          <p:cNvSpPr>
            <a:spLocks noGrp="1"/>
          </p:cNvSpPr>
          <p:nvPr>
            <p:ph type="body" idx="1"/>
          </p:nvPr>
        </p:nvSpPr>
        <p:spPr/>
        <p:txBody>
          <a:bodyPr>
            <a:normAutofit fontScale="92500" lnSpcReduction="20000"/>
          </a:bodyPr>
          <a:lstStyle/>
          <a:p>
            <a:pPr lvl="0"/>
            <a:r>
              <a:rPr lang="en-US" dirty="0"/>
              <a:t>You have all the Make an additional $1k a month or more and Less work for more money you could ever want</a:t>
            </a:r>
          </a:p>
          <a:p>
            <a:pPr lvl="0"/>
            <a:r>
              <a:rPr lang="en-US" dirty="0"/>
              <a:t>You NEVER have to worry about always looking for new clients or hoping for more sales month after month ever again</a:t>
            </a:r>
          </a:p>
          <a:p>
            <a:pPr lvl="0"/>
            <a:r>
              <a:rPr lang="en-US" dirty="0"/>
              <a:t>What will life be like when you know how to How to add high ticket sales to your existing business instantly?</a:t>
            </a:r>
          </a:p>
          <a:p>
            <a:pPr lvl="0"/>
            <a:r>
              <a:rPr lang="en-US" dirty="0"/>
              <a:t>How about when you really know how to Where the "goldmine" really is in your existing business? Will that make a difference for you and your family?</a:t>
            </a:r>
          </a:p>
        </p:txBody>
      </p:sp>
    </p:spTree>
    <p:extLst>
      <p:ext uri="{BB962C8B-B14F-4D97-AF65-F5344CB8AC3E}">
        <p14:creationId xmlns:p14="http://schemas.microsoft.com/office/powerpoint/2010/main" val="4202125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 PROOF!</a:t>
            </a:r>
          </a:p>
        </p:txBody>
      </p:sp>
      <p:sp>
        <p:nvSpPr>
          <p:cNvPr id="3" name="Text Placeholder 2"/>
          <p:cNvSpPr>
            <a:spLocks noGrp="1"/>
          </p:cNvSpPr>
          <p:nvPr>
            <p:ph type="body" idx="1"/>
          </p:nvPr>
        </p:nvSpPr>
        <p:spPr/>
        <p:txBody>
          <a:bodyPr/>
          <a:lstStyle/>
          <a:p>
            <a:pPr lvl="0"/>
            <a:r>
              <a:rPr lang="en-US" dirty="0"/>
              <a:t>Share results you've gotten with what you're going to teach on the webinar</a:t>
            </a:r>
          </a:p>
        </p:txBody>
      </p:sp>
    </p:spTree>
    <p:extLst>
      <p:ext uri="{BB962C8B-B14F-4D97-AF65-F5344CB8AC3E}">
        <p14:creationId xmlns:p14="http://schemas.microsoft.com/office/powerpoint/2010/main" val="3481012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Are Not Typical</a:t>
            </a:r>
          </a:p>
        </p:txBody>
      </p:sp>
      <p:sp>
        <p:nvSpPr>
          <p:cNvPr id="3" name="Text Placeholder 2"/>
          <p:cNvSpPr>
            <a:spLocks noGrp="1"/>
          </p:cNvSpPr>
          <p:nvPr>
            <p:ph type="body" idx="1"/>
          </p:nvPr>
        </p:nvSpPr>
        <p:spPr/>
        <p:txBody>
          <a:bodyPr>
            <a:normAutofit fontScale="92500" lnSpcReduction="20000"/>
          </a:bodyPr>
          <a:lstStyle/>
          <a:p>
            <a:pPr lvl="0"/>
            <a:r>
              <a:rPr lang="en-US" dirty="0"/>
              <a:t>I'll walk you through the system we're using to get great results. </a:t>
            </a:r>
          </a:p>
          <a:p>
            <a:pPr lvl="0"/>
            <a:r>
              <a:rPr lang="en-US" dirty="0"/>
              <a:t>Please understand that my results are not typical because the average person who attends ANY training gets zero results.</a:t>
            </a:r>
          </a:p>
          <a:p>
            <a:pPr lvl="0"/>
            <a:r>
              <a:rPr lang="en-US" dirty="0"/>
              <a:t>However, I'm happy to share with you, for FREE, exactly what's working for me.</a:t>
            </a:r>
          </a:p>
          <a:p>
            <a:pPr lvl="0"/>
            <a:r>
              <a:rPr lang="en-US" dirty="0"/>
              <a:t>This is NOT for "get rich quick" people, work at home "bizz opp" people or amateurs.</a:t>
            </a:r>
          </a:p>
        </p:txBody>
      </p:sp>
    </p:spTree>
    <p:extLst>
      <p:ext uri="{BB962C8B-B14F-4D97-AF65-F5344CB8AC3E}">
        <p14:creationId xmlns:p14="http://schemas.microsoft.com/office/powerpoint/2010/main" val="1761101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We'll Cover:</a:t>
            </a:r>
          </a:p>
        </p:txBody>
      </p:sp>
      <p:sp>
        <p:nvSpPr>
          <p:cNvPr id="3" name="Text Placeholder 2"/>
          <p:cNvSpPr>
            <a:spLocks noGrp="1"/>
          </p:cNvSpPr>
          <p:nvPr>
            <p:ph type="body" idx="1"/>
          </p:nvPr>
        </p:nvSpPr>
        <p:spPr/>
        <p:txBody>
          <a:bodyPr/>
          <a:lstStyle/>
          <a:p>
            <a:pPr lvl="0"/>
            <a:r>
              <a:rPr lang="en-US" dirty="0"/>
              <a:t>Secret #1: By getting the offer right, you can easily get some of your existing customers or followers to pay you more in a day than you probably earn most months</a:t>
            </a:r>
          </a:p>
          <a:p>
            <a:pPr lvl="0"/>
            <a:r>
              <a:rPr lang="en-US" dirty="0"/>
              <a:t>Secret #2: When you teach it in person, you become not only the expert, but the guide who knows the way.  It's the "done for you model" - and it ALWAYS works.  
(Would you rather buy a sofa or some bags of stuffing, cloth, wood and screws?)</a:t>
            </a:r>
          </a:p>
          <a:p>
            <a:pPr lvl="0"/>
            <a:r>
              <a:rPr lang="en-US" dirty="0"/>
              <a:t>Secret #3: You pre-record the main material and offer an hour's Q &amp; A once or twice a month on Skype (or similar).  You only need to record one month at a time.  Often the Q &amp; A will inform the next module's content.
Total work required, approx 3 hours per month</a:t>
            </a:r>
          </a:p>
        </p:txBody>
      </p:sp>
    </p:spTree>
    <p:extLst>
      <p:ext uri="{BB962C8B-B14F-4D97-AF65-F5344CB8AC3E}">
        <p14:creationId xmlns:p14="http://schemas.microsoft.com/office/powerpoint/2010/main" val="3019164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Secret #1: By getting the offer right, you can easily get some of your existing customers or followers to pay you more in a day than you probably earn most months</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53856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#1</a:t>
            </a:r>
          </a:p>
        </p:txBody>
      </p:sp>
      <p:sp>
        <p:nvSpPr>
          <p:cNvPr id="3" name="Text Placeholder 2"/>
          <p:cNvSpPr>
            <a:spLocks noGrp="1"/>
          </p:cNvSpPr>
          <p:nvPr>
            <p:ph type="body" idx="1"/>
          </p:nvPr>
        </p:nvSpPr>
        <p:spPr/>
        <p:txBody>
          <a:bodyPr/>
          <a:lstStyle/>
          <a:p>
            <a:pPr lvl="0"/>
            <a:r>
              <a:rPr lang="en-US" dirty="0"/>
              <a:t>All about Where the "goldmine" really is in your existing business</a:t>
            </a:r>
          </a:p>
          <a:p>
            <a:pPr lvl="0"/>
            <a:r>
              <a:rPr lang="en-US" dirty="0"/>
              <a:t>Most [SPECIALIST IN SOME NICHE]s think The only way I can make more money is by working harder and creating more and more products or services</a:t>
            </a:r>
          </a:p>
          <a:p>
            <a:pPr lvl="0"/>
            <a:r>
              <a:rPr lang="en-US" dirty="0"/>
              <a:t>Actually, By getting the offer right, you can easily get some of your existing customers or followers to pay you more in a day than you probably earn most months</a:t>
            </a:r>
          </a:p>
          <a:p>
            <a:pPr lvl="0"/>
            <a:r>
              <a:rPr lang="en-US" dirty="0"/>
              <a:t>What do I mean?</a:t>
            </a:r>
          </a:p>
        </p:txBody>
      </p:sp>
    </p:spTree>
    <p:extLst>
      <p:ext uri="{BB962C8B-B14F-4D97-AF65-F5344CB8AC3E}">
        <p14:creationId xmlns:p14="http://schemas.microsoft.com/office/powerpoint/2010/main" val="2211432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#1</a:t>
            </a:r>
          </a:p>
        </p:txBody>
      </p:sp>
      <p:sp>
        <p:nvSpPr>
          <p:cNvPr id="3" name="Text Placeholder 2"/>
          <p:cNvSpPr>
            <a:spLocks noGrp="1"/>
          </p:cNvSpPr>
          <p:nvPr>
            <p:ph type="body" idx="1"/>
          </p:nvPr>
        </p:nvSpPr>
        <p:spPr/>
        <p:txBody>
          <a:bodyPr/>
          <a:lstStyle/>
          <a:p>
            <a:r>
              <a:rPr lang="en-US" dirty="0" smtClean="0"/>
              <a:t>How to create an irresistible offer</a:t>
            </a:r>
            <a:endParaRPr lang="en-US" dirty="0" smtClean="0"/>
          </a:p>
          <a:p>
            <a:r>
              <a:rPr lang="en-US" dirty="0" smtClean="0"/>
              <a:t>Knowing their pain point</a:t>
            </a:r>
            <a:endParaRPr lang="en-US" dirty="0" smtClean="0"/>
          </a:p>
          <a:p>
            <a:r>
              <a:rPr lang="en-US" dirty="0" smtClean="0"/>
              <a:t>Having a different angle to everyone else</a:t>
            </a:r>
            <a:endParaRPr lang="en-US" dirty="0" smtClean="0"/>
          </a:p>
        </p:txBody>
      </p:sp>
    </p:spTree>
    <p:extLst>
      <p:ext uri="{BB962C8B-B14F-4D97-AF65-F5344CB8AC3E}">
        <p14:creationId xmlns:p14="http://schemas.microsoft.com/office/powerpoint/2010/main" val="1920103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Secret #2: When you teach it in person, you become not only the expert, but the guide who knows the way.  It's the "done for you model" - and it ALWAYS works.  
(Would you rather buy a sofa or some bags of stuffing, cloth, wood and screws?)</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50408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#2</a:t>
            </a:r>
          </a:p>
        </p:txBody>
      </p:sp>
      <p:sp>
        <p:nvSpPr>
          <p:cNvPr id="3" name="Text Placeholder 2"/>
          <p:cNvSpPr>
            <a:spLocks noGrp="1"/>
          </p:cNvSpPr>
          <p:nvPr>
            <p:ph type="body" idx="1"/>
          </p:nvPr>
        </p:nvSpPr>
        <p:spPr/>
        <p:txBody>
          <a:bodyPr/>
          <a:lstStyle/>
          <a:p>
            <a:pPr lvl="0"/>
            <a:r>
              <a:rPr lang="en-US" dirty="0"/>
              <a:t>All about How to reposition your existing knowledge and skills to make it super-valuable</a:t>
            </a:r>
          </a:p>
          <a:p>
            <a:pPr lvl="0"/>
            <a:r>
              <a:rPr lang="en-US" dirty="0"/>
              <a:t>Most [SPECIALIST IN SOME NICHE]s think I've told them everything I know - why would they buy it again for more money?</a:t>
            </a:r>
          </a:p>
          <a:p>
            <a:pPr lvl="0"/>
            <a:r>
              <a:rPr lang="en-US" dirty="0"/>
              <a:t>Actually, When you teach it in person, you become not only the expert, but the guide who knows the way.  It's the "done for you model" - and it ALWAYS works.  
(Would you rather buy a sofa or some bags of stuffing, cloth, wood and screws?)</a:t>
            </a:r>
          </a:p>
          <a:p>
            <a:pPr lvl="0"/>
            <a:r>
              <a:rPr lang="en-US" dirty="0"/>
              <a:t>What do I mean?</a:t>
            </a:r>
          </a:p>
        </p:txBody>
      </p:sp>
    </p:spTree>
    <p:extLst>
      <p:ext uri="{BB962C8B-B14F-4D97-AF65-F5344CB8AC3E}">
        <p14:creationId xmlns:p14="http://schemas.microsoft.com/office/powerpoint/2010/main" val="891855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#2</a:t>
            </a:r>
          </a:p>
        </p:txBody>
      </p:sp>
      <p:sp>
        <p:nvSpPr>
          <p:cNvPr id="3" name="Text Placeholder 2"/>
          <p:cNvSpPr>
            <a:spLocks noGrp="1"/>
          </p:cNvSpPr>
          <p:nvPr>
            <p:ph type="body" idx="1"/>
          </p:nvPr>
        </p:nvSpPr>
        <p:spPr/>
        <p:txBody>
          <a:bodyPr/>
          <a:lstStyle/>
          <a:p>
            <a:r>
              <a:rPr lang="en-US" dirty="0" smtClean="0"/>
              <a:t>More "done for you" examples</a:t>
            </a:r>
            <a:endParaRPr lang="en-US" dirty="0" smtClean="0"/>
          </a:p>
          <a:p>
            <a:r>
              <a:rPr lang="en-US" dirty="0" smtClean="0"/>
              <a:t>A desirable result demonstrated by a credible expert (you) is irresistible</a:t>
            </a:r>
            <a:endParaRPr lang="en-US" dirty="0" smtClean="0"/>
          </a:p>
          <a:p>
            <a:r>
              <a:rPr lang="en-US" dirty="0" smtClean="0"/>
              <a:t>Point out the pain of continuing NOT to have the result</a:t>
            </a:r>
            <a:endParaRPr lang="en-US" dirty="0" smtClean="0"/>
          </a:p>
        </p:txBody>
      </p:sp>
    </p:spTree>
    <p:extLst>
      <p:ext uri="{BB962C8B-B14F-4D97-AF65-F5344CB8AC3E}">
        <p14:creationId xmlns:p14="http://schemas.microsoft.com/office/powerpoint/2010/main" val="3897068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Secret #3: You pre-record the main material and offer an hour's Q &amp; A once or twice a month on Skype (or similar).  You only need to record one month at a time.  Often the Q &amp; A will inform the next module's content.
Total work required, approx 3 hours per month</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90194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#3</a:t>
            </a:r>
          </a:p>
        </p:txBody>
      </p:sp>
      <p:sp>
        <p:nvSpPr>
          <p:cNvPr id="3" name="Text Placeholder 2"/>
          <p:cNvSpPr>
            <a:spLocks noGrp="1"/>
          </p:cNvSpPr>
          <p:nvPr>
            <p:ph type="body" idx="1"/>
          </p:nvPr>
        </p:nvSpPr>
        <p:spPr/>
        <p:txBody>
          <a:bodyPr/>
          <a:lstStyle/>
          <a:p>
            <a:pPr lvl="0"/>
            <a:r>
              <a:rPr lang="en-US" dirty="0"/>
              <a:t>All about How to structure your coaching program so it's almost no work</a:t>
            </a:r>
          </a:p>
          <a:p>
            <a:pPr lvl="0"/>
            <a:r>
              <a:rPr lang="en-US" dirty="0"/>
              <a:t>Most [SPECIALIST IN SOME NICHE]s think I have to come up with endless new ideas and be at my clients' beck and call, don't I?</a:t>
            </a:r>
          </a:p>
          <a:p>
            <a:pPr lvl="0"/>
            <a:r>
              <a:rPr lang="en-US" dirty="0"/>
              <a:t>Actually, You pre-record the main material and offer an hour's Q &amp; A once or twice a month on Skype (or similar).  You only need to record one month at a time.  Often the Q &amp; A will inform the next module's content.
Total work required, approx 3 hours per month</a:t>
            </a:r>
          </a:p>
          <a:p>
            <a:pPr lvl="0"/>
            <a:r>
              <a:rPr lang="en-US" dirty="0"/>
              <a:t>What do I mean?</a:t>
            </a:r>
          </a:p>
        </p:txBody>
      </p:sp>
    </p:spTree>
    <p:extLst>
      <p:ext uri="{BB962C8B-B14F-4D97-AF65-F5344CB8AC3E}">
        <p14:creationId xmlns:p14="http://schemas.microsoft.com/office/powerpoint/2010/main" val="234091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Ticket Sales Secrets: Secret #3</a:t>
            </a:r>
          </a:p>
        </p:txBody>
      </p:sp>
      <p:sp>
        <p:nvSpPr>
          <p:cNvPr id="3" name="Text Placeholder 2"/>
          <p:cNvSpPr>
            <a:spLocks noGrp="1"/>
          </p:cNvSpPr>
          <p:nvPr>
            <p:ph type="body" idx="1"/>
          </p:nvPr>
        </p:nvSpPr>
        <p:spPr/>
        <p:txBody>
          <a:bodyPr/>
          <a:lstStyle/>
          <a:p>
            <a:r>
              <a:rPr lang="en-US" dirty="0" smtClean="0"/>
              <a:t>Material can be used  - and sold - over and over again once it's recorded</a:t>
            </a:r>
            <a:endParaRPr lang="en-US" dirty="0" smtClean="0"/>
          </a:p>
          <a:p>
            <a:r>
              <a:rPr lang="en-US" dirty="0" smtClean="0"/>
              <a:t>Can be done by audio only if you don't want to be on camera</a:t>
            </a:r>
            <a:endParaRPr lang="en-US" dirty="0" smtClean="0"/>
          </a:p>
          <a:p>
            <a:r>
              <a:rPr lang="en-US" dirty="0" smtClean="0"/>
              <a:t>Look at the work of Sean Mize - records his live calls (audio only) and sells them as courses.</a:t>
            </a:r>
            <a:endParaRPr lang="en-US" dirty="0" smtClean="0"/>
          </a:p>
          <a:p>
            <a:r>
              <a:rPr lang="en-US" dirty="0" smtClean="0"/>
              <a:t>Sean Mize's book - "Anyone Can Coach" is a must-read.</a:t>
            </a:r>
            <a:endParaRPr lang="en-US" dirty="0" smtClean="0"/>
          </a:p>
        </p:txBody>
      </p:sp>
    </p:spTree>
    <p:extLst>
      <p:ext uri="{BB962C8B-B14F-4D97-AF65-F5344CB8AC3E}">
        <p14:creationId xmlns:p14="http://schemas.microsoft.com/office/powerpoint/2010/main" val="558113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Let me ask you a question...</a:t>
            </a:r>
          </a:p>
        </p:txBody>
      </p:sp>
      <p:sp>
        <p:nvSpPr>
          <p:cNvPr id="3" name="Text Placeholder 2"/>
          <p:cNvSpPr>
            <a:spLocks noGrp="1"/>
          </p:cNvSpPr>
          <p:nvPr>
            <p:ph type="subTitle" idx="1"/>
          </p:nvPr>
        </p:nvSpPr>
        <p:spPr/>
        <p:txBody>
          <a:bodyPr/>
          <a:lstStyle/>
          <a:p>
            <a:pPr lvl="0"/>
            <a:r>
              <a:rPr lang="en-US" dirty="0"/>
              <a:t>Are you enjoying the webinar so far?</a:t>
            </a:r>
          </a:p>
        </p:txBody>
      </p:sp>
    </p:spTree>
    <p:extLst>
      <p:ext uri="{BB962C8B-B14F-4D97-AF65-F5344CB8AC3E}">
        <p14:creationId xmlns:p14="http://schemas.microsoft.com/office/powerpoint/2010/main" val="616403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We've covered:</a:t>
            </a:r>
          </a:p>
        </p:txBody>
      </p:sp>
      <p:sp>
        <p:nvSpPr>
          <p:cNvPr id="3" name="Text Placeholder 2"/>
          <p:cNvSpPr>
            <a:spLocks noGrp="1"/>
          </p:cNvSpPr>
          <p:nvPr>
            <p:ph type="body" idx="1"/>
          </p:nvPr>
        </p:nvSpPr>
        <p:spPr/>
        <p:txBody>
          <a:bodyPr/>
          <a:lstStyle/>
          <a:p>
            <a:pPr lvl="0"/>
            <a:r>
              <a:rPr lang="en-US" dirty="0"/>
              <a:t>Secret #1: By getting the offer right, you can easily get some of your existing customers or followers to pay you more in a day than you probably earn most months</a:t>
            </a:r>
          </a:p>
          <a:p>
            <a:pPr lvl="0"/>
            <a:r>
              <a:rPr lang="en-US" dirty="0"/>
              <a:t>Secret #2: When you teach it in person, you become not only the expert, but the guide who knows the way.  It's the "done for you model" - and it ALWAYS works.  
(Would you rather buy a sofa or some bags of stuffing, cloth, wood and screws?)</a:t>
            </a:r>
          </a:p>
          <a:p>
            <a:pPr lvl="0"/>
            <a:r>
              <a:rPr lang="en-US" dirty="0"/>
              <a:t>Secret #3: You pre-record the main material and offer an hour's Q &amp; A once or twice a month on Skype (or similar).  You only need to record one month at a time.  Often the Q &amp; A will inform the next module's content.
Total work required, approx 3 hours per month</a:t>
            </a:r>
          </a:p>
        </p:txBody>
      </p:sp>
    </p:spTree>
    <p:extLst>
      <p:ext uri="{BB962C8B-B14F-4D97-AF65-F5344CB8AC3E}">
        <p14:creationId xmlns:p14="http://schemas.microsoft.com/office/powerpoint/2010/main" val="938248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So who wants to take things to the next level?</a:t>
            </a:r>
          </a:p>
        </p:txBody>
      </p:sp>
      <p:sp>
        <p:nvSpPr>
          <p:cNvPr id="3" name="Text Placeholder 2"/>
          <p:cNvSpPr>
            <a:spLocks noGrp="1"/>
          </p:cNvSpPr>
          <p:nvPr>
            <p:ph type="subTitle" idx="1"/>
          </p:nvPr>
        </p:nvSpPr>
        <p:spPr/>
        <p:txBody>
          <a:bodyPr/>
          <a:lstStyle/>
          <a:p>
            <a:pPr lvl="0"/>
            <a:r>
              <a:rPr lang="en-US" dirty="0"/>
              <a:t>Put in the Q&amp;A box, "I'm ready!"</a:t>
            </a:r>
          </a:p>
        </p:txBody>
      </p:sp>
    </p:spTree>
    <p:extLst>
      <p:ext uri="{BB962C8B-B14F-4D97-AF65-F5344CB8AC3E}">
        <p14:creationId xmlns:p14="http://schemas.microsoft.com/office/powerpoint/2010/main" val="3141619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Introducing: The </a:t>
            </a:r>
            <a:r>
              <a:rPr lang="en-US" dirty="0" smtClean="0"/>
              <a:t>“High Ticket Coaching Secrets” </a:t>
            </a:r>
            <a:r>
              <a:rPr lang="en-US" dirty="0"/>
              <a:t>coaching program (could be consultancy services)</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764598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“High Ticket Coaching Secrets” </a:t>
            </a:r>
            <a:r>
              <a:rPr lang="en-US" dirty="0"/>
              <a:t>is all about </a:t>
            </a:r>
          </a:p>
        </p:txBody>
      </p:sp>
      <p:sp>
        <p:nvSpPr>
          <p:cNvPr id="4" name="Subtitle 3"/>
          <p:cNvSpPr>
            <a:spLocks noGrp="1"/>
          </p:cNvSpPr>
          <p:nvPr>
            <p:ph type="subTitle" idx="1"/>
          </p:nvPr>
        </p:nvSpPr>
        <p:spPr/>
        <p:txBody>
          <a:bodyPr>
            <a:normAutofit fontScale="85000" lnSpcReduction="10000"/>
          </a:bodyPr>
          <a:lstStyle/>
          <a:p>
            <a:pPr lvl="0"/>
            <a:r>
              <a:rPr lang="en-US" dirty="0" smtClean="0"/>
              <a:t>Helping you Make an additional $1k a month or more and Less work for more money FAST... without always looking for new clients or hoping for more sales month after month in Less than 30 days</a:t>
            </a:r>
            <a:endParaRPr lang="en-US" dirty="0"/>
          </a:p>
        </p:txBody>
      </p:sp>
    </p:spTree>
    <p:extLst>
      <p:ext uri="{BB962C8B-B14F-4D97-AF65-F5344CB8AC3E}">
        <p14:creationId xmlns:p14="http://schemas.microsoft.com/office/powerpoint/2010/main" val="28555661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Here's What You're Going To Get:</a:t>
            </a:r>
          </a:p>
        </p:txBody>
      </p:sp>
      <p:sp>
        <p:nvSpPr>
          <p:cNvPr id="3" name="Text Placeholder 2"/>
          <p:cNvSpPr>
            <a:spLocks noGrp="1"/>
          </p:cNvSpPr>
          <p:nvPr>
            <p:ph type="body" idx="1"/>
          </p:nvPr>
        </p:nvSpPr>
        <p:spPr/>
        <p:txBody>
          <a:bodyPr/>
          <a:lstStyle/>
          <a:p>
            <a:pPr lvl="0" algn="ctr"/>
            <a:r>
              <a:rPr lang="en-US" b="1" dirty="0"/>
              <a:t>X training sessions on video/audio </a:t>
            </a:r>
            <a:r>
              <a:rPr lang="en-US" b="1" dirty="0">
                <a:solidFill>
                  <a:srgbClr val="FF0000"/>
                </a:solidFill>
              </a:rPr>
              <a:t>($worth (min $1000) Value)</a:t>
            </a:r>
          </a:p>
          <a:p>
            <a:pPr lvl="0" algn="ctr"/>
            <a:r>
              <a:rPr lang="en-US" b="1" dirty="0"/>
              <a:t>Extras e.g. 60 days private email access, X minutes one on one coaching, inner circle membership, exclusive Facebook group membership, 12 month's access to some software ... etc </a:t>
            </a:r>
            <a:r>
              <a:rPr lang="en-US" b="1" dirty="0">
                <a:solidFill>
                  <a:srgbClr val="FF0000"/>
                </a:solidFill>
              </a:rPr>
              <a:t>($worth? (put a number here) Value)</a:t>
            </a:r>
          </a:p>
          <a:p>
            <a:pPr lvl="0" algn="ctr"/>
            <a:r>
              <a:rPr lang="en-US" b="1" dirty="0"/>
              <a:t>X number of of one on one/ group coaching calls - or some other form of training ... however you want to set it up </a:t>
            </a:r>
            <a:r>
              <a:rPr lang="en-US" b="1" dirty="0">
                <a:solidFill>
                  <a:srgbClr val="FF0000"/>
                </a:solidFill>
              </a:rPr>
              <a:t>($worth (value here) Value)</a:t>
            </a:r>
          </a:p>
          <a:p>
            <a:pPr lvl="0" algn="ctr"/>
            <a:r>
              <a:rPr lang="en-US" b="1" dirty="0"/>
              <a:t>Sales closing strategies - shifting the client's perspective to make desire irresistible </a:t>
            </a:r>
            <a:r>
              <a:rPr lang="en-US" b="1" dirty="0">
                <a:solidFill>
                  <a:srgbClr val="FF0000"/>
                </a:solidFill>
              </a:rPr>
              <a:t>($1000 a month at least! Value)</a:t>
            </a:r>
          </a:p>
          <a:p>
            <a:pPr lvl="0" algn="ctr"/>
            <a:r>
              <a:rPr lang="en-US" b="1" dirty="0"/>
              <a:t>Email sequence to pre-sell the new coaching offer </a:t>
            </a:r>
            <a:r>
              <a:rPr lang="en-US" b="1" dirty="0">
                <a:solidFill>
                  <a:srgbClr val="FF0000"/>
                </a:solidFill>
              </a:rPr>
              <a:t>($1000 a month at least - (assuming just 1 new client a month!) Value)</a:t>
            </a:r>
          </a:p>
          <a:p>
            <a:pPr marL="0" lvl="0" indent="0" algn="ctr">
              <a:buNone/>
            </a:pPr>
            <a:r>
              <a:rPr lang="en-US" sz="4000" b="1" u="sng" dirty="0">
                <a:solidFill>
                  <a:srgbClr val="FF0000"/>
                </a:solidFill>
              </a:rPr>
              <a:t>Total Value: $TOTAL</a:t>
            </a:r>
          </a:p>
        </p:txBody>
      </p:sp>
    </p:spTree>
    <p:extLst>
      <p:ext uri="{BB962C8B-B14F-4D97-AF65-F5344CB8AC3E}">
        <p14:creationId xmlns:p14="http://schemas.microsoft.com/office/powerpoint/2010/main" val="38539799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Disposable Income</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408498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u="sng" dirty="0"/>
              <a:t>BONUS #1</a:t>
            </a:r>
          </a:p>
        </p:txBody>
      </p:sp>
      <p:sp>
        <p:nvSpPr>
          <p:cNvPr id="3" name="Text Placeholder 2"/>
          <p:cNvSpPr>
            <a:spLocks noGrp="1"/>
          </p:cNvSpPr>
          <p:nvPr>
            <p:ph type="subTitle" idx="1"/>
          </p:nvPr>
        </p:nvSpPr>
        <p:spPr/>
        <p:txBody>
          <a:bodyPr>
            <a:normAutofit lnSpcReduction="10000"/>
          </a:bodyPr>
          <a:lstStyle/>
          <a:p>
            <a:pPr lvl="0"/>
            <a:r>
              <a:rPr lang="en-US" sz="4400" b="1" dirty="0"/>
              <a:t>Done for you webinar slides</a:t>
            </a:r>
          </a:p>
          <a:p>
            <a:pPr lvl="0"/>
            <a:r>
              <a:rPr lang="en-US" sz="4000" b="1" dirty="0">
                <a:solidFill>
                  <a:srgbClr val="FF0000"/>
                </a:solidFill>
              </a:rPr>
              <a:t>($1500 at least  Value)</a:t>
            </a:r>
          </a:p>
        </p:txBody>
      </p:sp>
    </p:spTree>
    <p:extLst>
      <p:ext uri="{BB962C8B-B14F-4D97-AF65-F5344CB8AC3E}">
        <p14:creationId xmlns:p14="http://schemas.microsoft.com/office/powerpoint/2010/main" val="25228909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If You Only Got That...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133669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You're Going To Get:</a:t>
            </a:r>
          </a:p>
        </p:txBody>
      </p:sp>
      <p:sp>
        <p:nvSpPr>
          <p:cNvPr id="3" name="Text Placeholder 2"/>
          <p:cNvSpPr>
            <a:spLocks noGrp="1"/>
          </p:cNvSpPr>
          <p:nvPr>
            <p:ph type="body" idx="1"/>
          </p:nvPr>
        </p:nvSpPr>
        <p:spPr/>
        <p:txBody>
          <a:bodyPr>
            <a:normAutofit fontScale="92500" lnSpcReduction="20000"/>
          </a:bodyPr>
          <a:lstStyle/>
          <a:p>
            <a:pPr lvl="0" algn="ctr"/>
            <a:r>
              <a:rPr lang="en-US" sz="3500" b="1" dirty="0"/>
              <a:t>X training sessions on video/audio </a:t>
            </a:r>
            <a:r>
              <a:rPr lang="en-US" sz="3500" b="1" dirty="0">
                <a:solidFill>
                  <a:srgbClr val="FF0000"/>
                </a:solidFill>
              </a:rPr>
              <a:t>($worth (min $1000) Value)</a:t>
            </a:r>
          </a:p>
          <a:p>
            <a:pPr lvl="0" algn="ctr"/>
            <a:r>
              <a:rPr lang="en-US" sz="3500" b="1" dirty="0"/>
              <a:t>Extras e.g. 60 days private email access, X minutes one on one coaching, inner circle membership, exclusive Facebook group membership, 12 month's access to some software ... etc </a:t>
            </a:r>
            <a:r>
              <a:rPr lang="en-US" sz="3500" b="1" dirty="0">
                <a:solidFill>
                  <a:srgbClr val="FF0000"/>
                </a:solidFill>
              </a:rPr>
              <a:t>($worth? (put a number here) Value)</a:t>
            </a:r>
          </a:p>
          <a:p>
            <a:pPr lvl="0" algn="ctr"/>
            <a:r>
              <a:rPr lang="en-US" sz="3500" b="1" dirty="0"/>
              <a:t>X number of of one on one/ group coaching calls - or some other form of training ... however you want to set it up </a:t>
            </a:r>
            <a:r>
              <a:rPr lang="en-US" sz="3500" b="1" dirty="0">
                <a:solidFill>
                  <a:srgbClr val="FF0000"/>
                </a:solidFill>
              </a:rPr>
              <a:t>($worth (value here) Value)</a:t>
            </a:r>
          </a:p>
          <a:p>
            <a:pPr lvl="0" algn="ctr"/>
            <a:r>
              <a:rPr lang="en-US" sz="3500" b="1" dirty="0"/>
              <a:t>Sales closing strategies - shifting the client's perspective to make desire irresistible </a:t>
            </a:r>
            <a:r>
              <a:rPr lang="en-US" sz="3500" b="1" dirty="0">
                <a:solidFill>
                  <a:srgbClr val="FF0000"/>
                </a:solidFill>
              </a:rPr>
              <a:t>($1000 a month at least! Value)</a:t>
            </a:r>
          </a:p>
          <a:p>
            <a:pPr lvl="0" algn="ctr"/>
            <a:r>
              <a:rPr lang="en-US" sz="3500" b="1" dirty="0"/>
              <a:t>Email sequence to pre-sell the new coaching offer </a:t>
            </a:r>
            <a:r>
              <a:rPr lang="en-US" sz="3500" b="1" dirty="0">
                <a:solidFill>
                  <a:srgbClr val="FF0000"/>
                </a:solidFill>
              </a:rPr>
              <a:t>($1000 a month at least - (assuming just 1 new client a month!) Value)</a:t>
            </a:r>
          </a:p>
          <a:p>
            <a:pPr lvl="0" algn="ctr"/>
            <a:r>
              <a:rPr lang="en-US" sz="3500" b="1" dirty="0"/>
              <a:t>Done for you webinar slides </a:t>
            </a:r>
            <a:r>
              <a:rPr lang="en-US" sz="3500" b="1" dirty="0">
                <a:solidFill>
                  <a:srgbClr val="FF0000"/>
                </a:solidFill>
              </a:rPr>
              <a:t>($1500 at least Value)</a:t>
            </a:r>
          </a:p>
          <a:p>
            <a:pPr marL="0" lvl="0" indent="0" algn="ctr">
              <a:buNone/>
            </a:pPr>
            <a:r>
              <a:rPr lang="en-US" sz="4300" b="1" u="sng" dirty="0">
                <a:solidFill>
                  <a:srgbClr val="FF0000"/>
                </a:solidFill>
              </a:rPr>
              <a:t>Total Value: xxxx</a:t>
            </a:r>
          </a:p>
        </p:txBody>
      </p:sp>
    </p:spTree>
    <p:extLst>
      <p:ext uri="{BB962C8B-B14F-4D97-AF65-F5344CB8AC3E}">
        <p14:creationId xmlns:p14="http://schemas.microsoft.com/office/powerpoint/2010/main" val="11348762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Money Replenishes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255115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BONUS #2</a:t>
            </a:r>
          </a:p>
        </p:txBody>
      </p:sp>
      <p:sp>
        <p:nvSpPr>
          <p:cNvPr id="3" name="Text Placeholder 2"/>
          <p:cNvSpPr>
            <a:spLocks noGrp="1"/>
          </p:cNvSpPr>
          <p:nvPr>
            <p:ph type="subTitle" idx="1"/>
          </p:nvPr>
        </p:nvSpPr>
        <p:spPr/>
        <p:txBody>
          <a:bodyPr>
            <a:normAutofit lnSpcReduction="10000"/>
          </a:bodyPr>
          <a:lstStyle/>
          <a:p>
            <a:pPr lvl="0"/>
            <a:r>
              <a:rPr lang="en-US" sz="4400" b="1" dirty="0"/>
              <a:t>Pre-written email sequence</a:t>
            </a:r>
          </a:p>
          <a:p>
            <a:pPr lvl="0"/>
            <a:r>
              <a:rPr lang="en-US" sz="4000" b="1" dirty="0">
                <a:solidFill>
                  <a:srgbClr val="FF0000"/>
                </a:solidFill>
              </a:rPr>
              <a:t>($497 Value)</a:t>
            </a:r>
          </a:p>
        </p:txBody>
      </p:sp>
    </p:spTree>
    <p:extLst>
      <p:ext uri="{BB962C8B-B14F-4D97-AF65-F5344CB8AC3E}">
        <p14:creationId xmlns:p14="http://schemas.microsoft.com/office/powerpoint/2010/main" val="36085214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Break Old Habits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230653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You're Going To Get:</a:t>
            </a:r>
          </a:p>
        </p:txBody>
      </p:sp>
      <p:sp>
        <p:nvSpPr>
          <p:cNvPr id="3" name="Text Placeholder 2"/>
          <p:cNvSpPr>
            <a:spLocks noGrp="1"/>
          </p:cNvSpPr>
          <p:nvPr>
            <p:ph type="body" idx="1"/>
          </p:nvPr>
        </p:nvSpPr>
        <p:spPr>
          <a:xfrm>
            <a:off x="457200" y="1333500"/>
            <a:ext cx="8229600" cy="4191000"/>
          </a:xfrm>
        </p:spPr>
        <p:txBody>
          <a:bodyPr>
            <a:normAutofit fontScale="85000" lnSpcReduction="20000"/>
          </a:bodyPr>
          <a:lstStyle/>
          <a:p>
            <a:pPr lvl="0" algn="ctr"/>
            <a:r>
              <a:rPr lang="en-US" sz="3800" b="1" dirty="0"/>
              <a:t>X training sessions on video/audio </a:t>
            </a:r>
            <a:r>
              <a:rPr lang="en-US" sz="3800" b="1" dirty="0">
                <a:solidFill>
                  <a:srgbClr val="FF0000"/>
                </a:solidFill>
              </a:rPr>
              <a:t>($worth (min $1000) Value)</a:t>
            </a:r>
          </a:p>
          <a:p>
            <a:pPr lvl="0" algn="ctr"/>
            <a:r>
              <a:rPr lang="en-US" sz="3800" b="1" dirty="0"/>
              <a:t>Extras e.g. 60 days private email access, X minutes one on one coaching, inner circle membership, exclusive Facebook group membership, 12 month's access to some software ... etc </a:t>
            </a:r>
            <a:r>
              <a:rPr lang="en-US" sz="3800" b="1" dirty="0">
                <a:solidFill>
                  <a:srgbClr val="FF0000"/>
                </a:solidFill>
              </a:rPr>
              <a:t>($worth? (put a number here) Value)</a:t>
            </a:r>
          </a:p>
          <a:p>
            <a:pPr lvl="0" algn="ctr"/>
            <a:r>
              <a:rPr lang="en-US" sz="3800" b="1" dirty="0"/>
              <a:t>X number of of one on one/ group coaching calls - or some other form of training ... however you want to set it up </a:t>
            </a:r>
            <a:r>
              <a:rPr lang="en-US" sz="3800" b="1" dirty="0">
                <a:solidFill>
                  <a:srgbClr val="FF0000"/>
                </a:solidFill>
              </a:rPr>
              <a:t>($worth (value here) Value)</a:t>
            </a:r>
          </a:p>
          <a:p>
            <a:pPr lvl="0" algn="ctr"/>
            <a:r>
              <a:rPr lang="en-US" sz="3800" b="1" dirty="0"/>
              <a:t>Sales closing strategies - shifting the client's perspective to make desire irresistible </a:t>
            </a:r>
            <a:r>
              <a:rPr lang="en-US" sz="3800" b="1" dirty="0">
                <a:solidFill>
                  <a:srgbClr val="FF0000"/>
                </a:solidFill>
              </a:rPr>
              <a:t>($1000 a month at least! Value)</a:t>
            </a:r>
          </a:p>
          <a:p>
            <a:pPr lvl="0" algn="ctr"/>
            <a:r>
              <a:rPr lang="en-US" sz="3800" b="1" dirty="0"/>
              <a:t>Email sequence to pre-sell the new coaching offer </a:t>
            </a:r>
            <a:r>
              <a:rPr lang="en-US" sz="3800" b="1" dirty="0">
                <a:solidFill>
                  <a:srgbClr val="FF0000"/>
                </a:solidFill>
              </a:rPr>
              <a:t>($1000 a month at least - (assuming just 1 new client a month!) Value)</a:t>
            </a:r>
          </a:p>
          <a:p>
            <a:pPr lvl="0" algn="ctr"/>
            <a:r>
              <a:rPr lang="en-US" sz="3800" b="1" dirty="0"/>
              <a:t>Done for you webinar slides </a:t>
            </a:r>
            <a:r>
              <a:rPr lang="en-US" sz="3800" b="1" dirty="0">
                <a:solidFill>
                  <a:srgbClr val="FF0000"/>
                </a:solidFill>
              </a:rPr>
              <a:t>($1500 at least Value)</a:t>
            </a:r>
          </a:p>
          <a:p>
            <a:pPr lvl="0" algn="ctr"/>
            <a:r>
              <a:rPr lang="en-US" sz="3800" b="1" dirty="0"/>
              <a:t>Pre-written email sequence </a:t>
            </a:r>
            <a:r>
              <a:rPr lang="en-US" sz="3800" b="1" dirty="0">
                <a:solidFill>
                  <a:srgbClr val="FF0000"/>
                </a:solidFill>
              </a:rPr>
              <a:t>($497 Value)</a:t>
            </a:r>
          </a:p>
          <a:p>
            <a:pPr marL="0" lvl="0" indent="0" algn="ctr">
              <a:buNone/>
            </a:pPr>
            <a:r>
              <a:rPr lang="en-US" sz="4700" b="1" u="sng" dirty="0">
                <a:solidFill>
                  <a:srgbClr val="FF0000"/>
                </a:solidFill>
              </a:rPr>
              <a:t>Total Value: xxxx</a:t>
            </a:r>
          </a:p>
        </p:txBody>
      </p:sp>
    </p:spTree>
    <p:extLst>
      <p:ext uri="{BB962C8B-B14F-4D97-AF65-F5344CB8AC3E}">
        <p14:creationId xmlns:p14="http://schemas.microsoft.com/office/powerpoint/2010/main" val="488394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Information Alone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737999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BONUS #3</a:t>
            </a:r>
          </a:p>
        </p:txBody>
      </p:sp>
      <p:sp>
        <p:nvSpPr>
          <p:cNvPr id="3" name="Text Placeholder 2"/>
          <p:cNvSpPr>
            <a:spLocks noGrp="1"/>
          </p:cNvSpPr>
          <p:nvPr>
            <p:ph type="subTitle" idx="1"/>
          </p:nvPr>
        </p:nvSpPr>
        <p:spPr/>
        <p:txBody>
          <a:bodyPr>
            <a:normAutofit lnSpcReduction="10000"/>
          </a:bodyPr>
          <a:lstStyle/>
          <a:p>
            <a:pPr lvl="0"/>
            <a:r>
              <a:rPr lang="en-US" sz="4400" b="1" dirty="0"/>
              <a:t>Pre-written ad copy for Facebook etc</a:t>
            </a:r>
          </a:p>
          <a:p>
            <a:pPr lvl="0"/>
            <a:r>
              <a:rPr lang="en-US" sz="4000" b="1" dirty="0">
                <a:solidFill>
                  <a:srgbClr val="FF0000"/>
                </a:solidFill>
              </a:rPr>
              <a:t>($297 Value)</a:t>
            </a:r>
          </a:p>
        </p:txBody>
      </p:sp>
    </p:spTree>
    <p:extLst>
      <p:ext uri="{BB962C8B-B14F-4D97-AF65-F5344CB8AC3E}">
        <p14:creationId xmlns:p14="http://schemas.microsoft.com/office/powerpoint/2010/main" val="2546157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Money or Excuses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944565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952500"/>
          </a:xfrm>
        </p:spPr>
        <p:txBody>
          <a:bodyPr/>
          <a:lstStyle/>
          <a:p>
            <a:r>
              <a:rPr lang="en-US" dirty="0"/>
              <a:t>What You're Going To Get:</a:t>
            </a:r>
          </a:p>
        </p:txBody>
      </p:sp>
      <p:sp>
        <p:nvSpPr>
          <p:cNvPr id="3" name="Text Placeholder 2"/>
          <p:cNvSpPr>
            <a:spLocks noGrp="1"/>
          </p:cNvSpPr>
          <p:nvPr>
            <p:ph type="body" idx="1"/>
          </p:nvPr>
        </p:nvSpPr>
        <p:spPr>
          <a:xfrm>
            <a:off x="457200" y="1028700"/>
            <a:ext cx="8229600" cy="4572000"/>
          </a:xfrm>
        </p:spPr>
        <p:txBody>
          <a:bodyPr>
            <a:normAutofit fontScale="92500" lnSpcReduction="20000"/>
          </a:bodyPr>
          <a:lstStyle/>
          <a:p>
            <a:pPr lvl="0" algn="ctr"/>
            <a:r>
              <a:rPr lang="en-US" sz="3500" b="1" dirty="0"/>
              <a:t>X training sessions on video/audio </a:t>
            </a:r>
            <a:r>
              <a:rPr lang="en-US" sz="3500" b="1" dirty="0">
                <a:solidFill>
                  <a:srgbClr val="FF0000"/>
                </a:solidFill>
              </a:rPr>
              <a:t>($worth (min $1000) Value)</a:t>
            </a:r>
          </a:p>
          <a:p>
            <a:pPr lvl="0" algn="ctr"/>
            <a:r>
              <a:rPr lang="en-US" sz="3500" b="1" dirty="0"/>
              <a:t>Extras e.g. 60 days private email access, X minutes one on one coaching, inner circle membership, exclusive Facebook group membership, 12 month's access to some software ... etc </a:t>
            </a:r>
            <a:r>
              <a:rPr lang="en-US" sz="3500" b="1" dirty="0">
                <a:solidFill>
                  <a:srgbClr val="FF0000"/>
                </a:solidFill>
              </a:rPr>
              <a:t>($worth? (put a number here) Value)</a:t>
            </a:r>
          </a:p>
          <a:p>
            <a:pPr lvl="0" algn="ctr"/>
            <a:r>
              <a:rPr lang="en-US" sz="3500" b="1" dirty="0"/>
              <a:t>X number of of one on one/ group coaching calls - or some other form of training ... however you want to set it up </a:t>
            </a:r>
            <a:r>
              <a:rPr lang="en-US" sz="3500" b="1" dirty="0">
                <a:solidFill>
                  <a:srgbClr val="FF0000"/>
                </a:solidFill>
              </a:rPr>
              <a:t>($worth (value here) Value)</a:t>
            </a:r>
          </a:p>
          <a:p>
            <a:pPr lvl="0" algn="ctr"/>
            <a:r>
              <a:rPr lang="en-US" sz="3500" b="1" dirty="0"/>
              <a:t>Sales closing strategies - shifting the client's perspective to make desire irresistible </a:t>
            </a:r>
            <a:r>
              <a:rPr lang="en-US" sz="3500" b="1" dirty="0">
                <a:solidFill>
                  <a:srgbClr val="FF0000"/>
                </a:solidFill>
              </a:rPr>
              <a:t>($1000 a month at least! Value)</a:t>
            </a:r>
          </a:p>
          <a:p>
            <a:pPr lvl="0" algn="ctr"/>
            <a:r>
              <a:rPr lang="en-US" sz="3500" b="1" dirty="0"/>
              <a:t>Email sequence to pre-sell the new coaching offer </a:t>
            </a:r>
            <a:r>
              <a:rPr lang="en-US" sz="3500" b="1" dirty="0">
                <a:solidFill>
                  <a:srgbClr val="FF0000"/>
                </a:solidFill>
              </a:rPr>
              <a:t>($1000 a month at least - (assuming just 1 new client a month!) Value)</a:t>
            </a:r>
          </a:p>
          <a:p>
            <a:pPr lvl="0" algn="ctr"/>
            <a:r>
              <a:rPr lang="en-US" sz="3500" b="1" dirty="0"/>
              <a:t>Done for you webinar slides </a:t>
            </a:r>
            <a:r>
              <a:rPr lang="en-US" sz="3500" b="1" dirty="0">
                <a:solidFill>
                  <a:srgbClr val="FF0000"/>
                </a:solidFill>
              </a:rPr>
              <a:t>($1500 at least Value)</a:t>
            </a:r>
          </a:p>
          <a:p>
            <a:pPr lvl="0" algn="ctr"/>
            <a:r>
              <a:rPr lang="en-US" sz="3500" b="1" dirty="0"/>
              <a:t>Pre-written email sequence </a:t>
            </a:r>
            <a:r>
              <a:rPr lang="en-US" sz="3500" b="1" dirty="0">
                <a:solidFill>
                  <a:srgbClr val="FF0000"/>
                </a:solidFill>
              </a:rPr>
              <a:t>($497 Value)</a:t>
            </a:r>
          </a:p>
          <a:p>
            <a:pPr lvl="0" algn="ctr"/>
            <a:r>
              <a:rPr lang="en-US" sz="3500" b="1" dirty="0"/>
              <a:t>Pre-written ad copy for Facebook etc </a:t>
            </a:r>
            <a:r>
              <a:rPr lang="en-US" sz="3500" b="1" dirty="0">
                <a:solidFill>
                  <a:srgbClr val="FF0000"/>
                </a:solidFill>
              </a:rPr>
              <a:t>($297 Value)</a:t>
            </a:r>
          </a:p>
          <a:p>
            <a:pPr marL="0" lvl="0" indent="0" algn="ctr">
              <a:buNone/>
            </a:pPr>
            <a:r>
              <a:rPr lang="en-US" sz="4300" b="1" u="sng" dirty="0">
                <a:solidFill>
                  <a:srgbClr val="FF0000"/>
                </a:solidFill>
              </a:rPr>
              <a:t>Total Value: xxxx</a:t>
            </a:r>
          </a:p>
        </p:txBody>
      </p:sp>
    </p:spTree>
    <p:extLst>
      <p:ext uri="{BB962C8B-B14F-4D97-AF65-F5344CB8AC3E}">
        <p14:creationId xmlns:p14="http://schemas.microsoft.com/office/powerpoint/2010/main" val="14531520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Us VS. Them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245788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Say Goodbye</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353099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Guarantee</a:t>
            </a:r>
          </a:p>
        </p:txBody>
      </p:sp>
      <p:sp>
        <p:nvSpPr>
          <p:cNvPr id="3" name="Text Placeholder 2"/>
          <p:cNvSpPr>
            <a:spLocks noGrp="1"/>
          </p:cNvSpPr>
          <p:nvPr>
            <p:ph type="body" idx="1"/>
          </p:nvPr>
        </p:nvSpPr>
        <p:spPr/>
        <p:txBody>
          <a:bodyPr/>
          <a:lstStyle/>
          <a:p>
            <a:pPr lvl="0"/>
            <a:r>
              <a:rPr lang="en-US" dirty="0"/>
              <a:t>If </a:t>
            </a:r>
            <a:r>
              <a:rPr lang="en-US" dirty="0" smtClean="0"/>
              <a:t>“High Ticket Coaching Secrets” </a:t>
            </a:r>
            <a:r>
              <a:rPr lang="en-US" dirty="0"/>
              <a:t>doesn't help you with exactly how to Make an additional $1k a month or more and Less work for more money... without always looking for new clients or hoping for more sales month after month then I'll refund your money</a:t>
            </a:r>
          </a:p>
        </p:txBody>
      </p:sp>
    </p:spTree>
    <p:extLst>
      <p:ext uri="{BB962C8B-B14F-4D97-AF65-F5344CB8AC3E}">
        <p14:creationId xmlns:p14="http://schemas.microsoft.com/office/powerpoint/2010/main" val="36432049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Reluctant Hero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12718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952500"/>
          </a:xfrm>
        </p:spPr>
        <p:txBody>
          <a:bodyPr/>
          <a:lstStyle/>
          <a:p>
            <a:r>
              <a:rPr lang="en-US" dirty="0"/>
              <a:t>What You're Going To Get:</a:t>
            </a:r>
          </a:p>
        </p:txBody>
      </p:sp>
      <p:sp>
        <p:nvSpPr>
          <p:cNvPr id="3" name="Text Placeholder 2"/>
          <p:cNvSpPr>
            <a:spLocks noGrp="1"/>
          </p:cNvSpPr>
          <p:nvPr>
            <p:ph type="body" idx="1"/>
          </p:nvPr>
        </p:nvSpPr>
        <p:spPr>
          <a:xfrm>
            <a:off x="457200" y="1028700"/>
            <a:ext cx="8229600" cy="4572000"/>
          </a:xfrm>
        </p:spPr>
        <p:txBody>
          <a:bodyPr>
            <a:normAutofit fontScale="92500" lnSpcReduction="20000"/>
          </a:bodyPr>
          <a:lstStyle/>
          <a:p>
            <a:pPr lvl="0" algn="ctr"/>
            <a:r>
              <a:rPr lang="en-US" sz="3500" b="1" dirty="0"/>
              <a:t>X training sessions on video/audio </a:t>
            </a:r>
            <a:r>
              <a:rPr lang="en-US" sz="3500" b="1" dirty="0">
                <a:solidFill>
                  <a:srgbClr val="FF0000"/>
                </a:solidFill>
              </a:rPr>
              <a:t>($worth (min $1000) Value)</a:t>
            </a:r>
          </a:p>
          <a:p>
            <a:pPr lvl="0" algn="ctr"/>
            <a:r>
              <a:rPr lang="en-US" sz="3500" b="1" dirty="0"/>
              <a:t>Extras e.g. 60 days private email access, X minutes one on one coaching, inner circle membership, exclusive Facebook group membership, 12 month's access to some software ... etc </a:t>
            </a:r>
            <a:r>
              <a:rPr lang="en-US" sz="3500" b="1" dirty="0">
                <a:solidFill>
                  <a:srgbClr val="FF0000"/>
                </a:solidFill>
              </a:rPr>
              <a:t>($worth? (put a number here) Value)</a:t>
            </a:r>
          </a:p>
          <a:p>
            <a:pPr lvl="0" algn="ctr"/>
            <a:r>
              <a:rPr lang="en-US" sz="3500" b="1" dirty="0"/>
              <a:t>X number of of one on one/ group coaching calls - or some other form of training ... however you want to set it up </a:t>
            </a:r>
            <a:r>
              <a:rPr lang="en-US" sz="3500" b="1" dirty="0">
                <a:solidFill>
                  <a:srgbClr val="FF0000"/>
                </a:solidFill>
              </a:rPr>
              <a:t>($worth (value here) Value)</a:t>
            </a:r>
          </a:p>
          <a:p>
            <a:pPr lvl="0" algn="ctr"/>
            <a:r>
              <a:rPr lang="en-US" sz="3500" b="1" dirty="0"/>
              <a:t>Sales closing strategies - shifting the client's perspective to make desire irresistible </a:t>
            </a:r>
            <a:r>
              <a:rPr lang="en-US" sz="3500" b="1" dirty="0">
                <a:solidFill>
                  <a:srgbClr val="FF0000"/>
                </a:solidFill>
              </a:rPr>
              <a:t>($1000 a month at least! Value)</a:t>
            </a:r>
          </a:p>
          <a:p>
            <a:pPr lvl="0" algn="ctr"/>
            <a:r>
              <a:rPr lang="en-US" sz="3500" b="1" dirty="0"/>
              <a:t>Email sequence to pre-sell the new coaching offer </a:t>
            </a:r>
            <a:r>
              <a:rPr lang="en-US" sz="3500" b="1" dirty="0">
                <a:solidFill>
                  <a:srgbClr val="FF0000"/>
                </a:solidFill>
              </a:rPr>
              <a:t>($1000 a month at least - (assuming just 1 new client a month!) Value)</a:t>
            </a:r>
          </a:p>
          <a:p>
            <a:pPr lvl="0" algn="ctr"/>
            <a:r>
              <a:rPr lang="en-US" sz="3500" b="1" dirty="0"/>
              <a:t>Done for you webinar slides </a:t>
            </a:r>
            <a:r>
              <a:rPr lang="en-US" sz="3500" b="1" dirty="0">
                <a:solidFill>
                  <a:srgbClr val="FF0000"/>
                </a:solidFill>
              </a:rPr>
              <a:t>($1500 at least Value)</a:t>
            </a:r>
          </a:p>
          <a:p>
            <a:pPr lvl="0" algn="ctr"/>
            <a:r>
              <a:rPr lang="en-US" sz="3500" b="1" dirty="0"/>
              <a:t>Pre-written email sequence </a:t>
            </a:r>
            <a:r>
              <a:rPr lang="en-US" sz="3500" b="1" dirty="0">
                <a:solidFill>
                  <a:srgbClr val="FF0000"/>
                </a:solidFill>
              </a:rPr>
              <a:t>($497 Value)</a:t>
            </a:r>
          </a:p>
          <a:p>
            <a:pPr lvl="0" algn="ctr"/>
            <a:r>
              <a:rPr lang="en-US" sz="3500" b="1" dirty="0"/>
              <a:t>Pre-written ad copy for Facebook etc </a:t>
            </a:r>
            <a:r>
              <a:rPr lang="en-US" sz="3500" b="1" dirty="0">
                <a:solidFill>
                  <a:srgbClr val="FF0000"/>
                </a:solidFill>
              </a:rPr>
              <a:t>($297 Value)</a:t>
            </a:r>
          </a:p>
          <a:p>
            <a:pPr marL="0" lvl="0" indent="0" algn="ctr">
              <a:buNone/>
            </a:pPr>
            <a:r>
              <a:rPr lang="en-US" sz="4300" b="1" u="sng" dirty="0">
                <a:solidFill>
                  <a:srgbClr val="FF0000"/>
                </a:solidFill>
              </a:rPr>
              <a:t>Total Value: xxxx</a:t>
            </a:r>
          </a:p>
        </p:txBody>
      </p:sp>
    </p:spTree>
    <p:extLst>
      <p:ext uri="{BB962C8B-B14F-4D97-AF65-F5344CB8AC3E}">
        <p14:creationId xmlns:p14="http://schemas.microsoft.com/office/powerpoint/2010/main" val="37852270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Get Started Now </a:t>
            </a:r>
            <a:r>
              <a:rPr lang="en-US" dirty="0" smtClean="0"/>
              <a:t>With  “High Ticket Coaching Secrets” For </a:t>
            </a:r>
            <a:r>
              <a:rPr lang="en-US" dirty="0"/>
              <a:t>Just</a:t>
            </a:r>
          </a:p>
        </p:txBody>
      </p:sp>
      <p:sp>
        <p:nvSpPr>
          <p:cNvPr id="3" name="Text Placeholder 2"/>
          <p:cNvSpPr>
            <a:spLocks noGrp="1"/>
          </p:cNvSpPr>
          <p:nvPr>
            <p:ph type="subTitle" idx="1"/>
          </p:nvPr>
        </p:nvSpPr>
        <p:spPr/>
        <p:txBody>
          <a:bodyPr>
            <a:normAutofit lnSpcReduction="10000"/>
          </a:bodyPr>
          <a:lstStyle/>
          <a:p>
            <a:pPr lvl="0"/>
            <a:r>
              <a:rPr lang="en-US" sz="5400" b="1" dirty="0">
                <a:solidFill>
                  <a:srgbClr val="00B050"/>
                </a:solidFill>
              </a:rPr>
              <a:t>Price today: $997 (or 2 easy payments of $497 - second payment will be made out of profits!)</a:t>
            </a:r>
          </a:p>
          <a:p>
            <a:pPr lvl="0"/>
            <a:r>
              <a:rPr lang="en-US" b="1" u="sng" dirty="0">
                <a:solidFill>
                  <a:srgbClr val="0070C0"/>
                </a:solidFill>
              </a:rPr>
              <a:t>www.myurl.com/specialoffer</a:t>
            </a:r>
          </a:p>
        </p:txBody>
      </p:sp>
    </p:spTree>
    <p:extLst>
      <p:ext uri="{BB962C8B-B14F-4D97-AF65-F5344CB8AC3E}">
        <p14:creationId xmlns:p14="http://schemas.microsoft.com/office/powerpoint/2010/main" val="26255431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Your Two Choices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901657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952500"/>
          </a:xfrm>
        </p:spPr>
        <p:txBody>
          <a:bodyPr/>
          <a:lstStyle/>
          <a:p>
            <a:r>
              <a:rPr lang="en-US" dirty="0"/>
              <a:t>What You're Going To Get:</a:t>
            </a:r>
          </a:p>
        </p:txBody>
      </p:sp>
      <p:sp>
        <p:nvSpPr>
          <p:cNvPr id="3" name="Text Placeholder 2"/>
          <p:cNvSpPr>
            <a:spLocks noGrp="1"/>
          </p:cNvSpPr>
          <p:nvPr>
            <p:ph type="body" idx="1"/>
          </p:nvPr>
        </p:nvSpPr>
        <p:spPr>
          <a:xfrm>
            <a:off x="457200" y="1028700"/>
            <a:ext cx="8229600" cy="4572000"/>
          </a:xfrm>
        </p:spPr>
        <p:txBody>
          <a:bodyPr>
            <a:normAutofit fontScale="92500" lnSpcReduction="20000"/>
          </a:bodyPr>
          <a:lstStyle/>
          <a:p>
            <a:pPr lvl="0" algn="ctr"/>
            <a:r>
              <a:rPr lang="en-US" sz="3500" b="1" dirty="0"/>
              <a:t>X training sessions on video/audio </a:t>
            </a:r>
            <a:r>
              <a:rPr lang="en-US" sz="3500" b="1" dirty="0">
                <a:solidFill>
                  <a:srgbClr val="FF0000"/>
                </a:solidFill>
              </a:rPr>
              <a:t>($worth (min $1000) Value)</a:t>
            </a:r>
          </a:p>
          <a:p>
            <a:pPr lvl="0" algn="ctr"/>
            <a:r>
              <a:rPr lang="en-US" sz="3500" b="1" dirty="0"/>
              <a:t>Extras e.g. 60 days private email access, X minutes one on one coaching, inner circle membership, exclusive Facebook group membership, 12 month's access to some software ... etc </a:t>
            </a:r>
            <a:r>
              <a:rPr lang="en-US" sz="3500" b="1" dirty="0">
                <a:solidFill>
                  <a:srgbClr val="FF0000"/>
                </a:solidFill>
              </a:rPr>
              <a:t>($worth? (put a number here) Value)</a:t>
            </a:r>
          </a:p>
          <a:p>
            <a:pPr lvl="0" algn="ctr"/>
            <a:r>
              <a:rPr lang="en-US" sz="3500" b="1" dirty="0"/>
              <a:t>X number of of one on one/ group coaching calls - or some other form of training ... however you want to set it up </a:t>
            </a:r>
            <a:r>
              <a:rPr lang="en-US" sz="3500" b="1" dirty="0">
                <a:solidFill>
                  <a:srgbClr val="FF0000"/>
                </a:solidFill>
              </a:rPr>
              <a:t>($worth (value here) Value)</a:t>
            </a:r>
          </a:p>
          <a:p>
            <a:pPr lvl="0" algn="ctr"/>
            <a:r>
              <a:rPr lang="en-US" sz="3500" b="1" dirty="0"/>
              <a:t>Sales closing strategies - shifting the client's perspective to make desire irresistible </a:t>
            </a:r>
            <a:r>
              <a:rPr lang="en-US" sz="3500" b="1" dirty="0">
                <a:solidFill>
                  <a:srgbClr val="FF0000"/>
                </a:solidFill>
              </a:rPr>
              <a:t>($1000 a month at least! Value)</a:t>
            </a:r>
          </a:p>
          <a:p>
            <a:pPr lvl="0" algn="ctr"/>
            <a:r>
              <a:rPr lang="en-US" sz="3500" b="1" dirty="0"/>
              <a:t>Email sequence to pre-sell the new coaching offer </a:t>
            </a:r>
            <a:r>
              <a:rPr lang="en-US" sz="3500" b="1" dirty="0">
                <a:solidFill>
                  <a:srgbClr val="FF0000"/>
                </a:solidFill>
              </a:rPr>
              <a:t>($1000 a month at least - (assuming just 1 new client a month!) Value)</a:t>
            </a:r>
          </a:p>
          <a:p>
            <a:pPr lvl="0" algn="ctr"/>
            <a:r>
              <a:rPr lang="en-US" sz="3500" b="1" dirty="0"/>
              <a:t>Done for you webinar slides </a:t>
            </a:r>
            <a:r>
              <a:rPr lang="en-US" sz="3500" b="1" dirty="0">
                <a:solidFill>
                  <a:srgbClr val="FF0000"/>
                </a:solidFill>
              </a:rPr>
              <a:t>($1500 at least Value)</a:t>
            </a:r>
          </a:p>
          <a:p>
            <a:pPr lvl="0" algn="ctr"/>
            <a:r>
              <a:rPr lang="en-US" sz="3500" b="1" dirty="0"/>
              <a:t>Pre-written email sequence </a:t>
            </a:r>
            <a:r>
              <a:rPr lang="en-US" sz="3500" b="1" dirty="0">
                <a:solidFill>
                  <a:srgbClr val="FF0000"/>
                </a:solidFill>
              </a:rPr>
              <a:t>($497 Value)</a:t>
            </a:r>
          </a:p>
          <a:p>
            <a:pPr lvl="0" algn="ctr"/>
            <a:r>
              <a:rPr lang="en-US" sz="3500" b="1" dirty="0"/>
              <a:t>Pre-written ad copy for Facebook etc </a:t>
            </a:r>
            <a:r>
              <a:rPr lang="en-US" sz="3500" b="1" dirty="0">
                <a:solidFill>
                  <a:srgbClr val="FF0000"/>
                </a:solidFill>
              </a:rPr>
              <a:t>($297 Value)</a:t>
            </a:r>
          </a:p>
          <a:p>
            <a:pPr marL="0" lvl="0" indent="0" algn="ctr">
              <a:buNone/>
            </a:pPr>
            <a:r>
              <a:rPr lang="en-US" sz="4300" b="1" u="sng" dirty="0">
                <a:solidFill>
                  <a:srgbClr val="FF0000"/>
                </a:solidFill>
              </a:rPr>
              <a:t>Total Value: xxxx</a:t>
            </a:r>
          </a:p>
        </p:txBody>
      </p:sp>
    </p:spTree>
    <p:extLst>
      <p:ext uri="{BB962C8B-B14F-4D97-AF65-F5344CB8AC3E}">
        <p14:creationId xmlns:p14="http://schemas.microsoft.com/office/powerpoint/2010/main" val="37852270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Get Started Now </a:t>
            </a:r>
            <a:r>
              <a:rPr lang="en-US" dirty="0" smtClean="0"/>
              <a:t>With  “High Ticket Coaching Secrets” For </a:t>
            </a:r>
            <a:r>
              <a:rPr lang="en-US" dirty="0"/>
              <a:t>Just</a:t>
            </a:r>
          </a:p>
        </p:txBody>
      </p:sp>
      <p:sp>
        <p:nvSpPr>
          <p:cNvPr id="3" name="Text Placeholder 2"/>
          <p:cNvSpPr>
            <a:spLocks noGrp="1"/>
          </p:cNvSpPr>
          <p:nvPr>
            <p:ph type="subTitle" idx="1"/>
          </p:nvPr>
        </p:nvSpPr>
        <p:spPr/>
        <p:txBody>
          <a:bodyPr>
            <a:normAutofit lnSpcReduction="10000"/>
          </a:bodyPr>
          <a:lstStyle/>
          <a:p>
            <a:pPr lvl="0"/>
            <a:r>
              <a:rPr lang="en-US" sz="5400" b="1" dirty="0">
                <a:solidFill>
                  <a:srgbClr val="00B050"/>
                </a:solidFill>
              </a:rPr>
              <a:t>Price today: $997 (or 2 easy payments of $497 - second payment will be made out of profits!)</a:t>
            </a:r>
          </a:p>
          <a:p>
            <a:pPr lvl="0"/>
            <a:r>
              <a:rPr lang="en-US" b="1" u="sng" dirty="0">
                <a:solidFill>
                  <a:srgbClr val="0070C0"/>
                </a:solidFill>
              </a:rPr>
              <a:t>www.myurl.com/specialoffer</a:t>
            </a:r>
          </a:p>
        </p:txBody>
      </p:sp>
    </p:spTree>
    <p:extLst>
      <p:ext uri="{BB962C8B-B14F-4D97-AF65-F5344CB8AC3E}">
        <p14:creationId xmlns:p14="http://schemas.microsoft.com/office/powerpoint/2010/main" val="9818592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Now and Later </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096339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Get Started Now </a:t>
            </a:r>
            <a:r>
              <a:rPr lang="en-US" dirty="0" smtClean="0"/>
              <a:t>With  “High Ticket Coaching Secrets” For </a:t>
            </a:r>
            <a:r>
              <a:rPr lang="en-US" dirty="0"/>
              <a:t>Just</a:t>
            </a:r>
          </a:p>
        </p:txBody>
      </p:sp>
      <p:sp>
        <p:nvSpPr>
          <p:cNvPr id="3" name="Text Placeholder 2"/>
          <p:cNvSpPr>
            <a:spLocks noGrp="1"/>
          </p:cNvSpPr>
          <p:nvPr>
            <p:ph type="subTitle" idx="1"/>
          </p:nvPr>
        </p:nvSpPr>
        <p:spPr/>
        <p:txBody>
          <a:bodyPr>
            <a:normAutofit lnSpcReduction="10000"/>
          </a:bodyPr>
          <a:lstStyle/>
          <a:p>
            <a:pPr lvl="0"/>
            <a:r>
              <a:rPr lang="en-US" sz="5400" b="1" dirty="0">
                <a:solidFill>
                  <a:srgbClr val="00B050"/>
                </a:solidFill>
              </a:rPr>
              <a:t>Price today: $997 (or 2 easy payments of $497 - second payment will be made out of profits!)</a:t>
            </a:r>
          </a:p>
          <a:p>
            <a:pPr lvl="0"/>
            <a:r>
              <a:rPr lang="en-US" b="1" u="sng" dirty="0">
                <a:solidFill>
                  <a:srgbClr val="0070C0"/>
                </a:solidFill>
              </a:rPr>
              <a:t>www.myurl.com/specialoffer</a:t>
            </a:r>
          </a:p>
        </p:txBody>
      </p:sp>
    </p:spTree>
    <p:extLst>
      <p:ext uri="{BB962C8B-B14F-4D97-AF65-F5344CB8AC3E}">
        <p14:creationId xmlns:p14="http://schemas.microsoft.com/office/powerpoint/2010/main" val="9818592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a:t>
            </a:r>
          </a:p>
        </p:txBody>
      </p:sp>
      <p:sp>
        <p:nvSpPr>
          <p:cNvPr id="3" name="Text Placeholder 2"/>
          <p:cNvSpPr>
            <a:spLocks noGrp="1"/>
          </p:cNvSpPr>
          <p:nvPr>
            <p:ph type="body" idx="1"/>
          </p:nvPr>
        </p:nvSpPr>
        <p:spPr/>
        <p:txBody>
          <a:bodyPr/>
          <a:lstStyle/>
          <a:p>
            <a:pPr lvl="0"/>
            <a:r>
              <a:rPr lang="en-US" dirty="0"/>
              <a:t>For Those Of You Who Stuck Around!</a:t>
            </a:r>
          </a:p>
          <a:p>
            <a:pPr lvl="0"/>
            <a:r>
              <a:rPr lang="en-US" dirty="0"/>
              <a:t>Here's how to get Step by step "cheat sheet" I promised you</a:t>
            </a:r>
          </a:p>
        </p:txBody>
      </p:sp>
    </p:spTree>
    <p:extLst>
      <p:ext uri="{BB962C8B-B14F-4D97-AF65-F5344CB8AC3E}">
        <p14:creationId xmlns:p14="http://schemas.microsoft.com/office/powerpoint/2010/main" val="541992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1265</Words>
  <Application>Microsoft Office PowerPoint</Application>
  <PresentationFormat>On-screen Show (16:10)</PresentationFormat>
  <Paragraphs>178</Paragraphs>
  <Slides>49</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[title]</vt:lpstr>
      <vt:lpstr>My Promise To You:</vt:lpstr>
      <vt:lpstr>If You Stay Until The End...</vt:lpstr>
      <vt:lpstr>I'll Give You:</vt:lpstr>
      <vt:lpstr>Need Your Attention Please...</vt:lpstr>
      <vt:lpstr>[name]</vt:lpstr>
      <vt:lpstr>Imagine What Your Life Will Be Like When:</vt:lpstr>
      <vt:lpstr>RESULTS! / PROOF!</vt:lpstr>
      <vt:lpstr>Results Are Not Typical</vt:lpstr>
      <vt:lpstr>What We'll Cover:</vt:lpstr>
      <vt:lpstr>Secret #1: [rebuild1]</vt:lpstr>
      <vt:lpstr>[title]: Secret #1</vt:lpstr>
      <vt:lpstr>[title]: Secret #1</vt:lpstr>
      <vt:lpstr>Secret #2: [rebuild2]</vt:lpstr>
      <vt:lpstr>[title]: Secret #2</vt:lpstr>
      <vt:lpstr>[title]: Secret #2</vt:lpstr>
      <vt:lpstr>Secret #3: [rebuild3]</vt:lpstr>
      <vt:lpstr>[title]: Secret #3</vt:lpstr>
      <vt:lpstr>[title]: Secret #3</vt:lpstr>
      <vt:lpstr>Let me ask you a question...</vt:lpstr>
      <vt:lpstr>We've covered:</vt:lpstr>
      <vt:lpstr>So who wants to take things to the next level?</vt:lpstr>
      <vt:lpstr>Introducing: The “[product]” [whattheyget]</vt:lpstr>
      <vt:lpstr>“[product]” is all about </vt:lpstr>
      <vt:lpstr>Here's What You're Going To Get:</vt:lpstr>
      <vt:lpstr>Disposable Income</vt:lpstr>
      <vt:lpstr>BONUS #1</vt:lpstr>
      <vt:lpstr>If You Only Got That... </vt:lpstr>
      <vt:lpstr>What You're Going To Get:</vt:lpstr>
      <vt:lpstr>Money Replenishes </vt:lpstr>
      <vt:lpstr>BONUS #2</vt:lpstr>
      <vt:lpstr>Break Old Habits </vt:lpstr>
      <vt:lpstr>What You're Going To Get:</vt:lpstr>
      <vt:lpstr>Information Alone </vt:lpstr>
      <vt:lpstr>BONUS #3</vt:lpstr>
      <vt:lpstr>Money or Excuses </vt:lpstr>
      <vt:lpstr>What You're Going To Get:</vt:lpstr>
      <vt:lpstr>Us VS. Them </vt:lpstr>
      <vt:lpstr>Say Goodbye</vt:lpstr>
      <vt:lpstr>Guarantee</vt:lpstr>
      <vt:lpstr>Reluctant Hero </vt:lpstr>
      <vt:lpstr>What You're Going To Get:</vt:lpstr>
      <vt:lpstr>Get Started Now With  “[product]” For Just</vt:lpstr>
      <vt:lpstr>Your Two Choices </vt:lpstr>
      <vt:lpstr>What You're Going To Get:</vt:lpstr>
      <vt:lpstr>Get Started Now With  “[product]” For Just</vt:lpstr>
      <vt:lpstr>Now and Later </vt:lpstr>
      <vt:lpstr>Get Started Now With  “[product]” For Just</vt:lpstr>
      <vt:lpstr>REWARD: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JimTablet</dc:creator>
  <cp:lastModifiedBy>Jim Edwards</cp:lastModifiedBy>
  <cp:revision>9</cp:revision>
  <dcterms:created xsi:type="dcterms:W3CDTF">2015-06-29T18:09:17Z</dcterms:created>
  <dcterms:modified xsi:type="dcterms:W3CDTF">2015-10-21T11:35:14Z</dcterms:modified>
</cp:coreProperties>
</file>