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media/image4.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13004800" cy="9753600"/>
  <p:notesSz cx="6858000" cy="9144000"/>
  <p:defaultTextStyle>
    <a:lvl1pPr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1pPr>
    <a:lvl2pPr indent="2286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2pPr>
    <a:lvl3pPr indent="4572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3pPr>
    <a:lvl4pPr indent="6858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4pPr>
    <a:lvl5pPr indent="9144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5pPr>
    <a:lvl6pPr indent="11430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6pPr>
    <a:lvl7pPr indent="13716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7pPr>
    <a:lvl8pPr indent="16002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8pPr>
    <a:lvl9pPr indent="1828800" algn="ctr" defTabSz="584200">
      <a:defRPr i="1" sz="40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wholeTbl>
    <a:band2H>
      <a:tcTxStyle b="def" i="def"/>
      <a:tcStyle>
        <a:tcBdr/>
        <a:fill>
          <a:solidFill>
            <a:srgbClr val="C8C8AF">
              <a:alpha val="50000"/>
            </a:srgbClr>
          </a:solidFill>
        </a:fill>
      </a:tcStyle>
    </a:band2H>
    <a:firstCol>
      <a:tcTxStyle b="off" i="off">
        <a:fontRef idx="minor">
          <a:srgbClr val="F3F1DF"/>
        </a:fontRef>
        <a:srgbClr val="F3F1DF"/>
      </a:tcTxStyle>
      <a:tcStyle>
        <a:tcBdr>
          <a:left>
            <a:ln w="12700" cap="flat">
              <a:noFill/>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tcStyle>
    </a:firstCol>
    <a:lastRow>
      <a:tcTxStyle b="off" i="off">
        <a:fontRef idx="minor">
          <a:srgbClr val="4B4B4B"/>
        </a:fontRef>
        <a:srgbClr val="4B4B4B"/>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D6A67"/>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lastRow>
    <a:firstRow>
      <a:tcTxStyle b="off" i="off">
        <a:fontRef idx="minor">
          <a:srgbClr val="F3F1DF"/>
        </a:fontRef>
        <a:srgbClr val="F3F1D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noFill/>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tcStyle>
    </a:firstRow>
  </a:tblStyle>
  <a:tblStyle styleId="{C7B018BB-80A7-4F77-B60F-C8B233D01FF8}"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E7E6E2">
              <a:alpha val="60000"/>
            </a:srgbClr>
          </a:solidFill>
        </a:fill>
      </a:tcStyle>
    </a:wholeTbl>
    <a:band2H>
      <a:tcTxStyle b="def" i="def"/>
      <a:tcStyle>
        <a:tcBdr/>
        <a:fill>
          <a:solidFill>
            <a:srgbClr val="B6BEC8">
              <a:alpha val="30000"/>
            </a:srgbClr>
          </a:solidFill>
        </a:fill>
      </a:tcStyle>
    </a:band2H>
    <a:firstCol>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tcStyle>
    </a:firstCol>
    <a:la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tcStyle>
    </a:lastRow>
    <a:fir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tcStyle>
    </a:firstRow>
  </a:tblStyle>
  <a:tblStyle styleId="{EEE7283C-3CF3-47DC-8721-378D4A62B228}" styleName="">
    <a:tblBg/>
    <a:wholeTbl>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wholeTbl>
    <a:band2H>
      <a:tcTxStyle b="def" i="def"/>
      <a:tcStyle>
        <a:tcBdr/>
        <a:fill>
          <a:solidFill>
            <a:srgbClr val="CBCAB9">
              <a:alpha val="70000"/>
            </a:srgbClr>
          </a:solidFill>
        </a:fill>
      </a:tcStyle>
    </a:band2H>
    <a:firstCol>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tcStyle>
    </a:firstCol>
    <a:lastRow>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25400" cap="flat">
              <a:solidFill>
                <a:srgbClr val="6D6A67"/>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lastRow>
    <a:firstRow>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tcStyle>
    </a:firstRow>
  </a:tblStyle>
  <a:tblStyle styleId="{CF821DB8-F4EB-4A41-A1BA-3FCAFE7338EE}" styleName="">
    <a:tblBg/>
    <a:wholeTbl>
      <a:tcTxStyle b="off" i="off">
        <a:fontRef idx="minor">
          <a:srgbClr val="6D6A67"/>
        </a:fontRef>
        <a:srgbClr val="6D6A67"/>
      </a:tcTxStyle>
      <a:tcStyle>
        <a:tcBdr>
          <a:left>
            <a:ln w="12700" cap="flat">
              <a:noFill/>
              <a:miter lim="400000"/>
            </a:ln>
          </a:left>
          <a:right>
            <a:ln w="12700" cap="flat">
              <a:noFill/>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solidFill>
            <a:srgbClr val="EAE9E0">
              <a:alpha val="80000"/>
            </a:srgbClr>
          </a:solidFill>
        </a:fill>
      </a:tcStyle>
    </a:wholeTbl>
    <a:band2H>
      <a:tcTxStyle b="def" i="def"/>
      <a:tcStyle>
        <a:tcBdr/>
        <a:fill>
          <a:solidFill>
            <a:srgbClr val="DADADA">
              <a:alpha val="50000"/>
            </a:srgbClr>
          </a:solidFill>
        </a:fill>
      </a:tcStyle>
    </a:band2H>
    <a:firstCol>
      <a:tcTxStyle b="off" i="off">
        <a:fontRef idx="minor">
          <a:srgbClr val="F3F1DF"/>
        </a:fontRef>
        <a:srgbClr val="F3F1DF"/>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tcStyle>
    </a:firstCol>
    <a:la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tcStyle>
    </a:firstRow>
  </a:tblStyle>
  <a:tblStyle styleId="{33BA23B1-9221-436E-865A-0063620EA4FD}"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solidFill>
            <a:srgbClr val="DBD9C9">
              <a:alpha val="30000"/>
            </a:srgbClr>
          </a:solidFill>
        </a:fill>
      </a:tcStyle>
    </a:wholeTbl>
    <a:band2H>
      <a:tcTxStyle b="def" i="def"/>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solidFill>
                <a:srgbClr val="5A5950"/>
              </a:solidFill>
              <a:prstDash val="solid"/>
              <a:miter lim="400000"/>
            </a:ln>
          </a:insideV>
        </a:tcBdr>
        <a:fill>
          <a:solidFill>
            <a:srgbClr val="DBD9C9">
              <a:alpha val="30000"/>
            </a:srgbClr>
          </a:solid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firstRow>
  </a:tblStyle>
  <a:tblStyle styleId="{2708684C-4D16-4618-839F-0558EEFCDFE6}"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noFill/>
        </a:fill>
      </a:tcStyle>
    </a:wholeTbl>
    <a:band2H>
      <a:tcTxStyle b="def" i="def"/>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25400" cap="flat">
              <a:solidFill>
                <a:srgbClr val="5A5950"/>
              </a:solidFill>
              <a:prstDash val="solid"/>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no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254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254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p:nvPr>
            <p:ph type="sldImg"/>
          </p:nvPr>
        </p:nvSpPr>
        <p:spPr>
          <a:xfrm>
            <a:off x="1143000" y="685800"/>
            <a:ext cx="4572000" cy="3429000"/>
          </a:xfrm>
          <a:prstGeom prst="rect">
            <a:avLst/>
          </a:prstGeom>
        </p:spPr>
        <p:txBody>
          <a:bodyPr/>
          <a:lstStyle/>
          <a:p>
            <a:pPr lvl="0"/>
          </a:p>
        </p:txBody>
      </p:sp>
      <p:sp>
        <p:nvSpPr>
          <p:cNvPr id="31" name="Shape 31"/>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Roman"/>
        <a:ea typeface="Avenir Roman"/>
        <a:cs typeface="Avenir Roman"/>
        <a:sym typeface="Avenir Roman"/>
      </a:defRPr>
    </a:lvl1pPr>
    <a:lvl2pPr indent="228600" defTabSz="457200">
      <a:lnSpc>
        <a:spcPct val="125000"/>
      </a:lnSpc>
      <a:defRPr sz="2400">
        <a:latin typeface="Avenir Roman"/>
        <a:ea typeface="Avenir Roman"/>
        <a:cs typeface="Avenir Roman"/>
        <a:sym typeface="Avenir Roman"/>
      </a:defRPr>
    </a:lvl2pPr>
    <a:lvl3pPr indent="457200" defTabSz="457200">
      <a:lnSpc>
        <a:spcPct val="125000"/>
      </a:lnSpc>
      <a:defRPr sz="2400">
        <a:latin typeface="Avenir Roman"/>
        <a:ea typeface="Avenir Roman"/>
        <a:cs typeface="Avenir Roman"/>
        <a:sym typeface="Avenir Roman"/>
      </a:defRPr>
    </a:lvl3pPr>
    <a:lvl4pPr indent="685800" defTabSz="457200">
      <a:lnSpc>
        <a:spcPct val="125000"/>
      </a:lnSpc>
      <a:defRPr sz="2400">
        <a:latin typeface="Avenir Roman"/>
        <a:ea typeface="Avenir Roman"/>
        <a:cs typeface="Avenir Roman"/>
        <a:sym typeface="Avenir Roman"/>
      </a:defRPr>
    </a:lvl4pPr>
    <a:lvl5pPr indent="914400" defTabSz="457200">
      <a:lnSpc>
        <a:spcPct val="125000"/>
      </a:lnSpc>
      <a:defRPr sz="2400">
        <a:latin typeface="Avenir Roman"/>
        <a:ea typeface="Avenir Roman"/>
        <a:cs typeface="Avenir Roman"/>
        <a:sym typeface="Avenir Roman"/>
      </a:defRPr>
    </a:lvl5pPr>
    <a:lvl6pPr indent="1143000" defTabSz="457200">
      <a:lnSpc>
        <a:spcPct val="125000"/>
      </a:lnSpc>
      <a:defRPr sz="2400">
        <a:latin typeface="Avenir Roman"/>
        <a:ea typeface="Avenir Roman"/>
        <a:cs typeface="Avenir Roman"/>
        <a:sym typeface="Avenir Roman"/>
      </a:defRPr>
    </a:lvl6pPr>
    <a:lvl7pPr indent="1371600" defTabSz="457200">
      <a:lnSpc>
        <a:spcPct val="125000"/>
      </a:lnSpc>
      <a:defRPr sz="2400">
        <a:latin typeface="Avenir Roman"/>
        <a:ea typeface="Avenir Roman"/>
        <a:cs typeface="Avenir Roman"/>
        <a:sym typeface="Avenir Roman"/>
      </a:defRPr>
    </a:lvl7pPr>
    <a:lvl8pPr indent="1600200" defTabSz="457200">
      <a:lnSpc>
        <a:spcPct val="125000"/>
      </a:lnSpc>
      <a:defRPr sz="2400">
        <a:latin typeface="Avenir Roman"/>
        <a:ea typeface="Avenir Roman"/>
        <a:cs typeface="Avenir Roman"/>
        <a:sym typeface="Avenir Roman"/>
      </a:defRPr>
    </a:lvl8pPr>
    <a:lvl9pPr indent="1828800" defTabSz="457200">
      <a:lnSpc>
        <a:spcPct val="125000"/>
      </a:lnSpc>
      <a:defRPr sz="24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5" name="DingBat_HD.png"/>
          <p:cNvPicPr/>
          <p:nvPr/>
        </p:nvPicPr>
        <p:blipFill>
          <a:blip r:embed="rId3">
            <a:extLst/>
          </a:blip>
          <a:stretch>
            <a:fillRect/>
          </a:stretch>
        </p:blipFill>
        <p:spPr>
          <a:xfrm>
            <a:off x="2798040" y="5264150"/>
            <a:ext cx="7408720" cy="393700"/>
          </a:xfrm>
          <a:prstGeom prst="rect">
            <a:avLst/>
          </a:prstGeom>
          <a:ln w="12700">
            <a:miter lim="400000"/>
          </a:ln>
        </p:spPr>
      </p:pic>
      <p:sp>
        <p:nvSpPr>
          <p:cNvPr id="6" name="Shape 6"/>
          <p:cNvSpPr/>
          <p:nvPr>
            <p:ph type="title"/>
          </p:nvPr>
        </p:nvSpPr>
        <p:spPr>
          <a:xfrm>
            <a:off x="1841500" y="2273300"/>
            <a:ext cx="9321800" cy="2819400"/>
          </a:xfrm>
          <a:prstGeom prst="rect">
            <a:avLst/>
          </a:prstGeom>
        </p:spPr>
        <p:txBody>
          <a:bodyPr anchor="b"/>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lvl="0">
              <a:defRPr sz="1800">
                <a:solidFill>
                  <a:srgbClr val="000000"/>
                </a:solidFill>
                <a:effectLst/>
              </a:defRPr>
            </a:pPr>
            <a:r>
              <a:rPr sz="7600">
                <a:solidFill>
                  <a:srgbClr val="F4D799"/>
                </a:solidFill>
                <a:effectLst>
                  <a:outerShdw sx="100000" sy="100000" kx="0" ky="0" algn="b" rotWithShape="0" blurRad="25400" dist="25400" dir="16200000">
                    <a:srgbClr val="000000">
                      <a:alpha val="34000"/>
                    </a:srgbClr>
                  </a:outerShdw>
                </a:effectLst>
              </a:rPr>
              <a:t>Title Text</a:t>
            </a:r>
          </a:p>
        </p:txBody>
      </p:sp>
      <p:sp>
        <p:nvSpPr>
          <p:cNvPr id="7" name="Shape 7"/>
          <p:cNvSpPr/>
          <p:nvPr>
            <p:ph type="body" idx="1"/>
          </p:nvPr>
        </p:nvSpPr>
        <p:spPr>
          <a:xfrm>
            <a:off x="1841500" y="5905500"/>
            <a:ext cx="9321800" cy="1409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2286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4572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6858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9144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lvl="0">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One</a:t>
            </a:r>
            <a:endParaRPr i="1" sz="3400">
              <a:solidFill>
                <a:srgbClr val="C8AF7B"/>
              </a:solidFill>
              <a:effectLst>
                <a:outerShdw sx="100000" sy="100000" kx="0" ky="0" algn="b" rotWithShape="0" blurRad="25400" dist="12700" dir="16200000">
                  <a:srgbClr val="000000">
                    <a:alpha val="48000"/>
                  </a:srgbClr>
                </a:outerShdw>
              </a:effectLst>
            </a:endParaRPr>
          </a:p>
          <a:p>
            <a:pPr lvl="1">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Two</a:t>
            </a:r>
            <a:endParaRPr i="1" sz="3400">
              <a:solidFill>
                <a:srgbClr val="C8AF7B"/>
              </a:solidFill>
              <a:effectLst>
                <a:outerShdw sx="100000" sy="100000" kx="0" ky="0" algn="b" rotWithShape="0" blurRad="25400" dist="12700" dir="16200000">
                  <a:srgbClr val="000000">
                    <a:alpha val="48000"/>
                  </a:srgbClr>
                </a:outerShdw>
              </a:effectLst>
            </a:endParaRPr>
          </a:p>
          <a:p>
            <a:pPr lvl="2">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Three</a:t>
            </a:r>
            <a:endParaRPr i="1" sz="3400">
              <a:solidFill>
                <a:srgbClr val="C8AF7B"/>
              </a:solidFill>
              <a:effectLst>
                <a:outerShdw sx="100000" sy="100000" kx="0" ky="0" algn="b" rotWithShape="0" blurRad="25400" dist="12700" dir="16200000">
                  <a:srgbClr val="000000">
                    <a:alpha val="48000"/>
                  </a:srgbClr>
                </a:outerShdw>
              </a:effectLst>
            </a:endParaRPr>
          </a:p>
          <a:p>
            <a:pPr lvl="3">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Four</a:t>
            </a:r>
            <a:endParaRPr i="1" sz="3400">
              <a:solidFill>
                <a:srgbClr val="C8AF7B"/>
              </a:solidFill>
              <a:effectLst>
                <a:outerShdw sx="100000" sy="100000" kx="0" ky="0" algn="b" rotWithShape="0" blurRad="25400" dist="12700" dir="16200000">
                  <a:srgbClr val="000000">
                    <a:alpha val="48000"/>
                  </a:srgbClr>
                </a:outerShdw>
              </a:effectLst>
            </a:endParaRPr>
          </a:p>
          <a:p>
            <a:pPr lvl="4">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 name="Shape 9"/>
          <p:cNvSpPr/>
          <p:nvPr>
            <p:ph type="title"/>
          </p:nvPr>
        </p:nvSpPr>
        <p:spPr>
          <a:xfrm>
            <a:off x="1841500" y="6985000"/>
            <a:ext cx="9321800" cy="1231900"/>
          </a:xfrm>
          <a:prstGeom prst="rect">
            <a:avLst/>
          </a:prstGeom>
        </p:spPr>
        <p:txBody>
          <a:bodyPr/>
          <a:lstStyle>
            <a:lvl1pPr>
              <a:defRPr sz="7600">
                <a:solidFill>
                  <a:srgbClr val="F4D799"/>
                </a:solidFill>
                <a:effectLst>
                  <a:outerShdw sx="100000" sy="100000" kx="0" ky="0" algn="b" rotWithShape="0" blurRad="25400" dist="25400" dir="16200000">
                    <a:srgbClr val="000000">
                      <a:alpha val="34000"/>
                    </a:srgbClr>
                  </a:outerShdw>
                </a:effectLst>
              </a:defRPr>
            </a:lvl1pPr>
          </a:lstStyle>
          <a:p>
            <a:pPr lvl="0">
              <a:defRPr sz="1800">
                <a:solidFill>
                  <a:srgbClr val="000000"/>
                </a:solidFill>
                <a:effectLst/>
              </a:defRPr>
            </a:pPr>
            <a:r>
              <a:rPr sz="7600">
                <a:solidFill>
                  <a:srgbClr val="F4D799"/>
                </a:solidFill>
                <a:effectLst>
                  <a:outerShdw sx="100000" sy="100000" kx="0" ky="0" algn="b" rotWithShape="0" blurRad="25400" dist="25400" dir="16200000">
                    <a:srgbClr val="000000">
                      <a:alpha val="34000"/>
                    </a:srgbClr>
                  </a:outerShdw>
                </a:effectLst>
              </a:rPr>
              <a:t>Title Text</a:t>
            </a:r>
          </a:p>
        </p:txBody>
      </p:sp>
      <p:sp>
        <p:nvSpPr>
          <p:cNvPr id="10" name="Shape 10"/>
          <p:cNvSpPr/>
          <p:nvPr>
            <p:ph type="body" idx="1"/>
          </p:nvPr>
        </p:nvSpPr>
        <p:spPr>
          <a:xfrm>
            <a:off x="1841500" y="8204200"/>
            <a:ext cx="9321800" cy="647700"/>
          </a:xfrm>
          <a:prstGeom prst="rect">
            <a:avLst/>
          </a:prstGeom>
        </p:spPr>
        <p:txBody>
          <a:bodyPr anchor="t"/>
          <a:lstStyle>
            <a:lvl1pPr marL="0" indent="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1pPr>
            <a:lvl2pPr marL="0" indent="2286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2pPr>
            <a:lvl3pPr marL="0" indent="4572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3pPr>
            <a:lvl4pPr marL="0" indent="6858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4pPr>
            <a:lvl5pPr marL="0" indent="914400" algn="ctr">
              <a:spcBef>
                <a:spcPts val="0"/>
              </a:spcBef>
              <a:buSzTx/>
              <a:buNone/>
              <a:defRPr sz="3400">
                <a:solidFill>
                  <a:srgbClr val="C8AF7B"/>
                </a:solidFill>
                <a:effectLst>
                  <a:outerShdw sx="100000" sy="100000" kx="0" ky="0" algn="b" rotWithShape="0" blurRad="25400" dist="12700" dir="16200000">
                    <a:srgbClr val="000000">
                      <a:alpha val="48000"/>
                    </a:srgbClr>
                  </a:outerShdw>
                </a:effectLst>
              </a:defRPr>
            </a:lvl5pPr>
          </a:lstStyle>
          <a:p>
            <a:pPr lvl="0">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One</a:t>
            </a:r>
            <a:endParaRPr i="1" sz="3400">
              <a:solidFill>
                <a:srgbClr val="C8AF7B"/>
              </a:solidFill>
              <a:effectLst>
                <a:outerShdw sx="100000" sy="100000" kx="0" ky="0" algn="b" rotWithShape="0" blurRad="25400" dist="12700" dir="16200000">
                  <a:srgbClr val="000000">
                    <a:alpha val="48000"/>
                  </a:srgbClr>
                </a:outerShdw>
              </a:effectLst>
            </a:endParaRPr>
          </a:p>
          <a:p>
            <a:pPr lvl="1">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Two</a:t>
            </a:r>
            <a:endParaRPr i="1" sz="3400">
              <a:solidFill>
                <a:srgbClr val="C8AF7B"/>
              </a:solidFill>
              <a:effectLst>
                <a:outerShdw sx="100000" sy="100000" kx="0" ky="0" algn="b" rotWithShape="0" blurRad="25400" dist="12700" dir="16200000">
                  <a:srgbClr val="000000">
                    <a:alpha val="48000"/>
                  </a:srgbClr>
                </a:outerShdw>
              </a:effectLst>
            </a:endParaRPr>
          </a:p>
          <a:p>
            <a:pPr lvl="2">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Three</a:t>
            </a:r>
            <a:endParaRPr i="1" sz="3400">
              <a:solidFill>
                <a:srgbClr val="C8AF7B"/>
              </a:solidFill>
              <a:effectLst>
                <a:outerShdw sx="100000" sy="100000" kx="0" ky="0" algn="b" rotWithShape="0" blurRad="25400" dist="12700" dir="16200000">
                  <a:srgbClr val="000000">
                    <a:alpha val="48000"/>
                  </a:srgbClr>
                </a:outerShdw>
              </a:effectLst>
            </a:endParaRPr>
          </a:p>
          <a:p>
            <a:pPr lvl="3">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Four</a:t>
            </a:r>
            <a:endParaRPr i="1" sz="3400">
              <a:solidFill>
                <a:srgbClr val="C8AF7B"/>
              </a:solidFill>
              <a:effectLst>
                <a:outerShdw sx="100000" sy="100000" kx="0" ky="0" algn="b" rotWithShape="0" blurRad="25400" dist="12700" dir="16200000">
                  <a:srgbClr val="000000">
                    <a:alpha val="48000"/>
                  </a:srgbClr>
                </a:outerShdw>
              </a:effectLst>
            </a:endParaRPr>
          </a:p>
          <a:p>
            <a:pPr lvl="4">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 name="Shape 12"/>
          <p:cNvSpPr/>
          <p:nvPr>
            <p:ph type="title"/>
          </p:nvPr>
        </p:nvSpPr>
        <p:spPr>
          <a:xfrm>
            <a:off x="1270000" y="3771900"/>
            <a:ext cx="10464800" cy="2209800"/>
          </a:xfrm>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 name="Shape 14"/>
          <p:cNvSpPr/>
          <p:nvPr>
            <p:ph type="title"/>
          </p:nvPr>
        </p:nvSpPr>
        <p:spPr>
          <a:xfrm>
            <a:off x="774700" y="2717800"/>
            <a:ext cx="6045200" cy="2438400"/>
          </a:xfrm>
          <a:prstGeom prst="rect">
            <a:avLst/>
          </a:prstGeom>
        </p:spPr>
        <p:txBody>
          <a:bodyPr anchor="b"/>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
        <p:nvSpPr>
          <p:cNvPr id="15" name="Shape 15"/>
          <p:cNvSpPr/>
          <p:nvPr>
            <p:ph type="body" idx="1"/>
          </p:nvPr>
        </p:nvSpPr>
        <p:spPr>
          <a:xfrm>
            <a:off x="774700" y="5168900"/>
            <a:ext cx="6045200" cy="27559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One</a:t>
            </a:r>
            <a:endParaRPr i="1" sz="36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Two</a:t>
            </a:r>
            <a:endParaRPr i="1" sz="36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Three</a:t>
            </a:r>
            <a:endParaRPr i="1" sz="36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Four</a:t>
            </a:r>
            <a:endParaRPr i="1" sz="36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7" name="Shape 17"/>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9" name="Shape 19"/>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
        <p:nvSpPr>
          <p:cNvPr id="20" name="Shape 20"/>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One</a:t>
            </a:r>
            <a:endParaRPr i="1" sz="36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Two</a:t>
            </a:r>
            <a:endParaRPr i="1" sz="36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Three</a:t>
            </a:r>
            <a:endParaRPr i="1" sz="36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Four</a:t>
            </a:r>
            <a:endParaRPr i="1" sz="36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2" name="Shape 22"/>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
        <p:nvSpPr>
          <p:cNvPr id="23" name="Shape 23"/>
          <p:cNvSpPr/>
          <p:nvPr>
            <p:ph type="body" idx="1"/>
          </p:nvPr>
        </p:nvSpPr>
        <p:spPr>
          <a:xfrm>
            <a:off x="1270000" y="2984500"/>
            <a:ext cx="5257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One</a:t>
            </a:r>
            <a:endParaRPr i="1" sz="36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Two</a:t>
            </a:r>
            <a:endParaRPr i="1" sz="36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Three</a:t>
            </a:r>
            <a:endParaRPr i="1" sz="36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Four</a:t>
            </a:r>
            <a:endParaRPr i="1" sz="36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5" name="Shape 25"/>
          <p:cNvSpPr/>
          <p:nvPr>
            <p:ph type="body" idx="1"/>
          </p:nvPr>
        </p:nvSpPr>
        <p:spPr>
          <a:xfrm>
            <a:off x="1270000" y="825500"/>
            <a:ext cx="10464800" cy="8102600"/>
          </a:xfrm>
          <a:prstGeom prst="rect">
            <a:avLst/>
          </a:prstGeom>
        </p:spPr>
        <p:txBody>
          <a:bodyPr/>
          <a:lstStyle>
            <a:lvl1pPr marL="482600" indent="-482600">
              <a:spcBef>
                <a:spcPts val="3200"/>
              </a:spcBef>
              <a:buBlip>
                <a:blip r:embed="rId3"/>
              </a:buBlip>
              <a:defRPr sz="4200"/>
            </a:lvl1pPr>
            <a:lvl2pPr marL="965200" indent="-482600">
              <a:spcBef>
                <a:spcPts val="3200"/>
              </a:spcBef>
              <a:buBlip>
                <a:blip r:embed="rId3"/>
              </a:buBlip>
              <a:defRPr sz="4200"/>
            </a:lvl2pPr>
            <a:lvl3pPr marL="1447800" indent="-482600">
              <a:spcBef>
                <a:spcPts val="3200"/>
              </a:spcBef>
              <a:buBlip>
                <a:blip r:embed="rId3"/>
              </a:buBlip>
              <a:defRPr sz="4200"/>
            </a:lvl3pPr>
            <a:lvl4pPr marL="1930400" indent="-482600">
              <a:spcBef>
                <a:spcPts val="3200"/>
              </a:spcBef>
              <a:buBlip>
                <a:blip r:embed="rId3"/>
              </a:buBlip>
              <a:defRPr sz="4200"/>
            </a:lvl4pPr>
            <a:lvl5pPr marL="2413000" indent="-482600">
              <a:spcBef>
                <a:spcPts val="3200"/>
              </a:spcBef>
              <a:buBlip>
                <a:blip r:embed="rId3"/>
              </a:buBlip>
              <a:defRPr sz="4200"/>
            </a:lvl5pPr>
          </a:lstStyle>
          <a:p>
            <a:pPr lvl="0">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One</a:t>
            </a:r>
            <a:endParaRPr i="1" sz="42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Two</a:t>
            </a:r>
            <a:endParaRPr i="1" sz="42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Three</a:t>
            </a:r>
            <a:endParaRPr i="1" sz="42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Four</a:t>
            </a:r>
            <a:endParaRPr i="1" sz="42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4200">
                <a:solidFill>
                  <a:srgbClr val="86837F">
                    <a:alpha val="80000"/>
                  </a:srgbClr>
                </a:solidFill>
                <a:effectLst>
                  <a:outerShdw sx="100000" sy="100000" kx="0" ky="0" algn="b" rotWithShape="0" blurRad="25400" dist="12700" dir="5400000">
                    <a:srgbClr val="FFFFFF"/>
                  </a:outerShdw>
                </a:effectLst>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270000" y="749300"/>
            <a:ext cx="10464800" cy="1651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solidFill>
                  <a:srgbClr val="000000"/>
                </a:solidFill>
                <a:effectLst/>
              </a:defRPr>
            </a:pPr>
            <a:r>
              <a:rPr sz="6800">
                <a:solidFill>
                  <a:srgbClr val="BCB08F"/>
                </a:solidFill>
                <a:effectLst>
                  <a:outerShdw sx="100000" sy="100000" kx="0" ky="0" algn="b" rotWithShape="0" blurRad="12700" dist="12700" dir="16200000">
                    <a:srgbClr val="000000">
                      <a:alpha val="50000"/>
                    </a:srgbClr>
                  </a:outerShdw>
                </a:effectLst>
              </a:rPr>
              <a:t>Title Text</a:t>
            </a:r>
          </a:p>
        </p:txBody>
      </p:sp>
      <p:sp>
        <p:nvSpPr>
          <p:cNvPr id="3" name="Shape 3"/>
          <p:cNvSpPr/>
          <p:nvPr>
            <p:ph type="body" idx="1"/>
          </p:nvPr>
        </p:nvSpPr>
        <p:spPr>
          <a:xfrm>
            <a:off x="1270000" y="2984500"/>
            <a:ext cx="10464800" cy="5715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One</a:t>
            </a:r>
            <a:endParaRPr i="1" sz="3600">
              <a:solidFill>
                <a:srgbClr val="86837F">
                  <a:alpha val="80000"/>
                </a:srgbClr>
              </a:solidFill>
              <a:effectLst>
                <a:outerShdw sx="100000" sy="100000" kx="0" ky="0" algn="b" rotWithShape="0" blurRad="25400" dist="12700" dir="5400000">
                  <a:srgbClr val="FFFFFF"/>
                </a:outerShdw>
              </a:effectLst>
            </a:endParaRPr>
          </a:p>
          <a:p>
            <a:pPr lvl="1">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Two</a:t>
            </a:r>
            <a:endParaRPr i="1" sz="3600">
              <a:solidFill>
                <a:srgbClr val="86837F">
                  <a:alpha val="80000"/>
                </a:srgbClr>
              </a:solidFill>
              <a:effectLst>
                <a:outerShdw sx="100000" sy="100000" kx="0" ky="0" algn="b" rotWithShape="0" blurRad="25400" dist="12700" dir="5400000">
                  <a:srgbClr val="FFFFFF"/>
                </a:outerShdw>
              </a:effectLst>
            </a:endParaRPr>
          </a:p>
          <a:p>
            <a:pPr lvl="2">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Three</a:t>
            </a:r>
            <a:endParaRPr i="1" sz="3600">
              <a:solidFill>
                <a:srgbClr val="86837F">
                  <a:alpha val="80000"/>
                </a:srgbClr>
              </a:solidFill>
              <a:effectLst>
                <a:outerShdw sx="100000" sy="100000" kx="0" ky="0" algn="b" rotWithShape="0" blurRad="25400" dist="12700" dir="5400000">
                  <a:srgbClr val="FFFFFF"/>
                </a:outerShdw>
              </a:effectLst>
            </a:endParaRPr>
          </a:p>
          <a:p>
            <a:pPr lvl="3">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Four</a:t>
            </a:r>
            <a:endParaRPr i="1" sz="3600">
              <a:solidFill>
                <a:srgbClr val="86837F">
                  <a:alpha val="80000"/>
                </a:srgbClr>
              </a:solidFill>
              <a:effectLst>
                <a:outerShdw sx="100000" sy="100000" kx="0" ky="0" algn="b" rotWithShape="0" blurRad="25400" dist="12700" dir="5400000">
                  <a:srgbClr val="FFFFFF"/>
                </a:outerShdw>
              </a:effectLst>
            </a:endParaRPr>
          </a:p>
          <a:p>
            <a:pPr lvl="4">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Body Level Five</a:t>
            </a:r>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1pPr>
      <a:lvl2pPr indent="2286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2pPr>
      <a:lvl3pPr indent="4572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3pPr>
      <a:lvl4pPr indent="6858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4pPr>
      <a:lvl5pPr indent="9144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5pPr>
      <a:lvl6pPr indent="11430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6pPr>
      <a:lvl7pPr indent="13716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7pPr>
      <a:lvl8pPr indent="16002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8pPr>
      <a:lvl9pPr indent="1828800" algn="ctr" defTabSz="584200">
        <a:defRPr sz="6800">
          <a:solidFill>
            <a:srgbClr val="BCB08F"/>
          </a:solidFill>
          <a:effectLst>
            <a:outerShdw sx="100000" sy="100000" kx="0" ky="0" algn="b" rotWithShape="0" blurRad="12700" dist="12700" dir="16200000">
              <a:srgbClr val="000000">
                <a:alpha val="50000"/>
              </a:srgbClr>
            </a:outerShdw>
          </a:effectLst>
          <a:latin typeface="+mn-lt"/>
          <a:ea typeface="+mn-ea"/>
          <a:cs typeface="+mn-cs"/>
          <a:sym typeface="Hoefler Text"/>
        </a:defRPr>
      </a:lvl9pPr>
    </p:titleStyle>
    <p:bodyStyle>
      <a:lvl1pPr marL="4191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1pPr>
      <a:lvl2pPr marL="8382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2pPr>
      <a:lvl3pPr marL="12573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3pPr>
      <a:lvl4pPr marL="16764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4pPr>
      <a:lvl5pPr marL="20955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5pPr>
      <a:lvl6pPr marL="25146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6pPr>
      <a:lvl7pPr marL="29337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7pPr>
      <a:lvl8pPr marL="33528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8pPr>
      <a:lvl9pPr marL="3771900" indent="-419100" defTabSz="584200">
        <a:lnSpc>
          <a:spcPct val="120000"/>
        </a:lnSpc>
        <a:spcBef>
          <a:spcPts val="2800"/>
        </a:spcBef>
        <a:buSzPct val="50000"/>
        <a:buBlip>
          <a:blip r:embed="rId3"/>
        </a:buBlip>
        <a:defRPr i="1" sz="3600">
          <a:solidFill>
            <a:srgbClr val="86837F">
              <a:alpha val="80000"/>
            </a:srgbClr>
          </a:solidFill>
          <a:effectLst>
            <a:outerShdw sx="100000" sy="100000" kx="0" ky="0" algn="b" rotWithShape="0" blurRad="25400" dist="12700" dir="5400000">
              <a:srgbClr val="FFFFFF"/>
            </a:outerShdw>
          </a:effectLst>
          <a:latin typeface="+mn-lt"/>
          <a:ea typeface="+mn-ea"/>
          <a:cs typeface="+mn-cs"/>
          <a:sym typeface="Hoefler Text"/>
        </a:defRPr>
      </a:lvl9pPr>
    </p:bodyStyle>
    <p:otherStyle>
      <a:lvl1pPr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1pPr>
      <a:lvl2pPr indent="2286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2pPr>
      <a:lvl3pPr indent="4572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3pPr>
      <a:lvl4pPr indent="6858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4pPr>
      <a:lvl5pPr indent="9144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5pPr>
      <a:lvl6pPr indent="11430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6pPr>
      <a:lvl7pPr indent="13716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7pPr>
      <a:lvl8pPr indent="16002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8pPr>
      <a:lvl9pPr indent="1828800" algn="ctr" defTabSz="584200">
        <a:defRPr b="1" sz="2000">
          <a:solidFill>
            <a:schemeClr val="tx1"/>
          </a:solidFill>
          <a:effectLst>
            <a:outerShdw sx="100000" sy="100000" kx="0" ky="0" algn="b" rotWithShape="0" blurRad="25400" dist="12700" dir="16200000">
              <a:srgbClr val="000000">
                <a:alpha val="80000"/>
              </a:srgbClr>
            </a:outerShdw>
          </a:effectLst>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 Id="rId3"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 name="Shape 33"/>
          <p:cNvSpPr/>
          <p:nvPr>
            <p:ph type="title"/>
          </p:nvPr>
        </p:nvSpPr>
        <p:spPr>
          <a:prstGeom prst="rect">
            <a:avLst/>
          </a:prstGeom>
        </p:spPr>
        <p:txBody>
          <a:bodyPr/>
          <a:lstStyle/>
          <a:p>
            <a:pPr lvl="0">
              <a:defRPr sz="1800">
                <a:solidFill>
                  <a:srgbClr val="000000"/>
                </a:solidFill>
                <a:effectLst/>
              </a:defRPr>
            </a:pPr>
            <a:r>
              <a:rPr sz="7600">
                <a:solidFill>
                  <a:srgbClr val="F4D799"/>
                </a:solidFill>
                <a:effectLst>
                  <a:outerShdw sx="100000" sy="100000" kx="0" ky="0" algn="b" rotWithShape="0" blurRad="25400" dist="25400" dir="16200000">
                    <a:srgbClr val="000000">
                      <a:alpha val="34000"/>
                    </a:srgbClr>
                  </a:outerShdw>
                </a:effectLst>
              </a:rPr>
              <a:t>Show Don’t Tell</a:t>
            </a:r>
          </a:p>
        </p:txBody>
      </p:sp>
      <p:sp>
        <p:nvSpPr>
          <p:cNvPr id="34" name="Shape 34"/>
          <p:cNvSpPr/>
          <p:nvPr>
            <p:ph type="body" idx="1"/>
          </p:nvPr>
        </p:nvSpPr>
        <p:spPr>
          <a:prstGeom prst="rect">
            <a:avLst/>
          </a:prstGeom>
        </p:spPr>
        <p:txBody>
          <a:bodyPr/>
          <a:lstStyle/>
          <a:p>
            <a:pPr lvl="0">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How can we make our writing more descriptive?</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title"/>
          </p:nvPr>
        </p:nvSpPr>
        <p:spPr>
          <a:xfrm>
            <a:off x="1435100" y="1168400"/>
            <a:ext cx="10464800" cy="4595962"/>
          </a:xfrm>
          <a:prstGeom prst="rect">
            <a:avLst/>
          </a:prstGeom>
        </p:spPr>
        <p:txBody>
          <a:bodyPr/>
          <a:lstStyle/>
          <a:p>
            <a:pPr lvl="0" algn="l" defTabSz="457200">
              <a:defRPr sz="1800">
                <a:solidFill>
                  <a:srgbClr val="000000"/>
                </a:solidFill>
                <a:effectLst/>
              </a:defRPr>
            </a:pPr>
            <a:r>
              <a:rPr sz="2700"/>
              <a:t>To make a story more interesting for the audience, we want to </a:t>
            </a:r>
            <a:r>
              <a:rPr i="1" sz="2700"/>
              <a:t>show</a:t>
            </a:r>
            <a:r>
              <a:rPr sz="2700"/>
              <a:t> not </a:t>
            </a:r>
            <a:r>
              <a:rPr i="1" sz="2700"/>
              <a:t>tell</a:t>
            </a:r>
            <a:r>
              <a:rPr sz="2700"/>
              <a:t> the audience what is happening. To better show the reader what is happening, we must consider:</a:t>
            </a:r>
            <a:endParaRPr sz="2700"/>
          </a:p>
          <a:p>
            <a:pPr lvl="0" algn="l" defTabSz="457200">
              <a:defRPr sz="1800">
                <a:solidFill>
                  <a:srgbClr val="000000"/>
                </a:solidFill>
                <a:effectLst/>
              </a:defRPr>
            </a:pPr>
            <a:endParaRPr sz="2700"/>
          </a:p>
          <a:p>
            <a:pPr lvl="0" algn="l" defTabSz="457200">
              <a:defRPr sz="1800">
                <a:solidFill>
                  <a:srgbClr val="000000"/>
                </a:solidFill>
                <a:effectLst/>
              </a:defRPr>
            </a:pPr>
            <a:endParaRPr sz="2700">
              <a:latin typeface="Times New Roman Bold"/>
              <a:ea typeface="Times New Roman Bold"/>
              <a:cs typeface="Times New Roman Bold"/>
              <a:sym typeface="Times New Roman Bold"/>
            </a:endParaRPr>
          </a:p>
          <a:p>
            <a:pPr lvl="0" algn="l" defTabSz="457200">
              <a:defRPr sz="1800">
                <a:solidFill>
                  <a:srgbClr val="000000"/>
                </a:solidFill>
                <a:effectLst/>
              </a:defRPr>
            </a:pPr>
            <a:endParaRPr sz="2700">
              <a:latin typeface="Times New Roman Bold"/>
              <a:ea typeface="Times New Roman Bold"/>
              <a:cs typeface="Times New Roman Bold"/>
              <a:sym typeface="Times New Roman Bold"/>
            </a:endParaRPr>
          </a:p>
          <a:p>
            <a:pPr lvl="0" marL="933450" indent="-247650" algn="l" defTabSz="457200">
              <a:buSzPct val="100000"/>
              <a:buFont typeface="Symbol"/>
              <a:defRPr sz="1800">
                <a:solidFill>
                  <a:srgbClr val="000000"/>
                </a:solidFill>
                <a:effectLst/>
              </a:defRPr>
            </a:pPr>
            <a:r>
              <a:rPr sz="2700">
                <a:latin typeface="Times New Roman Bold"/>
                <a:ea typeface="Times New Roman Bold"/>
                <a:cs typeface="Times New Roman Bold"/>
                <a:sym typeface="Times New Roman Bold"/>
              </a:rPr>
              <a:t>What is said</a:t>
            </a:r>
            <a:endParaRPr sz="2700">
              <a:latin typeface="Times New Roman Bold"/>
              <a:ea typeface="Times New Roman Bold"/>
              <a:cs typeface="Times New Roman Bold"/>
              <a:sym typeface="Times New Roman Bold"/>
            </a:endParaRPr>
          </a:p>
          <a:p>
            <a:pPr lvl="0" marL="933450" indent="-247650" algn="l" defTabSz="457200">
              <a:buSzPct val="100000"/>
              <a:buFont typeface="Symbol"/>
              <a:defRPr sz="1800">
                <a:solidFill>
                  <a:srgbClr val="000000"/>
                </a:solidFill>
                <a:effectLst/>
              </a:defRPr>
            </a:pPr>
            <a:r>
              <a:rPr sz="2700">
                <a:latin typeface="Times New Roman Bold"/>
                <a:ea typeface="Times New Roman Bold"/>
                <a:cs typeface="Times New Roman Bold"/>
                <a:sym typeface="Times New Roman Bold"/>
              </a:rPr>
              <a:t>What is thought</a:t>
            </a:r>
            <a:endParaRPr sz="2700">
              <a:latin typeface="Times New Roman Bold"/>
              <a:ea typeface="Times New Roman Bold"/>
              <a:cs typeface="Times New Roman Bold"/>
              <a:sym typeface="Times New Roman Bold"/>
            </a:endParaRPr>
          </a:p>
          <a:p>
            <a:pPr lvl="0" marL="933450" indent="-247650" algn="l" defTabSz="457200">
              <a:buSzPct val="100000"/>
              <a:buFont typeface="Symbol"/>
              <a:defRPr sz="1800">
                <a:solidFill>
                  <a:srgbClr val="000000"/>
                </a:solidFill>
                <a:effectLst/>
              </a:defRPr>
            </a:pPr>
            <a:r>
              <a:rPr sz="2700">
                <a:latin typeface="Times New Roman Bold"/>
                <a:ea typeface="Times New Roman Bold"/>
                <a:cs typeface="Times New Roman Bold"/>
                <a:sym typeface="Times New Roman Bold"/>
              </a:rPr>
              <a:t>What is done</a:t>
            </a:r>
            <a:endParaRPr sz="2700">
              <a:latin typeface="Times New Roman Bold"/>
              <a:ea typeface="Times New Roman Bold"/>
              <a:cs typeface="Times New Roman Bold"/>
              <a:sym typeface="Times New Roman Bold"/>
            </a:endParaRPr>
          </a:p>
          <a:p>
            <a:pPr lvl="0" marL="933450" indent="-247650" algn="l" defTabSz="457200">
              <a:buSzPct val="100000"/>
              <a:buFont typeface="Symbol"/>
              <a:defRPr sz="1800">
                <a:solidFill>
                  <a:srgbClr val="000000"/>
                </a:solidFill>
                <a:effectLst/>
              </a:defRPr>
            </a:pPr>
            <a:r>
              <a:rPr sz="2700">
                <a:latin typeface="Times New Roman Bold"/>
                <a:ea typeface="Times New Roman Bold"/>
                <a:cs typeface="Times New Roman Bold"/>
                <a:sym typeface="Times New Roman Bold"/>
              </a:rPr>
              <a:t>Descriptions</a:t>
            </a:r>
            <a:endParaRPr sz="2700">
              <a:latin typeface="Times New Roman Bold"/>
              <a:ea typeface="Times New Roman Bold"/>
              <a:cs typeface="Times New Roman Bold"/>
              <a:sym typeface="Times New Roman Bold"/>
            </a:endParaRPr>
          </a:p>
          <a:p>
            <a:pPr lvl="0" marL="933450" indent="-247650" algn="l" defTabSz="457200">
              <a:buSzPct val="100000"/>
              <a:buFont typeface="Symbol"/>
              <a:defRPr sz="1800">
                <a:solidFill>
                  <a:srgbClr val="000000"/>
                </a:solidFill>
                <a:effectLst/>
              </a:defRPr>
            </a:pPr>
            <a:r>
              <a:rPr sz="2700">
                <a:latin typeface="Times New Roman Bold"/>
                <a:ea typeface="Times New Roman Bold"/>
                <a:cs typeface="Times New Roman Bold"/>
                <a:sym typeface="Times New Roman Bold"/>
              </a:rPr>
              <a:t>How other characters act</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 name="Shape 38"/>
          <p:cNvSpPr/>
          <p:nvPr>
            <p:ph type="title"/>
          </p:nvPr>
        </p:nvSpPr>
        <p:spPr>
          <a:xfrm>
            <a:off x="1270000" y="604986"/>
            <a:ext cx="10464800" cy="5219602"/>
          </a:xfrm>
          <a:prstGeom prst="rect">
            <a:avLst/>
          </a:prstGeom>
        </p:spPr>
        <p:txBody>
          <a:bodyPr/>
          <a:lstStyle/>
          <a:p>
            <a:pPr lvl="0" algn="l" defTabSz="457200">
              <a:defRPr sz="1800">
                <a:solidFill>
                  <a:srgbClr val="000000"/>
                </a:solidFill>
                <a:effectLst/>
              </a:defRPr>
            </a:pPr>
            <a:r>
              <a:rPr sz="2800">
                <a:latin typeface="Times New Roman Bold"/>
                <a:ea typeface="Times New Roman Bold"/>
                <a:cs typeface="Times New Roman Bold"/>
                <a:sym typeface="Times New Roman Bold"/>
              </a:rPr>
              <a:t>In a simple story, the author can tell the reader what has happened:</a:t>
            </a:r>
            <a:endParaRPr sz="2800">
              <a:latin typeface="Times New Roman Bold"/>
              <a:ea typeface="Times New Roman Bold"/>
              <a:cs typeface="Times New Roman Bold"/>
              <a:sym typeface="Times New Roman Bold"/>
            </a:endParaRPr>
          </a:p>
          <a:p>
            <a:pPr lvl="0" algn="l" defTabSz="457200">
              <a:defRPr sz="1800">
                <a:solidFill>
                  <a:srgbClr val="000000"/>
                </a:solidFill>
                <a:effectLst/>
              </a:defRPr>
            </a:pPr>
            <a:endParaRPr sz="2800">
              <a:latin typeface="Times New Roman Bold"/>
              <a:ea typeface="Times New Roman Bold"/>
              <a:cs typeface="Times New Roman Bold"/>
              <a:sym typeface="Times New Roman Bold"/>
            </a:endParaRPr>
          </a:p>
          <a:p>
            <a:pPr lvl="0" algn="l" defTabSz="457200">
              <a:defRPr sz="1800">
                <a:solidFill>
                  <a:srgbClr val="000000"/>
                </a:solidFill>
                <a:effectLst/>
              </a:defRPr>
            </a:pPr>
            <a:endParaRPr sz="2800">
              <a:latin typeface="Times New Roman Bold"/>
              <a:ea typeface="Times New Roman Bold"/>
              <a:cs typeface="Times New Roman Bold"/>
              <a:sym typeface="Times New Roman Bold"/>
            </a:endParaRPr>
          </a:p>
          <a:p>
            <a:pPr lvl="0" algn="l" defTabSz="457200">
              <a:defRPr sz="1800">
                <a:solidFill>
                  <a:srgbClr val="000000"/>
                </a:solidFill>
                <a:effectLst/>
              </a:defRPr>
            </a:pPr>
            <a:endParaRPr sz="2800">
              <a:latin typeface="Times New Roman Bold"/>
              <a:ea typeface="Times New Roman Bold"/>
              <a:cs typeface="Times New Roman Bold"/>
              <a:sym typeface="Times New Roman Bold"/>
            </a:endParaRPr>
          </a:p>
          <a:p>
            <a:pPr lvl="0" algn="l" defTabSz="457200">
              <a:defRPr sz="1800">
                <a:solidFill>
                  <a:srgbClr val="000000"/>
                </a:solidFill>
                <a:effectLst/>
              </a:defRPr>
            </a:pPr>
            <a:endParaRPr sz="2800">
              <a:latin typeface="Times New Roman Bold"/>
              <a:ea typeface="Times New Roman Bold"/>
              <a:cs typeface="Times New Roman Bold"/>
              <a:sym typeface="Times New Roman Bold"/>
            </a:endParaRPr>
          </a:p>
          <a:p>
            <a:pPr lvl="0" algn="l" defTabSz="457200">
              <a:defRPr sz="1800">
                <a:solidFill>
                  <a:srgbClr val="000000"/>
                </a:solidFill>
                <a:effectLst/>
              </a:defRPr>
            </a:pPr>
            <a:r>
              <a:rPr sz="2800">
                <a:latin typeface="Times New Roman Bold"/>
                <a:ea typeface="Times New Roman Bold"/>
                <a:cs typeface="Times New Roman Bold"/>
                <a:sym typeface="Times New Roman Bold"/>
              </a:rPr>
              <a:t>	</a:t>
            </a:r>
            <a:r>
              <a:rPr sz="2800">
                <a:latin typeface="Times New Roman Bold"/>
                <a:ea typeface="Times New Roman Bold"/>
                <a:cs typeface="Times New Roman Bold"/>
                <a:sym typeface="Times New Roman Bold"/>
              </a:rPr>
              <a:t>They went to New York to see Cats. They both enjoyed it very much.</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p:nvPr>
        </p:nvSpPr>
        <p:spPr>
          <a:xfrm>
            <a:off x="1270000" y="1231900"/>
            <a:ext cx="10464800" cy="2209800"/>
          </a:xfrm>
          <a:prstGeom prst="rect">
            <a:avLst/>
          </a:prstGeom>
        </p:spPr>
        <p:txBody>
          <a:bodyPr/>
          <a:lstStyle>
            <a:lvl1pPr defTabSz="549148">
              <a:defRPr sz="6392">
                <a:effectLst>
                  <a:outerShdw sx="100000" sy="100000" kx="0" ky="0" algn="b" rotWithShape="0" blurRad="11938" dist="11938" dir="16200000">
                    <a:srgbClr val="000000">
                      <a:alpha val="50000"/>
                    </a:srgbClr>
                  </a:outerShdw>
                </a:effectLst>
              </a:defRPr>
            </a:lvl1pPr>
          </a:lstStyle>
          <a:p>
            <a:pPr lvl="0">
              <a:defRPr sz="1800">
                <a:solidFill>
                  <a:srgbClr val="000000"/>
                </a:solidFill>
                <a:effectLst/>
              </a:defRPr>
            </a:pPr>
            <a:r>
              <a:rPr sz="6392">
                <a:solidFill>
                  <a:srgbClr val="BCB08F"/>
                </a:solidFill>
                <a:effectLst>
                  <a:outerShdw sx="100000" sy="100000" kx="0" ky="0" algn="b" rotWithShape="0" blurRad="11938" dist="11938" dir="16200000">
                    <a:srgbClr val="000000">
                      <a:alpha val="50000"/>
                    </a:srgbClr>
                  </a:outerShdw>
                </a:effectLst>
              </a:rPr>
              <a:t>What information have we learned from this description?</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ph type="body" idx="1"/>
          </p:nvPr>
        </p:nvSpPr>
        <p:spPr>
          <a:xfrm>
            <a:off x="1841500" y="1536997"/>
            <a:ext cx="9321800" cy="6679606"/>
          </a:xfrm>
          <a:prstGeom prst="rect">
            <a:avLst/>
          </a:prstGeom>
        </p:spPr>
        <p:txBody>
          <a:bodyPr/>
          <a:lstStyle/>
          <a:p>
            <a:pPr lvl="0" algn="l" defTabSz="457200">
              <a:lnSpc>
                <a:spcPct val="100000"/>
              </a:lnSpc>
              <a:defRPr i="0" sz="1800">
                <a:solidFill>
                  <a:srgbClr val="000000"/>
                </a:solidFill>
                <a:effectLst/>
              </a:defRPr>
            </a:pPr>
            <a:r>
              <a:rPr sz="2600">
                <a:solidFill>
                  <a:srgbClr val="FFFFFF"/>
                </a:solidFill>
                <a:latin typeface="Times New Roman Bold"/>
                <a:ea typeface="Times New Roman Bold"/>
                <a:cs typeface="Times New Roman Bold"/>
                <a:sym typeface="Times New Roman Bold"/>
              </a:rPr>
              <a:t>Or the author can use descriptive language to show the reader what has happened:</a:t>
            </a:r>
            <a:endParaRPr sz="2600">
              <a:solidFill>
                <a:srgbClr val="FFFFFF"/>
              </a:solidFill>
              <a:latin typeface="Times New Roman Bold"/>
              <a:ea typeface="Times New Roman Bold"/>
              <a:cs typeface="Times New Roman Bold"/>
              <a:sym typeface="Times New Roman Bold"/>
            </a:endParaRPr>
          </a:p>
          <a:p>
            <a:pPr lvl="0" algn="l" defTabSz="457200">
              <a:lnSpc>
                <a:spcPct val="100000"/>
              </a:lnSpc>
              <a:defRPr i="0" sz="1800">
                <a:solidFill>
                  <a:srgbClr val="000000"/>
                </a:solidFill>
                <a:effectLst/>
              </a:defRPr>
            </a:pPr>
            <a:endParaRPr sz="2600">
              <a:solidFill>
                <a:srgbClr val="FFFFFF"/>
              </a:solidFill>
              <a:latin typeface="Times New Roman Bold"/>
              <a:ea typeface="Times New Roman Bold"/>
              <a:cs typeface="Times New Roman Bold"/>
              <a:sym typeface="Times New Roman Bold"/>
            </a:endParaRPr>
          </a:p>
          <a:p>
            <a:pPr lvl="0" algn="l" defTabSz="457200">
              <a:lnSpc>
                <a:spcPct val="100000"/>
              </a:lnSpc>
              <a:defRPr i="0" sz="1800">
                <a:solidFill>
                  <a:srgbClr val="000000"/>
                </a:solidFill>
                <a:effectLst/>
              </a:defRPr>
            </a:pPr>
            <a:r>
              <a:rPr sz="2600">
                <a:solidFill>
                  <a:srgbClr val="FFFFFF"/>
                </a:solidFill>
                <a:latin typeface="Times New Roman Bold"/>
                <a:ea typeface="Times New Roman Bold"/>
                <a:cs typeface="Times New Roman Bold"/>
                <a:sym typeface="Times New Roman Bold"/>
              </a:rPr>
              <a:t>Tanya and James flew to New York city in a 747. They got their bags, took a taxi to their hotel, and checked into their rooms. “I can’t wait to see the show,” Tanya said. “You’re going to love it.” James shook his head. “I don’t get it. It’s about Cats who sing and dance? Sounds sorta dumb.” Tanya smiled, “Just trust me.”</a:t>
            </a:r>
            <a:endParaRPr sz="2600">
              <a:solidFill>
                <a:srgbClr val="FFFFFF"/>
              </a:solidFill>
              <a:latin typeface="Times New Roman Bold"/>
              <a:ea typeface="Times New Roman Bold"/>
              <a:cs typeface="Times New Roman Bold"/>
              <a:sym typeface="Times New Roman Bold"/>
            </a:endParaRPr>
          </a:p>
          <a:p>
            <a:pPr lvl="0" algn="l" defTabSz="457200">
              <a:lnSpc>
                <a:spcPct val="100000"/>
              </a:lnSpc>
              <a:defRPr i="0" sz="1800">
                <a:solidFill>
                  <a:srgbClr val="000000"/>
                </a:solidFill>
                <a:effectLst/>
              </a:defRPr>
            </a:pPr>
            <a:r>
              <a:rPr sz="2600">
                <a:solidFill>
                  <a:srgbClr val="FFFFFF"/>
                </a:solidFill>
                <a:latin typeface="Times New Roman Bold"/>
                <a:ea typeface="Times New Roman Bold"/>
                <a:cs typeface="Times New Roman Bold"/>
                <a:sym typeface="Times New Roman Bold"/>
              </a:rPr>
              <a:t>Their hotel was just a few blocks from the Foxwoods Theater so they walked. He had never seen buildings so tall or so many people walking on the street. When they got to the theater, Tanya noticed his eyes were a little wider, his mouth a little slacker. The foyer was covered in gold and white marble, with hundreds of people milling around in gowns and beautiful suits. He didn’t talk much. Finally, they took their seats, and the lights went down. He took her hand.</a:t>
            </a:r>
            <a:endParaRPr sz="2600">
              <a:solidFill>
                <a:srgbClr val="FFFFFF"/>
              </a:solidFill>
              <a:latin typeface="Times New Roman Bold"/>
              <a:ea typeface="Times New Roman Bold"/>
              <a:cs typeface="Times New Roman Bold"/>
              <a:sym typeface="Times New Roman Bold"/>
            </a:endParaRP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title"/>
          </p:nvPr>
        </p:nvSpPr>
        <p:spPr>
          <a:xfrm>
            <a:off x="1270000" y="749300"/>
            <a:ext cx="10464800" cy="1958231"/>
          </a:xfrm>
          <a:prstGeom prst="rect">
            <a:avLst/>
          </a:prstGeom>
        </p:spPr>
        <p:txBody>
          <a:bodyPr/>
          <a:lstStyle>
            <a:lvl1pPr algn="l" defTabSz="365760">
              <a:defRPr sz="4080">
                <a:solidFill>
                  <a:srgbClr val="000000"/>
                </a:solidFill>
              </a:defRPr>
            </a:lvl1pPr>
          </a:lstStyle>
          <a:p>
            <a:pPr lvl="0">
              <a:defRPr sz="1800">
                <a:effectLst/>
              </a:defRPr>
            </a:pPr>
            <a:r>
              <a:rPr sz="4080"/>
              <a:t>How much more does this version help us understand the characters and events?</a:t>
            </a:r>
            <a:endParaRPr sz="4080"/>
          </a:p>
        </p:txBody>
      </p:sp>
      <p:graphicFrame>
        <p:nvGraphicFramePr>
          <p:cNvPr id="45" name="Table 45"/>
          <p:cNvGraphicFramePr/>
          <p:nvPr/>
        </p:nvGraphicFramePr>
        <p:xfrm>
          <a:off x="1104900" y="3136900"/>
          <a:ext cx="9652794" cy="5715000"/>
        </p:xfrm>
        <a:graphic xmlns:a="http://schemas.openxmlformats.org/drawingml/2006/main">
          <a:graphicData uri="http://schemas.openxmlformats.org/drawingml/2006/table">
            <a:tbl>
              <a:tblPr firstCol="1" firstRow="1" lastCol="0" lastRow="1" bandCol="0" bandRow="0" rtl="0">
                <a:tableStyleId>{4C3C2611-4C71-4FC5-86AE-919BDF0F9419}</a:tableStyleId>
              </a:tblPr>
              <a:tblGrid>
                <a:gridCol w="3226605"/>
                <a:gridCol w="3153125"/>
                <a:gridCol w="3273063"/>
              </a:tblGrid>
              <a:tr h="1143000">
                <a:tc>
                  <a:txBody>
                    <a:bodyPr/>
                    <a:lstStyle/>
                    <a:p>
                      <a:pPr lvl="0">
                        <a:defRPr sz="1800">
                          <a:solidFill>
                            <a:srgbClr val="000000"/>
                          </a:solidFill>
                          <a:effectLst/>
                        </a:defRPr>
                      </a:pPr>
                      <a:r>
                        <a:rPr sz="2500">
                          <a:solidFill>
                            <a:srgbClr val="F3F1DF"/>
                          </a:solidFill>
                          <a:sym typeface="Hoefler Text"/>
                        </a:rPr>
                        <a:t>What did we see/feel/hear/smell?</a:t>
                      </a:r>
                    </a:p>
                  </a:txBody>
                  <a:tcPr marL="50800" marR="50800" marT="50800" marB="50800" anchor="ctr" anchorCtr="0" horzOverflow="overflow">
                    <a:lnL w="12700">
                      <a:miter lim="400000"/>
                    </a:lnL>
                    <a:blipFill rotWithShape="1">
                      <a:blip r:embed="rId2"/>
                      <a:srcRect l="0" t="0" r="0" b="0"/>
                      <a:tile tx="0" ty="0" sx="100000" sy="100000" flip="none" algn="tl"/>
                    </a:blipFill>
                  </a:tcPr>
                </a:tc>
                <a:tc>
                  <a:txBody>
                    <a:bodyPr/>
                    <a:lstStyle/>
                    <a:p>
                      <a:pPr lvl="0">
                        <a:defRPr sz="1800">
                          <a:solidFill>
                            <a:srgbClr val="000000"/>
                          </a:solidFill>
                          <a:effectLst/>
                        </a:defRPr>
                      </a:pPr>
                      <a:r>
                        <a:rPr sz="2500">
                          <a:solidFill>
                            <a:srgbClr val="F3F1DF"/>
                          </a:solidFill>
                          <a:sym typeface="Hoefler Text"/>
                        </a:rPr>
                        <a:t>What have we learned of our characters?</a:t>
                      </a:r>
                    </a:p>
                  </a:txBody>
                  <a:tcPr marL="50800" marR="50800" marT="50800" marB="50800" anchor="ctr" anchorCtr="0" horzOverflow="overflow">
                    <a:blipFill rotWithShape="1">
                      <a:blip r:embed="rId2"/>
                      <a:srcRect l="0" t="0" r="0" b="0"/>
                      <a:tile tx="0" ty="0" sx="100000" sy="100000" flip="none" algn="tl"/>
                    </a:blipFill>
                  </a:tcPr>
                </a:tc>
                <a:tc>
                  <a:txBody>
                    <a:bodyPr/>
                    <a:lstStyle/>
                    <a:p>
                      <a:pPr lvl="0">
                        <a:defRPr sz="1800">
                          <a:solidFill>
                            <a:srgbClr val="000000"/>
                          </a:solidFill>
                          <a:effectLst/>
                        </a:defRPr>
                      </a:pPr>
                      <a:r>
                        <a:rPr sz="2500">
                          <a:solidFill>
                            <a:srgbClr val="F3F1DF"/>
                          </a:solidFill>
                          <a:sym typeface="Hoefler Text"/>
                        </a:rPr>
                        <a:t>What thoughts have we learned?</a:t>
                      </a:r>
                    </a:p>
                  </a:txBody>
                  <a:tcPr marL="50800" marR="50800" marT="50800" marB="50800" anchor="ctr" anchorCtr="0" horzOverflow="overflow">
                    <a:lnR w="12700">
                      <a:miter lim="400000"/>
                    </a:lnR>
                    <a:blipFill rotWithShape="1">
                      <a:blip r:embed="rId2"/>
                      <a:srcRect l="0" t="0" r="0" b="0"/>
                      <a:tile tx="0" ty="0" sx="100000" sy="100000" flip="none" algn="tl"/>
                    </a:blipFill>
                  </a:tcPr>
                </a:tc>
              </a:tr>
              <a:tr h="1143000">
                <a:tc>
                  <a:txBody>
                    <a:bodyPr/>
                    <a:lstStyle/>
                    <a:p>
                      <a:pPr lvl="0">
                        <a:defRPr sz="3000">
                          <a:effectLst/>
                          <a:sym typeface="Hoefler Text"/>
                        </a:defRPr>
                      </a:pPr>
                    </a:p>
                  </a:txBody>
                  <a:tcPr marL="50800" marR="50800" marT="50800" marB="50800" anchor="ctr" anchorCtr="0" horzOverflow="overflow">
                    <a:blipFill rotWithShape="1">
                      <a:blip r:embed="rId3"/>
                      <a:srcRect l="0" t="0" r="0" b="0"/>
                      <a:tile tx="0" ty="0" sx="100000" sy="100000" flip="none" algn="tl"/>
                    </a:blipFill>
                  </a:tcPr>
                </a:tc>
                <a:tc>
                  <a:txBody>
                    <a:bodyPr/>
                    <a:lstStyle/>
                    <a:p>
                      <a:pPr lvl="0" defTabSz="914400">
                        <a:tabLst>
                          <a:tab pos="1168400" algn="l"/>
                        </a:tabLst>
                        <a:defRPr sz="3000">
                          <a:effectLst/>
                          <a:sym typeface="Hoefler Text"/>
                        </a:defRPr>
                      </a:pPr>
                    </a:p>
                  </a:txBody>
                  <a:tcPr marL="50800" marR="50800" marT="50800" marB="50800" anchor="ctr" anchorCtr="0" horzOverflow="overflow"/>
                </a:tc>
                <a:tc>
                  <a:txBody>
                    <a:bodyPr/>
                    <a:lstStyle/>
                    <a:p>
                      <a:pPr lvl="0" defTabSz="914400">
                        <a:tabLst>
                          <a:tab pos="1168400" algn="l"/>
                        </a:tabLst>
                        <a:defRPr sz="3000">
                          <a:effectLst/>
                          <a:sym typeface="Hoefler Text"/>
                        </a:defRPr>
                      </a:pPr>
                    </a:p>
                  </a:txBody>
                  <a:tcPr marL="50800" marR="50800" marT="50800" marB="50800" anchor="ctr" anchorCtr="0" horzOverflow="overflow">
                    <a:lnR w="12700">
                      <a:miter lim="400000"/>
                    </a:lnR>
                  </a:tcPr>
                </a:tc>
              </a:tr>
              <a:tr h="1143000">
                <a:tc>
                  <a:txBody>
                    <a:bodyPr/>
                    <a:lstStyle/>
                    <a:p>
                      <a:pPr lvl="0">
                        <a:defRPr sz="3000">
                          <a:effectLst/>
                          <a:sym typeface="Hoefler Text"/>
                        </a:defRPr>
                      </a:pPr>
                    </a:p>
                  </a:txBody>
                  <a:tcPr marL="50800" marR="50800" marT="50800" marB="50800" anchor="ctr" anchorCtr="0" horzOverflow="overflow">
                    <a:blipFill rotWithShape="1">
                      <a:blip r:embed="rId3"/>
                      <a:srcRect l="0" t="0" r="0" b="0"/>
                      <a:tile tx="0" ty="0" sx="100000" sy="100000" flip="none" algn="tl"/>
                    </a:blipFill>
                  </a:tcPr>
                </a:tc>
                <a:tc>
                  <a:txBody>
                    <a:bodyPr/>
                    <a:lstStyle/>
                    <a:p>
                      <a:pPr lvl="0" defTabSz="914400">
                        <a:tabLst>
                          <a:tab pos="1168400" algn="l"/>
                        </a:tabLst>
                        <a:defRPr sz="3000">
                          <a:effectLst/>
                          <a:sym typeface="Hoefler Text"/>
                        </a:defRPr>
                      </a:pPr>
                    </a:p>
                  </a:txBody>
                  <a:tcPr marL="50800" marR="50800" marT="50800" marB="50800" anchor="ctr" anchorCtr="0" horzOverflow="overflow"/>
                </a:tc>
                <a:tc>
                  <a:txBody>
                    <a:bodyPr/>
                    <a:lstStyle/>
                    <a:p>
                      <a:pPr lvl="0" defTabSz="914400">
                        <a:tabLst>
                          <a:tab pos="1168400" algn="l"/>
                        </a:tabLst>
                        <a:defRPr sz="3000">
                          <a:effectLst/>
                          <a:sym typeface="Hoefler Text"/>
                        </a:defRPr>
                      </a:pPr>
                    </a:p>
                  </a:txBody>
                  <a:tcPr marL="50800" marR="50800" marT="50800" marB="50800" anchor="ctr" anchorCtr="0" horzOverflow="overflow">
                    <a:lnR w="12700">
                      <a:miter lim="400000"/>
                    </a:lnR>
                  </a:tcPr>
                </a:tc>
              </a:tr>
              <a:tr h="1143000">
                <a:tc>
                  <a:txBody>
                    <a:bodyPr/>
                    <a:lstStyle/>
                    <a:p>
                      <a:pPr lvl="0">
                        <a:defRPr sz="3000">
                          <a:effectLst/>
                          <a:sym typeface="Hoefler Text"/>
                        </a:defRPr>
                      </a:pPr>
                    </a:p>
                  </a:txBody>
                  <a:tcPr marL="50800" marR="50800" marT="50800" marB="50800" anchor="ctr" anchorCtr="0" horzOverflow="overflow">
                    <a:blipFill rotWithShape="1">
                      <a:blip r:embed="rId3"/>
                      <a:srcRect l="0" t="0" r="0" b="0"/>
                      <a:tile tx="0" ty="0" sx="100000" sy="100000" flip="none" algn="tl"/>
                    </a:blipFill>
                  </a:tcPr>
                </a:tc>
                <a:tc>
                  <a:txBody>
                    <a:bodyPr/>
                    <a:lstStyle/>
                    <a:p>
                      <a:pPr lvl="0" defTabSz="914400">
                        <a:tabLst>
                          <a:tab pos="1168400" algn="l"/>
                        </a:tabLst>
                        <a:defRPr sz="3000">
                          <a:effectLst/>
                          <a:sym typeface="Hoefler Text"/>
                        </a:defRPr>
                      </a:pPr>
                    </a:p>
                  </a:txBody>
                  <a:tcPr marL="50800" marR="50800" marT="50800" marB="50800" anchor="ctr" anchorCtr="0" horzOverflow="overflow"/>
                </a:tc>
                <a:tc>
                  <a:txBody>
                    <a:bodyPr/>
                    <a:lstStyle/>
                    <a:p>
                      <a:pPr lvl="0" defTabSz="914400">
                        <a:tabLst>
                          <a:tab pos="1168400" algn="l"/>
                        </a:tabLst>
                        <a:defRPr sz="3000">
                          <a:effectLst/>
                          <a:sym typeface="Hoefler Text"/>
                        </a:defRPr>
                      </a:pPr>
                    </a:p>
                  </a:txBody>
                  <a:tcPr marL="50800" marR="50800" marT="50800" marB="50800" anchor="ctr" anchorCtr="0" horzOverflow="overflow">
                    <a:lnR w="12700">
                      <a:miter lim="400000"/>
                    </a:lnR>
                  </a:tcPr>
                </a:tc>
              </a:tr>
              <a:tr h="1143000">
                <a:tc>
                  <a:txBody>
                    <a:bodyPr/>
                    <a:lstStyle/>
                    <a:p>
                      <a:pPr lvl="0">
                        <a:defRPr sz="3000">
                          <a:effectLst/>
                          <a:sym typeface="Hoefler Text"/>
                        </a:defRPr>
                      </a:pPr>
                    </a:p>
                  </a:txBody>
                  <a:tcPr marL="50800" marR="50800" marT="50800" marB="50800" anchor="ctr" anchorCtr="0" horzOverflow="overflow">
                    <a:lnL w="12700">
                      <a:miter lim="400000"/>
                    </a:lnL>
                  </a:tcPr>
                </a:tc>
                <a:tc>
                  <a:txBody>
                    <a:bodyPr/>
                    <a:lstStyle/>
                    <a:p>
                      <a:pPr lvl="0">
                        <a:defRPr sz="3000">
                          <a:effectLst/>
                          <a:sym typeface="Hoefler Text"/>
                        </a:defRPr>
                      </a:pPr>
                    </a:p>
                  </a:txBody>
                  <a:tcPr marL="50800" marR="50800" marT="50800" marB="50800" anchor="ctr" anchorCtr="0" horzOverflow="overflow"/>
                </a:tc>
                <a:tc>
                  <a:txBody>
                    <a:bodyPr/>
                    <a:lstStyle/>
                    <a:p>
                      <a:pPr lvl="0">
                        <a:defRPr sz="3000">
                          <a:effectLst/>
                          <a:sym typeface="Hoefler Text"/>
                        </a:defRPr>
                      </a:pPr>
                    </a:p>
                  </a:txBody>
                  <a:tcPr marL="50800" marR="50800" marT="50800" marB="50800" anchor="ctr" anchorCtr="0" horzOverflow="overflow">
                    <a:lnR w="12700">
                      <a:miter lim="400000"/>
                    </a:lnR>
                  </a:tcPr>
                </a:tc>
              </a:tr>
            </a:tbl>
          </a:graphicData>
        </a:graphic>
      </p:graphicFrame>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p:nvPr>
        </p:nvSpPr>
        <p:spPr>
          <a:prstGeom prst="rect">
            <a:avLst/>
          </a:prstGeom>
        </p:spPr>
        <p:txBody>
          <a:bodyPr/>
          <a:lstStyle>
            <a:lvl1pPr defTabSz="414781">
              <a:defRPr sz="4828">
                <a:effectLst>
                  <a:outerShdw sx="100000" sy="100000" kx="0" ky="0" algn="b" rotWithShape="0" blurRad="9017" dist="9017" dir="16200000">
                    <a:srgbClr val="000000">
                      <a:alpha val="50000"/>
                    </a:srgbClr>
                  </a:outerShdw>
                </a:effectLst>
              </a:defRPr>
            </a:lvl1pPr>
          </a:lstStyle>
          <a:p>
            <a:pPr lvl="0">
              <a:defRPr sz="1800">
                <a:solidFill>
                  <a:srgbClr val="000000"/>
                </a:solidFill>
                <a:effectLst/>
              </a:defRPr>
            </a:pPr>
            <a:r>
              <a:rPr sz="4828">
                <a:solidFill>
                  <a:srgbClr val="BCB08F"/>
                </a:solidFill>
                <a:effectLst>
                  <a:outerShdw sx="100000" sy="100000" kx="0" ky="0" algn="b" rotWithShape="0" blurRad="9017" dist="9017" dir="16200000">
                    <a:srgbClr val="000000">
                      <a:alpha val="50000"/>
                    </a:srgbClr>
                  </a:outerShdw>
                </a:effectLst>
              </a:rPr>
              <a:t>When is it important to use descriptive language and when is it not?</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title"/>
          </p:nvPr>
        </p:nvSpPr>
        <p:spPr>
          <a:xfrm>
            <a:off x="1625600" y="1376908"/>
            <a:ext cx="9321800" cy="1302792"/>
          </a:xfrm>
          <a:prstGeom prst="rect">
            <a:avLst/>
          </a:prstGeom>
        </p:spPr>
        <p:txBody>
          <a:bodyPr/>
          <a:lstStyle/>
          <a:p>
            <a:pPr lvl="0">
              <a:defRPr sz="1800">
                <a:solidFill>
                  <a:srgbClr val="000000"/>
                </a:solidFill>
                <a:effectLst/>
              </a:defRPr>
            </a:pPr>
            <a:r>
              <a:rPr sz="7600">
                <a:solidFill>
                  <a:srgbClr val="F4D799"/>
                </a:solidFill>
                <a:effectLst>
                  <a:outerShdw sx="100000" sy="100000" kx="0" ky="0" algn="b" rotWithShape="0" blurRad="25400" dist="25400" dir="16200000">
                    <a:srgbClr val="000000">
                      <a:alpha val="34000"/>
                    </a:srgbClr>
                  </a:outerShdw>
                </a:effectLst>
              </a:rPr>
              <a:t>Consider:</a:t>
            </a:r>
          </a:p>
        </p:txBody>
      </p:sp>
      <p:sp>
        <p:nvSpPr>
          <p:cNvPr id="50" name="Shape 50"/>
          <p:cNvSpPr/>
          <p:nvPr>
            <p:ph type="body" idx="1"/>
          </p:nvPr>
        </p:nvSpPr>
        <p:spPr>
          <a:xfrm>
            <a:off x="1841500" y="3124596"/>
            <a:ext cx="9321800" cy="4431904"/>
          </a:xfrm>
          <a:prstGeom prst="rect">
            <a:avLst/>
          </a:prstGeom>
        </p:spPr>
        <p:txBody>
          <a:bodyPr/>
          <a:lstStyle/>
          <a:p>
            <a:pPr lvl="0" marL="390676" indent="-390676">
              <a:buSzPct val="50000"/>
              <a:buBlip>
                <a:blip r:embed="rId2"/>
              </a:buBlip>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You get to know a character by what he/she does</a:t>
            </a:r>
            <a:endParaRPr i="1" sz="3400">
              <a:solidFill>
                <a:srgbClr val="C8AF7B"/>
              </a:solidFill>
              <a:effectLst>
                <a:outerShdw sx="100000" sy="100000" kx="0" ky="0" algn="b" rotWithShape="0" blurRad="25400" dist="12700" dir="16200000">
                  <a:srgbClr val="000000">
                    <a:alpha val="48000"/>
                  </a:srgbClr>
                </a:outerShdw>
              </a:effectLst>
            </a:endParaRPr>
          </a:p>
          <a:p>
            <a:pPr lvl="0" marL="390676" indent="-390676">
              <a:buSzPct val="50000"/>
              <a:buBlip>
                <a:blip r:embed="rId2"/>
              </a:buBlip>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You get to know a character by what he/she says </a:t>
            </a:r>
            <a:endParaRPr i="1" sz="3400">
              <a:solidFill>
                <a:srgbClr val="C8AF7B"/>
              </a:solidFill>
              <a:effectLst>
                <a:outerShdw sx="100000" sy="100000" kx="0" ky="0" algn="b" rotWithShape="0" blurRad="25400" dist="12700" dir="16200000">
                  <a:srgbClr val="000000">
                    <a:alpha val="48000"/>
                  </a:srgbClr>
                </a:outerShdw>
              </a:effectLst>
            </a:endParaRPr>
          </a:p>
          <a:p>
            <a:pPr lvl="0" marL="390676" indent="-390676">
              <a:buSzPct val="50000"/>
              <a:buBlip>
                <a:blip r:embed="rId2"/>
              </a:buBlip>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You get to know a character by what he/she thinks</a:t>
            </a:r>
            <a:endParaRPr i="1" sz="3400">
              <a:solidFill>
                <a:srgbClr val="C8AF7B"/>
              </a:solidFill>
              <a:effectLst>
                <a:outerShdw sx="100000" sy="100000" kx="0" ky="0" algn="b" rotWithShape="0" blurRad="25400" dist="12700" dir="16200000">
                  <a:srgbClr val="000000">
                    <a:alpha val="48000"/>
                  </a:srgbClr>
                </a:outerShdw>
              </a:effectLst>
            </a:endParaRPr>
          </a:p>
          <a:p>
            <a:pPr lvl="0" marL="390676" indent="-390676">
              <a:buSzPct val="50000"/>
              <a:buBlip>
                <a:blip r:embed="rId2"/>
              </a:buBlip>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You get to know the character by his/her feelings</a:t>
            </a:r>
            <a:endParaRPr i="1" sz="3400">
              <a:solidFill>
                <a:srgbClr val="C8AF7B"/>
              </a:solidFill>
              <a:effectLst>
                <a:outerShdw sx="100000" sy="100000" kx="0" ky="0" algn="b" rotWithShape="0" blurRad="25400" dist="12700" dir="16200000">
                  <a:srgbClr val="000000">
                    <a:alpha val="48000"/>
                  </a:srgbClr>
                </a:outerShdw>
              </a:effectLst>
            </a:endParaRPr>
          </a:p>
          <a:p>
            <a:pPr lvl="0" marL="390676" indent="-390676">
              <a:buSzPct val="50000"/>
              <a:buBlip>
                <a:blip r:embed="rId2"/>
              </a:buBlip>
              <a:defRPr i="0" sz="1800">
                <a:solidFill>
                  <a:srgbClr val="000000"/>
                </a:solidFill>
                <a:effectLst/>
              </a:defRPr>
            </a:pPr>
            <a:r>
              <a:rPr i="1" sz="3400">
                <a:solidFill>
                  <a:srgbClr val="C8AF7B"/>
                </a:solidFill>
                <a:effectLst>
                  <a:outerShdw sx="100000" sy="100000" kx="0" ky="0" algn="b" rotWithShape="0" blurRad="25400" dist="12700" dir="16200000">
                    <a:srgbClr val="000000">
                      <a:alpha val="48000"/>
                    </a:srgbClr>
                  </a:outerShdw>
                </a:effectLst>
              </a:rPr>
              <a:t>You get to know a character by what the author tells you about his/her appearance</a:t>
            </a:r>
            <a:endParaRPr i="1" sz="3400">
              <a:solidFill>
                <a:srgbClr val="C8AF7B"/>
              </a:solidFill>
              <a:effectLst>
                <a:outerShdw sx="100000" sy="100000" kx="0" ky="0" algn="b" rotWithShape="0" blurRad="25400" dist="12700" dir="16200000">
                  <a:srgbClr val="000000">
                    <a:alpha val="48000"/>
                  </a:srgbClr>
                </a:outerShdw>
              </a:effectLst>
            </a:endParaRP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prstGeom prst="rect">
            <a:avLst/>
          </a:prstGeom>
        </p:spPr>
        <p:txBody>
          <a:bodyPr/>
          <a:lstStyle/>
          <a:p>
            <a:pPr lvl="0" defTabSz="443991">
              <a:defRPr sz="1800">
                <a:solidFill>
                  <a:srgbClr val="000000"/>
                </a:solidFill>
                <a:effectLst/>
              </a:defRPr>
            </a:pPr>
            <a:r>
              <a:rPr sz="5168">
                <a:solidFill>
                  <a:srgbClr val="BCB08F"/>
                </a:solidFill>
                <a:effectLst>
                  <a:outerShdw sx="100000" sy="100000" kx="0" ky="0" algn="b" rotWithShape="0" blurRad="9652" dist="9652" dir="16200000">
                    <a:srgbClr val="000000">
                      <a:alpha val="50000"/>
                    </a:srgbClr>
                  </a:outerShdw>
                </a:effectLst>
              </a:rPr>
              <a:t>On your own, choose one of the following examples to </a:t>
            </a:r>
            <a:r>
              <a:rPr i="1" sz="5168">
                <a:solidFill>
                  <a:srgbClr val="BCB08F"/>
                </a:solidFill>
                <a:effectLst>
                  <a:outerShdw sx="100000" sy="100000" kx="0" ky="0" algn="b" rotWithShape="0" blurRad="9652" dist="9652" dir="16200000">
                    <a:srgbClr val="000000">
                      <a:alpha val="50000"/>
                    </a:srgbClr>
                  </a:outerShdw>
                </a:effectLst>
              </a:rPr>
              <a:t>show</a:t>
            </a:r>
            <a:r>
              <a:rPr sz="5168">
                <a:solidFill>
                  <a:srgbClr val="BCB08F"/>
                </a:solidFill>
                <a:effectLst>
                  <a:outerShdw sx="100000" sy="100000" kx="0" ky="0" algn="b" rotWithShape="0" blurRad="9652" dist="9652" dir="16200000">
                    <a:srgbClr val="000000">
                      <a:alpha val="50000"/>
                    </a:srgbClr>
                  </a:outerShdw>
                </a:effectLst>
              </a:rPr>
              <a:t> not </a:t>
            </a:r>
            <a:r>
              <a:rPr i="1" sz="5168">
                <a:solidFill>
                  <a:srgbClr val="BCB08F"/>
                </a:solidFill>
                <a:effectLst>
                  <a:outerShdw sx="100000" sy="100000" kx="0" ky="0" algn="b" rotWithShape="0" blurRad="9652" dist="9652" dir="16200000">
                    <a:srgbClr val="000000">
                      <a:alpha val="50000"/>
                    </a:srgbClr>
                  </a:outerShdw>
                </a:effectLst>
              </a:rPr>
              <a:t>tell</a:t>
            </a:r>
            <a:r>
              <a:rPr sz="5168">
                <a:solidFill>
                  <a:srgbClr val="BCB08F"/>
                </a:solidFill>
                <a:effectLst>
                  <a:outerShdw sx="100000" sy="100000" kx="0" ky="0" algn="b" rotWithShape="0" blurRad="9652" dist="9652" dir="16200000">
                    <a:srgbClr val="000000">
                      <a:alpha val="50000"/>
                    </a:srgbClr>
                  </a:outerShdw>
                </a:effectLst>
              </a:rPr>
              <a:t>:</a:t>
            </a:r>
          </a:p>
        </p:txBody>
      </p:sp>
      <p:sp>
        <p:nvSpPr>
          <p:cNvPr id="53" name="Shape 53"/>
          <p:cNvSpPr/>
          <p:nvPr>
            <p:ph type="body" idx="1"/>
          </p:nvPr>
        </p:nvSpPr>
        <p:spPr>
          <a:prstGeom prst="rect">
            <a:avLst/>
          </a:prstGeom>
        </p:spPr>
        <p:txBody>
          <a:bodyPr/>
          <a:lstStyle/>
          <a:p>
            <a:pPr lvl="0">
              <a:buBlip>
                <a:blip r:embed="rId2"/>
              </a:buBlip>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She was so sad when she lost her puppy.</a:t>
            </a:r>
            <a:endParaRPr i="1" sz="3600">
              <a:solidFill>
                <a:srgbClr val="86837F">
                  <a:alpha val="80000"/>
                </a:srgbClr>
              </a:solidFill>
              <a:effectLst>
                <a:outerShdw sx="100000" sy="100000" kx="0" ky="0" algn="b" rotWithShape="0" blurRad="25400" dist="12700" dir="5400000">
                  <a:srgbClr val="FFFFFF"/>
                </a:outerShdw>
              </a:effectLst>
            </a:endParaRPr>
          </a:p>
          <a:p>
            <a:pPr lvl="0">
              <a:buBlip>
                <a:blip r:embed="rId2"/>
              </a:buBlip>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The garden was beautiful.</a:t>
            </a:r>
            <a:endParaRPr i="1" sz="3600">
              <a:solidFill>
                <a:srgbClr val="86837F">
                  <a:alpha val="80000"/>
                </a:srgbClr>
              </a:solidFill>
              <a:effectLst>
                <a:outerShdw sx="100000" sy="100000" kx="0" ky="0" algn="b" rotWithShape="0" blurRad="25400" dist="12700" dir="5400000">
                  <a:srgbClr val="FFFFFF"/>
                </a:outerShdw>
              </a:effectLst>
            </a:endParaRPr>
          </a:p>
          <a:p>
            <a:pPr lvl="0">
              <a:buBlip>
                <a:blip r:embed="rId2"/>
              </a:buBlip>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It was a stormy night.</a:t>
            </a:r>
            <a:endParaRPr i="1" sz="3600">
              <a:solidFill>
                <a:srgbClr val="86837F">
                  <a:alpha val="80000"/>
                </a:srgbClr>
              </a:solidFill>
              <a:effectLst>
                <a:outerShdw sx="100000" sy="100000" kx="0" ky="0" algn="b" rotWithShape="0" blurRad="25400" dist="12700" dir="5400000">
                  <a:srgbClr val="FFFFFF"/>
                </a:outerShdw>
              </a:effectLst>
            </a:endParaRPr>
          </a:p>
          <a:p>
            <a:pPr lvl="0">
              <a:buBlip>
                <a:blip r:embed="rId2"/>
              </a:buBlip>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The cake was delicious.</a:t>
            </a:r>
            <a:endParaRPr i="1" sz="3600">
              <a:solidFill>
                <a:srgbClr val="86837F">
                  <a:alpha val="80000"/>
                </a:srgbClr>
              </a:solidFill>
              <a:effectLst>
                <a:outerShdw sx="100000" sy="100000" kx="0" ky="0" algn="b" rotWithShape="0" blurRad="25400" dist="12700" dir="5400000">
                  <a:srgbClr val="FFFFFF"/>
                </a:outerShdw>
              </a:effectLst>
            </a:endParaRPr>
          </a:p>
          <a:p>
            <a:pPr lvl="0">
              <a:buBlip>
                <a:blip r:embed="rId2"/>
              </a:buBlip>
              <a:defRPr i="0" sz="1800">
                <a:solidFill>
                  <a:srgbClr val="000000"/>
                </a:solidFill>
                <a:effectLst/>
              </a:defRPr>
            </a:pPr>
            <a:r>
              <a:rPr i="1" sz="3600">
                <a:solidFill>
                  <a:srgbClr val="86837F">
                    <a:alpha val="80000"/>
                  </a:srgbClr>
                </a:solidFill>
                <a:effectLst>
                  <a:outerShdw sx="100000" sy="100000" kx="0" ky="0" algn="b" rotWithShape="0" blurRad="25400" dist="12700" dir="5400000">
                    <a:srgbClr val="FFFFFF"/>
                  </a:outerShdw>
                </a:effectLst>
              </a:rPr>
              <a:t>It was an exciting day.</a:t>
            </a:r>
          </a:p>
        </p:txBody>
      </p:sp>
    </p:spTree>
  </p:cSld>
  <p:clrMapOvr>
    <a:masterClrMapping/>
  </p:clrMapOvr>
  <p:transitio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Moroccan">
  <a:themeElements>
    <a:clrScheme name="Moroccan">
      <a:dk1>
        <a:srgbClr val="073E86"/>
      </a:dk1>
      <a:lt1>
        <a:srgbClr val="86837F">
          <a:alpha val="80000"/>
        </a:srgbClr>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A3BFC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roccan">
  <a:themeElements>
    <a:clrScheme name="Moroccan">
      <a:dk1>
        <a:srgbClr val="000000"/>
      </a:dk1>
      <a:lt1>
        <a:srgbClr val="FFFFFF"/>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A3BFC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1" spc="0" strike="noStrike" sz="4000" u="none" kumimoji="0" normalizeH="0">
            <a:ln>
              <a:noFill/>
            </a:ln>
            <a:solidFill>
              <a:srgbClr val="86837F">
                <a:alpha val="80000"/>
              </a:srgbClr>
            </a:solidFill>
            <a:effectLst>
              <a:outerShdw sx="100000" sy="100000" kx="0" ky="0" algn="b" rotWithShape="0" blurRad="25400" dist="12700" dir="540000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