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584200">
      <a:defRPr sz="3800">
        <a:solidFill>
          <a:srgbClr val="6C6963"/>
        </a:solidFill>
        <a:latin typeface="Baskerville"/>
        <a:ea typeface="Baskerville"/>
        <a:cs typeface="Baskerville"/>
        <a:sym typeface="Baskerville"/>
      </a:defRPr>
    </a:lvl1pPr>
    <a:lvl2pPr algn="ctr" defTabSz="584200">
      <a:defRPr sz="3800">
        <a:solidFill>
          <a:srgbClr val="6C6963"/>
        </a:solidFill>
        <a:latin typeface="Baskerville"/>
        <a:ea typeface="Baskerville"/>
        <a:cs typeface="Baskerville"/>
        <a:sym typeface="Baskerville"/>
      </a:defRPr>
    </a:lvl2pPr>
    <a:lvl3pPr algn="ctr" defTabSz="584200">
      <a:defRPr sz="3800">
        <a:solidFill>
          <a:srgbClr val="6C6963"/>
        </a:solidFill>
        <a:latin typeface="Baskerville"/>
        <a:ea typeface="Baskerville"/>
        <a:cs typeface="Baskerville"/>
        <a:sym typeface="Baskerville"/>
      </a:defRPr>
    </a:lvl3pPr>
    <a:lvl4pPr algn="ctr" defTabSz="584200">
      <a:defRPr sz="3800">
        <a:solidFill>
          <a:srgbClr val="6C6963"/>
        </a:solidFill>
        <a:latin typeface="Baskerville"/>
        <a:ea typeface="Baskerville"/>
        <a:cs typeface="Baskerville"/>
        <a:sym typeface="Baskerville"/>
      </a:defRPr>
    </a:lvl4pPr>
    <a:lvl5pPr algn="ctr" defTabSz="584200">
      <a:defRPr sz="3800">
        <a:solidFill>
          <a:srgbClr val="6C6963"/>
        </a:solidFill>
        <a:latin typeface="Baskerville"/>
        <a:ea typeface="Baskerville"/>
        <a:cs typeface="Baskerville"/>
        <a:sym typeface="Baskerville"/>
      </a:defRPr>
    </a:lvl5pPr>
    <a:lvl6pPr algn="ctr" defTabSz="584200">
      <a:defRPr sz="3800">
        <a:solidFill>
          <a:srgbClr val="6C6963"/>
        </a:solidFill>
        <a:latin typeface="Baskerville"/>
        <a:ea typeface="Baskerville"/>
        <a:cs typeface="Baskerville"/>
        <a:sym typeface="Baskerville"/>
      </a:defRPr>
    </a:lvl6pPr>
    <a:lvl7pPr algn="ctr" defTabSz="584200">
      <a:defRPr sz="3800">
        <a:solidFill>
          <a:srgbClr val="6C6963"/>
        </a:solidFill>
        <a:latin typeface="Baskerville"/>
        <a:ea typeface="Baskerville"/>
        <a:cs typeface="Baskerville"/>
        <a:sym typeface="Baskerville"/>
      </a:defRPr>
    </a:lvl7pPr>
    <a:lvl8pPr algn="ctr" defTabSz="584200">
      <a:defRPr sz="3800">
        <a:solidFill>
          <a:srgbClr val="6C6963"/>
        </a:solidFill>
        <a:latin typeface="Baskerville"/>
        <a:ea typeface="Baskerville"/>
        <a:cs typeface="Baskerville"/>
        <a:sym typeface="Baskerville"/>
      </a:defRPr>
    </a:lvl8pPr>
    <a:lvl9pPr algn="ctr" defTabSz="584200">
      <a:defRPr sz="3800">
        <a:solidFill>
          <a:srgbClr val="6C6963"/>
        </a:solidFill>
        <a:latin typeface="Baskerville"/>
        <a:ea typeface="Baskerville"/>
        <a:cs typeface="Baskerville"/>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Baskerville"/>
          <a:ea typeface="Baskerville"/>
          <a:cs typeface="Baskerville"/>
        </a:font>
        <a:srgbClr val="6C6963"/>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D0D4D5"/>
          </a:solidFill>
        </a:fill>
      </a:tcStyle>
    </a:wholeTbl>
    <a:band2H>
      <a:tcTxStyle b="def" i="def"/>
      <a:tcStyle>
        <a:tcBdr/>
        <a:fill>
          <a:solidFill>
            <a:srgbClr val="E9EBEB"/>
          </a:solidFill>
        </a:fill>
      </a:tcStyle>
    </a:band2H>
    <a:firstCol>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5B7376"/>
          </a:solidFill>
        </a:fill>
      </a:tcStyle>
    </a:firstCol>
    <a:la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381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5B7376"/>
          </a:solidFill>
        </a:fill>
      </a:tcStyle>
    </a:lastRow>
    <a:fir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381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5B7376"/>
          </a:solidFill>
        </a:fill>
      </a:tcStyle>
    </a:firstRow>
  </a:tblStyle>
  <a:tblStyle styleId="{C7B018BB-80A7-4F77-B60F-C8B233D01FF8}" styleName="">
    <a:tblBg/>
    <a:wholeTbl>
      <a:tcTxStyle b="on" i="on">
        <a:font>
          <a:latin typeface="Baskerville"/>
          <a:ea typeface="Baskerville"/>
          <a:cs typeface="Baskerville"/>
        </a:font>
        <a:srgbClr val="6C6963"/>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ECDCCD"/>
          </a:solidFill>
        </a:fill>
      </a:tcStyle>
    </a:wholeTbl>
    <a:band2H>
      <a:tcTxStyle b="def" i="def"/>
      <a:tcStyle>
        <a:tcBdr/>
        <a:fill>
          <a:solidFill>
            <a:srgbClr val="F6EEE8"/>
          </a:solidFill>
        </a:fill>
      </a:tcStyle>
    </a:band2H>
    <a:firstCol>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CC943D"/>
          </a:solidFill>
        </a:fill>
      </a:tcStyle>
    </a:firstCol>
    <a:la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381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CC943D"/>
          </a:solidFill>
        </a:fill>
      </a:tcStyle>
    </a:lastRow>
    <a:fir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381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CC943D"/>
          </a:solidFill>
        </a:fill>
      </a:tcStyle>
    </a:firstRow>
  </a:tblStyle>
  <a:tblStyle styleId="{EEE7283C-3CF3-47DC-8721-378D4A62B228}" styleName="">
    <a:tblBg/>
    <a:wholeTbl>
      <a:tcTxStyle b="on" i="on">
        <a:font>
          <a:latin typeface="Baskerville"/>
          <a:ea typeface="Baskerville"/>
          <a:cs typeface="Baskerville"/>
        </a:font>
        <a:srgbClr val="6C6963"/>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D8CFD0"/>
          </a:solidFill>
        </a:fill>
      </a:tcStyle>
    </a:wholeTbl>
    <a:band2H>
      <a:tcTxStyle b="def" i="def"/>
      <a:tcStyle>
        <a:tcBdr/>
        <a:fill>
          <a:solidFill>
            <a:srgbClr val="ECE9E9"/>
          </a:solidFill>
        </a:fill>
      </a:tcStyle>
    </a:band2H>
    <a:firstCol>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83525A"/>
          </a:solidFill>
        </a:fill>
      </a:tcStyle>
    </a:firstCol>
    <a:la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381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83525A"/>
          </a:solidFill>
        </a:fill>
      </a:tcStyle>
    </a:lastRow>
    <a:fir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381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83525A"/>
          </a:solidFill>
        </a:fill>
      </a:tcStyle>
    </a:firstRow>
  </a:tblStyle>
  <a:tblStyle styleId="{CF821DB8-F4EB-4A41-A1BA-3FCAFE7338EE}" styleName="">
    <a:tblBg/>
    <a:wholeTbl>
      <a:tcTxStyle b="on" i="on">
        <a:font>
          <a:latin typeface="Baskerville"/>
          <a:ea typeface="Baskerville"/>
          <a:cs typeface="Baskerville"/>
        </a:font>
        <a:srgbClr val="6C696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b="def" i="def"/>
      <a:tcStyle>
        <a:tcBdr/>
        <a:fill>
          <a:solidFill>
            <a:srgbClr val="092C6C"/>
          </a:solidFill>
        </a:fill>
      </a:tcStyle>
    </a:band2H>
    <a:firstCol>
      <a:tcTxStyle b="on" i="on">
        <a:font>
          <a:latin typeface="Baskerville"/>
          <a:ea typeface="Baskerville"/>
          <a:cs typeface="Baskerville"/>
        </a:font>
        <a:srgbClr val="092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7376"/>
          </a:solidFill>
        </a:fill>
      </a:tcStyle>
    </a:firstCol>
    <a:lastRow>
      <a:tcTxStyle b="on" i="on">
        <a:font>
          <a:latin typeface="Baskerville"/>
          <a:ea typeface="Baskerville"/>
          <a:cs typeface="Baskerville"/>
        </a:font>
        <a:srgbClr val="6C6963"/>
      </a:tcTxStyle>
      <a:tcStyle>
        <a:tcBdr>
          <a:left>
            <a:ln w="12700" cap="flat">
              <a:noFill/>
              <a:miter lim="400000"/>
            </a:ln>
          </a:left>
          <a:right>
            <a:ln w="12700" cap="flat">
              <a:noFill/>
              <a:miter lim="400000"/>
            </a:ln>
          </a:right>
          <a:top>
            <a:ln w="50800" cap="flat">
              <a:solidFill>
                <a:srgbClr val="6C6963"/>
              </a:solidFill>
              <a:prstDash val="solid"/>
              <a:bevel/>
            </a:ln>
          </a:top>
          <a:bottom>
            <a:ln w="25400" cap="flat">
              <a:solidFill>
                <a:srgbClr val="6C6963"/>
              </a:solidFill>
              <a:prstDash val="solid"/>
              <a:bevel/>
            </a:ln>
          </a:bottom>
          <a:insideH>
            <a:ln w="12700" cap="flat">
              <a:noFill/>
              <a:miter lim="400000"/>
            </a:ln>
          </a:insideH>
          <a:insideV>
            <a:ln w="12700" cap="flat">
              <a:noFill/>
              <a:miter lim="400000"/>
            </a:ln>
          </a:insideV>
        </a:tcBdr>
        <a:fill>
          <a:solidFill>
            <a:srgbClr val="092C6C"/>
          </a:solidFill>
        </a:fill>
      </a:tcStyle>
    </a:lastRow>
    <a:firstRow>
      <a:tcTxStyle b="on" i="on">
        <a:font>
          <a:latin typeface="Baskerville"/>
          <a:ea typeface="Baskerville"/>
          <a:cs typeface="Baskerville"/>
        </a:font>
        <a:srgbClr val="092C6C"/>
      </a:tcTxStyle>
      <a:tcStyle>
        <a:tcBdr>
          <a:left>
            <a:ln w="12700" cap="flat">
              <a:noFill/>
              <a:miter lim="400000"/>
            </a:ln>
          </a:left>
          <a:right>
            <a:ln w="12700" cap="flat">
              <a:noFill/>
              <a:miter lim="400000"/>
            </a:ln>
          </a:right>
          <a:top>
            <a:ln w="25400" cap="flat">
              <a:solidFill>
                <a:srgbClr val="6C6963"/>
              </a:solidFill>
              <a:prstDash val="solid"/>
              <a:bevel/>
            </a:ln>
          </a:top>
          <a:bottom>
            <a:ln w="25400" cap="flat">
              <a:solidFill>
                <a:srgbClr val="6C6963"/>
              </a:solidFill>
              <a:prstDash val="solid"/>
              <a:bevel/>
            </a:ln>
          </a:bottom>
          <a:insideH>
            <a:ln w="12700" cap="flat">
              <a:noFill/>
              <a:miter lim="400000"/>
            </a:ln>
          </a:insideH>
          <a:insideV>
            <a:ln w="12700" cap="flat">
              <a:noFill/>
              <a:miter lim="400000"/>
            </a:ln>
          </a:insideV>
        </a:tcBdr>
        <a:fill>
          <a:solidFill>
            <a:srgbClr val="5B7376"/>
          </a:solidFill>
        </a:fill>
      </a:tcStyle>
    </a:firstRow>
  </a:tblStyle>
  <a:tblStyle styleId="{33BA23B1-9221-436E-865A-0063620EA4FD}" styleName="">
    <a:tblBg/>
    <a:wholeTbl>
      <a:tcTxStyle b="on" i="on">
        <a:font>
          <a:latin typeface="Baskerville"/>
          <a:ea typeface="Baskerville"/>
          <a:cs typeface="Baskerville"/>
        </a:font>
        <a:srgbClr val="6C6963"/>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D3D3D2"/>
          </a:solidFill>
        </a:fill>
      </a:tcStyle>
    </a:wholeTbl>
    <a:band2H>
      <a:tcTxStyle b="def" i="def"/>
      <a:tcStyle>
        <a:tcBdr/>
        <a:fill>
          <a:solidFill>
            <a:srgbClr val="EAEAEA"/>
          </a:solidFill>
        </a:fill>
      </a:tcStyle>
    </a:band2H>
    <a:firstCol>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6C6963"/>
          </a:solidFill>
        </a:fill>
      </a:tcStyle>
    </a:firstCol>
    <a:la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38100" cap="flat">
              <a:solidFill>
                <a:srgbClr val="092C6C"/>
              </a:solidFill>
              <a:prstDash val="solid"/>
              <a:bevel/>
            </a:ln>
          </a:top>
          <a:bottom>
            <a:ln w="127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6C6963"/>
          </a:solidFill>
        </a:fill>
      </a:tcStyle>
    </a:lastRow>
    <a:firstRow>
      <a:tcTxStyle b="on" i="on">
        <a:font>
          <a:latin typeface="Baskerville"/>
          <a:ea typeface="Baskerville"/>
          <a:cs typeface="Baskerville"/>
        </a:font>
        <a:srgbClr val="092C6C"/>
      </a:tcTxStyle>
      <a:tcStyle>
        <a:tcBdr>
          <a:left>
            <a:ln w="12700" cap="flat">
              <a:solidFill>
                <a:srgbClr val="092C6C"/>
              </a:solidFill>
              <a:prstDash val="solid"/>
              <a:bevel/>
            </a:ln>
          </a:left>
          <a:right>
            <a:ln w="12700" cap="flat">
              <a:solidFill>
                <a:srgbClr val="092C6C"/>
              </a:solidFill>
              <a:prstDash val="solid"/>
              <a:bevel/>
            </a:ln>
          </a:right>
          <a:top>
            <a:ln w="12700" cap="flat">
              <a:solidFill>
                <a:srgbClr val="092C6C"/>
              </a:solidFill>
              <a:prstDash val="solid"/>
              <a:bevel/>
            </a:ln>
          </a:top>
          <a:bottom>
            <a:ln w="38100" cap="flat">
              <a:solidFill>
                <a:srgbClr val="092C6C"/>
              </a:solidFill>
              <a:prstDash val="solid"/>
              <a:bevel/>
            </a:ln>
          </a:bottom>
          <a:insideH>
            <a:ln w="12700" cap="flat">
              <a:solidFill>
                <a:srgbClr val="092C6C"/>
              </a:solidFill>
              <a:prstDash val="solid"/>
              <a:bevel/>
            </a:ln>
          </a:insideH>
          <a:insideV>
            <a:ln w="12700" cap="flat">
              <a:solidFill>
                <a:srgbClr val="092C6C"/>
              </a:solidFill>
              <a:prstDash val="solid"/>
              <a:bevel/>
            </a:ln>
          </a:insideV>
        </a:tcBdr>
        <a:fill>
          <a:solidFill>
            <a:srgbClr val="6C6963"/>
          </a:solidFill>
        </a:fill>
      </a:tcStyle>
    </a:firstRow>
  </a:tblStyle>
  <a:tblStyle styleId="{2708684C-4D16-4618-839F-0558EEFCDFE6}" styleName="">
    <a:tblBg/>
    <a:wholeTbl>
      <a:tcTxStyle b="on" i="on">
        <a:font>
          <a:latin typeface="Baskerville"/>
          <a:ea typeface="Baskerville"/>
          <a:cs typeface="Baskerville"/>
        </a:font>
        <a:srgbClr val="6C6963"/>
      </a:tcTxStyle>
      <a:tcStyle>
        <a:tcBdr>
          <a:left>
            <a:ln w="12700" cap="flat">
              <a:solidFill>
                <a:srgbClr val="6C6963"/>
              </a:solidFill>
              <a:prstDash val="solid"/>
              <a:bevel/>
            </a:ln>
          </a:left>
          <a:right>
            <a:ln w="12700" cap="flat">
              <a:solidFill>
                <a:srgbClr val="6C6963"/>
              </a:solidFill>
              <a:prstDash val="solid"/>
              <a:bevel/>
            </a:ln>
          </a:right>
          <a:top>
            <a:ln w="12700" cap="flat">
              <a:solidFill>
                <a:srgbClr val="6C6963"/>
              </a:solidFill>
              <a:prstDash val="solid"/>
              <a:bevel/>
            </a:ln>
          </a:top>
          <a:bottom>
            <a:ln w="12700" cap="flat">
              <a:solidFill>
                <a:srgbClr val="6C6963"/>
              </a:solidFill>
              <a:prstDash val="solid"/>
              <a:bevel/>
            </a:ln>
          </a:bottom>
          <a:insideH>
            <a:ln w="12700" cap="flat">
              <a:solidFill>
                <a:srgbClr val="6C6963"/>
              </a:solidFill>
              <a:prstDash val="solid"/>
              <a:bevel/>
            </a:ln>
          </a:insideH>
          <a:insideV>
            <a:ln w="12700" cap="flat">
              <a:solidFill>
                <a:srgbClr val="6C6963"/>
              </a:solidFill>
              <a:prstDash val="solid"/>
              <a:bevel/>
            </a:ln>
          </a:insideV>
        </a:tcBdr>
        <a:fill>
          <a:solidFill>
            <a:srgbClr val="6C6963">
              <a:alpha val="20000"/>
            </a:srgbClr>
          </a:solidFill>
        </a:fill>
      </a:tcStyle>
    </a:wholeTbl>
    <a:band2H>
      <a:tcTxStyle b="def" i="def"/>
      <a:tcStyle>
        <a:tcBdr/>
        <a:fill>
          <a:solidFill>
            <a:srgbClr val="FFFFFF"/>
          </a:solidFill>
        </a:fill>
      </a:tcStyle>
    </a:band2H>
    <a:firstCol>
      <a:tcTxStyle b="on" i="on">
        <a:font>
          <a:latin typeface="Baskerville"/>
          <a:ea typeface="Baskerville"/>
          <a:cs typeface="Baskerville"/>
        </a:font>
        <a:srgbClr val="6C6963"/>
      </a:tcTxStyle>
      <a:tcStyle>
        <a:tcBdr>
          <a:left>
            <a:ln w="12700" cap="flat">
              <a:solidFill>
                <a:srgbClr val="6C6963"/>
              </a:solidFill>
              <a:prstDash val="solid"/>
              <a:bevel/>
            </a:ln>
          </a:left>
          <a:right>
            <a:ln w="12700" cap="flat">
              <a:solidFill>
                <a:srgbClr val="6C6963"/>
              </a:solidFill>
              <a:prstDash val="solid"/>
              <a:bevel/>
            </a:ln>
          </a:right>
          <a:top>
            <a:ln w="12700" cap="flat">
              <a:solidFill>
                <a:srgbClr val="6C6963"/>
              </a:solidFill>
              <a:prstDash val="solid"/>
              <a:bevel/>
            </a:ln>
          </a:top>
          <a:bottom>
            <a:ln w="12700" cap="flat">
              <a:solidFill>
                <a:srgbClr val="6C6963"/>
              </a:solidFill>
              <a:prstDash val="solid"/>
              <a:bevel/>
            </a:ln>
          </a:bottom>
          <a:insideH>
            <a:ln w="12700" cap="flat">
              <a:solidFill>
                <a:srgbClr val="6C6963"/>
              </a:solidFill>
              <a:prstDash val="solid"/>
              <a:bevel/>
            </a:ln>
          </a:insideH>
          <a:insideV>
            <a:ln w="12700" cap="flat">
              <a:solidFill>
                <a:srgbClr val="6C6963"/>
              </a:solidFill>
              <a:prstDash val="solid"/>
              <a:bevel/>
            </a:ln>
          </a:insideV>
        </a:tcBdr>
        <a:fill>
          <a:solidFill>
            <a:srgbClr val="6C6963">
              <a:alpha val="20000"/>
            </a:srgbClr>
          </a:solidFill>
        </a:fill>
      </a:tcStyle>
    </a:firstCol>
    <a:lastRow>
      <a:tcTxStyle b="on" i="on">
        <a:font>
          <a:latin typeface="Baskerville"/>
          <a:ea typeface="Baskerville"/>
          <a:cs typeface="Baskerville"/>
        </a:font>
        <a:srgbClr val="6C6963"/>
      </a:tcTxStyle>
      <a:tcStyle>
        <a:tcBdr>
          <a:left>
            <a:ln w="12700" cap="flat">
              <a:solidFill>
                <a:srgbClr val="6C6963"/>
              </a:solidFill>
              <a:prstDash val="solid"/>
              <a:bevel/>
            </a:ln>
          </a:left>
          <a:right>
            <a:ln w="12700" cap="flat">
              <a:solidFill>
                <a:srgbClr val="6C6963"/>
              </a:solidFill>
              <a:prstDash val="solid"/>
              <a:bevel/>
            </a:ln>
          </a:right>
          <a:top>
            <a:ln w="50800" cap="flat">
              <a:solidFill>
                <a:srgbClr val="6C6963"/>
              </a:solidFill>
              <a:prstDash val="solid"/>
              <a:bevel/>
            </a:ln>
          </a:top>
          <a:bottom>
            <a:ln w="12700" cap="flat">
              <a:solidFill>
                <a:srgbClr val="6C6963"/>
              </a:solidFill>
              <a:prstDash val="solid"/>
              <a:bevel/>
            </a:ln>
          </a:bottom>
          <a:insideH>
            <a:ln w="12700" cap="flat">
              <a:solidFill>
                <a:srgbClr val="6C6963"/>
              </a:solidFill>
              <a:prstDash val="solid"/>
              <a:bevel/>
            </a:ln>
          </a:insideH>
          <a:insideV>
            <a:ln w="12700" cap="flat">
              <a:solidFill>
                <a:srgbClr val="6C6963"/>
              </a:solidFill>
              <a:prstDash val="solid"/>
              <a:bevel/>
            </a:ln>
          </a:insideV>
        </a:tcBdr>
        <a:fill>
          <a:noFill/>
        </a:fill>
      </a:tcStyle>
    </a:lastRow>
    <a:firstRow>
      <a:tcTxStyle b="on" i="on">
        <a:font>
          <a:latin typeface="Baskerville"/>
          <a:ea typeface="Baskerville"/>
          <a:cs typeface="Baskerville"/>
        </a:font>
        <a:srgbClr val="6C6963"/>
      </a:tcTxStyle>
      <a:tcStyle>
        <a:tcBdr>
          <a:left>
            <a:ln w="12700" cap="flat">
              <a:solidFill>
                <a:srgbClr val="6C6963"/>
              </a:solidFill>
              <a:prstDash val="solid"/>
              <a:bevel/>
            </a:ln>
          </a:left>
          <a:right>
            <a:ln w="12700" cap="flat">
              <a:solidFill>
                <a:srgbClr val="6C6963"/>
              </a:solidFill>
              <a:prstDash val="solid"/>
              <a:bevel/>
            </a:ln>
          </a:right>
          <a:top>
            <a:ln w="12700" cap="flat">
              <a:solidFill>
                <a:srgbClr val="6C6963"/>
              </a:solidFill>
              <a:prstDash val="solid"/>
              <a:bevel/>
            </a:ln>
          </a:top>
          <a:bottom>
            <a:ln w="25400" cap="flat">
              <a:solidFill>
                <a:srgbClr val="6C6963"/>
              </a:solidFill>
              <a:prstDash val="solid"/>
              <a:bevel/>
            </a:ln>
          </a:bottom>
          <a:insideH>
            <a:ln w="12700" cap="flat">
              <a:solidFill>
                <a:srgbClr val="6C6963"/>
              </a:solidFill>
              <a:prstDash val="solid"/>
              <a:bevel/>
            </a:ln>
          </a:insideH>
          <a:insideV>
            <a:ln w="12700" cap="flat">
              <a:solidFill>
                <a:srgbClr val="6C6963"/>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ph type="sldImg"/>
          </p:nvPr>
        </p:nvSpPr>
        <p:spPr>
          <a:xfrm>
            <a:off x="1143000" y="685800"/>
            <a:ext cx="4572000" cy="3429000"/>
          </a:xfrm>
          <a:prstGeom prst="rect">
            <a:avLst/>
          </a:prstGeom>
        </p:spPr>
        <p:txBody>
          <a:bodyPr/>
          <a:lstStyle/>
          <a:p>
            <a:pPr lvl="0"/>
          </a:p>
        </p:txBody>
      </p:sp>
      <p:sp>
        <p:nvSpPr>
          <p:cNvPr id="32" name="Shape 3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image3.png"/>
          <p:cNvPicPr/>
          <p:nvPr/>
        </p:nvPicPr>
        <p:blipFill>
          <a:blip r:embed="rId3">
            <a:extLst/>
          </a:blip>
          <a:stretch>
            <a:fillRect/>
          </a:stretch>
        </p:blipFill>
        <p:spPr>
          <a:xfrm>
            <a:off x="5753100" y="4775200"/>
            <a:ext cx="1956620" cy="304800"/>
          </a:xfrm>
          <a:prstGeom prst="rect">
            <a:avLst/>
          </a:prstGeom>
          <a:ln w="12700">
            <a:miter lim="400000"/>
          </a:ln>
        </p:spPr>
      </p:pic>
      <p:sp>
        <p:nvSpPr>
          <p:cNvPr id="6" name="Shape 6"/>
          <p:cNvSpPr/>
          <p:nvPr>
            <p:ph type="title"/>
          </p:nvPr>
        </p:nvSpPr>
        <p:spPr>
          <a:xfrm>
            <a:off x="825500" y="0"/>
            <a:ext cx="11836400" cy="44831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Title Text</a:t>
            </a:r>
          </a:p>
        </p:txBody>
      </p:sp>
      <p:sp>
        <p:nvSpPr>
          <p:cNvPr id="7" name="Shape 7"/>
          <p:cNvSpPr/>
          <p:nvPr>
            <p:ph type="body" idx="1"/>
          </p:nvPr>
        </p:nvSpPr>
        <p:spPr>
          <a:xfrm>
            <a:off x="825500" y="5346700"/>
            <a:ext cx="11836400" cy="42926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One</a:t>
            </a:r>
            <a:endParaRPr i="1" sz="5200">
              <a:solidFill>
                <a:srgbClr val="BEA56D"/>
              </a:solidFill>
              <a:effectLst>
                <a:outerShdw sx="100000" sy="100000" kx="0" ky="0" algn="b" rotWithShape="0" blurRad="25400" dist="38100" dir="15900000">
                  <a:srgbClr val="000000">
                    <a:alpha val="90000"/>
                  </a:srgbClr>
                </a:outerShdw>
              </a:effectLst>
            </a:endParaRPr>
          </a:p>
          <a:p>
            <a:pPr lvl="1">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Two</a:t>
            </a:r>
            <a:endParaRPr i="1" sz="5200">
              <a:solidFill>
                <a:srgbClr val="BEA56D"/>
              </a:solidFill>
              <a:effectLst>
                <a:outerShdw sx="100000" sy="100000" kx="0" ky="0" algn="b" rotWithShape="0" blurRad="25400" dist="38100" dir="15900000">
                  <a:srgbClr val="000000">
                    <a:alpha val="90000"/>
                  </a:srgbClr>
                </a:outerShdw>
              </a:effectLst>
            </a:endParaRPr>
          </a:p>
          <a:p>
            <a:pPr lvl="2">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Three</a:t>
            </a:r>
            <a:endParaRPr i="1" sz="5200">
              <a:solidFill>
                <a:srgbClr val="BEA56D"/>
              </a:solidFill>
              <a:effectLst>
                <a:outerShdw sx="100000" sy="100000" kx="0" ky="0" algn="b" rotWithShape="0" blurRad="25400" dist="38100" dir="15900000">
                  <a:srgbClr val="000000">
                    <a:alpha val="90000"/>
                  </a:srgbClr>
                </a:outerShdw>
              </a:effectLst>
            </a:endParaRPr>
          </a:p>
          <a:p>
            <a:pPr lvl="3">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Four</a:t>
            </a:r>
            <a:endParaRPr i="1" sz="5200">
              <a:solidFill>
                <a:srgbClr val="BEA56D"/>
              </a:solidFill>
              <a:effectLst>
                <a:outerShdw sx="100000" sy="100000" kx="0" ky="0" algn="b" rotWithShape="0" blurRad="25400" dist="38100" dir="15900000">
                  <a:srgbClr val="000000">
                    <a:alpha val="90000"/>
                  </a:srgbClr>
                </a:outerShdw>
              </a:effectLst>
            </a:endParaRPr>
          </a:p>
          <a:p>
            <a:pPr lvl="4">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9" name="Shape 9"/>
          <p:cNvSpPr/>
          <p:nvPr>
            <p:ph type="title"/>
          </p:nvPr>
        </p:nvSpPr>
        <p:spPr>
          <a:xfrm>
            <a:off x="762000" y="7035800"/>
            <a:ext cx="11480800" cy="13462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10" name="Shape 10"/>
          <p:cNvSpPr/>
          <p:nvPr>
            <p:ph type="body" idx="1"/>
          </p:nvPr>
        </p:nvSpPr>
        <p:spPr>
          <a:xfrm>
            <a:off x="762000" y="8382000"/>
            <a:ext cx="11480800" cy="952500"/>
          </a:xfrm>
          <a:prstGeom prst="rect">
            <a:avLst/>
          </a:prstGeom>
        </p:spPr>
        <p:txBody>
          <a:bodyPr/>
          <a:lstStyle>
            <a:lvl1pPr marL="0" indent="0" algn="ctr">
              <a:spcBef>
                <a:spcPts val="0"/>
              </a:spcBef>
              <a:buSzTx/>
              <a:buNone/>
              <a:defRPr i="1" sz="3600"/>
            </a:lvl1pPr>
            <a:lvl2pPr marL="0" indent="0" algn="ctr">
              <a:spcBef>
                <a:spcPts val="0"/>
              </a:spcBef>
              <a:buSzTx/>
              <a:buNone/>
              <a:defRPr i="1" sz="3600"/>
            </a:lvl2pPr>
            <a:lvl3pPr marL="0" indent="0" algn="ctr">
              <a:spcBef>
                <a:spcPts val="0"/>
              </a:spcBef>
              <a:buSzTx/>
              <a:buNone/>
              <a:defRPr i="1" sz="3600"/>
            </a:lvl3pPr>
            <a:lvl4pPr marL="0" indent="0" algn="ctr">
              <a:spcBef>
                <a:spcPts val="0"/>
              </a:spcBef>
              <a:buSzTx/>
              <a:buNone/>
              <a:defRPr i="1" sz="3600"/>
            </a:lvl4pPr>
            <a:lvl5pPr marL="0" indent="0" algn="ctr">
              <a:spcBef>
                <a:spcPts val="0"/>
              </a:spcBef>
              <a:buSzTx/>
              <a:buNone/>
              <a:defRPr i="1" sz="3600"/>
            </a:lvl5pPr>
          </a:lstStyle>
          <a:p>
            <a:pPr lvl="0">
              <a:defRPr i="0" sz="1800">
                <a:solidFill>
                  <a:srgbClr val="000000"/>
                </a:solidFill>
              </a:defRPr>
            </a:pPr>
            <a:r>
              <a:rPr i="1" sz="3600">
                <a:solidFill>
                  <a:srgbClr val="6C6963"/>
                </a:solidFill>
              </a:rPr>
              <a:t>Body Level One</a:t>
            </a:r>
            <a:endParaRPr i="1" sz="3600">
              <a:solidFill>
                <a:srgbClr val="6C6963"/>
              </a:solidFill>
            </a:endParaRPr>
          </a:p>
          <a:p>
            <a:pPr lvl="1">
              <a:defRPr i="0" sz="1800">
                <a:solidFill>
                  <a:srgbClr val="000000"/>
                </a:solidFill>
              </a:defRPr>
            </a:pPr>
            <a:r>
              <a:rPr i="1" sz="3600">
                <a:solidFill>
                  <a:srgbClr val="6C6963"/>
                </a:solidFill>
              </a:rPr>
              <a:t>Body Level Two</a:t>
            </a:r>
            <a:endParaRPr i="1" sz="3600">
              <a:solidFill>
                <a:srgbClr val="6C6963"/>
              </a:solidFill>
            </a:endParaRPr>
          </a:p>
          <a:p>
            <a:pPr lvl="2">
              <a:defRPr i="0" sz="1800">
                <a:solidFill>
                  <a:srgbClr val="000000"/>
                </a:solidFill>
              </a:defRPr>
            </a:pPr>
            <a:r>
              <a:rPr i="1" sz="3600">
                <a:solidFill>
                  <a:srgbClr val="6C6963"/>
                </a:solidFill>
              </a:rPr>
              <a:t>Body Level Three</a:t>
            </a:r>
            <a:endParaRPr i="1" sz="3600">
              <a:solidFill>
                <a:srgbClr val="6C6963"/>
              </a:solidFill>
            </a:endParaRPr>
          </a:p>
          <a:p>
            <a:pPr lvl="3">
              <a:defRPr i="0" sz="1800">
                <a:solidFill>
                  <a:srgbClr val="000000"/>
                </a:solidFill>
              </a:defRPr>
            </a:pPr>
            <a:r>
              <a:rPr i="1" sz="3600">
                <a:solidFill>
                  <a:srgbClr val="6C6963"/>
                </a:solidFill>
              </a:rPr>
              <a:t>Body Level Four</a:t>
            </a:r>
            <a:endParaRPr i="1" sz="3600">
              <a:solidFill>
                <a:srgbClr val="6C6963"/>
              </a:solidFill>
            </a:endParaRPr>
          </a:p>
          <a:p>
            <a:pPr lvl="4">
              <a:defRPr i="0" sz="1800">
                <a:solidFill>
                  <a:srgbClr val="000000"/>
                </a:solidFill>
              </a:defRPr>
            </a:pPr>
            <a:r>
              <a:rPr i="1" sz="3600">
                <a:solidFill>
                  <a:srgbClr val="6C696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2" name="Shape 12"/>
          <p:cNvSpPr/>
          <p:nvPr>
            <p:ph type="title"/>
          </p:nvPr>
        </p:nvSpPr>
        <p:spPr>
          <a:xfrm>
            <a:off x="762000" y="3606800"/>
            <a:ext cx="11480800" cy="25400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14" name="image4.png"/>
          <p:cNvPicPr/>
          <p:nvPr/>
        </p:nvPicPr>
        <p:blipFill>
          <a:blip r:embed="rId2">
            <a:extLst/>
          </a:blip>
          <a:stretch>
            <a:fillRect/>
          </a:stretch>
        </p:blipFill>
        <p:spPr>
          <a:xfrm>
            <a:off x="2696905" y="5083509"/>
            <a:ext cx="1956623" cy="304802"/>
          </a:xfrm>
          <a:prstGeom prst="rect">
            <a:avLst/>
          </a:prstGeom>
          <a:ln w="12700">
            <a:miter lim="400000"/>
          </a:ln>
        </p:spPr>
      </p:pic>
      <p:sp>
        <p:nvSpPr>
          <p:cNvPr id="15" name="Shape 15"/>
          <p:cNvSpPr/>
          <p:nvPr>
            <p:ph type="title"/>
          </p:nvPr>
        </p:nvSpPr>
        <p:spPr>
          <a:xfrm>
            <a:off x="431800" y="0"/>
            <a:ext cx="6477000" cy="4775200"/>
          </a:xfrm>
          <a:prstGeom prst="rect">
            <a:avLst/>
          </a:prstGeom>
        </p:spPr>
        <p:txBody>
          <a:bodyPr anchor="b"/>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16" name="Shape 16"/>
          <p:cNvSpPr/>
          <p:nvPr>
            <p:ph type="body" idx="1"/>
          </p:nvPr>
        </p:nvSpPr>
        <p:spPr>
          <a:xfrm>
            <a:off x="431800" y="5715000"/>
            <a:ext cx="6464300" cy="4038600"/>
          </a:xfrm>
          <a:prstGeom prst="rect">
            <a:avLst/>
          </a:prstGeom>
        </p:spPr>
        <p:txBody>
          <a:bodyPr anchor="t"/>
          <a:lstStyle>
            <a:lvl1pPr marL="0" indent="0" algn="ctr">
              <a:spcBef>
                <a:spcPts val="0"/>
              </a:spcBef>
              <a:buSzTx/>
              <a:buNone/>
              <a:defRPr i="1" sz="3600"/>
            </a:lvl1pPr>
            <a:lvl2pPr marL="0" indent="0" algn="ctr">
              <a:spcBef>
                <a:spcPts val="0"/>
              </a:spcBef>
              <a:buSzTx/>
              <a:buNone/>
              <a:defRPr i="1" sz="3600"/>
            </a:lvl2pPr>
            <a:lvl3pPr marL="0" indent="0" algn="ctr">
              <a:spcBef>
                <a:spcPts val="0"/>
              </a:spcBef>
              <a:buSzTx/>
              <a:buNone/>
              <a:defRPr i="1" sz="3600"/>
            </a:lvl3pPr>
            <a:lvl4pPr marL="0" indent="0" algn="ctr">
              <a:spcBef>
                <a:spcPts val="0"/>
              </a:spcBef>
              <a:buSzTx/>
              <a:buNone/>
              <a:defRPr i="1" sz="3600"/>
            </a:lvl4pPr>
            <a:lvl5pPr marL="0" indent="0" algn="ctr">
              <a:spcBef>
                <a:spcPts val="0"/>
              </a:spcBef>
              <a:buSzTx/>
              <a:buNone/>
              <a:defRPr i="1" sz="3600"/>
            </a:lvl5pPr>
          </a:lstStyle>
          <a:p>
            <a:pPr lvl="0">
              <a:defRPr i="0" sz="1800">
                <a:solidFill>
                  <a:srgbClr val="000000"/>
                </a:solidFill>
              </a:defRPr>
            </a:pPr>
            <a:r>
              <a:rPr i="1" sz="3600">
                <a:solidFill>
                  <a:srgbClr val="6C6963"/>
                </a:solidFill>
              </a:rPr>
              <a:t>Body Level One</a:t>
            </a:r>
            <a:endParaRPr i="1" sz="3600">
              <a:solidFill>
                <a:srgbClr val="6C6963"/>
              </a:solidFill>
            </a:endParaRPr>
          </a:p>
          <a:p>
            <a:pPr lvl="1">
              <a:defRPr i="0" sz="1800">
                <a:solidFill>
                  <a:srgbClr val="000000"/>
                </a:solidFill>
              </a:defRPr>
            </a:pPr>
            <a:r>
              <a:rPr i="1" sz="3600">
                <a:solidFill>
                  <a:srgbClr val="6C6963"/>
                </a:solidFill>
              </a:rPr>
              <a:t>Body Level Two</a:t>
            </a:r>
            <a:endParaRPr i="1" sz="3600">
              <a:solidFill>
                <a:srgbClr val="6C6963"/>
              </a:solidFill>
            </a:endParaRPr>
          </a:p>
          <a:p>
            <a:pPr lvl="2">
              <a:defRPr i="0" sz="1800">
                <a:solidFill>
                  <a:srgbClr val="000000"/>
                </a:solidFill>
              </a:defRPr>
            </a:pPr>
            <a:r>
              <a:rPr i="1" sz="3600">
                <a:solidFill>
                  <a:srgbClr val="6C6963"/>
                </a:solidFill>
              </a:rPr>
              <a:t>Body Level Three</a:t>
            </a:r>
            <a:endParaRPr i="1" sz="3600">
              <a:solidFill>
                <a:srgbClr val="6C6963"/>
              </a:solidFill>
            </a:endParaRPr>
          </a:p>
          <a:p>
            <a:pPr lvl="3">
              <a:defRPr i="0" sz="1800">
                <a:solidFill>
                  <a:srgbClr val="000000"/>
                </a:solidFill>
              </a:defRPr>
            </a:pPr>
            <a:r>
              <a:rPr i="1" sz="3600">
                <a:solidFill>
                  <a:srgbClr val="6C6963"/>
                </a:solidFill>
              </a:rPr>
              <a:t>Body Level Four</a:t>
            </a:r>
            <a:endParaRPr i="1" sz="3600">
              <a:solidFill>
                <a:srgbClr val="6C6963"/>
              </a:solidFill>
            </a:endParaRPr>
          </a:p>
          <a:p>
            <a:pPr lvl="4">
              <a:defRPr i="0" sz="1800">
                <a:solidFill>
                  <a:srgbClr val="000000"/>
                </a:solidFill>
              </a:defRPr>
            </a:pPr>
            <a:r>
              <a:rPr i="1" sz="3600">
                <a:solidFill>
                  <a:srgbClr val="6C6963"/>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8" name="Shape 18"/>
          <p:cNvSpPr/>
          <p:nvPr>
            <p:ph type="title"/>
          </p:nvPr>
        </p:nvSpPr>
        <p:spPr>
          <a:xfrm>
            <a:off x="762000" y="0"/>
            <a:ext cx="11480800" cy="22860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21" name="Shape 2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3" name="Shape 23"/>
          <p:cNvSpPr/>
          <p:nvPr>
            <p:ph type="title"/>
          </p:nvPr>
        </p:nvSpPr>
        <p:spPr>
          <a:xfrm>
            <a:off x="762000" y="252813"/>
            <a:ext cx="11480800" cy="1780374"/>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24" name="Shape 24"/>
          <p:cNvSpPr/>
          <p:nvPr>
            <p:ph type="body" idx="1"/>
          </p:nvPr>
        </p:nvSpPr>
        <p:spPr>
          <a:xfrm>
            <a:off x="762000" y="2033186"/>
            <a:ext cx="5334000" cy="7071528"/>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lvl="0">
              <a:defRPr sz="1800">
                <a:solidFill>
                  <a:srgbClr val="000000"/>
                </a:solidFill>
              </a:defRPr>
            </a:pPr>
            <a:r>
              <a:rPr sz="3200">
                <a:solidFill>
                  <a:srgbClr val="6C6963"/>
                </a:solidFill>
              </a:rPr>
              <a:t>Body Level One</a:t>
            </a:r>
            <a:endParaRPr sz="3200">
              <a:solidFill>
                <a:srgbClr val="6C6963"/>
              </a:solidFill>
            </a:endParaRPr>
          </a:p>
          <a:p>
            <a:pPr lvl="1">
              <a:defRPr sz="1800">
                <a:solidFill>
                  <a:srgbClr val="000000"/>
                </a:solidFill>
              </a:defRPr>
            </a:pPr>
            <a:r>
              <a:rPr sz="3200">
                <a:solidFill>
                  <a:srgbClr val="6C6963"/>
                </a:solidFill>
              </a:rPr>
              <a:t>Body Level Two</a:t>
            </a:r>
            <a:endParaRPr sz="3200">
              <a:solidFill>
                <a:srgbClr val="6C6963"/>
              </a:solidFill>
            </a:endParaRPr>
          </a:p>
          <a:p>
            <a:pPr lvl="2">
              <a:defRPr sz="1800">
                <a:solidFill>
                  <a:srgbClr val="000000"/>
                </a:solidFill>
              </a:defRPr>
            </a:pPr>
            <a:r>
              <a:rPr sz="3200">
                <a:solidFill>
                  <a:srgbClr val="6C6963"/>
                </a:solidFill>
              </a:rPr>
              <a:t>Body Level Three</a:t>
            </a:r>
            <a:endParaRPr sz="3200">
              <a:solidFill>
                <a:srgbClr val="6C6963"/>
              </a:solidFill>
            </a:endParaRPr>
          </a:p>
          <a:p>
            <a:pPr lvl="3">
              <a:defRPr sz="1800">
                <a:solidFill>
                  <a:srgbClr val="000000"/>
                </a:solidFill>
              </a:defRPr>
            </a:pPr>
            <a:r>
              <a:rPr sz="3200">
                <a:solidFill>
                  <a:srgbClr val="6C6963"/>
                </a:solidFill>
              </a:rPr>
              <a:t>Body Level Four</a:t>
            </a:r>
            <a:endParaRPr sz="3200">
              <a:solidFill>
                <a:srgbClr val="6C6963"/>
              </a:solidFill>
            </a:endParaRPr>
          </a:p>
          <a:p>
            <a:pPr lvl="4">
              <a:defRPr sz="1800">
                <a:solidFill>
                  <a:srgbClr val="000000"/>
                </a:solidFill>
              </a:defRPr>
            </a:pPr>
            <a:r>
              <a:rPr sz="3200">
                <a:solidFill>
                  <a:srgbClr val="6C6963"/>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6" name="Shape 26"/>
          <p:cNvSpPr/>
          <p:nvPr>
            <p:ph type="body" idx="1"/>
          </p:nvPr>
        </p:nvSpPr>
        <p:spPr>
          <a:xfrm>
            <a:off x="762000" y="723900"/>
            <a:ext cx="11480800" cy="82931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762000" y="175380"/>
            <a:ext cx="11480800" cy="193524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Title Text</a:t>
            </a:r>
          </a:p>
        </p:txBody>
      </p:sp>
      <p:sp>
        <p:nvSpPr>
          <p:cNvPr id="3" name="Shape 3"/>
          <p:cNvSpPr/>
          <p:nvPr>
            <p:ph type="body" idx="1"/>
          </p:nvPr>
        </p:nvSpPr>
        <p:spPr>
          <a:xfrm>
            <a:off x="762000" y="2110619"/>
            <a:ext cx="11480800" cy="703096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200">
                <a:solidFill>
                  <a:srgbClr val="6C6963"/>
                </a:solidFill>
              </a:rPr>
              <a:t>Body Level One</a:t>
            </a:r>
            <a:endParaRPr sz="4200">
              <a:solidFill>
                <a:srgbClr val="6C6963"/>
              </a:solidFill>
            </a:endParaRPr>
          </a:p>
          <a:p>
            <a:pPr lvl="1">
              <a:defRPr sz="1800">
                <a:solidFill>
                  <a:srgbClr val="000000"/>
                </a:solidFill>
              </a:defRPr>
            </a:pPr>
            <a:r>
              <a:rPr sz="4200">
                <a:solidFill>
                  <a:srgbClr val="6C6963"/>
                </a:solidFill>
              </a:rPr>
              <a:t>Body Level Two</a:t>
            </a:r>
            <a:endParaRPr sz="4200">
              <a:solidFill>
                <a:srgbClr val="6C6963"/>
              </a:solidFill>
            </a:endParaRPr>
          </a:p>
          <a:p>
            <a:pPr lvl="2">
              <a:defRPr sz="1800">
                <a:solidFill>
                  <a:srgbClr val="000000"/>
                </a:solidFill>
              </a:defRPr>
            </a:pPr>
            <a:r>
              <a:rPr sz="4200">
                <a:solidFill>
                  <a:srgbClr val="6C6963"/>
                </a:solidFill>
              </a:rPr>
              <a:t>Body Level Three</a:t>
            </a:r>
            <a:endParaRPr sz="4200">
              <a:solidFill>
                <a:srgbClr val="6C6963"/>
              </a:solidFill>
            </a:endParaRPr>
          </a:p>
          <a:p>
            <a:pPr lvl="3">
              <a:defRPr sz="1800">
                <a:solidFill>
                  <a:srgbClr val="000000"/>
                </a:solidFill>
              </a:defRPr>
            </a:pPr>
            <a:r>
              <a:rPr sz="4200">
                <a:solidFill>
                  <a:srgbClr val="6C6963"/>
                </a:solidFill>
              </a:rPr>
              <a:t>Body Level Four</a:t>
            </a:r>
            <a:endParaRPr sz="4200">
              <a:solidFill>
                <a:srgbClr val="6C6963"/>
              </a:solidFill>
            </a:endParaRPr>
          </a:p>
          <a:p>
            <a:pPr lvl="4">
              <a:defRPr sz="1800">
                <a:solidFill>
                  <a:srgbClr val="000000"/>
                </a:solidFill>
              </a:defRPr>
            </a:pPr>
            <a:r>
              <a:rPr sz="4200">
                <a:solidFill>
                  <a:srgbClr val="6C6963"/>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1pPr>
      <a:lvl2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2pPr>
      <a:lvl3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3pPr>
      <a:lvl4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4pPr>
      <a:lvl5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5pPr>
      <a:lvl6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6pPr>
      <a:lvl7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7pPr>
      <a:lvl8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8pPr>
      <a:lvl9pPr algn="ctr" defTabSz="584200">
        <a:defRPr sz="7400">
          <a:solidFill>
            <a:srgbClr val="6C6963"/>
          </a:solidFill>
          <a:effectLst>
            <a:outerShdw sx="100000" sy="100000" kx="0" ky="0" algn="b" rotWithShape="0" blurRad="25400" dist="25400" dir="15900000">
              <a:srgbClr val="595650">
                <a:alpha val="33000"/>
              </a:srgbClr>
            </a:outerShdw>
          </a:effectLst>
          <a:latin typeface="Baskerville"/>
          <a:ea typeface="Baskerville"/>
          <a:cs typeface="Baskerville"/>
          <a:sym typeface="Baskerville"/>
        </a:defRPr>
      </a:lvl9pPr>
    </p:titleStyle>
    <p:bodyStyle>
      <a:lvl1pPr marL="5334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1pPr>
      <a:lvl2pPr marL="10668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2pPr>
      <a:lvl3pPr marL="16002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3pPr>
      <a:lvl4pPr marL="21336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4pPr>
      <a:lvl5pPr marL="26670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5pPr>
      <a:lvl6pPr marL="32004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6pPr>
      <a:lvl7pPr marL="37338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7pPr>
      <a:lvl8pPr marL="42672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8pPr>
      <a:lvl9pPr marL="4800600" indent="-533400" defTabSz="584200">
        <a:spcBef>
          <a:spcPts val="4200"/>
        </a:spcBef>
        <a:buSzPct val="30000"/>
        <a:buBlip>
          <a:blip r:embed="rId3"/>
        </a:buBlip>
        <a:defRPr sz="4200">
          <a:solidFill>
            <a:srgbClr val="6C6963"/>
          </a:solidFill>
          <a:latin typeface="Baskerville"/>
          <a:ea typeface="Baskerville"/>
          <a:cs typeface="Baskerville"/>
          <a:sym typeface="Baskerville"/>
        </a:defRPr>
      </a:lvl9pPr>
    </p:bodyStyle>
    <p:otherStyle>
      <a:lvl1pPr algn="r" defTabSz="584200">
        <a:defRPr sz="1200">
          <a:solidFill>
            <a:schemeClr val="tx1"/>
          </a:solidFill>
          <a:latin typeface="+mn-lt"/>
          <a:ea typeface="+mn-ea"/>
          <a:cs typeface="+mn-cs"/>
          <a:sym typeface="Baskerville"/>
        </a:defRPr>
      </a:lvl1pPr>
      <a:lvl2pPr algn="r" defTabSz="584200">
        <a:defRPr sz="1200">
          <a:solidFill>
            <a:schemeClr val="tx1"/>
          </a:solidFill>
          <a:latin typeface="+mn-lt"/>
          <a:ea typeface="+mn-ea"/>
          <a:cs typeface="+mn-cs"/>
          <a:sym typeface="Baskerville"/>
        </a:defRPr>
      </a:lvl2pPr>
      <a:lvl3pPr algn="r" defTabSz="584200">
        <a:defRPr sz="1200">
          <a:solidFill>
            <a:schemeClr val="tx1"/>
          </a:solidFill>
          <a:latin typeface="+mn-lt"/>
          <a:ea typeface="+mn-ea"/>
          <a:cs typeface="+mn-cs"/>
          <a:sym typeface="Baskerville"/>
        </a:defRPr>
      </a:lvl3pPr>
      <a:lvl4pPr algn="r" defTabSz="584200">
        <a:defRPr sz="1200">
          <a:solidFill>
            <a:schemeClr val="tx1"/>
          </a:solidFill>
          <a:latin typeface="+mn-lt"/>
          <a:ea typeface="+mn-ea"/>
          <a:cs typeface="+mn-cs"/>
          <a:sym typeface="Baskerville"/>
        </a:defRPr>
      </a:lvl4pPr>
      <a:lvl5pPr algn="r" defTabSz="584200">
        <a:defRPr sz="1200">
          <a:solidFill>
            <a:schemeClr val="tx1"/>
          </a:solidFill>
          <a:latin typeface="+mn-lt"/>
          <a:ea typeface="+mn-ea"/>
          <a:cs typeface="+mn-cs"/>
          <a:sym typeface="Baskerville"/>
        </a:defRPr>
      </a:lvl5pPr>
      <a:lvl6pPr algn="r" defTabSz="584200">
        <a:defRPr sz="1200">
          <a:solidFill>
            <a:schemeClr val="tx1"/>
          </a:solidFill>
          <a:latin typeface="+mn-lt"/>
          <a:ea typeface="+mn-ea"/>
          <a:cs typeface="+mn-cs"/>
          <a:sym typeface="Baskerville"/>
        </a:defRPr>
      </a:lvl6pPr>
      <a:lvl7pPr algn="r" defTabSz="584200">
        <a:defRPr sz="1200">
          <a:solidFill>
            <a:schemeClr val="tx1"/>
          </a:solidFill>
          <a:latin typeface="+mn-lt"/>
          <a:ea typeface="+mn-ea"/>
          <a:cs typeface="+mn-cs"/>
          <a:sym typeface="Baskerville"/>
        </a:defRPr>
      </a:lvl7pPr>
      <a:lvl8pPr algn="r" defTabSz="584200">
        <a:defRPr sz="1200">
          <a:solidFill>
            <a:schemeClr val="tx1"/>
          </a:solidFill>
          <a:latin typeface="+mn-lt"/>
          <a:ea typeface="+mn-ea"/>
          <a:cs typeface="+mn-cs"/>
          <a:sym typeface="Baskerville"/>
        </a:defRPr>
      </a:lvl8pPr>
      <a:lvl9pPr algn="r" defTabSz="584200">
        <a:defRPr sz="1200">
          <a:solidFill>
            <a:schemeClr val="tx1"/>
          </a:solidFill>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p:nvPr>
        </p:nvSpPr>
        <p:spPr>
          <a:xfrm>
            <a:off x="825500" y="1879600"/>
            <a:ext cx="11836400" cy="2603500"/>
          </a:xfrm>
          <a:prstGeom prst="rect">
            <a:avLst/>
          </a:prstGeom>
        </p:spPr>
        <p:txBody>
          <a:bodyPr/>
          <a:lstStyle/>
          <a:p>
            <a:pPr lvl="0">
              <a:defRPr sz="1800">
                <a:solidFill>
                  <a:srgbClr val="000000"/>
                </a:solidFill>
                <a:effectLst/>
              </a:defRPr>
            </a:pPr>
            <a:r>
              <a:rPr sz="8000">
                <a:solidFill>
                  <a:srgbClr val="BEA56D"/>
                </a:solidFill>
                <a:effectLst>
                  <a:outerShdw sx="100000" sy="100000" kx="0" ky="0" algn="b" rotWithShape="0" blurRad="38100" dist="25400" dir="15900000">
                    <a:srgbClr val="000000">
                      <a:alpha val="90000"/>
                    </a:srgbClr>
                  </a:outerShdw>
                </a:effectLst>
              </a:rPr>
              <a:t>Proper Paragraph</a:t>
            </a:r>
          </a:p>
        </p:txBody>
      </p:sp>
      <p:sp>
        <p:nvSpPr>
          <p:cNvPr id="35" name="Shape 35"/>
          <p:cNvSpPr/>
          <p:nvPr>
            <p:ph type="body" idx="1"/>
          </p:nvPr>
        </p:nvSpPr>
        <p:spPr>
          <a:xfrm>
            <a:off x="825500" y="5346700"/>
            <a:ext cx="11836400" cy="1854200"/>
          </a:xfrm>
          <a:prstGeom prst="rect">
            <a:avLst/>
          </a:prstGeom>
        </p:spPr>
        <p:txBody>
          <a:bodyPr/>
          <a:lstStyle/>
          <a:p>
            <a:pPr lvl="0">
              <a:defRPr i="0" sz="1800">
                <a:solidFill>
                  <a:srgbClr val="000000"/>
                </a:solidFill>
                <a:effectLst/>
              </a:defRPr>
            </a:pPr>
            <a:r>
              <a:rPr i="1" sz="5200">
                <a:solidFill>
                  <a:srgbClr val="BEA56D"/>
                </a:solidFill>
                <a:effectLst>
                  <a:outerShdw sx="100000" sy="100000" kx="0" ky="0" algn="b" rotWithShape="0" blurRad="25400" dist="38100" dir="15900000">
                    <a:srgbClr val="000000">
                      <a:alpha val="90000"/>
                    </a:srgbClr>
                  </a:outerShdw>
                </a:effectLst>
              </a:rPr>
              <a:t>What makes a proper paragraph?</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xfrm>
            <a:off x="762000" y="1485900"/>
            <a:ext cx="11480800" cy="2540000"/>
          </a:xfrm>
          <a:prstGeom prst="rect">
            <a:avLst/>
          </a:prstGeom>
        </p:spPr>
        <p:txBody>
          <a:bodyPr/>
          <a:lstStyle/>
          <a:p>
            <a:pPr lvl="0">
              <a:defRPr sz="1800">
                <a:solidFill>
                  <a:srgbClr val="000000"/>
                </a:solidFill>
                <a:effectLst/>
              </a:defRPr>
            </a:pPr>
            <a:r>
              <a:rPr sz="7400">
                <a:solidFill>
                  <a:srgbClr val="6C6963"/>
                </a:solidFill>
                <a:effectLst>
                  <a:outerShdw sx="100000" sy="100000" kx="0" ky="0" algn="b" rotWithShape="0" blurRad="25400" dist="25400" dir="15900000">
                    <a:srgbClr val="595650">
                      <a:alpha val="33000"/>
                    </a:srgbClr>
                  </a:outerShdw>
                </a:effectLst>
              </a:rPr>
              <a:t>How long is a paragraph?</a:t>
            </a:r>
          </a:p>
        </p:txBody>
      </p:sp>
      <p:sp>
        <p:nvSpPr>
          <p:cNvPr id="38" name="Shape 38"/>
          <p:cNvSpPr/>
          <p:nvPr/>
        </p:nvSpPr>
        <p:spPr>
          <a:xfrm>
            <a:off x="1986519" y="4279899"/>
            <a:ext cx="903176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3800">
                <a:solidFill>
                  <a:srgbClr val="6C6963"/>
                </a:solidFill>
              </a:rPr>
              <a:t>I often get asked, “how long is a paragraph?” Is it about 4 or 5 lines? “Is it ‘this’ big?”</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2" name="Group 42"/>
          <p:cNvGrpSpPr/>
          <p:nvPr/>
        </p:nvGrpSpPr>
        <p:grpSpPr>
          <a:xfrm>
            <a:off x="736600" y="800097"/>
            <a:ext cx="11518900" cy="6261104"/>
            <a:chOff x="0" y="-1"/>
            <a:chExt cx="11518900" cy="6261102"/>
          </a:xfrm>
        </p:grpSpPr>
        <p:pic>
          <p:nvPicPr>
            <p:cNvPr id="40" name="image3.jpeg"/>
            <p:cNvPicPr/>
            <p:nvPr/>
          </p:nvPicPr>
          <p:blipFill>
            <a:blip r:embed="rId2">
              <a:extLst/>
            </a:blip>
            <a:stretch>
              <a:fillRect/>
            </a:stretch>
          </p:blipFill>
          <p:spPr>
            <a:xfrm>
              <a:off x="2641600" y="12699"/>
              <a:ext cx="6223000" cy="6223003"/>
            </a:xfrm>
            <a:prstGeom prst="rect">
              <a:avLst/>
            </a:prstGeom>
            <a:ln w="12700" cap="flat">
              <a:noFill/>
              <a:miter lim="400000"/>
            </a:ln>
            <a:effectLst/>
          </p:spPr>
        </p:pic>
        <p:pic>
          <p:nvPicPr>
            <p:cNvPr id="41" name="image5.png"/>
            <p:cNvPicPr/>
            <p:nvPr/>
          </p:nvPicPr>
          <p:blipFill>
            <a:blip r:embed="rId3">
              <a:extLst/>
            </a:blip>
            <a:stretch>
              <a:fillRect/>
            </a:stretch>
          </p:blipFill>
          <p:spPr>
            <a:xfrm>
              <a:off x="0" y="-2"/>
              <a:ext cx="11518900" cy="6261104"/>
            </a:xfrm>
            <a:prstGeom prst="rect">
              <a:avLst/>
            </a:prstGeom>
            <a:ln w="12700" cap="flat">
              <a:noFill/>
              <a:miter lim="400000"/>
            </a:ln>
            <a:effectLst/>
          </p:spPr>
        </p:pic>
      </p:grpSp>
      <p:sp>
        <p:nvSpPr>
          <p:cNvPr id="43" name="Shape 43"/>
          <p:cNvSpPr/>
          <p:nvPr>
            <p:ph type="title"/>
          </p:nvPr>
        </p:nvSpPr>
        <p:spPr>
          <a:prstGeom prst="rect">
            <a:avLst/>
          </a:prstGeom>
        </p:spPr>
        <p:txBody>
          <a:bodyPr/>
          <a:lstStyle>
            <a:lvl1pPr>
              <a:defRPr sz="6400"/>
            </a:lvl1pPr>
          </a:lstStyle>
          <a:p>
            <a:pPr lvl="0">
              <a:defRPr sz="1800">
                <a:solidFill>
                  <a:srgbClr val="000000"/>
                </a:solidFill>
                <a:effectLst/>
              </a:defRPr>
            </a:pPr>
            <a:r>
              <a:rPr sz="6400">
                <a:solidFill>
                  <a:srgbClr val="6C6963"/>
                </a:solidFill>
                <a:effectLst>
                  <a:outerShdw sx="100000" sy="100000" kx="0" ky="0" algn="b" rotWithShape="0" blurRad="25400" dist="25400" dir="15900000">
                    <a:srgbClr val="595650">
                      <a:alpha val="33000"/>
                    </a:srgbClr>
                  </a:outerShdw>
                </a:effectLst>
              </a:rPr>
              <a:t>Think of the Hamburger Model</a:t>
            </a:r>
          </a:p>
        </p:txBody>
      </p:sp>
      <p:sp>
        <p:nvSpPr>
          <p:cNvPr id="44" name="Shape 44"/>
          <p:cNvSpPr/>
          <p:nvPr>
            <p:ph type="body" idx="1"/>
          </p:nvPr>
        </p:nvSpPr>
        <p:spPr>
          <a:prstGeom prst="rect">
            <a:avLst/>
          </a:prstGeom>
        </p:spPr>
        <p:txBody>
          <a:bodyPr/>
          <a:lstStyle/>
          <a:p>
            <a:pPr lvl="0"/>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body" idx="1"/>
          </p:nvPr>
        </p:nvSpPr>
        <p:spPr>
          <a:prstGeom prst="rect">
            <a:avLst/>
          </a:prstGeom>
        </p:spPr>
        <p:txBody>
          <a:bodyPr/>
          <a:lstStyle/>
          <a:p>
            <a:pPr lvl="0" marL="0" indent="0" defTabSz="457200">
              <a:spcBef>
                <a:spcPts val="0"/>
              </a:spcBef>
              <a:buSzTx/>
              <a:buNone/>
              <a:defRPr sz="1800">
                <a:solidFill>
                  <a:srgbClr val="000000"/>
                </a:solidFill>
              </a:defRPr>
            </a:pPr>
            <a:r>
              <a:rPr sz="3300">
                <a:solidFill>
                  <a:srgbClr val="4F3230"/>
                </a:solidFill>
              </a:rPr>
              <a:t>There are 3 types of sentences in a paragraph:</a:t>
            </a:r>
            <a:endParaRPr sz="3300">
              <a:solidFill>
                <a:srgbClr val="4F3230"/>
              </a:solidFill>
            </a:endParaRPr>
          </a:p>
          <a:p>
            <a:pPr lvl="0" marL="0" indent="0" defTabSz="457200">
              <a:spcBef>
                <a:spcPts val="0"/>
              </a:spcBef>
              <a:buSzTx/>
              <a:buNone/>
              <a:defRPr sz="1800">
                <a:solidFill>
                  <a:srgbClr val="000000"/>
                </a:solidFill>
              </a:defRPr>
            </a:pPr>
            <a:endParaRPr sz="3300">
              <a:solidFill>
                <a:srgbClr val="4F3230"/>
              </a:solidFill>
            </a:endParaRPr>
          </a:p>
          <a:p>
            <a:pPr lvl="0" marL="399142" indent="-399142" defTabSz="457200">
              <a:spcBef>
                <a:spcPts val="0"/>
              </a:spcBef>
              <a:buClr>
                <a:srgbClr val="4F3230"/>
              </a:buClr>
              <a:buSzPct val="100000"/>
              <a:buAutoNum type="arabicPeriod" startAt="1"/>
              <a:tabLst>
                <a:tab pos="139700" algn="l"/>
                <a:tab pos="457200" algn="l"/>
              </a:tabLst>
              <a:defRPr sz="1800">
                <a:solidFill>
                  <a:srgbClr val="000000"/>
                </a:solidFill>
              </a:defRPr>
            </a:pPr>
            <a:r>
              <a:rPr sz="3300" u="sng">
                <a:solidFill>
                  <a:srgbClr val="4F3230"/>
                </a:solidFill>
              </a:rPr>
              <a:t>Topic Sentence</a:t>
            </a:r>
            <a:r>
              <a:rPr sz="3300">
                <a:solidFill>
                  <a:srgbClr val="4F3230"/>
                </a:solidFill>
              </a:rPr>
              <a:t>: the topic sentence states one main idea. Everything in your paragraph must be related to the topic sentence.</a:t>
            </a:r>
            <a:endParaRPr sz="3300">
              <a:solidFill>
                <a:srgbClr val="4F3230"/>
              </a:solidFill>
            </a:endParaRPr>
          </a:p>
          <a:p>
            <a:pPr lvl="0" marL="399142" indent="-399142" defTabSz="457200">
              <a:spcBef>
                <a:spcPts val="0"/>
              </a:spcBef>
              <a:buClr>
                <a:srgbClr val="4F3230"/>
              </a:buClr>
              <a:buSzPct val="100000"/>
              <a:buAutoNum type="arabicPeriod" startAt="1"/>
              <a:tabLst>
                <a:tab pos="139700" algn="l"/>
                <a:tab pos="457200" algn="l"/>
              </a:tabLst>
              <a:defRPr sz="1800">
                <a:solidFill>
                  <a:srgbClr val="000000"/>
                </a:solidFill>
              </a:defRPr>
            </a:pPr>
            <a:r>
              <a:rPr sz="3300" u="sng">
                <a:solidFill>
                  <a:srgbClr val="4F3230"/>
                </a:solidFill>
              </a:rPr>
              <a:t>Supporting Sentence:</a:t>
            </a:r>
            <a:r>
              <a:rPr sz="3300">
                <a:solidFill>
                  <a:srgbClr val="4F3230"/>
                </a:solidFill>
              </a:rPr>
              <a:t> a supporting sentence supports the ideas presented in the topic sentence. Supporting sentences include concrete details, facts, examples, opinions etc. Include as many supporting sentences as necessary, but not more than you need.</a:t>
            </a:r>
            <a:endParaRPr sz="3300">
              <a:solidFill>
                <a:srgbClr val="4F3230"/>
              </a:solidFill>
            </a:endParaRPr>
          </a:p>
          <a:p>
            <a:pPr lvl="0" marL="399142" indent="-399142" defTabSz="457200">
              <a:spcBef>
                <a:spcPts val="0"/>
              </a:spcBef>
              <a:buClr>
                <a:srgbClr val="4F3230"/>
              </a:buClr>
              <a:buSzPct val="100000"/>
              <a:buAutoNum type="arabicPeriod" startAt="1"/>
              <a:tabLst>
                <a:tab pos="139700" algn="l"/>
                <a:tab pos="457200" algn="l"/>
              </a:tabLst>
              <a:defRPr sz="1800">
                <a:solidFill>
                  <a:srgbClr val="000000"/>
                </a:solidFill>
              </a:defRPr>
            </a:pPr>
            <a:r>
              <a:rPr sz="3300" u="sng">
                <a:solidFill>
                  <a:srgbClr val="4F3230"/>
                </a:solidFill>
              </a:rPr>
              <a:t>Transitional/Concluding Sentence</a:t>
            </a:r>
            <a:r>
              <a:rPr sz="3300">
                <a:solidFill>
                  <a:srgbClr val="4F3230"/>
                </a:solidFill>
              </a:rPr>
              <a:t>:  provides a link to the next paragraph or ends the current paragraph by finishing the main thought.</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249943" y="787400"/>
            <a:ext cx="11480803" cy="1524000"/>
          </a:xfrm>
          <a:prstGeom prst="rect">
            <a:avLst/>
          </a:prstGeom>
        </p:spPr>
        <p:txBody>
          <a:bodyPr/>
          <a:lstStyle/>
          <a:p>
            <a:pPr lvl="0">
              <a:defRPr sz="1800">
                <a:solidFill>
                  <a:srgbClr val="000000"/>
                </a:solidFill>
                <a:effectLst/>
              </a:defRPr>
            </a:pPr>
            <a:r>
              <a:rPr sz="3800">
                <a:solidFill>
                  <a:srgbClr val="6C6963"/>
                </a:solidFill>
                <a:effectLst>
                  <a:outerShdw sx="100000" sy="100000" kx="0" ky="0" algn="b" rotWithShape="0" blurRad="25400" dist="25400" dir="15900000">
                    <a:srgbClr val="595650">
                      <a:alpha val="33000"/>
                    </a:srgbClr>
                  </a:outerShdw>
                </a:effectLst>
              </a:rPr>
              <a:t>Where is the </a:t>
            </a:r>
            <a:r>
              <a:rPr sz="3800">
                <a:solidFill>
                  <a:srgbClr val="FF2600"/>
                </a:solidFill>
                <a:effectLst>
                  <a:outerShdw sx="100000" sy="100000" kx="0" ky="0" algn="b" rotWithShape="0" blurRad="25400" dist="25400" dir="15900000">
                    <a:srgbClr val="595650">
                      <a:alpha val="33000"/>
                    </a:srgbClr>
                  </a:outerShdw>
                </a:effectLst>
              </a:rPr>
              <a:t>topic sentence?</a:t>
            </a:r>
            <a:r>
              <a:rPr sz="3800">
                <a:solidFill>
                  <a:srgbClr val="6C6963"/>
                </a:solidFill>
                <a:effectLst>
                  <a:outerShdw sx="100000" sy="100000" kx="0" ky="0" algn="b" rotWithShape="0" blurRad="25400" dist="25400" dir="15900000">
                    <a:srgbClr val="595650">
                      <a:alpha val="33000"/>
                    </a:srgbClr>
                  </a:outerShdw>
                </a:effectLst>
              </a:rPr>
              <a:t> What is the paragraph about?</a:t>
            </a:r>
          </a:p>
        </p:txBody>
      </p:sp>
      <p:sp>
        <p:nvSpPr>
          <p:cNvPr id="49" name="Shape 49"/>
          <p:cNvSpPr/>
          <p:nvPr/>
        </p:nvSpPr>
        <p:spPr>
          <a:xfrm>
            <a:off x="249943" y="2914650"/>
            <a:ext cx="11480803"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It was a gorgeous morning that first day of fifth grade.With the sun happily peeking over the</a:t>
            </a:r>
            <a:endParaRPr sz="3800">
              <a:solidFill>
                <a:srgbClr val="6C6963"/>
              </a:solidFill>
            </a:endParaRPr>
          </a:p>
          <a:p>
            <a:pPr lvl="0" algn="l">
              <a:defRPr sz="1800">
                <a:solidFill>
                  <a:srgbClr val="000000"/>
                </a:solidFill>
              </a:defRPr>
            </a:pPr>
            <a:r>
              <a:rPr sz="3800">
                <a:solidFill>
                  <a:srgbClr val="6C6963"/>
                </a:solidFill>
              </a:rPr>
              <a:t>slight wind, my new dress shone with radiance. My heart was pounding deep inside my chest as I walked into the class. I poked my head nervously through the door and surveyed the chaotic scene that lay before me. Kids were rushing about, kids I’d never seen before.</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nvSpPr>
        <p:spPr>
          <a:xfrm>
            <a:off x="399366" y="2355850"/>
            <a:ext cx="10869194"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3800">
                <a:solidFill>
                  <a:srgbClr val="6C6963"/>
                </a:solidFill>
              </a:rPr>
              <a:t>	</a:t>
            </a:r>
            <a:r>
              <a:rPr sz="3800">
                <a:solidFill>
                  <a:srgbClr val="FF2600"/>
                </a:solidFill>
              </a:rPr>
              <a:t>It was a gorgeous morning that first day of fifth grade.</a:t>
            </a:r>
            <a:r>
              <a:rPr sz="3800">
                <a:solidFill>
                  <a:srgbClr val="6C6963"/>
                </a:solidFill>
              </a:rPr>
              <a:t> With the sun happily peeking over the</a:t>
            </a:r>
            <a:endParaRPr sz="3800">
              <a:solidFill>
                <a:srgbClr val="6C6963"/>
              </a:solidFill>
            </a:endParaRPr>
          </a:p>
          <a:p>
            <a:pPr lvl="0" algn="l">
              <a:defRPr sz="1800">
                <a:solidFill>
                  <a:srgbClr val="000000"/>
                </a:solidFill>
              </a:defRPr>
            </a:pPr>
            <a:r>
              <a:rPr sz="3800">
                <a:solidFill>
                  <a:srgbClr val="6C6963"/>
                </a:solidFill>
              </a:rPr>
              <a:t>slight wind, my new dress shone with radiance. My heart was pounding deep inside my chest as I walked into the class. I poked my head nervously through the door and surveyed the chaotic scene that lay before me. Kids were rushing about, kids I’d never seen before.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nvSpPr>
        <p:spPr>
          <a:xfrm>
            <a:off x="1027013" y="2692399"/>
            <a:ext cx="10464801" cy="436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solidFill>
                  <a:srgbClr val="000000"/>
                </a:solidFill>
              </a:defRPr>
            </a:pPr>
            <a:r>
              <a:rPr sz="3800">
                <a:solidFill>
                  <a:srgbClr val="6C6963"/>
                </a:solidFill>
              </a:rPr>
              <a:t>	</a:t>
            </a:r>
            <a:r>
              <a:rPr sz="3800">
                <a:solidFill>
                  <a:srgbClr val="FF2600"/>
                </a:solidFill>
              </a:rPr>
              <a:t>It was a gorgeous morning that first day of fifth grade.</a:t>
            </a:r>
            <a:r>
              <a:rPr sz="3800">
                <a:solidFill>
                  <a:srgbClr val="6C6963"/>
                </a:solidFill>
              </a:rPr>
              <a:t> </a:t>
            </a:r>
            <a:r>
              <a:rPr sz="3800">
                <a:solidFill>
                  <a:srgbClr val="0433FF"/>
                </a:solidFill>
              </a:rPr>
              <a:t>With the sun happily peeking over the</a:t>
            </a:r>
            <a:endParaRPr>
              <a:solidFill>
                <a:srgbClr val="0433FF"/>
              </a:solidFill>
            </a:endParaRPr>
          </a:p>
          <a:p>
            <a:pPr lvl="0" algn="l">
              <a:defRPr sz="1800">
                <a:solidFill>
                  <a:srgbClr val="000000"/>
                </a:solidFill>
              </a:defRPr>
            </a:pPr>
            <a:r>
              <a:rPr sz="3800">
                <a:solidFill>
                  <a:srgbClr val="0433FF"/>
                </a:solidFill>
              </a:rPr>
              <a:t>slight wind, my new dress shone with radiance. My heart was pounding deep inside my chest as I walked into the class. I poked my head nervously through the door and surveyed the chaotic scene that lay before me.</a:t>
            </a:r>
            <a:r>
              <a:rPr sz="3800">
                <a:solidFill>
                  <a:srgbClr val="6C6963"/>
                </a:solidFill>
              </a:rPr>
              <a:t> Kids were rushing about, kids I’d never seen before.</a:t>
            </a:r>
          </a:p>
        </p:txBody>
      </p:sp>
      <p:sp>
        <p:nvSpPr>
          <p:cNvPr id="54" name="Shape 54"/>
          <p:cNvSpPr/>
          <p:nvPr/>
        </p:nvSpPr>
        <p:spPr>
          <a:xfrm>
            <a:off x="2088070" y="1390649"/>
            <a:ext cx="8088687"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0433FF"/>
                </a:solidFill>
              </a:defRPr>
            </a:lvl1pPr>
          </a:lstStyle>
          <a:p>
            <a:pPr lvl="0">
              <a:defRPr sz="1800">
                <a:solidFill>
                  <a:srgbClr val="000000"/>
                </a:solidFill>
              </a:defRPr>
            </a:pPr>
            <a:r>
              <a:rPr sz="4000">
                <a:solidFill>
                  <a:srgbClr val="0433FF"/>
                </a:solidFill>
              </a:rPr>
              <a:t>Where are the supporting sentences?</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p:nvPr>
        </p:nvSpPr>
        <p:spPr>
          <a:xfrm>
            <a:off x="762000" y="381000"/>
            <a:ext cx="11480800" cy="1524000"/>
          </a:xfrm>
          <a:prstGeom prst="rect">
            <a:avLst/>
          </a:prstGeom>
        </p:spPr>
        <p:txBody>
          <a:bodyPr/>
          <a:lstStyle>
            <a:lvl1pPr>
              <a:defRPr sz="3800">
                <a:solidFill>
                  <a:srgbClr val="FF40FF"/>
                </a:solidFill>
              </a:defRPr>
            </a:lvl1pPr>
          </a:lstStyle>
          <a:p>
            <a:pPr lvl="0">
              <a:defRPr sz="1800">
                <a:solidFill>
                  <a:srgbClr val="000000"/>
                </a:solidFill>
                <a:effectLst/>
              </a:defRPr>
            </a:pPr>
            <a:r>
              <a:rPr sz="3800">
                <a:solidFill>
                  <a:srgbClr val="FF40FF"/>
                </a:solidFill>
                <a:effectLst>
                  <a:outerShdw sx="100000" sy="100000" kx="0" ky="0" algn="b" rotWithShape="0" blurRad="25400" dist="25400" dir="15900000">
                    <a:srgbClr val="595650">
                      <a:alpha val="33000"/>
                    </a:srgbClr>
                  </a:outerShdw>
                </a:effectLst>
              </a:rPr>
              <a:t>Does the last sentence transition or conclude?</a:t>
            </a:r>
          </a:p>
        </p:txBody>
      </p:sp>
      <p:sp>
        <p:nvSpPr>
          <p:cNvPr id="57" name="Shape 57"/>
          <p:cNvSpPr/>
          <p:nvPr>
            <p:ph type="body" idx="1"/>
          </p:nvPr>
        </p:nvSpPr>
        <p:spPr>
          <a:xfrm>
            <a:off x="762000" y="2768600"/>
            <a:ext cx="11480800" cy="5715000"/>
          </a:xfrm>
          <a:prstGeom prst="rect">
            <a:avLst/>
          </a:prstGeom>
        </p:spPr>
        <p:txBody>
          <a:bodyPr/>
          <a:lstStyle/>
          <a:p>
            <a:pPr lvl="0" marL="0" indent="0">
              <a:spcBef>
                <a:spcPts val="0"/>
              </a:spcBef>
              <a:buSzTx/>
              <a:buNone/>
              <a:defRPr sz="1800">
                <a:solidFill>
                  <a:srgbClr val="000000"/>
                </a:solidFill>
              </a:defRPr>
            </a:pPr>
            <a:r>
              <a:rPr sz="3800">
                <a:solidFill>
                  <a:srgbClr val="6C6963"/>
                </a:solidFill>
              </a:rPr>
              <a:t>	</a:t>
            </a:r>
            <a:r>
              <a:rPr sz="3800">
                <a:solidFill>
                  <a:srgbClr val="FF2600"/>
                </a:solidFill>
              </a:rPr>
              <a:t>It was a gorgeous morning that first day of fifth grade.</a:t>
            </a:r>
            <a:r>
              <a:rPr sz="3800">
                <a:solidFill>
                  <a:srgbClr val="6C6963"/>
                </a:solidFill>
              </a:rPr>
              <a:t> </a:t>
            </a:r>
            <a:r>
              <a:rPr sz="3800">
                <a:solidFill>
                  <a:srgbClr val="0433FF"/>
                </a:solidFill>
              </a:rPr>
              <a:t>With the sun happily peeking over the</a:t>
            </a:r>
            <a:endParaRPr sz="3800">
              <a:solidFill>
                <a:srgbClr val="0433FF"/>
              </a:solidFill>
            </a:endParaRPr>
          </a:p>
          <a:p>
            <a:pPr lvl="0" marL="0" indent="0">
              <a:spcBef>
                <a:spcPts val="0"/>
              </a:spcBef>
              <a:buSzTx/>
              <a:buNone/>
              <a:defRPr sz="1800">
                <a:solidFill>
                  <a:srgbClr val="000000"/>
                </a:solidFill>
              </a:defRPr>
            </a:pPr>
            <a:r>
              <a:rPr sz="3800">
                <a:solidFill>
                  <a:srgbClr val="0433FF"/>
                </a:solidFill>
              </a:rPr>
              <a:t>slight wind, my new dress shone with radiance. My heart was pounding deep inside my chest as I walked into the class. I poked my head nervously through the door and surveyed the chaotic scene that lay before me. </a:t>
            </a:r>
            <a:r>
              <a:rPr sz="3800">
                <a:solidFill>
                  <a:srgbClr val="FF40FF"/>
                </a:solidFill>
              </a:rPr>
              <a:t>Kids were rushing about, kids I’d never seen before.</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body" idx="1"/>
          </p:nvPr>
        </p:nvSpPr>
        <p:spPr>
          <a:prstGeom prst="rect">
            <a:avLst/>
          </a:prstGeom>
        </p:spPr>
        <p:txBody>
          <a:bodyPr/>
          <a:lstStyle/>
          <a:p>
            <a:pPr lvl="0" marL="889000" indent="-889000">
              <a:buBlip>
                <a:blip r:embed="rId2"/>
              </a:buBlip>
              <a:defRPr sz="1800">
                <a:solidFill>
                  <a:srgbClr val="000000"/>
                </a:solidFill>
              </a:defRPr>
            </a:pPr>
            <a:r>
              <a:rPr sz="3000">
                <a:solidFill>
                  <a:srgbClr val="6C6963"/>
                </a:solidFill>
              </a:rPr>
              <a:t>Now I want you to show me what you know!</a:t>
            </a:r>
            <a:endParaRPr sz="3000"/>
          </a:p>
          <a:p>
            <a:pPr lvl="0" marL="889000" indent="-889000">
              <a:buBlip>
                <a:blip r:embed="rId2"/>
              </a:buBlip>
              <a:defRPr sz="1800">
                <a:solidFill>
                  <a:srgbClr val="000000"/>
                </a:solidFill>
              </a:defRPr>
            </a:pPr>
            <a:r>
              <a:rPr sz="3000">
                <a:solidFill>
                  <a:srgbClr val="6C6963"/>
                </a:solidFill>
              </a:rPr>
              <a:t>I want you to write your own paragraph on a topic of your choice. If you have trouble thinking of one, you can choose from the following:</a:t>
            </a:r>
            <a:endParaRPr sz="3000"/>
          </a:p>
          <a:p>
            <a:pPr lvl="0" marL="622300" indent="-622300">
              <a:buBlip>
                <a:blip r:embed="rId2"/>
              </a:buBlip>
              <a:defRPr sz="1800">
                <a:solidFill>
                  <a:srgbClr val="000000"/>
                </a:solidFill>
              </a:defRPr>
            </a:pPr>
            <a:r>
              <a:rPr sz="2100">
                <a:solidFill>
                  <a:srgbClr val="0433FF"/>
                </a:solidFill>
              </a:rPr>
              <a:t>Things students need to know for school</a:t>
            </a:r>
            <a:endParaRPr sz="2100">
              <a:solidFill>
                <a:srgbClr val="0433FF"/>
              </a:solidFill>
            </a:endParaRPr>
          </a:p>
          <a:p>
            <a:pPr lvl="0" marL="622300" indent="-622300">
              <a:buBlip>
                <a:blip r:embed="rId2"/>
              </a:buBlip>
              <a:defRPr sz="1800">
                <a:solidFill>
                  <a:srgbClr val="000000"/>
                </a:solidFill>
              </a:defRPr>
            </a:pPr>
            <a:r>
              <a:rPr sz="2100">
                <a:solidFill>
                  <a:srgbClr val="0433FF"/>
                </a:solidFill>
              </a:rPr>
              <a:t>I would have liked to live during ______ time</a:t>
            </a:r>
            <a:endParaRPr sz="2100">
              <a:solidFill>
                <a:srgbClr val="0433FF"/>
              </a:solidFill>
            </a:endParaRPr>
          </a:p>
          <a:p>
            <a:pPr lvl="0" marL="622300" indent="-622300">
              <a:buBlip>
                <a:blip r:embed="rId2"/>
              </a:buBlip>
              <a:defRPr sz="1800">
                <a:solidFill>
                  <a:srgbClr val="000000"/>
                </a:solidFill>
              </a:defRPr>
            </a:pPr>
            <a:r>
              <a:rPr sz="2100">
                <a:solidFill>
                  <a:srgbClr val="0433FF"/>
                </a:solidFill>
              </a:rPr>
              <a:t>My idea of a fun weekend</a:t>
            </a:r>
            <a:endParaRPr sz="2100">
              <a:solidFill>
                <a:srgbClr val="0433FF"/>
              </a:solidFill>
            </a:endParaRPr>
          </a:p>
          <a:p>
            <a:pPr lvl="0" marL="622300" indent="-622300">
              <a:buBlip>
                <a:blip r:embed="rId2"/>
              </a:buBlip>
              <a:defRPr sz="1800">
                <a:solidFill>
                  <a:srgbClr val="000000"/>
                </a:solidFill>
              </a:defRPr>
            </a:pPr>
            <a:r>
              <a:rPr sz="2100">
                <a:solidFill>
                  <a:srgbClr val="0433FF"/>
                </a:solidFill>
              </a:rPr>
              <a:t>Something fun I do outside of school</a:t>
            </a:r>
            <a:endParaRPr sz="2100">
              <a:solidFill>
                <a:srgbClr val="0433FF"/>
              </a:solidFill>
            </a:endParaRPr>
          </a:p>
          <a:p>
            <a:pPr lvl="0" marL="0" indent="0">
              <a:buSzTx/>
              <a:buNone/>
              <a:defRPr sz="1800">
                <a:solidFill>
                  <a:srgbClr val="000000"/>
                </a:solidFill>
              </a:defRPr>
            </a:pPr>
            <a:r>
              <a:rPr sz="2100"/>
              <a:t>Don’t forget to use ALL 3 types of sentences!</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6C6963"/>
      </a:dk1>
      <a:lt1>
        <a:srgbClr val="092A6C"/>
      </a:lt1>
      <a:dk2>
        <a:srgbClr val="A7A7A7"/>
      </a:dk2>
      <a:lt2>
        <a:srgbClr val="535353"/>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2C6C"/>
        </a:solidFill>
        <a:ln w="25400" cap="flat">
          <a:solidFill>
            <a:srgbClr val="5B7376"/>
          </a:solidFill>
          <a:prstDash val="solid"/>
          <a:bevel/>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B7376"/>
          </a:solidFill>
          <a:prstDash val="solid"/>
          <a:bevel/>
        </a:ln>
        <a:effectLst>
          <a:outerShdw sx="100000" sy="100000" kx="0" ky="0" algn="b" rotWithShape="0" blurRad="50800" dist="12700" dir="0">
            <a:srgbClr val="000000">
              <a:alpha val="6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92C6C"/>
        </a:solidFill>
        <a:ln w="25400" cap="flat">
          <a:solidFill>
            <a:srgbClr val="5B7376"/>
          </a:solidFill>
          <a:prstDash val="solid"/>
          <a:bevel/>
        </a:ln>
        <a:effectLst>
          <a:outerShdw sx="100000" sy="100000" kx="0" ky="0" algn="b" rotWithShape="0" blurRad="50800" dist="12700" dir="0">
            <a:srgbClr val="000000">
              <a:alpha val="6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5B7376"/>
          </a:solidFill>
          <a:prstDash val="solid"/>
          <a:bevel/>
        </a:ln>
        <a:effectLst>
          <a:outerShdw sx="100000" sy="100000" kx="0" ky="0" algn="b" rotWithShape="0" blurRad="50800" dist="12700" dir="0">
            <a:srgbClr val="000000">
              <a:alpha val="60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Baskerville"/>
            <a:ea typeface="Baskerville"/>
            <a:cs typeface="Baskerville"/>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