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media/image1.jpeg" ContentType="image/jpe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media/image2.jpeg" ContentType="image/jpeg"/>
  <Override PartName="/ppt/media/image3.jpeg" ContentType="image/jpeg"/>
  <Override PartName="/ppt/media/image4.jpeg" ContentType="image/jpeg"/>
  <Override PartName="/ppt/media/image5.jpeg" ContentType="image/jpeg"/>
  <Override PartName="/ppt/media/image6.jpeg" ContentType="image/jpeg"/>
</Types>
</file>

<file path=_rels/.rels><?xml version="1.0" encoding="UTF-8" standalone="yes"?><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Lst>
  <p:sldSz cx="13004800" cy="9753600"/>
  <p:notesSz cx="6858000" cy="9144000"/>
  <p:defaultTextStyle>
    <a:lvl1pPr algn="ctr" defTabSz="584200">
      <a:defRPr sz="3800">
        <a:solidFill>
          <a:srgbClr val="FFFFFF"/>
        </a:solidFill>
        <a:latin typeface="+mn-lt"/>
        <a:ea typeface="+mn-ea"/>
        <a:cs typeface="+mn-cs"/>
        <a:sym typeface="Helvetica Light"/>
      </a:defRPr>
    </a:lvl1pPr>
    <a:lvl2pPr indent="228600" algn="ctr" defTabSz="584200">
      <a:defRPr sz="3800">
        <a:solidFill>
          <a:srgbClr val="FFFFFF"/>
        </a:solidFill>
        <a:latin typeface="+mn-lt"/>
        <a:ea typeface="+mn-ea"/>
        <a:cs typeface="+mn-cs"/>
        <a:sym typeface="Helvetica Light"/>
      </a:defRPr>
    </a:lvl2pPr>
    <a:lvl3pPr indent="457200" algn="ctr" defTabSz="584200">
      <a:defRPr sz="3800">
        <a:solidFill>
          <a:srgbClr val="FFFFFF"/>
        </a:solidFill>
        <a:latin typeface="+mn-lt"/>
        <a:ea typeface="+mn-ea"/>
        <a:cs typeface="+mn-cs"/>
        <a:sym typeface="Helvetica Light"/>
      </a:defRPr>
    </a:lvl3pPr>
    <a:lvl4pPr indent="685800" algn="ctr" defTabSz="584200">
      <a:defRPr sz="3800">
        <a:solidFill>
          <a:srgbClr val="FFFFFF"/>
        </a:solidFill>
        <a:latin typeface="+mn-lt"/>
        <a:ea typeface="+mn-ea"/>
        <a:cs typeface="+mn-cs"/>
        <a:sym typeface="Helvetica Light"/>
      </a:defRPr>
    </a:lvl4pPr>
    <a:lvl5pPr indent="914400" algn="ctr" defTabSz="584200">
      <a:defRPr sz="3800">
        <a:solidFill>
          <a:srgbClr val="FFFFFF"/>
        </a:solidFill>
        <a:latin typeface="+mn-lt"/>
        <a:ea typeface="+mn-ea"/>
        <a:cs typeface="+mn-cs"/>
        <a:sym typeface="Helvetica Light"/>
      </a:defRPr>
    </a:lvl5pPr>
    <a:lvl6pPr indent="1143000" algn="ctr" defTabSz="584200">
      <a:defRPr sz="3800">
        <a:solidFill>
          <a:srgbClr val="FFFFFF"/>
        </a:solidFill>
        <a:latin typeface="+mn-lt"/>
        <a:ea typeface="+mn-ea"/>
        <a:cs typeface="+mn-cs"/>
        <a:sym typeface="Helvetica Light"/>
      </a:defRPr>
    </a:lvl6pPr>
    <a:lvl7pPr indent="1371600" algn="ctr" defTabSz="584200">
      <a:defRPr sz="3800">
        <a:solidFill>
          <a:srgbClr val="FFFFFF"/>
        </a:solidFill>
        <a:latin typeface="+mn-lt"/>
        <a:ea typeface="+mn-ea"/>
        <a:cs typeface="+mn-cs"/>
        <a:sym typeface="Helvetica Light"/>
      </a:defRPr>
    </a:lvl7pPr>
    <a:lvl8pPr indent="1600200" algn="ctr" defTabSz="584200">
      <a:defRPr sz="3800">
        <a:solidFill>
          <a:srgbClr val="FFFFFF"/>
        </a:solidFill>
        <a:latin typeface="+mn-lt"/>
        <a:ea typeface="+mn-ea"/>
        <a:cs typeface="+mn-cs"/>
        <a:sym typeface="Helvetica Light"/>
      </a:defRPr>
    </a:lvl8pPr>
    <a:lvl9pPr indent="1828800" algn="ctr" defTabSz="584200">
      <a:defRPr sz="3800">
        <a:solidFill>
          <a:srgbClr val="FFFFFF"/>
        </a:solidFill>
        <a:latin typeface="+mn-lt"/>
        <a:ea typeface="+mn-ea"/>
        <a:cs typeface="+mn-cs"/>
        <a:sym typeface="Helvetica Light"/>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file>

<file path=ppt/presProps.xml><?xml version="1.0" encoding="utf-8"?>
<p:presentationPr xmlns:a="http://schemas.openxmlformats.org/drawingml/2006/main" xmlns:r="http://schemas.openxmlformats.org/officeDocument/2006/relationships" xmlns:p="http://schemas.openxmlformats.org/presentationml/2006/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inor">
          <a:srgbClr val="FFFFFF"/>
        </a:fontRef>
        <a:srgbClr val="FFFFFF"/>
      </a:tcTxStyle>
      <a:tcStyle>
        <a:tcBdr>
          <a:left>
            <a:ln w="12700" cap="flat">
              <a:solidFill>
                <a:srgbClr val="B4B4B4"/>
              </a:solidFill>
              <a:prstDash val="solid"/>
              <a:miter lim="400000"/>
            </a:ln>
          </a:left>
          <a:right>
            <a:ln w="12700" cap="flat">
              <a:solidFill>
                <a:srgbClr val="B4B4B4"/>
              </a:solidFill>
              <a:prstDash val="solid"/>
              <a:miter lim="400000"/>
            </a:ln>
          </a:right>
          <a:top>
            <a:ln w="12700" cap="flat">
              <a:solidFill>
                <a:srgbClr val="B4B4B4"/>
              </a:solidFill>
              <a:prstDash val="solid"/>
              <a:miter lim="400000"/>
            </a:ln>
          </a:top>
          <a:bottom>
            <a:ln w="12700" cap="flat">
              <a:solidFill>
                <a:srgbClr val="B4B4B4"/>
              </a:solidFill>
              <a:prstDash val="solid"/>
              <a:miter lim="400000"/>
            </a:ln>
          </a:bottom>
          <a:insideH>
            <a:ln w="12700" cap="flat">
              <a:solidFill>
                <a:srgbClr val="B4B4B4"/>
              </a:solidFill>
              <a:prstDash val="solid"/>
              <a:miter lim="400000"/>
            </a:ln>
          </a:insideH>
          <a:insideV>
            <a:ln w="12700" cap="flat">
              <a:solidFill>
                <a:srgbClr val="B4B4B4"/>
              </a:solidFill>
              <a:prstDash val="solid"/>
              <a:miter lim="400000"/>
            </a:ln>
          </a:insideV>
        </a:tcBdr>
        <a:fill>
          <a:noFill/>
        </a:fill>
      </a:tcStyle>
    </a:wholeTbl>
    <a:band2H>
      <a:tcTxStyle b="def" i="def"/>
      <a:tcStyle>
        <a:tcBdr/>
        <a:fill>
          <a:solidFill>
            <a:srgbClr val="797A7C">
              <a:alpha val="30000"/>
            </a:srgbClr>
          </a:solidFill>
        </a:fill>
      </a:tcStyle>
    </a:band2H>
    <a:firstCol>
      <a:tcTxStyle b="off" i="off">
        <a:fontRef idx="minor">
          <a:srgbClr val="FFFFFF"/>
        </a:fontRef>
        <a:srgbClr val="FFFFFF"/>
      </a:tcTxStyle>
      <a:tcStyle>
        <a:tcBdr>
          <a:left>
            <a:ln w="12700" cap="flat">
              <a:solidFill>
                <a:srgbClr val="B4B4B4"/>
              </a:solidFill>
              <a:prstDash val="solid"/>
              <a:miter lim="400000"/>
            </a:ln>
          </a:left>
          <a:right>
            <a:ln w="12700" cap="flat">
              <a:solidFill>
                <a:srgbClr val="B4B4B4"/>
              </a:solidFill>
              <a:prstDash val="solid"/>
              <a:miter lim="400000"/>
            </a:ln>
          </a:right>
          <a:top>
            <a:ln w="12700" cap="flat">
              <a:solidFill>
                <a:srgbClr val="B4B4B4"/>
              </a:solidFill>
              <a:prstDash val="solid"/>
              <a:miter lim="400000"/>
            </a:ln>
          </a:top>
          <a:bottom>
            <a:ln w="12700" cap="flat">
              <a:solidFill>
                <a:srgbClr val="B4B4B4"/>
              </a:solidFill>
              <a:prstDash val="solid"/>
              <a:miter lim="400000"/>
            </a:ln>
          </a:bottom>
          <a:insideH>
            <a:ln w="12700" cap="flat">
              <a:solidFill>
                <a:srgbClr val="B4B4B4"/>
              </a:solidFill>
              <a:prstDash val="solid"/>
              <a:miter lim="400000"/>
            </a:ln>
          </a:insideH>
          <a:insideV>
            <a:ln w="12700" cap="flat">
              <a:solidFill>
                <a:srgbClr val="B4B4B4"/>
              </a:solidFill>
              <a:prstDash val="solid"/>
              <a:miter lim="400000"/>
            </a:ln>
          </a:insideV>
        </a:tcBdr>
        <a:fill>
          <a:solidFill>
            <a:srgbClr val="0F5F0C"/>
          </a:solidFill>
        </a:fill>
      </a:tcStyle>
    </a:firstCol>
    <a:lastRow>
      <a:tcTxStyle b="off" i="off">
        <a:fontRef idx="minor">
          <a:srgbClr val="FFFFFF"/>
        </a:fontRef>
        <a:srgbClr val="FFFFFF"/>
      </a:tcTxStyle>
      <a:tcStyle>
        <a:tcBdr>
          <a:left>
            <a:ln w="12700" cap="flat">
              <a:solidFill>
                <a:srgbClr val="B4B4B4"/>
              </a:solidFill>
              <a:prstDash val="solid"/>
              <a:miter lim="400000"/>
            </a:ln>
          </a:left>
          <a:right>
            <a:ln w="12700" cap="flat">
              <a:solidFill>
                <a:srgbClr val="B4B4B4"/>
              </a:solidFill>
              <a:prstDash val="solid"/>
              <a:miter lim="400000"/>
            </a:ln>
          </a:right>
          <a:top>
            <a:ln w="12700" cap="flat">
              <a:solidFill>
                <a:srgbClr val="B4B4B4"/>
              </a:solidFill>
              <a:prstDash val="solid"/>
              <a:miter lim="400000"/>
            </a:ln>
          </a:top>
          <a:bottom>
            <a:ln w="12700" cap="flat">
              <a:solidFill>
                <a:srgbClr val="B4B4B4"/>
              </a:solidFill>
              <a:prstDash val="solid"/>
              <a:miter lim="400000"/>
            </a:ln>
          </a:bottom>
          <a:insideH>
            <a:ln w="12700" cap="flat">
              <a:solidFill>
                <a:srgbClr val="B4B4B4"/>
              </a:solidFill>
              <a:prstDash val="solid"/>
              <a:miter lim="400000"/>
            </a:ln>
          </a:insideH>
          <a:insideV>
            <a:ln w="12700" cap="flat">
              <a:solidFill>
                <a:srgbClr val="B4B4B4"/>
              </a:solidFill>
              <a:prstDash val="solid"/>
              <a:miter lim="400000"/>
            </a:ln>
          </a:insideV>
        </a:tcBdr>
        <a:fill>
          <a:solidFill>
            <a:srgbClr val="0365C0"/>
          </a:solidFill>
        </a:fill>
      </a:tcStyle>
    </a:lastRow>
    <a:firstRow>
      <a:tcTxStyle b="off" i="off">
        <a:fontRef idx="minor">
          <a:srgbClr val="FFFFFF"/>
        </a:fontRef>
        <a:srgbClr val="FFFFFF"/>
      </a:tcTxStyle>
      <a:tcStyle>
        <a:tcBdr>
          <a:left>
            <a:ln w="12700" cap="flat">
              <a:solidFill>
                <a:srgbClr val="B4B4B4"/>
              </a:solidFill>
              <a:prstDash val="solid"/>
              <a:miter lim="400000"/>
            </a:ln>
          </a:left>
          <a:right>
            <a:ln w="12700" cap="flat">
              <a:solidFill>
                <a:srgbClr val="B4B4B4"/>
              </a:solidFill>
              <a:prstDash val="solid"/>
              <a:miter lim="400000"/>
            </a:ln>
          </a:right>
          <a:top>
            <a:ln w="12700" cap="flat">
              <a:solidFill>
                <a:srgbClr val="B4B4B4"/>
              </a:solidFill>
              <a:prstDash val="solid"/>
              <a:miter lim="400000"/>
            </a:ln>
          </a:top>
          <a:bottom>
            <a:ln w="12700" cap="flat">
              <a:solidFill>
                <a:srgbClr val="B4B4B4"/>
              </a:solidFill>
              <a:prstDash val="solid"/>
              <a:miter lim="400000"/>
            </a:ln>
          </a:bottom>
          <a:insideH>
            <a:ln w="12700" cap="flat">
              <a:solidFill>
                <a:srgbClr val="B4B4B4"/>
              </a:solidFill>
              <a:prstDash val="solid"/>
              <a:miter lim="400000"/>
            </a:ln>
          </a:insideH>
          <a:insideV>
            <a:ln w="12700" cap="flat">
              <a:solidFill>
                <a:srgbClr val="B4B4B4"/>
              </a:solidFill>
              <a:prstDash val="solid"/>
              <a:miter lim="400000"/>
            </a:ln>
          </a:insideV>
        </a:tcBdr>
        <a:fill>
          <a:solidFill>
            <a:srgbClr val="0365C0"/>
          </a:solidFill>
        </a:fill>
      </a:tcStyle>
    </a:firstRow>
  </a:tblStyle>
  <a:tblStyle styleId="{C7B018BB-80A7-4F77-B60F-C8B233D01FF8}" styleName="">
    <a:tblBg/>
    <a:wholeTbl>
      <a:tcTxStyle b="off" i="off">
        <a:fontRef idx="minor">
          <a:srgbClr val="FFFFFF"/>
        </a:fontRef>
        <a:srgbClr val="FFFFFF"/>
      </a:tcTxStyle>
      <a:tcStyle>
        <a:tcBdr>
          <a:left>
            <a:ln w="12700" cap="flat">
              <a:solidFill>
                <a:srgbClr val="CBCBCB"/>
              </a:solidFill>
              <a:prstDash val="solid"/>
              <a:miter lim="400000"/>
            </a:ln>
          </a:left>
          <a:right>
            <a:ln w="12700" cap="flat">
              <a:solidFill>
                <a:srgbClr val="CBCBCB"/>
              </a:solidFill>
              <a:prstDash val="solid"/>
              <a:miter lim="400000"/>
            </a:ln>
          </a:right>
          <a:top>
            <a:ln w="12700" cap="flat">
              <a:solidFill>
                <a:srgbClr val="CBCBCB"/>
              </a:solidFill>
              <a:prstDash val="solid"/>
              <a:miter lim="400000"/>
            </a:ln>
          </a:top>
          <a:bottom>
            <a:ln w="12700" cap="flat">
              <a:solidFill>
                <a:srgbClr val="CBCBCB"/>
              </a:solidFill>
              <a:prstDash val="solid"/>
              <a:miter lim="400000"/>
            </a:ln>
          </a:bottom>
          <a:insideH>
            <a:ln w="12700" cap="flat">
              <a:solidFill>
                <a:srgbClr val="CBCBCB"/>
              </a:solidFill>
              <a:prstDash val="solid"/>
              <a:miter lim="400000"/>
            </a:ln>
          </a:insideH>
          <a:insideV>
            <a:ln w="12700" cap="flat">
              <a:solidFill>
                <a:srgbClr val="CBCBCB"/>
              </a:solidFill>
              <a:prstDash val="solid"/>
              <a:miter lim="400000"/>
            </a:ln>
          </a:insideV>
        </a:tcBdr>
        <a:fill>
          <a:noFill/>
        </a:fill>
      </a:tcStyle>
    </a:wholeTbl>
    <a:band2H>
      <a:tcTxStyle b="def" i="def"/>
      <a:tcStyle>
        <a:tcBdr/>
        <a:fill>
          <a:solidFill>
            <a:srgbClr val="87CED4">
              <a:alpha val="20000"/>
            </a:srgbClr>
          </a:solidFill>
        </a:fill>
      </a:tcStyle>
    </a:band2H>
    <a:firstCol>
      <a:tcTxStyle b="off" i="off">
        <a:fontRef idx="minor">
          <a:srgbClr val="FFFFFF"/>
        </a:fontRef>
        <a:srgbClr val="FFFFFF"/>
      </a:tcTxStyle>
      <a:tcStyle>
        <a:tcBdr>
          <a:left>
            <a:ln w="12700" cap="flat">
              <a:solidFill>
                <a:srgbClr val="CBCBCB"/>
              </a:solidFill>
              <a:prstDash val="solid"/>
              <a:miter lim="400000"/>
            </a:ln>
          </a:left>
          <a:right>
            <a:ln w="12700" cap="flat">
              <a:solidFill>
                <a:srgbClr val="CBCBCB"/>
              </a:solidFill>
              <a:prstDash val="solid"/>
              <a:miter lim="400000"/>
            </a:ln>
          </a:right>
          <a:top>
            <a:ln w="12700" cap="flat">
              <a:solidFill>
                <a:srgbClr val="CBCBCB"/>
              </a:solidFill>
              <a:prstDash val="solid"/>
              <a:miter lim="400000"/>
            </a:ln>
          </a:top>
          <a:bottom>
            <a:ln w="12700" cap="flat">
              <a:solidFill>
                <a:srgbClr val="CBCBCB"/>
              </a:solidFill>
              <a:prstDash val="solid"/>
              <a:miter lim="400000"/>
            </a:ln>
          </a:bottom>
          <a:insideH>
            <a:ln w="12700" cap="flat">
              <a:solidFill>
                <a:srgbClr val="CBCBCB"/>
              </a:solidFill>
              <a:prstDash val="solid"/>
              <a:miter lim="400000"/>
            </a:ln>
          </a:insideH>
          <a:insideV>
            <a:ln w="12700" cap="flat">
              <a:solidFill>
                <a:srgbClr val="CBCBCB"/>
              </a:solidFill>
              <a:prstDash val="solid"/>
              <a:miter lim="400000"/>
            </a:ln>
          </a:insideV>
        </a:tcBdr>
        <a:fill>
          <a:solidFill>
            <a:srgbClr val="398CCE"/>
          </a:solidFill>
        </a:fill>
      </a:tcStyle>
    </a:firstCol>
    <a:lastRow>
      <a:tcTxStyle b="off" i="off">
        <a:fontRef idx="minor">
          <a:srgbClr val="FFFFFF"/>
        </a:fontRef>
        <a:srgbClr val="FFFFFF"/>
      </a:tcTxStyle>
      <a:tcStyle>
        <a:tcBdr>
          <a:left>
            <a:ln w="12700" cap="flat">
              <a:solidFill>
                <a:srgbClr val="CBCBCB"/>
              </a:solidFill>
              <a:prstDash val="solid"/>
              <a:miter lim="400000"/>
            </a:ln>
          </a:left>
          <a:right>
            <a:ln w="12700" cap="flat">
              <a:solidFill>
                <a:srgbClr val="CBCBCB"/>
              </a:solidFill>
              <a:prstDash val="solid"/>
              <a:miter lim="400000"/>
            </a:ln>
          </a:right>
          <a:top>
            <a:ln w="25400" cap="flat">
              <a:solidFill>
                <a:srgbClr val="CBCBCB"/>
              </a:solidFill>
              <a:prstDash val="solid"/>
              <a:miter lim="400000"/>
            </a:ln>
          </a:top>
          <a:bottom>
            <a:ln w="12700" cap="flat">
              <a:solidFill>
                <a:srgbClr val="CBCBCB"/>
              </a:solidFill>
              <a:prstDash val="solid"/>
              <a:miter lim="400000"/>
            </a:ln>
          </a:bottom>
          <a:insideH>
            <a:ln w="12700" cap="flat">
              <a:solidFill>
                <a:srgbClr val="CBCBCB"/>
              </a:solidFill>
              <a:prstDash val="solid"/>
              <a:miter lim="400000"/>
            </a:ln>
          </a:insideH>
          <a:insideV>
            <a:ln w="12700" cap="flat">
              <a:solidFill>
                <a:srgbClr val="CBCBCB"/>
              </a:solidFill>
              <a:prstDash val="solid"/>
              <a:miter lim="400000"/>
            </a:ln>
          </a:insideV>
        </a:tcBdr>
        <a:fill>
          <a:noFill/>
        </a:fill>
      </a:tcStyle>
    </a:lastRow>
    <a:firstRow>
      <a:tcTxStyle b="off" i="off">
        <a:fontRef idx="minor">
          <a:srgbClr val="FFFFFF"/>
        </a:fontRef>
        <a:srgbClr val="FFFFFF"/>
      </a:tcTxStyle>
      <a:tcStyle>
        <a:tcBdr>
          <a:left>
            <a:ln w="12700" cap="flat">
              <a:solidFill>
                <a:srgbClr val="CBCBCB"/>
              </a:solidFill>
              <a:prstDash val="solid"/>
              <a:miter lim="400000"/>
            </a:ln>
          </a:left>
          <a:right>
            <a:ln w="12700" cap="flat">
              <a:solidFill>
                <a:srgbClr val="CBCBCB"/>
              </a:solidFill>
              <a:prstDash val="solid"/>
              <a:miter lim="400000"/>
            </a:ln>
          </a:right>
          <a:top>
            <a:ln w="12700" cap="flat">
              <a:solidFill>
                <a:srgbClr val="CBCBCB"/>
              </a:solidFill>
              <a:prstDash val="solid"/>
              <a:miter lim="400000"/>
            </a:ln>
          </a:top>
          <a:bottom>
            <a:ln w="12700" cap="flat">
              <a:solidFill>
                <a:srgbClr val="CBCBCB"/>
              </a:solidFill>
              <a:prstDash val="solid"/>
              <a:miter lim="400000"/>
            </a:ln>
          </a:bottom>
          <a:insideH>
            <a:ln w="12700" cap="flat">
              <a:solidFill>
                <a:srgbClr val="CBCBCB"/>
              </a:solidFill>
              <a:prstDash val="solid"/>
              <a:miter lim="400000"/>
            </a:ln>
          </a:insideH>
          <a:insideV>
            <a:ln w="12700" cap="flat">
              <a:solidFill>
                <a:srgbClr val="CBCBCB"/>
              </a:solidFill>
              <a:prstDash val="solid"/>
              <a:miter lim="400000"/>
            </a:ln>
          </a:insideV>
        </a:tcBdr>
        <a:fill>
          <a:solidFill>
            <a:srgbClr val="0365C0"/>
          </a:solidFill>
        </a:fill>
      </a:tcStyle>
    </a:firstRow>
  </a:tblStyle>
  <a:tblStyle styleId="{EEE7283C-3CF3-47DC-8721-378D4A62B228}" styleName="">
    <a:tblBg/>
    <a:wholeTbl>
      <a:tcTxStyle b="off" i="off">
        <a:fontRef idx="minor">
          <a:srgbClr val="FFFFFF"/>
        </a:fontRef>
        <a:srgbClr val="FFFFFF"/>
      </a:tcTxStyle>
      <a:tcStyle>
        <a:tcBdr>
          <a:left>
            <a:ln w="12700" cap="flat">
              <a:noFill/>
              <a:miter lim="400000"/>
            </a:ln>
          </a:left>
          <a:right>
            <a:ln w="12700" cap="flat">
              <a:noFill/>
              <a:miter lim="400000"/>
            </a:ln>
          </a:right>
          <a:top>
            <a:ln w="12700" cap="flat">
              <a:solidFill>
                <a:srgbClr val="929292"/>
              </a:solidFill>
              <a:prstDash val="solid"/>
              <a:miter lim="400000"/>
            </a:ln>
          </a:top>
          <a:bottom>
            <a:ln w="12700" cap="flat">
              <a:solidFill>
                <a:srgbClr val="929292"/>
              </a:solidFill>
              <a:prstDash val="solid"/>
              <a:miter lim="400000"/>
            </a:ln>
          </a:bottom>
          <a:insideH>
            <a:ln w="12700" cap="flat">
              <a:solidFill>
                <a:srgbClr val="929292"/>
              </a:solidFill>
              <a:prstDash val="solid"/>
              <a:miter lim="400000"/>
            </a:ln>
          </a:insideH>
          <a:insideV>
            <a:ln w="12700" cap="flat">
              <a:noFill/>
              <a:miter lim="400000"/>
            </a:ln>
          </a:insideV>
        </a:tcBdr>
        <a:fill>
          <a:noFill/>
        </a:fill>
      </a:tcStyle>
    </a:wholeTbl>
    <a:band2H>
      <a:tcTxStyle b="def" i="def"/>
      <a:tcStyle>
        <a:tcBdr/>
        <a:fill>
          <a:solidFill>
            <a:srgbClr val="5DC123">
              <a:alpha val="19000"/>
            </a:srgbClr>
          </a:solidFill>
        </a:fill>
      </a:tcStyle>
    </a:band2H>
    <a:firstCol>
      <a:tcTxStyle b="off" i="off">
        <a:fontRef idx="minor">
          <a:srgbClr val="FFFFFF"/>
        </a:fontRef>
        <a:srgbClr val="FFFFFF"/>
      </a:tcTxStyle>
      <a:tcStyle>
        <a:tcBdr>
          <a:left>
            <a:ln w="12700" cap="flat">
              <a:solidFill>
                <a:srgbClr val="FFFFFF"/>
              </a:solidFill>
              <a:prstDash val="solid"/>
              <a:miter lim="400000"/>
            </a:ln>
          </a:left>
          <a:right>
            <a:ln w="25400" cap="flat">
              <a:solidFill>
                <a:srgbClr val="CBCBCB"/>
              </a:solidFill>
              <a:prstDash val="solid"/>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189B1A"/>
          </a:solidFill>
        </a:fill>
      </a:tcStyle>
    </a:firstCol>
    <a:lastRow>
      <a:tcTxStyle b="off" i="off">
        <a:fontRef idx="minor">
          <a:srgbClr val="FFFFFF"/>
        </a:fontRef>
        <a:srgbClr val="FFFFFF"/>
      </a:tcTxStyle>
      <a:tcStyle>
        <a:tcBdr>
          <a:left>
            <a:ln w="12700" cap="flat">
              <a:noFill/>
              <a:miter lim="400000"/>
            </a:ln>
          </a:left>
          <a:right>
            <a:ln w="12700" cap="flat">
              <a:noFill/>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noFill/>
              <a:miter lim="400000"/>
            </a:ln>
          </a:insideH>
          <a:insideV>
            <a:ln w="12700" cap="flat">
              <a:noFill/>
              <a:miter lim="400000"/>
            </a:ln>
          </a:insideV>
        </a:tcBdr>
        <a:fill>
          <a:solidFill>
            <a:srgbClr val="33632E"/>
          </a:solidFill>
        </a:fill>
      </a:tcStyle>
    </a:lastRow>
    <a:firstRow>
      <a:tcTxStyle b="off" i="off">
        <a:fontRef idx="minor">
          <a:srgbClr val="FFFFFF"/>
        </a:fontRef>
        <a:srgbClr val="FFFFFF"/>
      </a:tcTxStyle>
      <a:tcStyle>
        <a:tcBdr>
          <a:left>
            <a:ln w="12700" cap="flat">
              <a:noFill/>
              <a:miter lim="400000"/>
            </a:ln>
          </a:left>
          <a:right>
            <a:ln w="12700" cap="flat">
              <a:noFill/>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noFill/>
              <a:miter lim="400000"/>
            </a:ln>
          </a:insideH>
          <a:insideV>
            <a:ln w="12700" cap="flat">
              <a:noFill/>
              <a:miter lim="400000"/>
            </a:ln>
          </a:insideV>
        </a:tcBdr>
        <a:fill>
          <a:solidFill>
            <a:srgbClr val="33632E"/>
          </a:solidFill>
        </a:fill>
      </a:tcStyle>
    </a:firstRow>
  </a:tblStyle>
  <a:tblStyle styleId="{CF821DB8-F4EB-4A41-A1BA-3FCAFE7338EE}" styleName="">
    <a:tblBg/>
    <a:wholeTbl>
      <a:tcTxStyle b="off" i="off">
        <a:fontRef idx="minor">
          <a:srgbClr val="FFFFFF"/>
        </a:fontRef>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noFill/>
        </a:fill>
      </a:tcStyle>
    </a:wholeTbl>
    <a:band2H>
      <a:tcTxStyle b="def" i="def"/>
      <a:tcStyle>
        <a:tcBdr/>
        <a:fill>
          <a:solidFill>
            <a:srgbClr val="797A7C">
              <a:alpha val="30000"/>
            </a:srgbClr>
          </a:solidFill>
        </a:fill>
      </a:tcStyle>
    </a:band2H>
    <a:firstCol>
      <a:tcTxStyle b="off" i="off">
        <a:fontRef idx="minor">
          <a:srgbClr val="000000"/>
        </a:fontRef>
        <a:srgbClr val="000000"/>
      </a:tcTxStyle>
      <a:tcStyle>
        <a:tcBdr>
          <a:left>
            <a:ln w="12700" cap="flat">
              <a:solidFill>
                <a:srgbClr val="FFFFFF"/>
              </a:solidFill>
              <a:prstDash val="solid"/>
              <a:miter lim="400000"/>
            </a:ln>
          </a:left>
          <a:right>
            <a:ln w="25400" cap="flat">
              <a:solidFill>
                <a:srgbClr val="FFFFFF"/>
              </a:solidFill>
              <a:prstDash val="solid"/>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8A433"/>
          </a:solidFill>
        </a:fill>
      </a:tcStyle>
    </a:firstCol>
    <a:lastRow>
      <a:tcTxStyle b="off" i="off">
        <a:fontRef idx="minor">
          <a:srgbClr val="FFFFFF"/>
        </a:fontRef>
        <a:srgbClr val="FFFFFF"/>
      </a:tcTxStyle>
      <a:tcStyle>
        <a:tcBdr>
          <a:left>
            <a:ln w="12700" cap="flat">
              <a:noFill/>
              <a:miter lim="400000"/>
            </a:ln>
          </a:left>
          <a:right>
            <a:ln w="12700" cap="flat">
              <a:noFill/>
              <a:miter lim="400000"/>
            </a:ln>
          </a:right>
          <a:top>
            <a:ln w="25400" cap="flat">
              <a:solidFill>
                <a:srgbClr val="FFFFFF"/>
              </a:solidFill>
              <a:prstDash val="solid"/>
              <a:miter lim="400000"/>
            </a:ln>
          </a:top>
          <a:bottom>
            <a:ln w="12700" cap="flat">
              <a:solidFill>
                <a:srgbClr val="FFFFFF"/>
              </a:solidFill>
              <a:prstDash val="solid"/>
              <a:miter lim="400000"/>
            </a:ln>
          </a:bottom>
          <a:insideH>
            <a:ln w="12700" cap="flat">
              <a:noFill/>
              <a:miter lim="400000"/>
            </a:ln>
          </a:insideH>
          <a:insideV>
            <a:ln w="12700" cap="flat">
              <a:noFill/>
              <a:miter lim="400000"/>
            </a:ln>
          </a:insideV>
        </a:tcBdr>
        <a:fill>
          <a:noFill/>
        </a:fill>
      </a:tcStyle>
    </a:lastRow>
    <a:firstRow>
      <a:tcTxStyle b="off" i="off">
        <a:fontRef idx="minor">
          <a:srgbClr val="000000"/>
        </a:fontRef>
        <a:srgbClr val="000000"/>
      </a:tcTxStyle>
      <a:tcStyle>
        <a:tcBdr>
          <a:left>
            <a:ln w="12700" cap="flat">
              <a:noFill/>
              <a:miter lim="400000"/>
            </a:ln>
          </a:left>
          <a:right>
            <a:ln w="12700" cap="flat">
              <a:noFill/>
              <a:miter lim="400000"/>
            </a:ln>
          </a:right>
          <a:top>
            <a:ln w="12700" cap="flat">
              <a:solidFill>
                <a:srgbClr val="FFFFFF"/>
              </a:solidFill>
              <a:prstDash val="solid"/>
              <a:miter lim="400000"/>
            </a:ln>
          </a:top>
          <a:bottom>
            <a:ln w="25400" cap="flat">
              <a:solidFill>
                <a:srgbClr val="FFFFFF"/>
              </a:solidFill>
              <a:prstDash val="solid"/>
              <a:miter lim="400000"/>
            </a:ln>
          </a:bottom>
          <a:insideH>
            <a:ln w="12700" cap="flat">
              <a:noFill/>
              <a:miter lim="400000"/>
            </a:ln>
          </a:insideH>
          <a:insideV>
            <a:ln w="12700" cap="flat">
              <a:noFill/>
              <a:miter lim="400000"/>
            </a:ln>
          </a:insideV>
        </a:tcBdr>
        <a:fill>
          <a:solidFill>
            <a:srgbClr val="E8A433"/>
          </a:solidFill>
        </a:fill>
      </a:tcStyle>
    </a:firstRow>
  </a:tblStyle>
  <a:tblStyle styleId="{33BA23B1-9221-436E-865A-0063620EA4FD}" styleName="">
    <a:tblBg/>
    <a:wholeTbl>
      <a:tcTxStyle b="off" i="off">
        <a:fontRef idx="minor">
          <a:srgbClr val="FFFFFF"/>
        </a:fontRef>
        <a:srgbClr val="FFFFFF"/>
      </a:tcTxStyle>
      <a:tcStyle>
        <a:tcBdr>
          <a:left>
            <a:ln w="12700" cap="flat">
              <a:noFill/>
              <a:miter lim="400000"/>
            </a:ln>
          </a:left>
          <a:right>
            <a:ln w="12700" cap="flat">
              <a:noFill/>
              <a:miter lim="400000"/>
            </a:ln>
          </a:right>
          <a:top>
            <a:ln w="12700" cap="flat">
              <a:solidFill>
                <a:srgbClr val="CBCBCB"/>
              </a:solidFill>
              <a:prstDash val="solid"/>
              <a:miter lim="400000"/>
            </a:ln>
          </a:top>
          <a:bottom>
            <a:ln w="12700" cap="flat">
              <a:solidFill>
                <a:srgbClr val="CBCBCB"/>
              </a:solidFill>
              <a:prstDash val="solid"/>
              <a:miter lim="400000"/>
            </a:ln>
          </a:bottom>
          <a:insideH>
            <a:ln w="12700" cap="flat">
              <a:solidFill>
                <a:srgbClr val="CBCBCB"/>
              </a:solidFill>
              <a:prstDash val="solid"/>
              <a:miter lim="400000"/>
            </a:ln>
          </a:insideH>
          <a:insideV>
            <a:ln w="12700" cap="flat">
              <a:noFill/>
              <a:miter lim="400000"/>
            </a:ln>
          </a:insideV>
        </a:tcBdr>
        <a:fill>
          <a:noFill/>
        </a:fill>
      </a:tcStyle>
    </a:wholeTbl>
    <a:band2H>
      <a:tcTxStyle b="def" i="def"/>
      <a:tcStyle>
        <a:tcBdr/>
        <a:fill>
          <a:solidFill>
            <a:srgbClr val="797A7C">
              <a:alpha val="30000"/>
            </a:srgbClr>
          </a:solidFill>
        </a:fill>
      </a:tcStyle>
    </a:band2H>
    <a:firstCol>
      <a:tcTxStyle b="off" i="off">
        <a:fontRef idx="minor">
          <a:srgbClr val="FFFFFF"/>
        </a:fontRef>
        <a:srgbClr val="FFFFFF"/>
      </a:tcTxStyle>
      <a:tcStyle>
        <a:tcBdr>
          <a:left>
            <a:ln w="12700" cap="flat">
              <a:solidFill>
                <a:srgbClr val="CBCBCB"/>
              </a:solidFill>
              <a:prstDash val="solid"/>
              <a:miter lim="400000"/>
            </a:ln>
          </a:left>
          <a:right>
            <a:ln w="12700" cap="flat">
              <a:solidFill>
                <a:srgbClr val="CBCBCB"/>
              </a:solidFill>
              <a:prstDash val="solid"/>
              <a:miter lim="400000"/>
            </a:ln>
          </a:right>
          <a:top>
            <a:ln w="12700" cap="flat">
              <a:solidFill>
                <a:srgbClr val="CBCBCB"/>
              </a:solidFill>
              <a:prstDash val="solid"/>
              <a:miter lim="400000"/>
            </a:ln>
          </a:top>
          <a:bottom>
            <a:ln w="12700" cap="flat">
              <a:solidFill>
                <a:srgbClr val="CBCBCB"/>
              </a:solidFill>
              <a:prstDash val="solid"/>
              <a:miter lim="400000"/>
            </a:ln>
          </a:bottom>
          <a:insideH>
            <a:ln w="12700" cap="flat">
              <a:solidFill>
                <a:srgbClr val="CBCBCB"/>
              </a:solidFill>
              <a:prstDash val="solid"/>
              <a:miter lim="400000"/>
            </a:ln>
          </a:insideH>
          <a:insideV>
            <a:ln w="12700" cap="flat">
              <a:noFill/>
              <a:miter lim="400000"/>
            </a:ln>
          </a:insideV>
        </a:tcBdr>
        <a:fill>
          <a:solidFill>
            <a:srgbClr val="545761"/>
          </a:solidFill>
        </a:fill>
      </a:tcStyle>
    </a:firstCol>
    <a:lastRow>
      <a:tcTxStyle b="off" i="off">
        <a:fontRef idx="minor">
          <a:srgbClr val="FFFFFF"/>
        </a:fontRef>
        <a:srgbClr val="FFFFFF"/>
      </a:tcTxStyle>
      <a:tcStyle>
        <a:tcBdr>
          <a:left>
            <a:ln w="12700" cap="flat">
              <a:noFill/>
              <a:miter lim="400000"/>
            </a:ln>
          </a:left>
          <a:right>
            <a:ln w="12700" cap="flat">
              <a:noFill/>
              <a:miter lim="400000"/>
            </a:ln>
          </a:right>
          <a:top>
            <a:ln w="12700" cap="flat">
              <a:solidFill>
                <a:srgbClr val="CBCBCB"/>
              </a:solidFill>
              <a:prstDash val="solid"/>
              <a:miter lim="400000"/>
            </a:ln>
          </a:top>
          <a:bottom>
            <a:ln w="12700" cap="flat">
              <a:solidFill>
                <a:srgbClr val="CBCBCB"/>
              </a:solidFill>
              <a:prstDash val="solid"/>
              <a:miter lim="400000"/>
            </a:ln>
          </a:bottom>
          <a:insideH>
            <a:ln w="12700" cap="flat">
              <a:noFill/>
              <a:miter lim="400000"/>
            </a:ln>
          </a:insideH>
          <a:insideV>
            <a:ln w="12700" cap="flat">
              <a:noFill/>
              <a:miter lim="400000"/>
            </a:ln>
          </a:insideV>
        </a:tcBdr>
        <a:fill>
          <a:solidFill>
            <a:srgbClr val="777C83"/>
          </a:solidFill>
        </a:fill>
      </a:tcStyle>
    </a:lastRow>
    <a:firstRow>
      <a:tcTxStyle b="off" i="off">
        <a:fontRef idx="minor">
          <a:srgbClr val="FFFFFF"/>
        </a:fontRef>
        <a:srgbClr val="FFFFFF"/>
      </a:tcTxStyle>
      <a:tcStyle>
        <a:tcBdr>
          <a:left>
            <a:ln w="12700" cap="flat">
              <a:noFill/>
              <a:miter lim="400000"/>
            </a:ln>
          </a:left>
          <a:right>
            <a:ln w="12700" cap="flat">
              <a:noFill/>
              <a:miter lim="400000"/>
            </a:ln>
          </a:right>
          <a:top>
            <a:ln w="12700" cap="flat">
              <a:solidFill>
                <a:srgbClr val="CBCBCB"/>
              </a:solidFill>
              <a:prstDash val="solid"/>
              <a:miter lim="400000"/>
            </a:ln>
          </a:top>
          <a:bottom>
            <a:ln w="12700" cap="flat">
              <a:solidFill>
                <a:srgbClr val="FFFFFF"/>
              </a:solidFill>
              <a:prstDash val="solid"/>
              <a:miter lim="400000"/>
            </a:ln>
          </a:bottom>
          <a:insideH>
            <a:ln w="12700" cap="flat">
              <a:noFill/>
              <a:miter lim="400000"/>
            </a:ln>
          </a:insideH>
          <a:insideV>
            <a:ln w="12700" cap="flat">
              <a:noFill/>
              <a:miter lim="400000"/>
            </a:ln>
          </a:insideV>
        </a:tcBdr>
        <a:fill>
          <a:solidFill>
            <a:srgbClr val="777C83"/>
          </a:solidFill>
        </a:fill>
      </a:tcStyle>
    </a:firstRow>
  </a:tblStyle>
  <a:tblStyle styleId="{2708684C-4D16-4618-839F-0558EEFCDFE6}" styleName="">
    <a:tblBg/>
    <a:wholeTbl>
      <a:tcTxStyle b="off" i="off">
        <a:fontRef idx="minor">
          <a:srgbClr val="FFFFFF"/>
        </a:fontRef>
        <a:srgbClr val="FFFFFF"/>
      </a:tcTxStyle>
      <a:tcStyle>
        <a:tcBdr>
          <a:left>
            <a:ln w="12700" cap="flat">
              <a:solidFill>
                <a:srgbClr val="FFFFFF"/>
              </a:solidFill>
              <a:custDash>
                <a:ds d="200000" sp="200000"/>
              </a:custDash>
              <a:miter lim="400000"/>
            </a:ln>
          </a:left>
          <a:right>
            <a:ln w="12700" cap="flat">
              <a:solidFill>
                <a:srgbClr val="FFFFFF"/>
              </a:solidFill>
              <a:custDash>
                <a:ds d="200000" sp="200000"/>
              </a:custDash>
              <a:miter lim="400000"/>
            </a:ln>
          </a:right>
          <a:top>
            <a:ln w="12700" cap="flat">
              <a:solidFill>
                <a:srgbClr val="FFFFFF"/>
              </a:solidFill>
              <a:custDash>
                <a:ds d="200000" sp="200000"/>
              </a:custDash>
              <a:miter lim="400000"/>
            </a:ln>
          </a:top>
          <a:bottom>
            <a:ln w="12700" cap="flat">
              <a:solidFill>
                <a:srgbClr val="FFFFFF"/>
              </a:solidFill>
              <a:custDash>
                <a:ds d="200000" sp="200000"/>
              </a:custDash>
              <a:miter lim="400000"/>
            </a:ln>
          </a:bottom>
          <a:insideH>
            <a:ln w="12700" cap="flat">
              <a:solidFill>
                <a:srgbClr val="FFFFFF"/>
              </a:solidFill>
              <a:custDash>
                <a:ds d="200000" sp="200000"/>
              </a:custDash>
              <a:miter lim="400000"/>
            </a:ln>
          </a:insideH>
          <a:insideV>
            <a:ln w="12700" cap="flat">
              <a:solidFill>
                <a:srgbClr val="FFFFFF"/>
              </a:solidFill>
              <a:custDash>
                <a:ds d="200000" sp="200000"/>
              </a:custDash>
              <a:miter lim="400000"/>
            </a:ln>
          </a:insideV>
        </a:tcBdr>
        <a:fill>
          <a:noFill/>
        </a:fill>
      </a:tcStyle>
    </a:wholeTbl>
    <a:band2H>
      <a:tcTxStyle b="def" i="def"/>
      <a:tcStyle>
        <a:tcBdr/>
        <a:fill>
          <a:solidFill>
            <a:srgbClr val="797A7C">
              <a:alpha val="30000"/>
            </a:srgbClr>
          </a:solidFill>
        </a:fill>
      </a:tcStyle>
    </a:band2H>
    <a:firstCol>
      <a:tcTxStyle b="on" i="off">
        <a:font>
          <a:latin typeface="Helvetica"/>
          <a:ea typeface="Helvetica"/>
          <a:cs typeface="Helvetica"/>
        </a:font>
        <a:srgbClr val="FFFFFF"/>
      </a:tcTxStyle>
      <a:tcStyle>
        <a:tcBdr>
          <a:left>
            <a:ln w="12700" cap="flat">
              <a:noFill/>
              <a:miter lim="400000"/>
            </a:ln>
          </a:left>
          <a:right>
            <a:ln w="12700" cap="flat">
              <a:solidFill>
                <a:srgbClr val="FFFFFF"/>
              </a:solidFill>
              <a:prstDash val="solid"/>
              <a:miter lim="400000"/>
            </a:ln>
          </a:right>
          <a:top>
            <a:ln w="12700" cap="flat">
              <a:solidFill>
                <a:srgbClr val="FFFFFF"/>
              </a:solidFill>
              <a:custDash>
                <a:ds d="200000" sp="200000"/>
              </a:custDash>
              <a:miter lim="400000"/>
            </a:ln>
          </a:top>
          <a:bottom>
            <a:ln w="12700" cap="flat">
              <a:solidFill>
                <a:srgbClr val="FFFFFF"/>
              </a:solidFill>
              <a:custDash>
                <a:ds d="200000" sp="200000"/>
              </a:custDash>
              <a:miter lim="400000"/>
            </a:ln>
          </a:bottom>
          <a:insideH>
            <a:ln w="12700" cap="flat">
              <a:solidFill>
                <a:srgbClr val="FFFFFF"/>
              </a:solidFill>
              <a:custDash>
                <a:ds d="200000" sp="200000"/>
              </a:custDash>
              <a:miter lim="400000"/>
            </a:ln>
          </a:insideH>
          <a:insideV>
            <a:ln w="12700" cap="flat">
              <a:solidFill>
                <a:srgbClr val="FFFFFF"/>
              </a:solidFill>
              <a:custDash>
                <a:ds d="200000" sp="200000"/>
              </a:custDash>
              <a:miter lim="400000"/>
            </a:ln>
          </a:insideV>
        </a:tcBdr>
        <a:fill>
          <a:noFill/>
        </a:fill>
      </a:tcStyle>
    </a:firstCol>
    <a:lastRow>
      <a:tcTxStyle b="on" i="off">
        <a:font>
          <a:latin typeface="Helvetica"/>
          <a:ea typeface="Helvetica"/>
          <a:cs typeface="Helvetica"/>
        </a:font>
        <a:srgbClr val="FFFFFF"/>
      </a:tcTxStyle>
      <a:tcStyle>
        <a:tcBdr>
          <a:left>
            <a:ln w="12700" cap="flat">
              <a:solidFill>
                <a:srgbClr val="FFFFFF"/>
              </a:solidFill>
              <a:custDash>
                <a:ds d="200000" sp="200000"/>
              </a:custDash>
              <a:miter lim="400000"/>
            </a:ln>
          </a:left>
          <a:right>
            <a:ln w="12700" cap="flat">
              <a:solidFill>
                <a:srgbClr val="FFFFFF"/>
              </a:solidFill>
              <a:custDash>
                <a:ds d="200000" sp="200000"/>
              </a:custDash>
              <a:miter lim="400000"/>
            </a:ln>
          </a:right>
          <a:top>
            <a:ln w="12700" cap="flat">
              <a:solidFill>
                <a:srgbClr val="FFFFFF"/>
              </a:solidFill>
              <a:prstDash val="solid"/>
              <a:miter lim="400000"/>
            </a:ln>
          </a:top>
          <a:bottom>
            <a:ln w="12700" cap="flat">
              <a:noFill/>
              <a:miter lim="400000"/>
            </a:ln>
          </a:bottom>
          <a:insideH>
            <a:ln w="12700" cap="flat">
              <a:noFill/>
              <a:miter lim="400000"/>
            </a:ln>
          </a:insideH>
          <a:insideV>
            <a:ln w="12700" cap="flat">
              <a:solidFill>
                <a:srgbClr val="FFFFFF"/>
              </a:solidFill>
              <a:custDash>
                <a:ds d="200000" sp="200000"/>
              </a:custDash>
              <a:miter lim="400000"/>
            </a:ln>
          </a:insideV>
        </a:tcBdr>
        <a:fill>
          <a:noFill/>
        </a:fill>
      </a:tcStyle>
    </a:lastRow>
    <a:firstRow>
      <a:tcTxStyle b="on" i="off">
        <a:font>
          <a:latin typeface="Helvetica"/>
          <a:ea typeface="Helvetica"/>
          <a:cs typeface="Helvetica"/>
        </a:font>
        <a:srgbClr val="FFFFFF"/>
      </a:tcTxStyle>
      <a:tcStyle>
        <a:tcBdr>
          <a:left>
            <a:ln w="12700" cap="flat">
              <a:solidFill>
                <a:srgbClr val="FFFFFF"/>
              </a:solidFill>
              <a:custDash>
                <a:ds d="200000" sp="200000"/>
              </a:custDash>
              <a:miter lim="400000"/>
            </a:ln>
          </a:left>
          <a:right>
            <a:ln w="12700" cap="flat">
              <a:solidFill>
                <a:srgbClr val="FFFFFF"/>
              </a:solidFill>
              <a:custDash>
                <a:ds d="200000" sp="200000"/>
              </a:custDash>
              <a:miter lim="400000"/>
            </a:ln>
          </a:right>
          <a:top>
            <a:ln w="12700" cap="flat">
              <a:noFill/>
              <a:miter lim="400000"/>
            </a:ln>
          </a:top>
          <a:bottom>
            <a:ln w="12700" cap="flat">
              <a:solidFill>
                <a:srgbClr val="FFFFFF"/>
              </a:solidFill>
              <a:prstDash val="solid"/>
              <a:miter lim="400000"/>
            </a:ln>
          </a:bottom>
          <a:insideH>
            <a:ln w="12700" cap="flat">
              <a:noFill/>
              <a:miter lim="400000"/>
            </a:ln>
          </a:insideH>
          <a:insideV>
            <a:ln w="12700" cap="flat">
              <a:solidFill>
                <a:srgbClr val="FFFFFF"/>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showComments="1"/>
</file>

<file path=ppt/_rels/presentation.xml.rels><?xml version="1.0" encoding="UTF-8" standalone="yes"?><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s>

</file>

<file path=ppt/notesMasters/_rels/notesMaster1.xml.rels><?xml version="1.0" encoding="UTF-8" standalone="yes"?><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Shape 29"/>
          <p:cNvSpPr/>
          <p:nvPr>
            <p:ph type="sldImg"/>
          </p:nvPr>
        </p:nvSpPr>
        <p:spPr>
          <a:xfrm>
            <a:off x="1143000" y="685800"/>
            <a:ext cx="4572000" cy="3429000"/>
          </a:xfrm>
          <a:prstGeom prst="rect">
            <a:avLst/>
          </a:prstGeom>
        </p:spPr>
        <p:txBody>
          <a:bodyPr/>
          <a:lstStyle/>
          <a:p>
            <a:pPr lvl="0"/>
          </a:p>
        </p:txBody>
      </p:sp>
      <p:sp>
        <p:nvSpPr>
          <p:cNvPr id="30" name="Shape 30"/>
          <p:cNvSpPr/>
          <p:nvPr>
            <p:ph type="body" sz="quarter" idx="1"/>
          </p:nvPr>
        </p:nvSpPr>
        <p:spPr>
          <a:xfrm>
            <a:off x="914400" y="4343400"/>
            <a:ext cx="5029200" cy="4114800"/>
          </a:xfrm>
          <a:prstGeom prst="rect">
            <a:avLst/>
          </a:prstGeom>
        </p:spPr>
        <p:txBody>
          <a:bodyPr/>
          <a:lstStyle/>
          <a:p>
            <a:pPr lvl="0"/>
          </a:p>
        </p:txBody>
      </p:sp>
    </p:spTree>
  </p:cSld>
  <p:clrMap bg1="lt1" tx1="dk1" bg2="lt2" tx2="dk2" accent1="accent1" accent2="accent2" accent3="accent3" accent4="accent4" accent5="accent5" accent6="accent6" hlink="hlink" folHlink="folHlink"/>
  <p:notesStyle>
    <a:lvl1pPr defTabSz="457200">
      <a:lnSpc>
        <a:spcPct val="125000"/>
      </a:lnSpc>
      <a:defRPr sz="2400">
        <a:latin typeface="Avenir Roman"/>
        <a:ea typeface="Avenir Roman"/>
        <a:cs typeface="Avenir Roman"/>
        <a:sym typeface="Avenir Roman"/>
      </a:defRPr>
    </a:lvl1pPr>
    <a:lvl2pPr indent="228600" defTabSz="457200">
      <a:lnSpc>
        <a:spcPct val="125000"/>
      </a:lnSpc>
      <a:defRPr sz="2400">
        <a:latin typeface="Avenir Roman"/>
        <a:ea typeface="Avenir Roman"/>
        <a:cs typeface="Avenir Roman"/>
        <a:sym typeface="Avenir Roman"/>
      </a:defRPr>
    </a:lvl2pPr>
    <a:lvl3pPr indent="457200" defTabSz="457200">
      <a:lnSpc>
        <a:spcPct val="125000"/>
      </a:lnSpc>
      <a:defRPr sz="2400">
        <a:latin typeface="Avenir Roman"/>
        <a:ea typeface="Avenir Roman"/>
        <a:cs typeface="Avenir Roman"/>
        <a:sym typeface="Avenir Roman"/>
      </a:defRPr>
    </a:lvl3pPr>
    <a:lvl4pPr indent="685800" defTabSz="457200">
      <a:lnSpc>
        <a:spcPct val="125000"/>
      </a:lnSpc>
      <a:defRPr sz="2400">
        <a:latin typeface="Avenir Roman"/>
        <a:ea typeface="Avenir Roman"/>
        <a:cs typeface="Avenir Roman"/>
        <a:sym typeface="Avenir Roman"/>
      </a:defRPr>
    </a:lvl4pPr>
    <a:lvl5pPr indent="914400" defTabSz="457200">
      <a:lnSpc>
        <a:spcPct val="125000"/>
      </a:lnSpc>
      <a:defRPr sz="2400">
        <a:latin typeface="Avenir Roman"/>
        <a:ea typeface="Avenir Roman"/>
        <a:cs typeface="Avenir Roman"/>
        <a:sym typeface="Avenir Roman"/>
      </a:defRPr>
    </a:lvl5pPr>
    <a:lvl6pPr indent="1143000" defTabSz="457200">
      <a:lnSpc>
        <a:spcPct val="125000"/>
      </a:lnSpc>
      <a:defRPr sz="2400">
        <a:latin typeface="Avenir Roman"/>
        <a:ea typeface="Avenir Roman"/>
        <a:cs typeface="Avenir Roman"/>
        <a:sym typeface="Avenir Roman"/>
      </a:defRPr>
    </a:lvl6pPr>
    <a:lvl7pPr indent="1371600" defTabSz="457200">
      <a:lnSpc>
        <a:spcPct val="125000"/>
      </a:lnSpc>
      <a:defRPr sz="2400">
        <a:latin typeface="Avenir Roman"/>
        <a:ea typeface="Avenir Roman"/>
        <a:cs typeface="Avenir Roman"/>
        <a:sym typeface="Avenir Roman"/>
      </a:defRPr>
    </a:lvl7pPr>
    <a:lvl8pPr indent="1600200" defTabSz="457200">
      <a:lnSpc>
        <a:spcPct val="125000"/>
      </a:lnSpc>
      <a:defRPr sz="2400">
        <a:latin typeface="Avenir Roman"/>
        <a:ea typeface="Avenir Roman"/>
        <a:cs typeface="Avenir Roman"/>
        <a:sym typeface="Avenir Roman"/>
      </a:defRPr>
    </a:lvl8pPr>
    <a:lvl9pPr indent="1828800" defTabSz="457200">
      <a:lnSpc>
        <a:spcPct val="125000"/>
      </a:lnSpc>
      <a:defRPr sz="2400">
        <a:latin typeface="Avenir Roman"/>
        <a:ea typeface="Avenir Roman"/>
        <a:cs typeface="Avenir Roman"/>
        <a:sym typeface="Avenir Roman"/>
      </a:defRPr>
    </a:lvl9pPr>
  </p:notesStyle>
</p:notesMaster>
</file>

<file path=ppt/slideLayouts/_rels/slideLayout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showMasterSp="1" showMasterPhAnim="1">
  <p:cSld name="Title &amp; Subtitle">
    <p:spTree>
      <p:nvGrpSpPr>
        <p:cNvPr id="1" name=""/>
        <p:cNvGrpSpPr/>
        <p:nvPr/>
      </p:nvGrpSpPr>
      <p:grpSpPr>
        <a:xfrm>
          <a:off x="0" y="0"/>
          <a:ext cx="0" cy="0"/>
          <a:chOff x="0" y="0"/>
          <a:chExt cx="0" cy="0"/>
        </a:xfrm>
      </p:grpSpPr>
      <p:sp>
        <p:nvSpPr>
          <p:cNvPr id="5" name="Shape 5"/>
          <p:cNvSpPr/>
          <p:nvPr>
            <p:ph type="title"/>
          </p:nvPr>
        </p:nvSpPr>
        <p:spPr>
          <a:xfrm>
            <a:off x="1270000" y="1638300"/>
            <a:ext cx="10464800" cy="3302000"/>
          </a:xfrm>
          <a:prstGeom prst="rect">
            <a:avLst/>
          </a:prstGeom>
        </p:spPr>
        <p:txBody>
          <a:bodyPr anchor="b"/>
          <a:lstStyle/>
          <a:p>
            <a:pPr lvl="0">
              <a:defRPr sz="1800">
                <a:solidFill>
                  <a:srgbClr val="000000"/>
                </a:solidFill>
              </a:defRPr>
            </a:pPr>
            <a:r>
              <a:rPr sz="8000">
                <a:solidFill>
                  <a:srgbClr val="FFFFFF"/>
                </a:solidFill>
              </a:rPr>
              <a:t>Title Text</a:t>
            </a:r>
          </a:p>
        </p:txBody>
      </p:sp>
      <p:sp>
        <p:nvSpPr>
          <p:cNvPr id="6" name="Shape 6"/>
          <p:cNvSpPr/>
          <p:nvPr>
            <p:ph type="body" idx="1"/>
          </p:nvPr>
        </p:nvSpPr>
        <p:spPr>
          <a:xfrm>
            <a:off x="1270000" y="5029200"/>
            <a:ext cx="10464800" cy="1130300"/>
          </a:xfrm>
          <a:prstGeom prst="rect">
            <a:avLst/>
          </a:prstGeom>
        </p:spPr>
        <p:txBody>
          <a:bodyPr anchor="t"/>
          <a:lstStyle>
            <a:lvl1pPr marL="0" indent="0" algn="ctr">
              <a:spcBef>
                <a:spcPts val="0"/>
              </a:spcBef>
              <a:buSzTx/>
              <a:buNone/>
              <a:defRPr sz="3200"/>
            </a:lvl1pPr>
            <a:lvl2pPr marL="0" indent="228600" algn="ctr">
              <a:spcBef>
                <a:spcPts val="0"/>
              </a:spcBef>
              <a:buSzTx/>
              <a:buNone/>
              <a:defRPr sz="3200"/>
            </a:lvl2pPr>
            <a:lvl3pPr marL="0" indent="457200" algn="ctr">
              <a:spcBef>
                <a:spcPts val="0"/>
              </a:spcBef>
              <a:buSzTx/>
              <a:buNone/>
              <a:defRPr sz="3200"/>
            </a:lvl3pPr>
            <a:lvl4pPr marL="0" indent="685800" algn="ctr">
              <a:spcBef>
                <a:spcPts val="0"/>
              </a:spcBef>
              <a:buSzTx/>
              <a:buNone/>
              <a:defRPr sz="3200"/>
            </a:lvl4pPr>
            <a:lvl5pPr marL="0" indent="914400" algn="ctr">
              <a:spcBef>
                <a:spcPts val="0"/>
              </a:spcBef>
              <a:buSzTx/>
              <a:buNone/>
              <a:defRPr sz="3200"/>
            </a:lvl5pPr>
          </a:lstStyle>
          <a:p>
            <a:pPr lvl="0">
              <a:defRPr sz="1800">
                <a:solidFill>
                  <a:srgbClr val="000000"/>
                </a:solidFill>
              </a:defRPr>
            </a:pPr>
            <a:r>
              <a:rPr sz="3200">
                <a:solidFill>
                  <a:srgbClr val="FFFFFF"/>
                </a:solidFill>
              </a:rPr>
              <a:t>Body Level One</a:t>
            </a:r>
            <a:endParaRPr sz="3200">
              <a:solidFill>
                <a:srgbClr val="FFFFFF"/>
              </a:solidFill>
            </a:endParaRPr>
          </a:p>
          <a:p>
            <a:pPr lvl="1">
              <a:defRPr sz="1800">
                <a:solidFill>
                  <a:srgbClr val="000000"/>
                </a:solidFill>
              </a:defRPr>
            </a:pPr>
            <a:r>
              <a:rPr sz="3200">
                <a:solidFill>
                  <a:srgbClr val="FFFFFF"/>
                </a:solidFill>
              </a:rPr>
              <a:t>Body Level Two</a:t>
            </a:r>
            <a:endParaRPr sz="3200">
              <a:solidFill>
                <a:srgbClr val="FFFFFF"/>
              </a:solidFill>
            </a:endParaRPr>
          </a:p>
          <a:p>
            <a:pPr lvl="2">
              <a:defRPr sz="1800">
                <a:solidFill>
                  <a:srgbClr val="000000"/>
                </a:solidFill>
              </a:defRPr>
            </a:pPr>
            <a:r>
              <a:rPr sz="3200">
                <a:solidFill>
                  <a:srgbClr val="FFFFFF"/>
                </a:solidFill>
              </a:rPr>
              <a:t>Body Level Three</a:t>
            </a:r>
            <a:endParaRPr sz="3200">
              <a:solidFill>
                <a:srgbClr val="FFFFFF"/>
              </a:solidFill>
            </a:endParaRPr>
          </a:p>
          <a:p>
            <a:pPr lvl="3">
              <a:defRPr sz="1800">
                <a:solidFill>
                  <a:srgbClr val="000000"/>
                </a:solidFill>
              </a:defRPr>
            </a:pPr>
            <a:r>
              <a:rPr sz="3200">
                <a:solidFill>
                  <a:srgbClr val="FFFFFF"/>
                </a:solidFill>
              </a:rPr>
              <a:t>Body Level Four</a:t>
            </a:r>
            <a:endParaRPr sz="3200">
              <a:solidFill>
                <a:srgbClr val="FFFFFF"/>
              </a:solidFill>
            </a:endParaRPr>
          </a:p>
          <a:p>
            <a:pPr lvl="4">
              <a:defRPr sz="1800">
                <a:solidFill>
                  <a:srgbClr val="000000"/>
                </a:solidFill>
              </a:defRPr>
            </a:pPr>
            <a:r>
              <a:rPr sz="3200">
                <a:solidFill>
                  <a:srgbClr val="FFFFFF"/>
                </a:solidFill>
              </a:rPr>
              <a:t>Body Level Five</a:t>
            </a:r>
          </a:p>
        </p:txBody>
      </p:sp>
    </p:spTree>
  </p:cSld>
  <p:clrMapOvr>
    <a:masterClrMapping/>
  </p:clrMapOvr>
  <p:transitio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type="tx" showMasterSp="1" showMasterPhAnim="1">
  <p:cSld name="Quote">
    <p:spTree>
      <p:nvGrpSpPr>
        <p:cNvPr id="1" name=""/>
        <p:cNvGrpSpPr/>
        <p:nvPr/>
      </p:nvGrpSpPr>
      <p:grpSpPr>
        <a:xfrm>
          <a:off x="0" y="0"/>
          <a:ext cx="0" cy="0"/>
          <a:chOff x="0" y="0"/>
          <a:chExt cx="0" cy="0"/>
        </a:xfrm>
      </p:grpSpPr>
    </p:spTree>
  </p:cSld>
  <p:clrMapOvr>
    <a:masterClrMapping/>
  </p:clrMapOvr>
  <p:transitio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type="tx" showMasterSp="1" showMasterPhAnim="1">
  <p:cSld name="Photo">
    <p:spTree>
      <p:nvGrpSpPr>
        <p:cNvPr id="1" name=""/>
        <p:cNvGrpSpPr/>
        <p:nvPr/>
      </p:nvGrpSpPr>
      <p:grpSpPr>
        <a:xfrm>
          <a:off x="0" y="0"/>
          <a:ext cx="0" cy="0"/>
          <a:chOff x="0" y="0"/>
          <a:chExt cx="0" cy="0"/>
        </a:xfrm>
      </p:grpSpPr>
    </p:spTree>
  </p:cSld>
  <p:clrMapOvr>
    <a:masterClrMapping/>
  </p:clrMapOvr>
  <p:transitio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type="tx" showMasterSp="1" showMasterPhAnim="1">
  <p:cSld name="Blank">
    <p:spTree>
      <p:nvGrpSpPr>
        <p:cNvPr id="1" name=""/>
        <p:cNvGrpSpPr/>
        <p:nvPr/>
      </p:nvGrpSpPr>
      <p:grpSpPr>
        <a:xfrm>
          <a:off x="0" y="0"/>
          <a:ext cx="0" cy="0"/>
          <a:chOff x="0" y="0"/>
          <a:chExt cx="0" cy="0"/>
        </a:xfrm>
      </p:grpSpPr>
    </p:spTree>
  </p:cSld>
  <p:clrMapOvr>
    <a:masterClrMapping/>
  </p:clrMapOvr>
  <p:transitio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type="tx" showMasterSp="1" showMasterPhAnim="1">
  <p:cSld name="Photo - Horizontal">
    <p:spTree>
      <p:nvGrpSpPr>
        <p:cNvPr id="1" name=""/>
        <p:cNvGrpSpPr/>
        <p:nvPr/>
      </p:nvGrpSpPr>
      <p:grpSpPr>
        <a:xfrm>
          <a:off x="0" y="0"/>
          <a:ext cx="0" cy="0"/>
          <a:chOff x="0" y="0"/>
          <a:chExt cx="0" cy="0"/>
        </a:xfrm>
      </p:grpSpPr>
      <p:sp>
        <p:nvSpPr>
          <p:cNvPr id="8" name="Shape 8"/>
          <p:cNvSpPr/>
          <p:nvPr>
            <p:ph type="title"/>
          </p:nvPr>
        </p:nvSpPr>
        <p:spPr>
          <a:xfrm>
            <a:off x="1270000" y="6718300"/>
            <a:ext cx="10464800" cy="1422400"/>
          </a:xfrm>
          <a:prstGeom prst="rect">
            <a:avLst/>
          </a:prstGeom>
        </p:spPr>
        <p:txBody>
          <a:bodyPr anchor="b"/>
          <a:lstStyle/>
          <a:p>
            <a:pPr lvl="0">
              <a:defRPr sz="1800">
                <a:solidFill>
                  <a:srgbClr val="000000"/>
                </a:solidFill>
              </a:defRPr>
            </a:pPr>
            <a:r>
              <a:rPr sz="8000">
                <a:solidFill>
                  <a:srgbClr val="FFFFFF"/>
                </a:solidFill>
              </a:rPr>
              <a:t>Title Text</a:t>
            </a:r>
          </a:p>
        </p:txBody>
      </p:sp>
      <p:sp>
        <p:nvSpPr>
          <p:cNvPr id="9" name="Shape 9"/>
          <p:cNvSpPr/>
          <p:nvPr>
            <p:ph type="body" idx="1"/>
          </p:nvPr>
        </p:nvSpPr>
        <p:spPr>
          <a:xfrm>
            <a:off x="1270000" y="8191500"/>
            <a:ext cx="10464800" cy="1219200"/>
          </a:xfrm>
          <a:prstGeom prst="rect">
            <a:avLst/>
          </a:prstGeom>
        </p:spPr>
        <p:txBody>
          <a:bodyPr anchor="t"/>
          <a:lstStyle>
            <a:lvl1pPr marL="0" indent="0" algn="ctr">
              <a:spcBef>
                <a:spcPts val="0"/>
              </a:spcBef>
              <a:buSzTx/>
              <a:buNone/>
              <a:defRPr sz="3200"/>
            </a:lvl1pPr>
            <a:lvl2pPr marL="0" indent="228600" algn="ctr">
              <a:spcBef>
                <a:spcPts val="0"/>
              </a:spcBef>
              <a:buSzTx/>
              <a:buNone/>
              <a:defRPr sz="3200"/>
            </a:lvl2pPr>
            <a:lvl3pPr marL="0" indent="457200" algn="ctr">
              <a:spcBef>
                <a:spcPts val="0"/>
              </a:spcBef>
              <a:buSzTx/>
              <a:buNone/>
              <a:defRPr sz="3200"/>
            </a:lvl3pPr>
            <a:lvl4pPr marL="0" indent="685800" algn="ctr">
              <a:spcBef>
                <a:spcPts val="0"/>
              </a:spcBef>
              <a:buSzTx/>
              <a:buNone/>
              <a:defRPr sz="3200"/>
            </a:lvl4pPr>
            <a:lvl5pPr marL="0" indent="914400" algn="ctr">
              <a:spcBef>
                <a:spcPts val="0"/>
              </a:spcBef>
              <a:buSzTx/>
              <a:buNone/>
              <a:defRPr sz="3200"/>
            </a:lvl5pPr>
          </a:lstStyle>
          <a:p>
            <a:pPr lvl="0">
              <a:defRPr sz="1800">
                <a:solidFill>
                  <a:srgbClr val="000000"/>
                </a:solidFill>
              </a:defRPr>
            </a:pPr>
            <a:r>
              <a:rPr sz="3200">
                <a:solidFill>
                  <a:srgbClr val="FFFFFF"/>
                </a:solidFill>
              </a:rPr>
              <a:t>Body Level One</a:t>
            </a:r>
            <a:endParaRPr sz="3200">
              <a:solidFill>
                <a:srgbClr val="FFFFFF"/>
              </a:solidFill>
            </a:endParaRPr>
          </a:p>
          <a:p>
            <a:pPr lvl="1">
              <a:defRPr sz="1800">
                <a:solidFill>
                  <a:srgbClr val="000000"/>
                </a:solidFill>
              </a:defRPr>
            </a:pPr>
            <a:r>
              <a:rPr sz="3200">
                <a:solidFill>
                  <a:srgbClr val="FFFFFF"/>
                </a:solidFill>
              </a:rPr>
              <a:t>Body Level Two</a:t>
            </a:r>
            <a:endParaRPr sz="3200">
              <a:solidFill>
                <a:srgbClr val="FFFFFF"/>
              </a:solidFill>
            </a:endParaRPr>
          </a:p>
          <a:p>
            <a:pPr lvl="2">
              <a:defRPr sz="1800">
                <a:solidFill>
                  <a:srgbClr val="000000"/>
                </a:solidFill>
              </a:defRPr>
            </a:pPr>
            <a:r>
              <a:rPr sz="3200">
                <a:solidFill>
                  <a:srgbClr val="FFFFFF"/>
                </a:solidFill>
              </a:rPr>
              <a:t>Body Level Three</a:t>
            </a:r>
            <a:endParaRPr sz="3200">
              <a:solidFill>
                <a:srgbClr val="FFFFFF"/>
              </a:solidFill>
            </a:endParaRPr>
          </a:p>
          <a:p>
            <a:pPr lvl="3">
              <a:defRPr sz="1800">
                <a:solidFill>
                  <a:srgbClr val="000000"/>
                </a:solidFill>
              </a:defRPr>
            </a:pPr>
            <a:r>
              <a:rPr sz="3200">
                <a:solidFill>
                  <a:srgbClr val="FFFFFF"/>
                </a:solidFill>
              </a:rPr>
              <a:t>Body Level Four</a:t>
            </a:r>
            <a:endParaRPr sz="3200">
              <a:solidFill>
                <a:srgbClr val="FFFFFF"/>
              </a:solidFill>
            </a:endParaRPr>
          </a:p>
          <a:p>
            <a:pPr lvl="4">
              <a:defRPr sz="1800">
                <a:solidFill>
                  <a:srgbClr val="000000"/>
                </a:solidFill>
              </a:defRPr>
            </a:pPr>
            <a:r>
              <a:rPr sz="3200">
                <a:solidFill>
                  <a:srgbClr val="FFFFFF"/>
                </a:solidFill>
              </a:rPr>
              <a:t>Body Level Five</a:t>
            </a:r>
          </a:p>
        </p:txBody>
      </p:sp>
    </p:spTree>
  </p:cSld>
  <p:clrMapOvr>
    <a:masterClrMapping/>
  </p:clrMapOvr>
  <p:transitio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type="tx" showMasterSp="1" showMasterPhAnim="1">
  <p:cSld name="Title - Center">
    <p:spTree>
      <p:nvGrpSpPr>
        <p:cNvPr id="1" name=""/>
        <p:cNvGrpSpPr/>
        <p:nvPr/>
      </p:nvGrpSpPr>
      <p:grpSpPr>
        <a:xfrm>
          <a:off x="0" y="0"/>
          <a:ext cx="0" cy="0"/>
          <a:chOff x="0" y="0"/>
          <a:chExt cx="0" cy="0"/>
        </a:xfrm>
      </p:grpSpPr>
      <p:sp>
        <p:nvSpPr>
          <p:cNvPr id="11" name="Shape 11"/>
          <p:cNvSpPr/>
          <p:nvPr>
            <p:ph type="title"/>
          </p:nvPr>
        </p:nvSpPr>
        <p:spPr>
          <a:xfrm>
            <a:off x="1270000" y="3225800"/>
            <a:ext cx="10464800" cy="3302000"/>
          </a:xfrm>
          <a:prstGeom prst="rect">
            <a:avLst/>
          </a:prstGeom>
        </p:spPr>
        <p:txBody>
          <a:bodyPr/>
          <a:lstStyle/>
          <a:p>
            <a:pPr lvl="0">
              <a:defRPr sz="1800">
                <a:solidFill>
                  <a:srgbClr val="000000"/>
                </a:solidFill>
              </a:defRPr>
            </a:pPr>
            <a:r>
              <a:rPr sz="8000">
                <a:solidFill>
                  <a:srgbClr val="FFFFFF"/>
                </a:solidFill>
              </a:rPr>
              <a:t>Title Text</a:t>
            </a:r>
          </a:p>
        </p:txBody>
      </p:sp>
    </p:spTree>
  </p:cSld>
  <p:clrMapOvr>
    <a:masterClrMapping/>
  </p:clrMapOvr>
  <p:transitio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type="tx" showMasterSp="1" showMasterPhAnim="1">
  <p:cSld name="Photo - Vertical">
    <p:spTree>
      <p:nvGrpSpPr>
        <p:cNvPr id="1" name=""/>
        <p:cNvGrpSpPr/>
        <p:nvPr/>
      </p:nvGrpSpPr>
      <p:grpSpPr>
        <a:xfrm>
          <a:off x="0" y="0"/>
          <a:ext cx="0" cy="0"/>
          <a:chOff x="0" y="0"/>
          <a:chExt cx="0" cy="0"/>
        </a:xfrm>
      </p:grpSpPr>
      <p:sp>
        <p:nvSpPr>
          <p:cNvPr id="13" name="Shape 13"/>
          <p:cNvSpPr/>
          <p:nvPr>
            <p:ph type="title"/>
          </p:nvPr>
        </p:nvSpPr>
        <p:spPr>
          <a:xfrm>
            <a:off x="952500" y="762000"/>
            <a:ext cx="5334000" cy="4000500"/>
          </a:xfrm>
          <a:prstGeom prst="rect">
            <a:avLst/>
          </a:prstGeom>
        </p:spPr>
        <p:txBody>
          <a:bodyPr anchor="b"/>
          <a:lstStyle>
            <a:lvl1pPr>
              <a:defRPr sz="6000"/>
            </a:lvl1pPr>
          </a:lstStyle>
          <a:p>
            <a:pPr lvl="0">
              <a:defRPr sz="1800">
                <a:solidFill>
                  <a:srgbClr val="000000"/>
                </a:solidFill>
              </a:defRPr>
            </a:pPr>
            <a:r>
              <a:rPr sz="6000">
                <a:solidFill>
                  <a:srgbClr val="FFFFFF"/>
                </a:solidFill>
              </a:rPr>
              <a:t>Title Text</a:t>
            </a:r>
          </a:p>
        </p:txBody>
      </p:sp>
      <p:sp>
        <p:nvSpPr>
          <p:cNvPr id="14" name="Shape 14"/>
          <p:cNvSpPr/>
          <p:nvPr>
            <p:ph type="body" idx="1"/>
          </p:nvPr>
        </p:nvSpPr>
        <p:spPr>
          <a:xfrm>
            <a:off x="952500" y="5003800"/>
            <a:ext cx="5334000" cy="4000500"/>
          </a:xfrm>
          <a:prstGeom prst="rect">
            <a:avLst/>
          </a:prstGeom>
        </p:spPr>
        <p:txBody>
          <a:bodyPr anchor="t"/>
          <a:lstStyle>
            <a:lvl1pPr marL="0" indent="0" algn="ctr">
              <a:spcBef>
                <a:spcPts val="0"/>
              </a:spcBef>
              <a:buSzTx/>
              <a:buNone/>
              <a:defRPr sz="3200"/>
            </a:lvl1pPr>
            <a:lvl2pPr marL="0" indent="228600" algn="ctr">
              <a:spcBef>
                <a:spcPts val="0"/>
              </a:spcBef>
              <a:buSzTx/>
              <a:buNone/>
              <a:defRPr sz="3200"/>
            </a:lvl2pPr>
            <a:lvl3pPr marL="0" indent="457200" algn="ctr">
              <a:spcBef>
                <a:spcPts val="0"/>
              </a:spcBef>
              <a:buSzTx/>
              <a:buNone/>
              <a:defRPr sz="3200"/>
            </a:lvl3pPr>
            <a:lvl4pPr marL="0" indent="685800" algn="ctr">
              <a:spcBef>
                <a:spcPts val="0"/>
              </a:spcBef>
              <a:buSzTx/>
              <a:buNone/>
              <a:defRPr sz="3200"/>
            </a:lvl4pPr>
            <a:lvl5pPr marL="0" indent="914400" algn="ctr">
              <a:spcBef>
                <a:spcPts val="0"/>
              </a:spcBef>
              <a:buSzTx/>
              <a:buNone/>
              <a:defRPr sz="3200"/>
            </a:lvl5pPr>
          </a:lstStyle>
          <a:p>
            <a:pPr lvl="0">
              <a:defRPr sz="1800">
                <a:solidFill>
                  <a:srgbClr val="000000"/>
                </a:solidFill>
              </a:defRPr>
            </a:pPr>
            <a:r>
              <a:rPr sz="3200">
                <a:solidFill>
                  <a:srgbClr val="FFFFFF"/>
                </a:solidFill>
              </a:rPr>
              <a:t>Body Level One</a:t>
            </a:r>
            <a:endParaRPr sz="3200">
              <a:solidFill>
                <a:srgbClr val="FFFFFF"/>
              </a:solidFill>
            </a:endParaRPr>
          </a:p>
          <a:p>
            <a:pPr lvl="1">
              <a:defRPr sz="1800">
                <a:solidFill>
                  <a:srgbClr val="000000"/>
                </a:solidFill>
              </a:defRPr>
            </a:pPr>
            <a:r>
              <a:rPr sz="3200">
                <a:solidFill>
                  <a:srgbClr val="FFFFFF"/>
                </a:solidFill>
              </a:rPr>
              <a:t>Body Level Two</a:t>
            </a:r>
            <a:endParaRPr sz="3200">
              <a:solidFill>
                <a:srgbClr val="FFFFFF"/>
              </a:solidFill>
            </a:endParaRPr>
          </a:p>
          <a:p>
            <a:pPr lvl="2">
              <a:defRPr sz="1800">
                <a:solidFill>
                  <a:srgbClr val="000000"/>
                </a:solidFill>
              </a:defRPr>
            </a:pPr>
            <a:r>
              <a:rPr sz="3200">
                <a:solidFill>
                  <a:srgbClr val="FFFFFF"/>
                </a:solidFill>
              </a:rPr>
              <a:t>Body Level Three</a:t>
            </a:r>
            <a:endParaRPr sz="3200">
              <a:solidFill>
                <a:srgbClr val="FFFFFF"/>
              </a:solidFill>
            </a:endParaRPr>
          </a:p>
          <a:p>
            <a:pPr lvl="3">
              <a:defRPr sz="1800">
                <a:solidFill>
                  <a:srgbClr val="000000"/>
                </a:solidFill>
              </a:defRPr>
            </a:pPr>
            <a:r>
              <a:rPr sz="3200">
                <a:solidFill>
                  <a:srgbClr val="FFFFFF"/>
                </a:solidFill>
              </a:rPr>
              <a:t>Body Level Four</a:t>
            </a:r>
            <a:endParaRPr sz="3200">
              <a:solidFill>
                <a:srgbClr val="FFFFFF"/>
              </a:solidFill>
            </a:endParaRPr>
          </a:p>
          <a:p>
            <a:pPr lvl="4">
              <a:defRPr sz="1800">
                <a:solidFill>
                  <a:srgbClr val="000000"/>
                </a:solidFill>
              </a:defRPr>
            </a:pPr>
            <a:r>
              <a:rPr sz="3200">
                <a:solidFill>
                  <a:srgbClr val="FFFFFF"/>
                </a:solidFill>
              </a:rPr>
              <a:t>Body Level Five</a:t>
            </a:r>
          </a:p>
        </p:txBody>
      </p:sp>
    </p:spTree>
  </p:cSld>
  <p:clrMapOvr>
    <a:masterClrMapping/>
  </p:clrMapOvr>
  <p:transitio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type="tx" showMasterSp="1" showMasterPhAnim="1">
  <p:cSld name="Title - Top">
    <p:spTree>
      <p:nvGrpSpPr>
        <p:cNvPr id="1" name=""/>
        <p:cNvGrpSpPr/>
        <p:nvPr/>
      </p:nvGrpSpPr>
      <p:grpSpPr>
        <a:xfrm>
          <a:off x="0" y="0"/>
          <a:ext cx="0" cy="0"/>
          <a:chOff x="0" y="0"/>
          <a:chExt cx="0" cy="0"/>
        </a:xfrm>
      </p:grpSpPr>
      <p:sp>
        <p:nvSpPr>
          <p:cNvPr id="16" name="Shape 16"/>
          <p:cNvSpPr/>
          <p:nvPr>
            <p:ph type="title"/>
          </p:nvPr>
        </p:nvSpPr>
        <p:spPr>
          <a:prstGeom prst="rect">
            <a:avLst/>
          </a:prstGeom>
        </p:spPr>
        <p:txBody>
          <a:bodyPr/>
          <a:lstStyle/>
          <a:p>
            <a:pPr lvl="0">
              <a:defRPr sz="1800">
                <a:solidFill>
                  <a:srgbClr val="000000"/>
                </a:solidFill>
              </a:defRPr>
            </a:pPr>
            <a:r>
              <a:rPr sz="8000">
                <a:solidFill>
                  <a:srgbClr val="FFFFFF"/>
                </a:solidFill>
              </a:rPr>
              <a:t>Title Text</a:t>
            </a:r>
          </a:p>
        </p:txBody>
      </p:sp>
    </p:spTree>
  </p:cSld>
  <p:clrMapOvr>
    <a:masterClrMapping/>
  </p:clrMapOvr>
  <p:transitio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type="tx" showMasterSp="1" showMasterPhAnim="1">
  <p:cSld name="Title &amp; Bullets">
    <p:spTree>
      <p:nvGrpSpPr>
        <p:cNvPr id="1" name=""/>
        <p:cNvGrpSpPr/>
        <p:nvPr/>
      </p:nvGrpSpPr>
      <p:grpSpPr>
        <a:xfrm>
          <a:off x="0" y="0"/>
          <a:ext cx="0" cy="0"/>
          <a:chOff x="0" y="0"/>
          <a:chExt cx="0" cy="0"/>
        </a:xfrm>
      </p:grpSpPr>
      <p:sp>
        <p:nvSpPr>
          <p:cNvPr id="18" name="Shape 18"/>
          <p:cNvSpPr/>
          <p:nvPr>
            <p:ph type="title"/>
          </p:nvPr>
        </p:nvSpPr>
        <p:spPr>
          <a:prstGeom prst="rect">
            <a:avLst/>
          </a:prstGeom>
        </p:spPr>
        <p:txBody>
          <a:bodyPr/>
          <a:lstStyle/>
          <a:p>
            <a:pPr lvl="0">
              <a:defRPr sz="1800">
                <a:solidFill>
                  <a:srgbClr val="000000"/>
                </a:solidFill>
              </a:defRPr>
            </a:pPr>
            <a:r>
              <a:rPr sz="8000">
                <a:solidFill>
                  <a:srgbClr val="FFFFFF"/>
                </a:solidFill>
              </a:rPr>
              <a:t>Title Text</a:t>
            </a:r>
          </a:p>
        </p:txBody>
      </p:sp>
      <p:sp>
        <p:nvSpPr>
          <p:cNvPr id="19" name="Shape 19"/>
          <p:cNvSpPr/>
          <p:nvPr>
            <p:ph type="body" idx="1"/>
          </p:nvPr>
        </p:nvSpPr>
        <p:spPr>
          <a:prstGeom prst="rect">
            <a:avLst/>
          </a:prstGeom>
        </p:spPr>
        <p:txBody>
          <a:bodyPr/>
          <a:lstStyle/>
          <a:p>
            <a:pPr lvl="0">
              <a:defRPr sz="1800">
                <a:solidFill>
                  <a:srgbClr val="000000"/>
                </a:solidFill>
              </a:defRPr>
            </a:pPr>
            <a:r>
              <a:rPr sz="3800">
                <a:solidFill>
                  <a:srgbClr val="FFFFFF"/>
                </a:solidFill>
              </a:rPr>
              <a:t>Body Level One</a:t>
            </a:r>
            <a:endParaRPr sz="3800">
              <a:solidFill>
                <a:srgbClr val="FFFFFF"/>
              </a:solidFill>
            </a:endParaRPr>
          </a:p>
          <a:p>
            <a:pPr lvl="1">
              <a:defRPr sz="1800">
                <a:solidFill>
                  <a:srgbClr val="000000"/>
                </a:solidFill>
              </a:defRPr>
            </a:pPr>
            <a:r>
              <a:rPr sz="3800">
                <a:solidFill>
                  <a:srgbClr val="FFFFFF"/>
                </a:solidFill>
              </a:rPr>
              <a:t>Body Level Two</a:t>
            </a:r>
            <a:endParaRPr sz="3800">
              <a:solidFill>
                <a:srgbClr val="FFFFFF"/>
              </a:solidFill>
            </a:endParaRPr>
          </a:p>
          <a:p>
            <a:pPr lvl="2">
              <a:defRPr sz="1800">
                <a:solidFill>
                  <a:srgbClr val="000000"/>
                </a:solidFill>
              </a:defRPr>
            </a:pPr>
            <a:r>
              <a:rPr sz="3800">
                <a:solidFill>
                  <a:srgbClr val="FFFFFF"/>
                </a:solidFill>
              </a:rPr>
              <a:t>Body Level Three</a:t>
            </a:r>
            <a:endParaRPr sz="3800">
              <a:solidFill>
                <a:srgbClr val="FFFFFF"/>
              </a:solidFill>
            </a:endParaRPr>
          </a:p>
          <a:p>
            <a:pPr lvl="3">
              <a:defRPr sz="1800">
                <a:solidFill>
                  <a:srgbClr val="000000"/>
                </a:solidFill>
              </a:defRPr>
            </a:pPr>
            <a:r>
              <a:rPr sz="3800">
                <a:solidFill>
                  <a:srgbClr val="FFFFFF"/>
                </a:solidFill>
              </a:rPr>
              <a:t>Body Level Four</a:t>
            </a:r>
            <a:endParaRPr sz="3800">
              <a:solidFill>
                <a:srgbClr val="FFFFFF"/>
              </a:solidFill>
            </a:endParaRPr>
          </a:p>
          <a:p>
            <a:pPr lvl="4">
              <a:defRPr sz="1800">
                <a:solidFill>
                  <a:srgbClr val="000000"/>
                </a:solidFill>
              </a:defRPr>
            </a:pPr>
            <a:r>
              <a:rPr sz="3800">
                <a:solidFill>
                  <a:srgbClr val="FFFFFF"/>
                </a:solidFill>
              </a:rPr>
              <a:t>Body Level Five</a:t>
            </a:r>
          </a:p>
        </p:txBody>
      </p:sp>
    </p:spTree>
  </p:cSld>
  <p:clrMapOvr>
    <a:masterClrMapping/>
  </p:clrMapOvr>
  <p:transitio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type="tx" showMasterSp="1" showMasterPhAnim="1">
  <p:cSld name="Title, Bullets &amp; Photo">
    <p:spTree>
      <p:nvGrpSpPr>
        <p:cNvPr id="1" name=""/>
        <p:cNvGrpSpPr/>
        <p:nvPr/>
      </p:nvGrpSpPr>
      <p:grpSpPr>
        <a:xfrm>
          <a:off x="0" y="0"/>
          <a:ext cx="0" cy="0"/>
          <a:chOff x="0" y="0"/>
          <a:chExt cx="0" cy="0"/>
        </a:xfrm>
      </p:grpSpPr>
      <p:sp>
        <p:nvSpPr>
          <p:cNvPr id="21" name="Shape 21"/>
          <p:cNvSpPr/>
          <p:nvPr>
            <p:ph type="title"/>
          </p:nvPr>
        </p:nvSpPr>
        <p:spPr>
          <a:prstGeom prst="rect">
            <a:avLst/>
          </a:prstGeom>
        </p:spPr>
        <p:txBody>
          <a:bodyPr/>
          <a:lstStyle/>
          <a:p>
            <a:pPr lvl="0">
              <a:defRPr sz="1800">
                <a:solidFill>
                  <a:srgbClr val="000000"/>
                </a:solidFill>
              </a:defRPr>
            </a:pPr>
            <a:r>
              <a:rPr sz="8000">
                <a:solidFill>
                  <a:srgbClr val="FFFFFF"/>
                </a:solidFill>
              </a:rPr>
              <a:t>Title Text</a:t>
            </a:r>
          </a:p>
        </p:txBody>
      </p:sp>
      <p:sp>
        <p:nvSpPr>
          <p:cNvPr id="22" name="Shape 22"/>
          <p:cNvSpPr/>
          <p:nvPr>
            <p:ph type="body" idx="1"/>
          </p:nvPr>
        </p:nvSpPr>
        <p:spPr>
          <a:xfrm>
            <a:off x="952500" y="2590800"/>
            <a:ext cx="5334000" cy="6286500"/>
          </a:xfrm>
          <a:prstGeom prst="rect">
            <a:avLst/>
          </a:prstGeom>
        </p:spPr>
        <p:txBody>
          <a:bodyPr/>
          <a:lstStyle>
            <a:lvl1pPr marL="381000" indent="-381000">
              <a:spcBef>
                <a:spcPts val="3800"/>
              </a:spcBef>
              <a:defRPr sz="2800"/>
            </a:lvl1pPr>
            <a:lvl2pPr marL="762000" indent="-381000">
              <a:spcBef>
                <a:spcPts val="3800"/>
              </a:spcBef>
              <a:defRPr sz="2800"/>
            </a:lvl2pPr>
            <a:lvl3pPr marL="1143000" indent="-381000">
              <a:spcBef>
                <a:spcPts val="3800"/>
              </a:spcBef>
              <a:defRPr sz="2800"/>
            </a:lvl3pPr>
            <a:lvl4pPr marL="1524000" indent="-381000">
              <a:spcBef>
                <a:spcPts val="3800"/>
              </a:spcBef>
              <a:defRPr sz="2800"/>
            </a:lvl4pPr>
            <a:lvl5pPr marL="1905000" indent="-381000">
              <a:spcBef>
                <a:spcPts val="3800"/>
              </a:spcBef>
              <a:defRPr sz="2800"/>
            </a:lvl5pPr>
          </a:lstStyle>
          <a:p>
            <a:pPr lvl="0">
              <a:defRPr sz="1800">
                <a:solidFill>
                  <a:srgbClr val="000000"/>
                </a:solidFill>
              </a:defRPr>
            </a:pPr>
            <a:r>
              <a:rPr sz="2800">
                <a:solidFill>
                  <a:srgbClr val="FFFFFF"/>
                </a:solidFill>
              </a:rPr>
              <a:t>Body Level One</a:t>
            </a:r>
            <a:endParaRPr sz="2800">
              <a:solidFill>
                <a:srgbClr val="FFFFFF"/>
              </a:solidFill>
            </a:endParaRPr>
          </a:p>
          <a:p>
            <a:pPr lvl="1">
              <a:defRPr sz="1800">
                <a:solidFill>
                  <a:srgbClr val="000000"/>
                </a:solidFill>
              </a:defRPr>
            </a:pPr>
            <a:r>
              <a:rPr sz="2800">
                <a:solidFill>
                  <a:srgbClr val="FFFFFF"/>
                </a:solidFill>
              </a:rPr>
              <a:t>Body Level Two</a:t>
            </a:r>
            <a:endParaRPr sz="2800">
              <a:solidFill>
                <a:srgbClr val="FFFFFF"/>
              </a:solidFill>
            </a:endParaRPr>
          </a:p>
          <a:p>
            <a:pPr lvl="2">
              <a:defRPr sz="1800">
                <a:solidFill>
                  <a:srgbClr val="000000"/>
                </a:solidFill>
              </a:defRPr>
            </a:pPr>
            <a:r>
              <a:rPr sz="2800">
                <a:solidFill>
                  <a:srgbClr val="FFFFFF"/>
                </a:solidFill>
              </a:rPr>
              <a:t>Body Level Three</a:t>
            </a:r>
            <a:endParaRPr sz="2800">
              <a:solidFill>
                <a:srgbClr val="FFFFFF"/>
              </a:solidFill>
            </a:endParaRPr>
          </a:p>
          <a:p>
            <a:pPr lvl="3">
              <a:defRPr sz="1800">
                <a:solidFill>
                  <a:srgbClr val="000000"/>
                </a:solidFill>
              </a:defRPr>
            </a:pPr>
            <a:r>
              <a:rPr sz="2800">
                <a:solidFill>
                  <a:srgbClr val="FFFFFF"/>
                </a:solidFill>
              </a:rPr>
              <a:t>Body Level Four</a:t>
            </a:r>
            <a:endParaRPr sz="2800">
              <a:solidFill>
                <a:srgbClr val="FFFFFF"/>
              </a:solidFill>
            </a:endParaRPr>
          </a:p>
          <a:p>
            <a:pPr lvl="4">
              <a:defRPr sz="1800">
                <a:solidFill>
                  <a:srgbClr val="000000"/>
                </a:solidFill>
              </a:defRPr>
            </a:pPr>
            <a:r>
              <a:rPr sz="2800">
                <a:solidFill>
                  <a:srgbClr val="FFFFFF"/>
                </a:solidFill>
              </a:rPr>
              <a:t>Body Level Five</a:t>
            </a:r>
          </a:p>
        </p:txBody>
      </p:sp>
    </p:spTree>
  </p:cSld>
  <p:clrMapOvr>
    <a:masterClrMapping/>
  </p:clrMapOvr>
  <p:transitio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type="tx" showMasterSp="1" showMasterPhAnim="1">
  <p:cSld name="Bullets">
    <p:spTree>
      <p:nvGrpSpPr>
        <p:cNvPr id="1" name=""/>
        <p:cNvGrpSpPr/>
        <p:nvPr/>
      </p:nvGrpSpPr>
      <p:grpSpPr>
        <a:xfrm>
          <a:off x="0" y="0"/>
          <a:ext cx="0" cy="0"/>
          <a:chOff x="0" y="0"/>
          <a:chExt cx="0" cy="0"/>
        </a:xfrm>
      </p:grpSpPr>
      <p:sp>
        <p:nvSpPr>
          <p:cNvPr id="24" name="Shape 24"/>
          <p:cNvSpPr/>
          <p:nvPr>
            <p:ph type="body" idx="1"/>
          </p:nvPr>
        </p:nvSpPr>
        <p:spPr>
          <a:xfrm>
            <a:off x="952500" y="1270000"/>
            <a:ext cx="11099800" cy="7213600"/>
          </a:xfrm>
          <a:prstGeom prst="rect">
            <a:avLst/>
          </a:prstGeom>
        </p:spPr>
        <p:txBody>
          <a:bodyPr/>
          <a:lstStyle/>
          <a:p>
            <a:pPr lvl="0">
              <a:defRPr sz="1800">
                <a:solidFill>
                  <a:srgbClr val="000000"/>
                </a:solidFill>
              </a:defRPr>
            </a:pPr>
            <a:r>
              <a:rPr sz="3800">
                <a:solidFill>
                  <a:srgbClr val="FFFFFF"/>
                </a:solidFill>
              </a:rPr>
              <a:t>Body Level One</a:t>
            </a:r>
            <a:endParaRPr sz="3800">
              <a:solidFill>
                <a:srgbClr val="FFFFFF"/>
              </a:solidFill>
            </a:endParaRPr>
          </a:p>
          <a:p>
            <a:pPr lvl="1">
              <a:defRPr sz="1800">
                <a:solidFill>
                  <a:srgbClr val="000000"/>
                </a:solidFill>
              </a:defRPr>
            </a:pPr>
            <a:r>
              <a:rPr sz="3800">
                <a:solidFill>
                  <a:srgbClr val="FFFFFF"/>
                </a:solidFill>
              </a:rPr>
              <a:t>Body Level Two</a:t>
            </a:r>
            <a:endParaRPr sz="3800">
              <a:solidFill>
                <a:srgbClr val="FFFFFF"/>
              </a:solidFill>
            </a:endParaRPr>
          </a:p>
          <a:p>
            <a:pPr lvl="2">
              <a:defRPr sz="1800">
                <a:solidFill>
                  <a:srgbClr val="000000"/>
                </a:solidFill>
              </a:defRPr>
            </a:pPr>
            <a:r>
              <a:rPr sz="3800">
                <a:solidFill>
                  <a:srgbClr val="FFFFFF"/>
                </a:solidFill>
              </a:rPr>
              <a:t>Body Level Three</a:t>
            </a:r>
            <a:endParaRPr sz="3800">
              <a:solidFill>
                <a:srgbClr val="FFFFFF"/>
              </a:solidFill>
            </a:endParaRPr>
          </a:p>
          <a:p>
            <a:pPr lvl="3">
              <a:defRPr sz="1800">
                <a:solidFill>
                  <a:srgbClr val="000000"/>
                </a:solidFill>
              </a:defRPr>
            </a:pPr>
            <a:r>
              <a:rPr sz="3800">
                <a:solidFill>
                  <a:srgbClr val="FFFFFF"/>
                </a:solidFill>
              </a:rPr>
              <a:t>Body Level Four</a:t>
            </a:r>
            <a:endParaRPr sz="3800">
              <a:solidFill>
                <a:srgbClr val="FFFFFF"/>
              </a:solidFill>
            </a:endParaRPr>
          </a:p>
          <a:p>
            <a:pPr lvl="4">
              <a:defRPr sz="1800">
                <a:solidFill>
                  <a:srgbClr val="000000"/>
                </a:solidFill>
              </a:defRPr>
            </a:pPr>
            <a:r>
              <a:rPr sz="3800">
                <a:solidFill>
                  <a:srgbClr val="FFFFFF"/>
                </a:solidFill>
              </a:rPr>
              <a:t>Body Level Five</a:t>
            </a:r>
          </a:p>
        </p:txBody>
      </p:sp>
    </p:spTree>
  </p:cSld>
  <p:clrMapOvr>
    <a:masterClrMapping/>
  </p:clrMapOvr>
  <p:transitio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type="tx" showMasterSp="1" showMasterPhAnim="1">
  <p:cSld name="Photo - 3 Up">
    <p:spTree>
      <p:nvGrpSpPr>
        <p:cNvPr id="1" name=""/>
        <p:cNvGrpSpPr/>
        <p:nvPr/>
      </p:nvGrpSpPr>
      <p:grpSpPr>
        <a:xfrm>
          <a:off x="0" y="0"/>
          <a:ext cx="0" cy="0"/>
          <a:chOff x="0" y="0"/>
          <a:chExt cx="0" cy="0"/>
        </a:xfrm>
      </p:grpSpPr>
    </p:spTree>
  </p:cSld>
  <p:clrMapOvr>
    <a:masterClrMapping/>
  </p:clrMapOvr>
  <p:transition spd="med" advClick="1"/>
</p:sldLayout>
</file>

<file path=ppt/slideMasters/_rels/slideMaster1.xml.rels><?xml version="1.0" encoding="UTF-8" standalone="yes"?><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jpeg"/><Relationship Id="rId3" Type="http://schemas.openxmlformats.org/officeDocument/2006/relationships/slideLayout" Target="../slideLayouts/slideLayout1.xml"/><Relationship Id="rId4" Type="http://schemas.openxmlformats.org/officeDocument/2006/relationships/slideLayout" Target="../slideLayouts/slideLayout2.xml"/><Relationship Id="rId5" Type="http://schemas.openxmlformats.org/officeDocument/2006/relationships/slideLayout" Target="../slideLayouts/slideLayout3.xml"/><Relationship Id="rId6" Type="http://schemas.openxmlformats.org/officeDocument/2006/relationships/slideLayout" Target="../slideLayouts/slideLayout4.xml"/><Relationship Id="rId7" Type="http://schemas.openxmlformats.org/officeDocument/2006/relationships/slideLayout" Target="../slideLayouts/slideLayout5.xml"/><Relationship Id="rId8" Type="http://schemas.openxmlformats.org/officeDocument/2006/relationships/slideLayout" Target="../slideLayouts/slideLayout6.xml"/><Relationship Id="rId9" Type="http://schemas.openxmlformats.org/officeDocument/2006/relationships/slideLayout" Target="../slideLayouts/slideLayout7.xml"/><Relationship Id="rId10" Type="http://schemas.openxmlformats.org/officeDocument/2006/relationships/slideLayout" Target="../slideLayouts/slideLayout8.xml"/><Relationship Id="rId11" Type="http://schemas.openxmlformats.org/officeDocument/2006/relationships/slideLayout" Target="../slideLayouts/slideLayout9.xml"/><Relationship Id="rId12" Type="http://schemas.openxmlformats.org/officeDocument/2006/relationships/slideLayout" Target="../slideLayouts/slideLayout10.xml"/><Relationship Id="rId13" Type="http://schemas.openxmlformats.org/officeDocument/2006/relationships/slideLayout" Target="../slideLayouts/slideLayout11.xml"/><Relationship Id="rId14"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2" name="Shape 2"/>
          <p:cNvSpPr/>
          <p:nvPr>
            <p:ph type="title"/>
          </p:nvPr>
        </p:nvSpPr>
        <p:spPr>
          <a:xfrm>
            <a:off x="952500" y="406400"/>
            <a:ext cx="11099800" cy="2120900"/>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normAutofit fontScale="100000" lnSpcReduction="0"/>
          </a:bodyPr>
          <a:lstStyle/>
          <a:p>
            <a:pPr lvl="0">
              <a:defRPr sz="1800">
                <a:solidFill>
                  <a:srgbClr val="000000"/>
                </a:solidFill>
              </a:defRPr>
            </a:pPr>
            <a:r>
              <a:rPr sz="8000">
                <a:solidFill>
                  <a:srgbClr val="FFFFFF"/>
                </a:solidFill>
              </a:rPr>
              <a:t>Title Text</a:t>
            </a:r>
          </a:p>
        </p:txBody>
      </p:sp>
      <p:sp>
        <p:nvSpPr>
          <p:cNvPr id="3" name="Shape 3"/>
          <p:cNvSpPr/>
          <p:nvPr>
            <p:ph type="body" idx="1"/>
          </p:nvPr>
        </p:nvSpPr>
        <p:spPr>
          <a:xfrm>
            <a:off x="952500" y="2590800"/>
            <a:ext cx="11099800" cy="6286500"/>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normAutofit fontScale="100000" lnSpcReduction="0"/>
          </a:bodyPr>
          <a:lstStyle/>
          <a:p>
            <a:pPr lvl="0">
              <a:defRPr sz="1800">
                <a:solidFill>
                  <a:srgbClr val="000000"/>
                </a:solidFill>
              </a:defRPr>
            </a:pPr>
            <a:r>
              <a:rPr sz="3800">
                <a:solidFill>
                  <a:srgbClr val="FFFFFF"/>
                </a:solidFill>
              </a:rPr>
              <a:t>Body Level One</a:t>
            </a:r>
            <a:endParaRPr sz="3800">
              <a:solidFill>
                <a:srgbClr val="FFFFFF"/>
              </a:solidFill>
            </a:endParaRPr>
          </a:p>
          <a:p>
            <a:pPr lvl="1">
              <a:defRPr sz="1800">
                <a:solidFill>
                  <a:srgbClr val="000000"/>
                </a:solidFill>
              </a:defRPr>
            </a:pPr>
            <a:r>
              <a:rPr sz="3800">
                <a:solidFill>
                  <a:srgbClr val="FFFFFF"/>
                </a:solidFill>
              </a:rPr>
              <a:t>Body Level Two</a:t>
            </a:r>
            <a:endParaRPr sz="3800">
              <a:solidFill>
                <a:srgbClr val="FFFFFF"/>
              </a:solidFill>
            </a:endParaRPr>
          </a:p>
          <a:p>
            <a:pPr lvl="2">
              <a:defRPr sz="1800">
                <a:solidFill>
                  <a:srgbClr val="000000"/>
                </a:solidFill>
              </a:defRPr>
            </a:pPr>
            <a:r>
              <a:rPr sz="3800">
                <a:solidFill>
                  <a:srgbClr val="FFFFFF"/>
                </a:solidFill>
              </a:rPr>
              <a:t>Body Level Three</a:t>
            </a:r>
            <a:endParaRPr sz="3800">
              <a:solidFill>
                <a:srgbClr val="FFFFFF"/>
              </a:solidFill>
            </a:endParaRPr>
          </a:p>
          <a:p>
            <a:pPr lvl="3">
              <a:defRPr sz="1800">
                <a:solidFill>
                  <a:srgbClr val="000000"/>
                </a:solidFill>
              </a:defRPr>
            </a:pPr>
            <a:r>
              <a:rPr sz="3800">
                <a:solidFill>
                  <a:srgbClr val="FFFFFF"/>
                </a:solidFill>
              </a:rPr>
              <a:t>Body Level Four</a:t>
            </a:r>
            <a:endParaRPr sz="3800">
              <a:solidFill>
                <a:srgbClr val="FFFFFF"/>
              </a:solidFill>
            </a:endParaRPr>
          </a:p>
          <a:p>
            <a:pPr lvl="4">
              <a:defRPr sz="1800">
                <a:solidFill>
                  <a:srgbClr val="000000"/>
                </a:solidFill>
              </a:defRPr>
            </a:pPr>
            <a:r>
              <a:rPr sz="3800">
                <a:solidFill>
                  <a:srgbClr val="FFFFFF"/>
                </a:solidFill>
              </a:rPr>
              <a:t>Body Level Five</a:t>
            </a:r>
          </a:p>
        </p:txBody>
      </p:sp>
    </p:spTree>
  </p:cSld>
  <p:clrMap bg1="dk1" tx1="lt1" bg2="dk2" tx2="lt2" accent1="accent1" accent2="accent2" accent3="accent3" accent4="accent4" accent5="accent5" accent6="accent6" hlink="hlink" folHlink="folHlink"/>
  <p:sldLayoutIdLst>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 id="2147483660" r:id="rId14"/>
  </p:sldLayoutIdLst>
  <p:transition spd="med" advClick="1"/>
  <p:txStyles>
    <p:titleStyle>
      <a:lvl1pPr algn="ctr" defTabSz="584200">
        <a:defRPr sz="8000">
          <a:solidFill>
            <a:srgbClr val="FFFFFF"/>
          </a:solidFill>
          <a:latin typeface="+mn-lt"/>
          <a:ea typeface="+mn-ea"/>
          <a:cs typeface="+mn-cs"/>
          <a:sym typeface="Helvetica Light"/>
        </a:defRPr>
      </a:lvl1pPr>
      <a:lvl2pPr indent="228600" algn="ctr" defTabSz="584200">
        <a:defRPr sz="8000">
          <a:solidFill>
            <a:srgbClr val="FFFFFF"/>
          </a:solidFill>
          <a:latin typeface="+mn-lt"/>
          <a:ea typeface="+mn-ea"/>
          <a:cs typeface="+mn-cs"/>
          <a:sym typeface="Helvetica Light"/>
        </a:defRPr>
      </a:lvl2pPr>
      <a:lvl3pPr indent="457200" algn="ctr" defTabSz="584200">
        <a:defRPr sz="8000">
          <a:solidFill>
            <a:srgbClr val="FFFFFF"/>
          </a:solidFill>
          <a:latin typeface="+mn-lt"/>
          <a:ea typeface="+mn-ea"/>
          <a:cs typeface="+mn-cs"/>
          <a:sym typeface="Helvetica Light"/>
        </a:defRPr>
      </a:lvl3pPr>
      <a:lvl4pPr indent="685800" algn="ctr" defTabSz="584200">
        <a:defRPr sz="8000">
          <a:solidFill>
            <a:srgbClr val="FFFFFF"/>
          </a:solidFill>
          <a:latin typeface="+mn-lt"/>
          <a:ea typeface="+mn-ea"/>
          <a:cs typeface="+mn-cs"/>
          <a:sym typeface="Helvetica Light"/>
        </a:defRPr>
      </a:lvl4pPr>
      <a:lvl5pPr indent="914400" algn="ctr" defTabSz="584200">
        <a:defRPr sz="8000">
          <a:solidFill>
            <a:srgbClr val="FFFFFF"/>
          </a:solidFill>
          <a:latin typeface="+mn-lt"/>
          <a:ea typeface="+mn-ea"/>
          <a:cs typeface="+mn-cs"/>
          <a:sym typeface="Helvetica Light"/>
        </a:defRPr>
      </a:lvl5pPr>
      <a:lvl6pPr indent="1143000" algn="ctr" defTabSz="584200">
        <a:defRPr sz="8000">
          <a:solidFill>
            <a:srgbClr val="FFFFFF"/>
          </a:solidFill>
          <a:latin typeface="+mn-lt"/>
          <a:ea typeface="+mn-ea"/>
          <a:cs typeface="+mn-cs"/>
          <a:sym typeface="Helvetica Light"/>
        </a:defRPr>
      </a:lvl6pPr>
      <a:lvl7pPr indent="1371600" algn="ctr" defTabSz="584200">
        <a:defRPr sz="8000">
          <a:solidFill>
            <a:srgbClr val="FFFFFF"/>
          </a:solidFill>
          <a:latin typeface="+mn-lt"/>
          <a:ea typeface="+mn-ea"/>
          <a:cs typeface="+mn-cs"/>
          <a:sym typeface="Helvetica Light"/>
        </a:defRPr>
      </a:lvl7pPr>
      <a:lvl8pPr indent="1600200" algn="ctr" defTabSz="584200">
        <a:defRPr sz="8000">
          <a:solidFill>
            <a:srgbClr val="FFFFFF"/>
          </a:solidFill>
          <a:latin typeface="+mn-lt"/>
          <a:ea typeface="+mn-ea"/>
          <a:cs typeface="+mn-cs"/>
          <a:sym typeface="Helvetica Light"/>
        </a:defRPr>
      </a:lvl8pPr>
      <a:lvl9pPr indent="1828800" algn="ctr" defTabSz="584200">
        <a:defRPr sz="8000">
          <a:solidFill>
            <a:srgbClr val="FFFFFF"/>
          </a:solidFill>
          <a:latin typeface="+mn-lt"/>
          <a:ea typeface="+mn-ea"/>
          <a:cs typeface="+mn-cs"/>
          <a:sym typeface="Helvetica Light"/>
        </a:defRPr>
      </a:lvl9pPr>
    </p:titleStyle>
    <p:bodyStyle>
      <a:lvl1pPr marL="457200" indent="-457200" defTabSz="584200">
        <a:spcBef>
          <a:spcPts val="4200"/>
        </a:spcBef>
        <a:buSzPct val="75000"/>
        <a:buChar char="•"/>
        <a:defRPr sz="3800">
          <a:solidFill>
            <a:srgbClr val="FFFFFF"/>
          </a:solidFill>
          <a:latin typeface="+mn-lt"/>
          <a:ea typeface="+mn-ea"/>
          <a:cs typeface="+mn-cs"/>
          <a:sym typeface="Helvetica Light"/>
        </a:defRPr>
      </a:lvl1pPr>
      <a:lvl2pPr marL="914400" indent="-457200" defTabSz="584200">
        <a:spcBef>
          <a:spcPts val="4200"/>
        </a:spcBef>
        <a:buSzPct val="75000"/>
        <a:buChar char="•"/>
        <a:defRPr sz="3800">
          <a:solidFill>
            <a:srgbClr val="FFFFFF"/>
          </a:solidFill>
          <a:latin typeface="+mn-lt"/>
          <a:ea typeface="+mn-ea"/>
          <a:cs typeface="+mn-cs"/>
          <a:sym typeface="Helvetica Light"/>
        </a:defRPr>
      </a:lvl2pPr>
      <a:lvl3pPr marL="1371600" indent="-457200" defTabSz="584200">
        <a:spcBef>
          <a:spcPts val="4200"/>
        </a:spcBef>
        <a:buSzPct val="75000"/>
        <a:buChar char="•"/>
        <a:defRPr sz="3800">
          <a:solidFill>
            <a:srgbClr val="FFFFFF"/>
          </a:solidFill>
          <a:latin typeface="+mn-lt"/>
          <a:ea typeface="+mn-ea"/>
          <a:cs typeface="+mn-cs"/>
          <a:sym typeface="Helvetica Light"/>
        </a:defRPr>
      </a:lvl3pPr>
      <a:lvl4pPr marL="1828800" indent="-457200" defTabSz="584200">
        <a:spcBef>
          <a:spcPts val="4200"/>
        </a:spcBef>
        <a:buSzPct val="75000"/>
        <a:buChar char="•"/>
        <a:defRPr sz="3800">
          <a:solidFill>
            <a:srgbClr val="FFFFFF"/>
          </a:solidFill>
          <a:latin typeface="+mn-lt"/>
          <a:ea typeface="+mn-ea"/>
          <a:cs typeface="+mn-cs"/>
          <a:sym typeface="Helvetica Light"/>
        </a:defRPr>
      </a:lvl4pPr>
      <a:lvl5pPr marL="2286000" indent="-457200" defTabSz="584200">
        <a:spcBef>
          <a:spcPts val="4200"/>
        </a:spcBef>
        <a:buSzPct val="75000"/>
        <a:buChar char="•"/>
        <a:defRPr sz="3800">
          <a:solidFill>
            <a:srgbClr val="FFFFFF"/>
          </a:solidFill>
          <a:latin typeface="+mn-lt"/>
          <a:ea typeface="+mn-ea"/>
          <a:cs typeface="+mn-cs"/>
          <a:sym typeface="Helvetica Light"/>
        </a:defRPr>
      </a:lvl5pPr>
      <a:lvl6pPr marL="2743200" indent="-457200" defTabSz="584200">
        <a:spcBef>
          <a:spcPts val="4200"/>
        </a:spcBef>
        <a:buSzPct val="75000"/>
        <a:buChar char="•"/>
        <a:defRPr sz="3800">
          <a:solidFill>
            <a:srgbClr val="FFFFFF"/>
          </a:solidFill>
          <a:latin typeface="+mn-lt"/>
          <a:ea typeface="+mn-ea"/>
          <a:cs typeface="+mn-cs"/>
          <a:sym typeface="Helvetica Light"/>
        </a:defRPr>
      </a:lvl6pPr>
      <a:lvl7pPr marL="3200400" indent="-457200" defTabSz="584200">
        <a:spcBef>
          <a:spcPts val="4200"/>
        </a:spcBef>
        <a:buSzPct val="75000"/>
        <a:buChar char="•"/>
        <a:defRPr sz="3800">
          <a:solidFill>
            <a:srgbClr val="FFFFFF"/>
          </a:solidFill>
          <a:latin typeface="+mn-lt"/>
          <a:ea typeface="+mn-ea"/>
          <a:cs typeface="+mn-cs"/>
          <a:sym typeface="Helvetica Light"/>
        </a:defRPr>
      </a:lvl7pPr>
      <a:lvl8pPr marL="3657600" indent="-457200" defTabSz="584200">
        <a:spcBef>
          <a:spcPts val="4200"/>
        </a:spcBef>
        <a:buSzPct val="75000"/>
        <a:buChar char="•"/>
        <a:defRPr sz="3800">
          <a:solidFill>
            <a:srgbClr val="FFFFFF"/>
          </a:solidFill>
          <a:latin typeface="+mn-lt"/>
          <a:ea typeface="+mn-ea"/>
          <a:cs typeface="+mn-cs"/>
          <a:sym typeface="Helvetica Light"/>
        </a:defRPr>
      </a:lvl8pPr>
      <a:lvl9pPr marL="4114800" indent="-457200" defTabSz="584200">
        <a:spcBef>
          <a:spcPts val="4200"/>
        </a:spcBef>
        <a:buSzPct val="75000"/>
        <a:buChar char="•"/>
        <a:defRPr sz="3800">
          <a:solidFill>
            <a:srgbClr val="FFFFFF"/>
          </a:solidFill>
          <a:latin typeface="+mn-lt"/>
          <a:ea typeface="+mn-ea"/>
          <a:cs typeface="+mn-cs"/>
          <a:sym typeface="Helvetica Light"/>
        </a:defRPr>
      </a:lvl9pPr>
    </p:bodyStyle>
    <p:otherStyle>
      <a:lvl1pPr algn="ctr" defTabSz="584200">
        <a:defRPr>
          <a:solidFill>
            <a:schemeClr val="tx1"/>
          </a:solidFill>
          <a:latin typeface="+mn-lt"/>
          <a:ea typeface="+mn-ea"/>
          <a:cs typeface="+mn-cs"/>
          <a:sym typeface="Helvetica Light"/>
        </a:defRPr>
      </a:lvl1pPr>
      <a:lvl2pPr indent="228600" algn="ctr" defTabSz="584200">
        <a:defRPr>
          <a:solidFill>
            <a:schemeClr val="tx1"/>
          </a:solidFill>
          <a:latin typeface="+mn-lt"/>
          <a:ea typeface="+mn-ea"/>
          <a:cs typeface="+mn-cs"/>
          <a:sym typeface="Helvetica Light"/>
        </a:defRPr>
      </a:lvl2pPr>
      <a:lvl3pPr indent="457200" algn="ctr" defTabSz="584200">
        <a:defRPr>
          <a:solidFill>
            <a:schemeClr val="tx1"/>
          </a:solidFill>
          <a:latin typeface="+mn-lt"/>
          <a:ea typeface="+mn-ea"/>
          <a:cs typeface="+mn-cs"/>
          <a:sym typeface="Helvetica Light"/>
        </a:defRPr>
      </a:lvl3pPr>
      <a:lvl4pPr indent="685800" algn="ctr" defTabSz="584200">
        <a:defRPr>
          <a:solidFill>
            <a:schemeClr val="tx1"/>
          </a:solidFill>
          <a:latin typeface="+mn-lt"/>
          <a:ea typeface="+mn-ea"/>
          <a:cs typeface="+mn-cs"/>
          <a:sym typeface="Helvetica Light"/>
        </a:defRPr>
      </a:lvl4pPr>
      <a:lvl5pPr indent="914400" algn="ctr" defTabSz="584200">
        <a:defRPr>
          <a:solidFill>
            <a:schemeClr val="tx1"/>
          </a:solidFill>
          <a:latin typeface="+mn-lt"/>
          <a:ea typeface="+mn-ea"/>
          <a:cs typeface="+mn-cs"/>
          <a:sym typeface="Helvetica Light"/>
        </a:defRPr>
      </a:lvl5pPr>
      <a:lvl6pPr indent="1143000" algn="ctr" defTabSz="584200">
        <a:defRPr>
          <a:solidFill>
            <a:schemeClr val="tx1"/>
          </a:solidFill>
          <a:latin typeface="+mn-lt"/>
          <a:ea typeface="+mn-ea"/>
          <a:cs typeface="+mn-cs"/>
          <a:sym typeface="Helvetica Light"/>
        </a:defRPr>
      </a:lvl6pPr>
      <a:lvl7pPr indent="1371600" algn="ctr" defTabSz="584200">
        <a:defRPr>
          <a:solidFill>
            <a:schemeClr val="tx1"/>
          </a:solidFill>
          <a:latin typeface="+mn-lt"/>
          <a:ea typeface="+mn-ea"/>
          <a:cs typeface="+mn-cs"/>
          <a:sym typeface="Helvetica Light"/>
        </a:defRPr>
      </a:lvl7pPr>
      <a:lvl8pPr indent="1600200" algn="ctr" defTabSz="584200">
        <a:defRPr>
          <a:solidFill>
            <a:schemeClr val="tx1"/>
          </a:solidFill>
          <a:latin typeface="+mn-lt"/>
          <a:ea typeface="+mn-ea"/>
          <a:cs typeface="+mn-cs"/>
          <a:sym typeface="Helvetica Light"/>
        </a:defRPr>
      </a:lvl8pPr>
      <a:lvl9pPr indent="1828800" algn="ctr" defTabSz="584200">
        <a:defRPr>
          <a:solidFill>
            <a:schemeClr val="tx1"/>
          </a:solidFill>
          <a:latin typeface="+mn-lt"/>
          <a:ea typeface="+mn-ea"/>
          <a:cs typeface="+mn-cs"/>
          <a:sym typeface="Helvetica Light"/>
        </a:defRPr>
      </a:lvl9pPr>
    </p:otherStyle>
  </p:txStyles>
</p:sldMaster>
</file>

<file path=ppt/slides/_rels/slide1.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jpeg"/></Relationships>

</file>

<file path=ppt/slides/_rels/slide10.xml.rels><?xml version="1.0" encoding="UTF-8" standalone="yes"?><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3.jpeg"/><Relationship Id="rId3" Type="http://schemas.openxmlformats.org/officeDocument/2006/relationships/image" Target="../media/image1.png"/></Relationships>

</file>

<file path=ppt/slides/_rels/slide3.xml.rels><?xml version="1.0" encoding="UTF-8" standalone="yes"?><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4.jpeg"/><Relationship Id="rId3" Type="http://schemas.openxmlformats.org/officeDocument/2006/relationships/image" Target="../media/image2.png"/></Relationships>

</file>

<file path=ppt/slides/_rels/slide4.xml.rels><?xml version="1.0" encoding="UTF-8" standalone="yes"?><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5.jpeg"/></Relationships>

</file>

<file path=ppt/slides/_rels/slide5.xml.rels><?xml version="1.0" encoding="UTF-8" standalone="yes"?><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6.jpeg"/></Relationships>

</file>

<file path=ppt/slides/_rels/slide7.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hyperlink" Target="https://en.wikipedia.org/wiki/Facebook_Instant_Articles" TargetMode="External"/></Relationships>

</file>

<file path=ppt/slides/_rels/slide9.xml.rels><?xml version="1.0" encoding="UTF-8" standalone="yes"?><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32" name="Shape 32"/>
          <p:cNvSpPr/>
          <p:nvPr>
            <p:ph type="title"/>
          </p:nvPr>
        </p:nvSpPr>
        <p:spPr>
          <a:xfrm>
            <a:off x="1270000" y="482600"/>
            <a:ext cx="10464800" cy="3302000"/>
          </a:xfrm>
          <a:prstGeom prst="rect">
            <a:avLst/>
          </a:prstGeom>
        </p:spPr>
        <p:txBody>
          <a:bodyPr/>
          <a:lstStyle/>
          <a:p>
            <a:pPr lvl="0">
              <a:defRPr sz="1800">
                <a:solidFill>
                  <a:srgbClr val="000000"/>
                </a:solidFill>
              </a:defRPr>
            </a:pPr>
            <a:r>
              <a:rPr sz="8000">
                <a:solidFill>
                  <a:srgbClr val="FFFFFF"/>
                </a:solidFill>
              </a:rPr>
              <a:t>What is the Point?</a:t>
            </a:r>
          </a:p>
        </p:txBody>
      </p:sp>
      <p:sp>
        <p:nvSpPr>
          <p:cNvPr id="33" name="Shape 33"/>
          <p:cNvSpPr/>
          <p:nvPr>
            <p:ph type="body" idx="1"/>
          </p:nvPr>
        </p:nvSpPr>
        <p:spPr>
          <a:xfrm>
            <a:off x="1270000" y="4076700"/>
            <a:ext cx="10464800" cy="803821"/>
          </a:xfrm>
          <a:prstGeom prst="rect">
            <a:avLst/>
          </a:prstGeom>
          <a:gradFill>
            <a:gsLst>
              <a:gs pos="0">
                <a:srgbClr val="0066C1"/>
              </a:gs>
              <a:gs pos="100000">
                <a:srgbClr val="094593"/>
              </a:gs>
            </a:gsLst>
            <a:lin ang="5400000"/>
          </a:gradFill>
          <a:effectLst>
            <a:outerShdw sx="100000" sy="100000" kx="0" ky="0" algn="b" rotWithShape="0" blurRad="76200" dist="0" dir="18900000">
              <a:srgbClr val="000000">
                <a:alpha val="80000"/>
              </a:srgbClr>
            </a:outerShdw>
          </a:effectLst>
        </p:spPr>
        <p:txBody>
          <a:bodyPr/>
          <a:lstStyle>
            <a:lvl1pPr>
              <a:defRPr sz="2400">
                <a:effectLst>
                  <a:outerShdw sx="100000" sy="100000" kx="0" ky="0" algn="b" rotWithShape="0" blurRad="25400" dist="23998" dir="2700000">
                    <a:srgbClr val="000000">
                      <a:alpha val="31034"/>
                    </a:srgbClr>
                  </a:outerShdw>
                </a:effectLst>
              </a:defRPr>
            </a:lvl1pPr>
          </a:lstStyle>
          <a:p>
            <a:pPr lvl="0">
              <a:defRPr sz="1800">
                <a:solidFill>
                  <a:srgbClr val="000000"/>
                </a:solidFill>
                <a:effectLst/>
              </a:defRPr>
            </a:pPr>
            <a:r>
              <a:rPr sz="2400">
                <a:solidFill>
                  <a:srgbClr val="FFFFFF"/>
                </a:solidFill>
                <a:effectLst>
                  <a:outerShdw sx="100000" sy="100000" kx="0" ky="0" algn="b" rotWithShape="0" blurRad="25400" dist="23998" dir="2700000">
                    <a:srgbClr val="000000">
                      <a:alpha val="31034"/>
                    </a:srgbClr>
                  </a:outerShdw>
                </a:effectLst>
              </a:rPr>
              <a:t>Writing for a purpose</a:t>
            </a:r>
          </a:p>
        </p:txBody>
      </p:sp>
      <p:pic>
        <p:nvPicPr>
          <p:cNvPr id="34" name="pizzled.jpg"/>
          <p:cNvPicPr/>
          <p:nvPr/>
        </p:nvPicPr>
        <p:blipFill>
          <a:blip r:embed="rId2">
            <a:extLst/>
          </a:blip>
          <a:stretch>
            <a:fillRect/>
          </a:stretch>
        </p:blipFill>
        <p:spPr>
          <a:xfrm>
            <a:off x="4743450" y="5060950"/>
            <a:ext cx="3314700" cy="3695700"/>
          </a:xfrm>
          <a:prstGeom prst="rect">
            <a:avLst/>
          </a:prstGeom>
          <a:ln w="12700">
            <a:miter lim="400000"/>
          </a:ln>
        </p:spPr>
      </p:pic>
    </p:spTree>
  </p:cSld>
  <p:clrMapOvr>
    <a:masterClrMapping/>
  </p:clrMapOvr>
  <p:transition spd="med" advClick="1"/>
</p:sld>
</file>

<file path=ppt/slides/slide10.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65" name="Shape 65"/>
          <p:cNvSpPr/>
          <p:nvPr/>
        </p:nvSpPr>
        <p:spPr>
          <a:xfrm>
            <a:off x="2477960" y="3956049"/>
            <a:ext cx="8048880" cy="3048001"/>
          </a:xfrm>
          <a:prstGeom prst="rect">
            <a:avLst/>
          </a:prstGeom>
          <a:solidFill>
            <a:srgbClr val="FFFFFF"/>
          </a:solidFill>
          <a:ln w="12700">
            <a:miter lim="400000"/>
          </a:ln>
          <a:extLst>
            <a:ext uri="{C572A759-6A51-4108-AA02-DFA0A04FC94B}">
              <ma14:wrappingTextBoxFlag xmlns:ma14="http://schemas.microsoft.com/office/mac/drawingml/2011/main" val="1"/>
            </a:ext>
          </a:extLst>
        </p:spPr>
        <p:txBody>
          <a:bodyPr lIns="0" tIns="0" rIns="0" bIns="0" anchor="ctr">
            <a:spAutoFit/>
          </a:bodyPr>
          <a:lstStyle>
            <a:lvl1pPr algn="l">
              <a:defRPr sz="2400">
                <a:solidFill>
                  <a:srgbClr val="000000"/>
                </a:solidFill>
                <a:effectLst>
                  <a:outerShdw sx="100000" sy="100000" kx="0" ky="0" algn="b" rotWithShape="0" blurRad="25400" dist="23998" dir="2700000">
                    <a:srgbClr val="D2D2D2">
                      <a:alpha val="31034"/>
                    </a:srgbClr>
                  </a:outerShdw>
                </a:effectLst>
              </a:defRPr>
            </a:lvl1pPr>
          </a:lstStyle>
          <a:p>
            <a:pPr lvl="0">
              <a:defRPr sz="1800">
                <a:effectLst/>
              </a:defRPr>
            </a:pPr>
            <a:r>
              <a:rPr sz="2400">
                <a:effectLst>
                  <a:outerShdw sx="100000" sy="100000" kx="0" ky="0" algn="b" rotWithShape="0" blurRad="25400" dist="23998" dir="2700000">
                    <a:srgbClr val="D2D2D2">
                      <a:alpha val="31034"/>
                    </a:srgbClr>
                  </a:outerShdw>
                </a:effectLst>
              </a:rPr>
              <a:t>	“Dr. Bruce Banner becomes a mammoth, green beast when his blood pressure rises too high. Meanwhile, he is trying to find a cure while being on the run from the American military. They are trying to capture him for experimentation. Unfortunately, a skilled soldier uses similar technology to make himself the evil version of the green monster. He plans to hunt down Bruce Banner because of his creation. What will happen next?”</a:t>
            </a:r>
          </a:p>
        </p:txBody>
      </p:sp>
    </p:spTree>
  </p:cSld>
  <p:clrMapOvr>
    <a:masterClrMapping/>
  </p:clrMapOvr>
  <p:transition spd="med" advClick="1"/>
</p:sld>
</file>

<file path=ppt/slides/slide1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67" name="Shape 67"/>
          <p:cNvSpPr/>
          <p:nvPr>
            <p:ph type="title"/>
          </p:nvPr>
        </p:nvSpPr>
        <p:spPr>
          <a:xfrm>
            <a:off x="1270000" y="368300"/>
            <a:ext cx="10464800" cy="2499569"/>
          </a:xfrm>
          <a:prstGeom prst="rect">
            <a:avLst/>
          </a:prstGeom>
        </p:spPr>
        <p:txBody>
          <a:bodyPr/>
          <a:lstStyle>
            <a:lvl1pPr>
              <a:defRPr>
                <a:solidFill>
                  <a:srgbClr val="11DAE3"/>
                </a:solidFill>
              </a:defRPr>
            </a:lvl1pPr>
          </a:lstStyle>
          <a:p>
            <a:pPr lvl="0">
              <a:defRPr sz="1800">
                <a:solidFill>
                  <a:srgbClr val="000000"/>
                </a:solidFill>
              </a:defRPr>
            </a:pPr>
            <a:r>
              <a:rPr sz="8000">
                <a:solidFill>
                  <a:srgbClr val="11DAE3"/>
                </a:solidFill>
              </a:rPr>
              <a:t>Your Turn!</a:t>
            </a:r>
          </a:p>
        </p:txBody>
      </p:sp>
      <p:sp>
        <p:nvSpPr>
          <p:cNvPr id="68" name="Shape 68"/>
          <p:cNvSpPr/>
          <p:nvPr/>
        </p:nvSpPr>
        <p:spPr>
          <a:xfrm>
            <a:off x="1720301" y="2343149"/>
            <a:ext cx="9564198" cy="61976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lvl="0">
              <a:defRPr sz="1800">
                <a:solidFill>
                  <a:srgbClr val="000000"/>
                </a:solidFill>
              </a:defRPr>
            </a:pPr>
            <a:r>
              <a:rPr sz="3300">
                <a:solidFill>
                  <a:srgbClr val="FFFFFF"/>
                </a:solidFill>
              </a:rPr>
              <a:t>As a group send one person up to get an assignment. </a:t>
            </a:r>
            <a:endParaRPr sz="3300">
              <a:solidFill>
                <a:srgbClr val="FFFFFF"/>
              </a:solidFill>
            </a:endParaRPr>
          </a:p>
          <a:p>
            <a:pPr lvl="0">
              <a:defRPr sz="1800">
                <a:solidFill>
                  <a:srgbClr val="000000"/>
                </a:solidFill>
              </a:defRPr>
            </a:pPr>
            <a:r>
              <a:rPr sz="3300">
                <a:solidFill>
                  <a:srgbClr val="FFFFFF"/>
                </a:solidFill>
              </a:rPr>
              <a:t>As a group you will write something (article, story, announcement etc.) to fulfill a specific purpose. You must create this TOGETHER involving all members. </a:t>
            </a:r>
            <a:endParaRPr sz="3300">
              <a:solidFill>
                <a:srgbClr val="FFFFFF"/>
              </a:solidFill>
            </a:endParaRPr>
          </a:p>
          <a:p>
            <a:pPr lvl="0">
              <a:defRPr sz="1800">
                <a:solidFill>
                  <a:srgbClr val="000000"/>
                </a:solidFill>
              </a:defRPr>
            </a:pPr>
            <a:r>
              <a:rPr sz="3300">
                <a:solidFill>
                  <a:srgbClr val="FFFFFF"/>
                </a:solidFill>
              </a:rPr>
              <a:t>You may write it on a device and post it to the blog site or write it on a chart paper. You will read your work to the class.</a:t>
            </a:r>
            <a:endParaRPr sz="3300">
              <a:solidFill>
                <a:srgbClr val="FFFFFF"/>
              </a:solidFill>
            </a:endParaRPr>
          </a:p>
          <a:p>
            <a:pPr lvl="0">
              <a:defRPr sz="1800">
                <a:solidFill>
                  <a:srgbClr val="000000"/>
                </a:solidFill>
              </a:defRPr>
            </a:pPr>
            <a:r>
              <a:rPr sz="3300">
                <a:solidFill>
                  <a:srgbClr val="FFFFFF"/>
                </a:solidFill>
              </a:rPr>
              <a:t>The class members will have to guess what your purpose was!</a:t>
            </a:r>
            <a:endParaRPr sz="3300">
              <a:solidFill>
                <a:srgbClr val="FFFFFF"/>
              </a:solidFill>
            </a:endParaRPr>
          </a:p>
        </p:txBody>
      </p:sp>
      <p:sp>
        <p:nvSpPr>
          <p:cNvPr id="69" name="Shape 69"/>
          <p:cNvSpPr/>
          <p:nvPr/>
        </p:nvSpPr>
        <p:spPr>
          <a:xfrm>
            <a:off x="1824977" y="8216899"/>
            <a:ext cx="9354847" cy="12700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defRPr>
                <a:solidFill>
                  <a:srgbClr val="FF2600"/>
                </a:solidFill>
              </a:defRPr>
            </a:lvl1pPr>
          </a:lstStyle>
          <a:p>
            <a:pPr lvl="0">
              <a:defRPr sz="1800">
                <a:solidFill>
                  <a:srgbClr val="000000"/>
                </a:solidFill>
              </a:defRPr>
            </a:pPr>
            <a:r>
              <a:rPr sz="3800">
                <a:solidFill>
                  <a:srgbClr val="FF2600"/>
                </a:solidFill>
              </a:rPr>
              <a:t>Please do not write on the topic papers, I need them for my next class!</a:t>
            </a:r>
          </a:p>
        </p:txBody>
      </p:sp>
    </p:spTree>
  </p:cSld>
  <p:clrMapOvr>
    <a:masterClrMapping/>
  </p:clrMapOvr>
  <p:transition spd="med" advClick="1"/>
</p:sld>
</file>

<file path=ppt/slides/slide2.xml><?xml version="1.0" encoding="utf-8"?>
<p:sld xmlns:a="http://schemas.openxmlformats.org/drawingml/2006/main" xmlns:r="http://schemas.openxmlformats.org/officeDocument/2006/relationships" xmlns:p="http://schemas.openxmlformats.org/presentationml/2006/main" showMasterSp="1" showMasterPhAnim="1">
  <p:cSld>
    <p:bg>
      <p:bgPr>
        <a:gradFill flip="none" rotWithShape="1">
          <a:gsLst>
            <a:gs pos="0">
              <a:srgbClr val="A6AAA8"/>
            </a:gs>
            <a:gs pos="100000">
              <a:srgbClr val="53585F"/>
            </a:gs>
          </a:gsLst>
          <a:lin ang="5400000" scaled="0"/>
        </a:gradFill>
      </p:bgPr>
    </p:bg>
    <p:spTree>
      <p:nvGrpSpPr>
        <p:cNvPr id="1" name=""/>
        <p:cNvGrpSpPr/>
        <p:nvPr/>
      </p:nvGrpSpPr>
      <p:grpSpPr>
        <a:xfrm>
          <a:off x="0" y="0"/>
          <a:ext cx="0" cy="0"/>
          <a:chOff x="0" y="0"/>
          <a:chExt cx="0" cy="0"/>
        </a:xfrm>
      </p:grpSpPr>
      <p:sp>
        <p:nvSpPr>
          <p:cNvPr id="36" name="Shape 36"/>
          <p:cNvSpPr/>
          <p:nvPr>
            <p:ph type="title"/>
          </p:nvPr>
        </p:nvSpPr>
        <p:spPr>
          <a:xfrm>
            <a:off x="952500" y="743247"/>
            <a:ext cx="5334000" cy="2253953"/>
          </a:xfrm>
          <a:prstGeom prst="rect">
            <a:avLst/>
          </a:prstGeom>
        </p:spPr>
        <p:txBody>
          <a:bodyPr/>
          <a:lstStyle/>
          <a:p>
            <a:pPr lvl="0">
              <a:defRPr sz="1800">
                <a:solidFill>
                  <a:srgbClr val="000000"/>
                </a:solidFill>
              </a:defRPr>
            </a:pPr>
            <a:r>
              <a:rPr sz="6000">
                <a:solidFill>
                  <a:srgbClr val="FFFFFF"/>
                </a:solidFill>
              </a:rPr>
              <a:t>What is the purpose?</a:t>
            </a:r>
          </a:p>
        </p:txBody>
      </p:sp>
      <p:sp>
        <p:nvSpPr>
          <p:cNvPr id="37" name="Shape 37"/>
          <p:cNvSpPr/>
          <p:nvPr>
            <p:ph type="body" idx="1"/>
          </p:nvPr>
        </p:nvSpPr>
        <p:spPr>
          <a:xfrm>
            <a:off x="1066800" y="3492500"/>
            <a:ext cx="5334000" cy="4000500"/>
          </a:xfrm>
          <a:prstGeom prst="rect">
            <a:avLst/>
          </a:prstGeom>
        </p:spPr>
        <p:txBody>
          <a:bodyPr/>
          <a:lstStyle/>
          <a:p>
            <a:pPr lvl="0">
              <a:defRPr sz="1800">
                <a:solidFill>
                  <a:srgbClr val="000000"/>
                </a:solidFill>
              </a:defRPr>
            </a:pPr>
            <a:r>
              <a:rPr sz="3200">
                <a:solidFill>
                  <a:srgbClr val="FFFFFF"/>
                </a:solidFill>
              </a:rPr>
              <a:t>When writing or reading anything (a letter, narrative, article, etc.) it is important that you consider the question, “what is the author’s purpose?”</a:t>
            </a:r>
          </a:p>
        </p:txBody>
      </p:sp>
      <p:pic>
        <p:nvPicPr>
          <p:cNvPr id="38" name="Bubble.jpg"/>
          <p:cNvPicPr/>
          <p:nvPr/>
        </p:nvPicPr>
        <p:blipFill>
          <a:blip r:embed="rId2">
            <a:extLst/>
          </a:blip>
          <a:stretch>
            <a:fillRect/>
          </a:stretch>
        </p:blipFill>
        <p:spPr>
          <a:xfrm flipH="1">
            <a:off x="8972550" y="3248377"/>
            <a:ext cx="1670895" cy="1415346"/>
          </a:xfrm>
          <a:prstGeom prst="rect">
            <a:avLst/>
          </a:prstGeom>
          <a:ln w="12700">
            <a:miter lim="400000"/>
          </a:ln>
        </p:spPr>
      </p:pic>
      <p:pic>
        <p:nvPicPr>
          <p:cNvPr id="39" name="lecture.png"/>
          <p:cNvPicPr/>
          <p:nvPr/>
        </p:nvPicPr>
        <p:blipFill>
          <a:blip r:embed="rId3">
            <a:extLst/>
          </a:blip>
          <a:stretch>
            <a:fillRect/>
          </a:stretch>
        </p:blipFill>
        <p:spPr>
          <a:xfrm>
            <a:off x="4089400" y="2952750"/>
            <a:ext cx="8128000" cy="5080000"/>
          </a:xfrm>
          <a:prstGeom prst="rect">
            <a:avLst/>
          </a:prstGeom>
          <a:ln w="12700">
            <a:miter lim="400000"/>
          </a:ln>
        </p:spPr>
      </p:pic>
      <p:sp>
        <p:nvSpPr>
          <p:cNvPr id="40" name="Shape 40"/>
          <p:cNvSpPr/>
          <p:nvPr/>
        </p:nvSpPr>
        <p:spPr>
          <a:xfrm>
            <a:off x="8972550" y="3727449"/>
            <a:ext cx="1670895" cy="4572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defRPr b="1" sz="1200">
                <a:solidFill>
                  <a:srgbClr val="000000"/>
                </a:solidFill>
              </a:defRPr>
            </a:lvl1pPr>
          </a:lstStyle>
          <a:p>
            <a:pPr lvl="0">
              <a:defRPr b="0" sz="1800"/>
            </a:pPr>
            <a:r>
              <a:rPr b="1" sz="1200"/>
              <a:t>What was my point again?</a:t>
            </a:r>
          </a:p>
        </p:txBody>
      </p:sp>
    </p:spTree>
  </p:cSld>
  <p:clrMapOvr>
    <a:masterClrMapping/>
  </p:clrMapOvr>
  <p:transition spd="med" advClick="1"/>
</p:sld>
</file>

<file path=ppt/slides/slide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pic>
        <p:nvPicPr>
          <p:cNvPr id="42" name="pie 2.jpg"/>
          <p:cNvPicPr/>
          <p:nvPr/>
        </p:nvPicPr>
        <p:blipFill>
          <a:blip r:embed="rId2">
            <a:extLst/>
          </a:blip>
          <a:srcRect l="0" t="0" r="0" b="0"/>
          <a:stretch>
            <a:fillRect/>
          </a:stretch>
        </p:blipFill>
        <p:spPr>
          <a:xfrm>
            <a:off x="6718300" y="4866674"/>
            <a:ext cx="5334000" cy="3995352"/>
          </a:xfrm>
          <a:prstGeom prst="rect">
            <a:avLst/>
          </a:prstGeom>
          <a:ln w="12700">
            <a:miter lim="400000"/>
          </a:ln>
        </p:spPr>
      </p:pic>
      <p:sp>
        <p:nvSpPr>
          <p:cNvPr id="43" name="Shape 43"/>
          <p:cNvSpPr/>
          <p:nvPr>
            <p:ph type="title"/>
          </p:nvPr>
        </p:nvSpPr>
        <p:spPr>
          <a:prstGeom prst="rect">
            <a:avLst/>
          </a:prstGeom>
        </p:spPr>
        <p:txBody>
          <a:bodyPr/>
          <a:lstStyle/>
          <a:p>
            <a:pPr lvl="0">
              <a:defRPr sz="1800">
                <a:solidFill>
                  <a:srgbClr val="000000"/>
                </a:solidFill>
              </a:defRPr>
            </a:pPr>
            <a:r>
              <a:rPr sz="8000">
                <a:solidFill>
                  <a:srgbClr val="FFFFFF"/>
                </a:solidFill>
              </a:rPr>
              <a:t>Think “PIE”</a:t>
            </a:r>
          </a:p>
        </p:txBody>
      </p:sp>
      <p:sp>
        <p:nvSpPr>
          <p:cNvPr id="44" name="Shape 44"/>
          <p:cNvSpPr/>
          <p:nvPr>
            <p:ph type="body" idx="1"/>
          </p:nvPr>
        </p:nvSpPr>
        <p:spPr>
          <a:prstGeom prst="rect">
            <a:avLst/>
          </a:prstGeom>
        </p:spPr>
        <p:txBody>
          <a:bodyPr/>
          <a:lstStyle/>
          <a:p>
            <a:pPr lvl="0">
              <a:defRPr sz="1800">
                <a:solidFill>
                  <a:srgbClr val="000000"/>
                </a:solidFill>
              </a:defRPr>
            </a:pPr>
            <a:r>
              <a:rPr sz="2800">
                <a:solidFill>
                  <a:srgbClr val="FFFFFF"/>
                </a:solidFill>
              </a:rPr>
              <a:t>PIE is an acronym to think of when determining an author’s purpose.</a:t>
            </a:r>
            <a:endParaRPr sz="2800">
              <a:solidFill>
                <a:srgbClr val="FFFFFF"/>
              </a:solidFill>
            </a:endParaRPr>
          </a:p>
          <a:p>
            <a:pPr lvl="0">
              <a:defRPr sz="1800">
                <a:solidFill>
                  <a:srgbClr val="000000"/>
                </a:solidFill>
              </a:defRPr>
            </a:pPr>
            <a:r>
              <a:rPr sz="2800">
                <a:solidFill>
                  <a:srgbClr val="FFFFFF"/>
                </a:solidFill>
              </a:rPr>
              <a:t>P- Persuade</a:t>
            </a:r>
            <a:endParaRPr sz="2800">
              <a:solidFill>
                <a:srgbClr val="FFFFFF"/>
              </a:solidFill>
            </a:endParaRPr>
          </a:p>
          <a:p>
            <a:pPr lvl="0">
              <a:defRPr sz="1800">
                <a:solidFill>
                  <a:srgbClr val="000000"/>
                </a:solidFill>
              </a:defRPr>
            </a:pPr>
            <a:r>
              <a:rPr sz="2800">
                <a:solidFill>
                  <a:srgbClr val="FFFFFF"/>
                </a:solidFill>
              </a:rPr>
              <a:t>I-Inform</a:t>
            </a:r>
            <a:endParaRPr sz="2800">
              <a:solidFill>
                <a:srgbClr val="FFFFFF"/>
              </a:solidFill>
            </a:endParaRPr>
          </a:p>
          <a:p>
            <a:pPr lvl="0">
              <a:defRPr sz="1800">
                <a:solidFill>
                  <a:srgbClr val="000000"/>
                </a:solidFill>
              </a:defRPr>
            </a:pPr>
            <a:r>
              <a:rPr sz="2800">
                <a:solidFill>
                  <a:srgbClr val="FFFFFF"/>
                </a:solidFill>
              </a:rPr>
              <a:t>E- Entertain</a:t>
            </a:r>
          </a:p>
        </p:txBody>
      </p:sp>
      <p:pic>
        <p:nvPicPr>
          <p:cNvPr id="45" name="pie.png"/>
          <p:cNvPicPr/>
          <p:nvPr/>
        </p:nvPicPr>
        <p:blipFill>
          <a:blip r:embed="rId3">
            <a:extLst/>
          </a:blip>
          <a:stretch>
            <a:fillRect/>
          </a:stretch>
        </p:blipFill>
        <p:spPr>
          <a:xfrm>
            <a:off x="7150100" y="2686050"/>
            <a:ext cx="2120900" cy="2120900"/>
          </a:xfrm>
          <a:prstGeom prst="rect">
            <a:avLst/>
          </a:prstGeom>
          <a:ln w="12700">
            <a:miter lim="400000"/>
          </a:ln>
        </p:spPr>
      </p:pic>
    </p:spTree>
  </p:cSld>
  <p:clrMapOvr>
    <a:masterClrMapping/>
  </p:clrMapOvr>
  <p:transition spd="med" advClick="1"/>
</p:sld>
</file>

<file path=ppt/slides/slide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pic>
        <p:nvPicPr>
          <p:cNvPr id="47" name="Vote.jpg"/>
          <p:cNvPicPr/>
          <p:nvPr/>
        </p:nvPicPr>
        <p:blipFill>
          <a:blip r:embed="rId2">
            <a:extLst/>
          </a:blip>
          <a:srcRect l="1127" t="0" r="1127" b="0"/>
          <a:stretch>
            <a:fillRect/>
          </a:stretch>
        </p:blipFill>
        <p:spPr>
          <a:xfrm>
            <a:off x="6718300" y="3005541"/>
            <a:ext cx="5334001" cy="5457018"/>
          </a:xfrm>
          <a:prstGeom prst="rect">
            <a:avLst/>
          </a:prstGeom>
          <a:ln w="12700">
            <a:miter lim="400000"/>
          </a:ln>
        </p:spPr>
      </p:pic>
      <p:sp>
        <p:nvSpPr>
          <p:cNvPr id="48" name="Shape 48"/>
          <p:cNvSpPr/>
          <p:nvPr>
            <p:ph type="title"/>
          </p:nvPr>
        </p:nvSpPr>
        <p:spPr>
          <a:prstGeom prst="rect">
            <a:avLst/>
          </a:prstGeom>
        </p:spPr>
        <p:txBody>
          <a:bodyPr/>
          <a:lstStyle/>
          <a:p>
            <a:pPr lvl="0">
              <a:defRPr sz="1800">
                <a:solidFill>
                  <a:srgbClr val="000000"/>
                </a:solidFill>
              </a:defRPr>
            </a:pPr>
            <a:r>
              <a:rPr sz="8000">
                <a:solidFill>
                  <a:srgbClr val="FFFFFF"/>
                </a:solidFill>
              </a:rPr>
              <a:t>Persuade</a:t>
            </a:r>
          </a:p>
        </p:txBody>
      </p:sp>
      <p:sp>
        <p:nvSpPr>
          <p:cNvPr id="49" name="Shape 49"/>
          <p:cNvSpPr/>
          <p:nvPr>
            <p:ph type="body" idx="1"/>
          </p:nvPr>
        </p:nvSpPr>
        <p:spPr>
          <a:prstGeom prst="rect">
            <a:avLst/>
          </a:prstGeom>
        </p:spPr>
        <p:txBody>
          <a:bodyPr/>
          <a:lstStyle/>
          <a:p>
            <a:pPr lvl="0">
              <a:defRPr sz="1800">
                <a:solidFill>
                  <a:srgbClr val="000000"/>
                </a:solidFill>
              </a:defRPr>
            </a:pPr>
            <a:r>
              <a:rPr sz="2800">
                <a:solidFill>
                  <a:srgbClr val="FFFFFF"/>
                </a:solidFill>
              </a:rPr>
              <a:t>Sometimes author’s purpose is to persuade you think or act in a specific way.</a:t>
            </a:r>
            <a:endParaRPr sz="2800">
              <a:solidFill>
                <a:srgbClr val="FFFFFF"/>
              </a:solidFill>
            </a:endParaRPr>
          </a:p>
          <a:p>
            <a:pPr lvl="0">
              <a:defRPr sz="1800">
                <a:solidFill>
                  <a:srgbClr val="000000"/>
                </a:solidFill>
              </a:defRPr>
            </a:pPr>
            <a:r>
              <a:rPr sz="2800">
                <a:solidFill>
                  <a:srgbClr val="FFFFFF"/>
                </a:solidFill>
              </a:rPr>
              <a:t>It may include a call to action such as, “Vote for me!”</a:t>
            </a:r>
            <a:endParaRPr sz="2800">
              <a:solidFill>
                <a:srgbClr val="FFFFFF"/>
              </a:solidFill>
            </a:endParaRPr>
          </a:p>
          <a:p>
            <a:pPr lvl="0">
              <a:defRPr sz="1800">
                <a:solidFill>
                  <a:srgbClr val="000000"/>
                </a:solidFill>
              </a:defRPr>
            </a:pPr>
            <a:r>
              <a:rPr sz="2800">
                <a:solidFill>
                  <a:srgbClr val="FFFFFF"/>
                </a:solidFill>
              </a:rPr>
              <a:t>Often shares opinion, but also provides facts to back up his/her argument.</a:t>
            </a:r>
          </a:p>
        </p:txBody>
      </p:sp>
    </p:spTree>
  </p:cSld>
  <p:clrMapOvr>
    <a:masterClrMapping/>
  </p:clrMapOvr>
  <p:transition spd="med" advClick="1"/>
</p:sld>
</file>

<file path=ppt/slides/slide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51" name="Shape 51"/>
          <p:cNvSpPr/>
          <p:nvPr>
            <p:ph type="title"/>
          </p:nvPr>
        </p:nvSpPr>
        <p:spPr>
          <a:prstGeom prst="rect">
            <a:avLst/>
          </a:prstGeom>
        </p:spPr>
        <p:txBody>
          <a:bodyPr/>
          <a:lstStyle>
            <a:lvl1pPr>
              <a:defRPr sz="4000"/>
            </a:lvl1pPr>
          </a:lstStyle>
          <a:p>
            <a:pPr lvl="0">
              <a:defRPr sz="1800">
                <a:solidFill>
                  <a:srgbClr val="000000"/>
                </a:solidFill>
              </a:defRPr>
            </a:pPr>
            <a:r>
              <a:rPr sz="4000">
                <a:solidFill>
                  <a:srgbClr val="FFFFFF"/>
                </a:solidFill>
              </a:rPr>
              <a:t>Where might a purpose be to persuade?</a:t>
            </a:r>
          </a:p>
        </p:txBody>
      </p:sp>
    </p:spTree>
  </p:cSld>
  <p:clrMapOvr>
    <a:masterClrMapping/>
  </p:clrMapOvr>
  <p:transition spd="med" advClick="1"/>
</p:sld>
</file>

<file path=ppt/slides/slide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pic>
        <p:nvPicPr>
          <p:cNvPr id="53" name="Earth.jpg"/>
          <p:cNvPicPr/>
          <p:nvPr/>
        </p:nvPicPr>
        <p:blipFill>
          <a:blip r:embed="rId2">
            <a:extLst/>
          </a:blip>
          <a:srcRect l="1663" t="0" r="1663" b="0"/>
          <a:stretch>
            <a:fillRect/>
          </a:stretch>
        </p:blipFill>
        <p:spPr>
          <a:xfrm>
            <a:off x="6718299" y="3164694"/>
            <a:ext cx="5334001" cy="5138712"/>
          </a:xfrm>
          <a:prstGeom prst="rect">
            <a:avLst/>
          </a:prstGeom>
          <a:ln w="12700">
            <a:miter lim="400000"/>
          </a:ln>
        </p:spPr>
      </p:pic>
      <p:sp>
        <p:nvSpPr>
          <p:cNvPr id="54" name="Shape 54"/>
          <p:cNvSpPr/>
          <p:nvPr>
            <p:ph type="title"/>
          </p:nvPr>
        </p:nvSpPr>
        <p:spPr>
          <a:prstGeom prst="rect">
            <a:avLst/>
          </a:prstGeom>
        </p:spPr>
        <p:txBody>
          <a:bodyPr/>
          <a:lstStyle/>
          <a:p>
            <a:pPr lvl="0">
              <a:defRPr sz="1800">
                <a:solidFill>
                  <a:srgbClr val="000000"/>
                </a:solidFill>
              </a:defRPr>
            </a:pPr>
            <a:r>
              <a:rPr sz="8000">
                <a:solidFill>
                  <a:srgbClr val="FFFFFF"/>
                </a:solidFill>
              </a:rPr>
              <a:t>Inform</a:t>
            </a:r>
          </a:p>
        </p:txBody>
      </p:sp>
      <p:sp>
        <p:nvSpPr>
          <p:cNvPr id="55" name="Shape 55"/>
          <p:cNvSpPr/>
          <p:nvPr>
            <p:ph type="body" idx="1"/>
          </p:nvPr>
        </p:nvSpPr>
        <p:spPr>
          <a:prstGeom prst="rect">
            <a:avLst/>
          </a:prstGeom>
        </p:spPr>
        <p:txBody>
          <a:bodyPr/>
          <a:lstStyle/>
          <a:p>
            <a:pPr lvl="0">
              <a:defRPr sz="1800">
                <a:solidFill>
                  <a:srgbClr val="000000"/>
                </a:solidFill>
              </a:defRPr>
            </a:pPr>
            <a:r>
              <a:rPr sz="2800">
                <a:solidFill>
                  <a:srgbClr val="FFFFFF"/>
                </a:solidFill>
              </a:rPr>
              <a:t>Written to provide information to readers about real world facts.</a:t>
            </a:r>
            <a:endParaRPr sz="2800">
              <a:solidFill>
                <a:srgbClr val="FFFFFF"/>
              </a:solidFill>
            </a:endParaRPr>
          </a:p>
          <a:p>
            <a:pPr lvl="0">
              <a:defRPr sz="1800">
                <a:solidFill>
                  <a:srgbClr val="000000"/>
                </a:solidFill>
              </a:defRPr>
            </a:pPr>
            <a:r>
              <a:rPr sz="2800">
                <a:solidFill>
                  <a:srgbClr val="FFFFFF"/>
                </a:solidFill>
              </a:rPr>
              <a:t>Often unbiased.</a:t>
            </a:r>
            <a:endParaRPr sz="2800">
              <a:solidFill>
                <a:srgbClr val="FFFFFF"/>
              </a:solidFill>
            </a:endParaRPr>
          </a:p>
          <a:p>
            <a:pPr lvl="0">
              <a:defRPr sz="1800">
                <a:solidFill>
                  <a:srgbClr val="000000"/>
                </a:solidFill>
              </a:defRPr>
            </a:pPr>
            <a:r>
              <a:rPr sz="2800">
                <a:solidFill>
                  <a:srgbClr val="FFFFFF"/>
                </a:solidFill>
              </a:rPr>
              <a:t>What are examples of something written to inform?</a:t>
            </a:r>
          </a:p>
        </p:txBody>
      </p:sp>
    </p:spTree>
  </p:cSld>
  <p:clrMapOvr>
    <a:masterClrMapping/>
  </p:clrMapOvr>
  <p:transition spd="med" advClick="1"/>
</p:sld>
</file>

<file path=ppt/slides/slide7.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57" name="Shape 57"/>
          <p:cNvSpPr/>
          <p:nvPr>
            <p:ph type="title"/>
          </p:nvPr>
        </p:nvSpPr>
        <p:spPr>
          <a:prstGeom prst="rect">
            <a:avLst/>
          </a:prstGeom>
        </p:spPr>
        <p:txBody>
          <a:bodyPr/>
          <a:lstStyle/>
          <a:p>
            <a:pPr lvl="0">
              <a:defRPr sz="1800">
                <a:solidFill>
                  <a:srgbClr val="000000"/>
                </a:solidFill>
              </a:defRPr>
            </a:pPr>
            <a:r>
              <a:rPr sz="8000">
                <a:solidFill>
                  <a:srgbClr val="FFFFFF"/>
                </a:solidFill>
              </a:rPr>
              <a:t>Entertain</a:t>
            </a:r>
          </a:p>
        </p:txBody>
      </p:sp>
      <p:sp>
        <p:nvSpPr>
          <p:cNvPr id="58" name="Shape 58"/>
          <p:cNvSpPr/>
          <p:nvPr>
            <p:ph type="body" idx="1"/>
          </p:nvPr>
        </p:nvSpPr>
        <p:spPr>
          <a:xfrm>
            <a:off x="1473200" y="2095500"/>
            <a:ext cx="9242822" cy="6286500"/>
          </a:xfrm>
          <a:prstGeom prst="rect">
            <a:avLst/>
          </a:prstGeom>
        </p:spPr>
        <p:txBody>
          <a:bodyPr/>
          <a:lstStyle/>
          <a:p>
            <a:pPr lvl="0" marL="443484" indent="-443484" defTabSz="566674">
              <a:spcBef>
                <a:spcPts val="4000"/>
              </a:spcBef>
              <a:defRPr sz="1800">
                <a:solidFill>
                  <a:srgbClr val="000000"/>
                </a:solidFill>
              </a:defRPr>
            </a:pPr>
            <a:r>
              <a:rPr sz="3686">
                <a:solidFill>
                  <a:srgbClr val="FFFFFF"/>
                </a:solidFill>
              </a:rPr>
              <a:t>Writing can be used to tell a story, express emotion or make you think!</a:t>
            </a:r>
            <a:endParaRPr sz="3686">
              <a:solidFill>
                <a:srgbClr val="FFFFFF"/>
              </a:solidFill>
            </a:endParaRPr>
          </a:p>
          <a:p>
            <a:pPr lvl="0" marL="443484" indent="-443484" defTabSz="566674">
              <a:spcBef>
                <a:spcPts val="4000"/>
              </a:spcBef>
              <a:defRPr sz="1800">
                <a:solidFill>
                  <a:srgbClr val="000000"/>
                </a:solidFill>
              </a:defRPr>
            </a:pPr>
            <a:r>
              <a:rPr sz="3686">
                <a:solidFill>
                  <a:srgbClr val="FFFFFF"/>
                </a:solidFill>
              </a:rPr>
              <a:t>Writing for entertainment can be simple or complex and take many forms.</a:t>
            </a:r>
            <a:endParaRPr sz="3686">
              <a:solidFill>
                <a:srgbClr val="FFFFFF"/>
              </a:solidFill>
            </a:endParaRPr>
          </a:p>
          <a:p>
            <a:pPr lvl="0" marL="443484" indent="-443484" defTabSz="566674">
              <a:spcBef>
                <a:spcPts val="4000"/>
              </a:spcBef>
              <a:defRPr sz="1800">
                <a:solidFill>
                  <a:srgbClr val="000000"/>
                </a:solidFill>
              </a:defRPr>
            </a:pPr>
            <a:r>
              <a:rPr sz="3686">
                <a:solidFill>
                  <a:srgbClr val="FFFFFF"/>
                </a:solidFill>
              </a:rPr>
              <a:t>Can be written from different perspectives and include opinion, feeling, plot etc.</a:t>
            </a:r>
            <a:endParaRPr sz="3686">
              <a:solidFill>
                <a:srgbClr val="FFFFFF"/>
              </a:solidFill>
            </a:endParaRPr>
          </a:p>
          <a:p>
            <a:pPr lvl="0" marL="443484" indent="-443484" defTabSz="566674">
              <a:spcBef>
                <a:spcPts val="4000"/>
              </a:spcBef>
              <a:defRPr sz="1800">
                <a:solidFill>
                  <a:srgbClr val="000000"/>
                </a:solidFill>
              </a:defRPr>
            </a:pPr>
            <a:r>
              <a:rPr sz="3686">
                <a:solidFill>
                  <a:srgbClr val="FFFFFF"/>
                </a:solidFill>
              </a:rPr>
              <a:t>What forms are written for entertainment?</a:t>
            </a:r>
          </a:p>
        </p:txBody>
      </p:sp>
    </p:spTree>
  </p:cSld>
  <p:clrMapOvr>
    <a:masterClrMapping/>
  </p:clrMapOvr>
  <p:transition spd="med" advClick="1"/>
</p:sld>
</file>

<file path=ppt/slides/slide8.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60" name="Shape 60"/>
          <p:cNvSpPr/>
          <p:nvPr>
            <p:ph type="title"/>
          </p:nvPr>
        </p:nvSpPr>
        <p:spPr>
          <a:xfrm>
            <a:off x="1409700" y="685800"/>
            <a:ext cx="10464800" cy="3302000"/>
          </a:xfrm>
          <a:prstGeom prst="rect">
            <a:avLst/>
          </a:prstGeom>
        </p:spPr>
        <p:txBody>
          <a:bodyPr/>
          <a:lstStyle/>
          <a:p>
            <a:pPr lvl="0">
              <a:defRPr sz="1800">
                <a:solidFill>
                  <a:srgbClr val="000000"/>
                </a:solidFill>
              </a:defRPr>
            </a:pPr>
            <a:r>
              <a:rPr sz="8000">
                <a:solidFill>
                  <a:srgbClr val="FFFFFF"/>
                </a:solidFill>
              </a:rPr>
              <a:t>What is the purpose?</a:t>
            </a:r>
          </a:p>
        </p:txBody>
      </p:sp>
      <p:sp>
        <p:nvSpPr>
          <p:cNvPr id="61" name="Shape 61"/>
          <p:cNvSpPr/>
          <p:nvPr/>
        </p:nvSpPr>
        <p:spPr>
          <a:xfrm>
            <a:off x="1600200" y="4108450"/>
            <a:ext cx="10464801" cy="3251201"/>
          </a:xfrm>
          <a:prstGeom prst="rect">
            <a:avLst/>
          </a:prstGeom>
          <a:solidFill>
            <a:srgbClr val="FFFFFF"/>
          </a:solidFill>
          <a:ln w="12700">
            <a:miter lim="400000"/>
          </a:ln>
          <a:extLst>
            <a:ext uri="{C572A759-6A51-4108-AA02-DFA0A04FC94B}">
              <ma14:wrappingTextBoxFlag xmlns:ma14="http://schemas.microsoft.com/office/mac/drawingml/2011/main" val="1"/>
            </a:ext>
          </a:extLst>
        </p:spPr>
        <p:txBody>
          <a:bodyPr lIns="0" tIns="0" rIns="0" bIns="0" anchor="ctr">
            <a:spAutoFit/>
          </a:bodyPr>
          <a:lstStyle/>
          <a:p>
            <a:pPr lvl="0" algn="l">
              <a:defRPr sz="1800">
                <a:solidFill>
                  <a:srgbClr val="000000"/>
                </a:solidFill>
              </a:defRPr>
            </a:pPr>
            <a:r>
              <a:rPr sz="2600">
                <a:effectLst>
                  <a:outerShdw sx="100000" sy="100000" kx="0" ky="0" algn="b" rotWithShape="0" blurRad="25400" dist="23998" dir="2700000">
                    <a:srgbClr val="000000">
                      <a:alpha val="31034"/>
                    </a:srgbClr>
                  </a:outerShdw>
                </a:effectLst>
              </a:rPr>
              <a:t>	Depending on whom you ask, Facebook is either the savior or destroyer of journalism in our time. An estimated 600 million people see a news story on Facebook every week, and the social network’s founder Mark Zuckerberg has been transparent about his goal to monopolize digital news distribution. “When news is as fast as everything else on Facebook, people will naturally read a lot more news,” he said in a Q&amp;A last year, adding that he wants </a:t>
            </a:r>
            <a:r>
              <a:rPr sz="2600">
                <a:effectLst>
                  <a:outerShdw sx="100000" sy="100000" kx="0" ky="0" algn="b" rotWithShape="0" blurRad="25400" dist="23998" dir="2700000">
                    <a:srgbClr val="000000">
                      <a:alpha val="31034"/>
                    </a:srgbClr>
                  </a:outerShdw>
                </a:effectLst>
                <a:hlinkClick r:id="rId2" invalidUrl="" action="" tgtFrame="" tooltip="" history="1" highlightClick="0" endSnd="0"/>
              </a:rPr>
              <a:t>Facebook Instant Articles</a:t>
            </a:r>
            <a:r>
              <a:rPr sz="2600">
                <a:effectLst>
                  <a:outerShdw sx="100000" sy="100000" kx="0" ky="0" algn="b" rotWithShape="0" blurRad="25400" dist="23998" dir="2700000">
                    <a:srgbClr val="000000">
                      <a:alpha val="31034"/>
                    </a:srgbClr>
                  </a:outerShdw>
                </a:effectLst>
              </a:rPr>
              <a:t> to be the “primary news experience people have.”</a:t>
            </a:r>
          </a:p>
        </p:txBody>
      </p:sp>
    </p:spTree>
  </p:cSld>
  <p:clrMapOvr>
    <a:masterClrMapping/>
  </p:clrMapOvr>
  <p:transition spd="med" advClick="1"/>
</p:sld>
</file>

<file path=ppt/slides/slide9.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63" name="Shape 63"/>
          <p:cNvSpPr/>
          <p:nvPr/>
        </p:nvSpPr>
        <p:spPr>
          <a:xfrm>
            <a:off x="2076450" y="1892176"/>
            <a:ext cx="9582299" cy="3797549"/>
          </a:xfrm>
          <a:prstGeom prst="rect">
            <a:avLst/>
          </a:prstGeom>
          <a:solidFill>
            <a:srgbClr val="FFFFFF"/>
          </a:solidFill>
          <a:ln w="12700">
            <a:miter lim="400000"/>
          </a:ln>
          <a:extLst>
            <a:ext uri="{C572A759-6A51-4108-AA02-DFA0A04FC94B}">
              <ma14:wrappingTextBoxFlag xmlns:ma14="http://schemas.microsoft.com/office/mac/drawingml/2011/main" val="1"/>
            </a:ext>
          </a:extLst>
        </p:spPr>
        <p:txBody>
          <a:bodyPr lIns="0" tIns="0" rIns="0" bIns="0" anchor="ctr">
            <a:spAutoFit/>
          </a:bodyPr>
          <a:lstStyle/>
          <a:p>
            <a:pPr lvl="0" algn="l">
              <a:defRPr sz="1800">
                <a:solidFill>
                  <a:srgbClr val="000000"/>
                </a:solidFill>
              </a:defRPr>
            </a:pPr>
            <a:r>
              <a:rPr sz="2400">
                <a:effectLst>
                  <a:outerShdw sx="100000" sy="100000" kx="0" ky="0" algn="b" rotWithShape="0" blurRad="25400" dist="23998" dir="2700000">
                    <a:srgbClr val="D2D2D2">
                      <a:alpha val="31034"/>
                    </a:srgbClr>
                  </a:outerShdw>
                </a:effectLst>
              </a:rPr>
              <a:t>	Owning a pet from the pound or Animal Rescue League has many advantages. First of all, a child feels good about rescuing an abandoned or abused animal and giving it a whole new life. Besides, if the animals from the pound aren’t adopted right away, they might be put to sleep. Having a pet also means lots of responsibilities. A child has to feed, clean up after, brush, and exercise the pet.</a:t>
            </a:r>
            <a:endParaRPr sz="2400">
              <a:effectLst>
                <a:outerShdw sx="100000" sy="100000" kx="0" ky="0" algn="b" rotWithShape="0" blurRad="25400" dist="23998" dir="2700000">
                  <a:srgbClr val="D2D2D2">
                    <a:alpha val="31034"/>
                  </a:srgbClr>
                </a:outerShdw>
              </a:effectLst>
              <a:latin typeface="Times New Roman"/>
              <a:ea typeface="Times New Roman"/>
              <a:cs typeface="Times New Roman"/>
              <a:sym typeface="Times New Roman"/>
            </a:endParaRPr>
          </a:p>
          <a:p>
            <a:pPr lvl="0" algn="l">
              <a:defRPr sz="1800">
                <a:solidFill>
                  <a:srgbClr val="000000"/>
                </a:solidFill>
              </a:defRPr>
            </a:pPr>
            <a:r>
              <a:rPr sz="2400">
                <a:effectLst>
                  <a:outerShdw sx="100000" sy="100000" kx="0" ky="0" algn="b" rotWithShape="0" blurRad="25400" dist="23998" dir="2700000">
                    <a:srgbClr val="D2D2D2">
                      <a:alpha val="31034"/>
                    </a:srgbClr>
                  </a:outerShdw>
                </a:effectLst>
                <a:latin typeface="Times New Roman"/>
                <a:ea typeface="Times New Roman"/>
                <a:cs typeface="Times New Roman"/>
                <a:sym typeface="Times New Roman"/>
              </a:rPr>
              <a:t>	</a:t>
            </a:r>
            <a:r>
              <a:rPr sz="2400">
                <a:effectLst>
                  <a:outerShdw sx="100000" sy="100000" kx="0" ky="0" algn="b" rotWithShape="0" blurRad="25400" dist="23998" dir="2700000">
                    <a:srgbClr val="D2D2D2">
                      <a:alpha val="31034"/>
                    </a:srgbClr>
                  </a:outerShdw>
                </a:effectLst>
              </a:rPr>
              <a:t>Another great advantage of having a pet from the pound is the price of these cute and cuddly animals. Pets from the pound cost only a few dollars while pets at a fancy pet store can cost hundreds of dollars.</a:t>
            </a:r>
          </a:p>
        </p:txBody>
      </p:sp>
    </p:spTree>
  </p:cSld>
  <p:clrMapOvr>
    <a:masterClrMapping/>
  </p:clrMapOvr>
  <p:transition spd="med" advClick="1"/>
</p:sld>
</file>

<file path=ppt/theme/theme1.xml><?xml version="1.0" encoding="utf-8"?>
<a:theme xmlns:a="http://schemas.openxmlformats.org/drawingml/2006/main" xmlns:r="http://schemas.openxmlformats.org/officeDocument/2006/relationships" name="Gradient">
  <a:themeElements>
    <a:clrScheme name="Gradient">
      <a:dk1>
        <a:srgbClr val="FF0000"/>
      </a:dk1>
      <a:lt1>
        <a:srgbClr val="FFFFFF"/>
      </a:lt1>
      <a:dk2>
        <a:srgbClr val="53585F"/>
      </a:dk2>
      <a:lt2>
        <a:srgbClr val="DCDEE0"/>
      </a:lt2>
      <a:accent1>
        <a:srgbClr val="0065C1"/>
      </a:accent1>
      <a:accent2>
        <a:srgbClr val="189B1A"/>
      </a:accent2>
      <a:accent3>
        <a:srgbClr val="008C91"/>
      </a:accent3>
      <a:accent4>
        <a:srgbClr val="5747C1"/>
      </a:accent4>
      <a:accent5>
        <a:srgbClr val="971817"/>
      </a:accent5>
      <a:accent6>
        <a:srgbClr val="BC8027"/>
      </a:accent6>
      <a:hlink>
        <a:srgbClr val="0000FF"/>
      </a:hlink>
      <a:folHlink>
        <a:srgbClr val="FF00FF"/>
      </a:folHlink>
    </a:clrScheme>
    <a:fontScheme name="Gradient">
      <a:majorFont>
        <a:latin typeface="Helvetica Light"/>
        <a:ea typeface="Helvetica Light"/>
        <a:cs typeface="Helvetica Light"/>
      </a:majorFont>
      <a:minorFont>
        <a:latin typeface="Helvetica Light"/>
        <a:ea typeface="Helvetica Light"/>
        <a:cs typeface="Helvetica Light"/>
      </a:minorFont>
    </a:fontScheme>
    <a:fmtScheme name="Gradien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76200" dist="0" dir="18900000">
              <a:srgbClr val="000000">
                <a:alpha val="80000"/>
              </a:srgbClr>
            </a:outerShdw>
          </a:effectLst>
        </a:effectStyle>
        <a:effectStyle>
          <a:effectLst>
            <a:outerShdw sx="100000" sy="100000" kx="0" ky="0" algn="b" rotWithShape="0" blurRad="76200" dist="0" dir="18900000">
              <a:srgbClr val="000000">
                <a:alpha val="80000"/>
              </a:srgbClr>
            </a:outerShdw>
          </a:effectLst>
        </a:effectStyle>
        <a:effectStyle>
          <a:effectLst>
            <a:outerShdw sx="100000" sy="100000" kx="0" ky="0" algn="b" rotWithShape="0" blurRad="76200" dist="0" dir="18900000">
              <a:srgbClr val="000000">
                <a:alpha val="8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gradFill flip="none" rotWithShape="1">
          <a:gsLst>
            <a:gs pos="0">
              <a:srgbClr val="0066C1"/>
            </a:gs>
            <a:gs pos="100000">
              <a:srgbClr val="094593"/>
            </a:gs>
          </a:gsLst>
          <a:lin ang="5400000" scaled="0"/>
        </a:gradFill>
        <a:ln w="12700" cap="flat">
          <a:noFill/>
          <a:miter lim="400000"/>
        </a:ln>
        <a:effectLst>
          <a:outerShdw sx="100000" sy="100000" kx="0" ky="0" algn="b" rotWithShape="0" blurRad="76200" dist="0" dir="18900000">
            <a:srgbClr val="000000">
              <a:alpha val="80000"/>
            </a:srgbClr>
          </a:outerShdw>
        </a:effectLst>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1" hangingPunct="0">
          <a:lnSpc>
            <a:spcPct val="100000"/>
          </a:lnSpc>
          <a:spcBef>
            <a:spcPts val="0"/>
          </a:spcBef>
          <a:spcAft>
            <a:spcPts val="0"/>
          </a:spcAft>
          <a:buClrTx/>
          <a:buSzTx/>
          <a:buFontTx/>
          <a:buNone/>
          <a:tabLst/>
          <a:defRPr b="0" baseline="0" cap="none" i="0" spc="0" strike="noStrike" sz="2400" u="none" kumimoji="0" normalizeH="0">
            <a:ln>
              <a:noFill/>
            </a:ln>
            <a:solidFill>
              <a:srgbClr val="FFFFFF"/>
            </a:solidFill>
            <a:effectLst>
              <a:outerShdw sx="100000" sy="100000" kx="0" ky="0" algn="b" rotWithShape="0" blurRad="25400" dist="23998" dir="2700000">
                <a:srgbClr val="000000">
                  <a:alpha val="31034"/>
                </a:srgbClr>
              </a:outerShdw>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FFFFFF"/>
          </a:solidFill>
          <a:prstDash val="solid"/>
          <a:miter lim="400000"/>
        </a:ln>
        <a:effectLst/>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1" hangingPunct="0">
          <a:lnSpc>
            <a:spcPct val="100000"/>
          </a:lnSpc>
          <a:spcBef>
            <a:spcPts val="0"/>
          </a:spcBef>
          <a:spcAft>
            <a:spcPts val="0"/>
          </a:spcAft>
          <a:buClrTx/>
          <a:buSzTx/>
          <a:buFontTx/>
          <a:buNone/>
          <a:tabLst/>
          <a:defRPr b="0" baseline="0" cap="none" i="0" spc="0" strike="noStrike" sz="3800" u="none" kumimoji="0" normalizeH="0">
            <a:ln>
              <a:noFill/>
            </a:ln>
            <a:solidFill>
              <a:srgbClr val="FFFFFF"/>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Gradient">
  <a:themeElements>
    <a:clrScheme name="Gradient">
      <a:dk1>
        <a:srgbClr val="000000"/>
      </a:dk1>
      <a:lt1>
        <a:srgbClr val="FFFFFF"/>
      </a:lt1>
      <a:dk2>
        <a:srgbClr val="53585F"/>
      </a:dk2>
      <a:lt2>
        <a:srgbClr val="DCDEE0"/>
      </a:lt2>
      <a:accent1>
        <a:srgbClr val="0065C1"/>
      </a:accent1>
      <a:accent2>
        <a:srgbClr val="189B1A"/>
      </a:accent2>
      <a:accent3>
        <a:srgbClr val="008C91"/>
      </a:accent3>
      <a:accent4>
        <a:srgbClr val="5747C1"/>
      </a:accent4>
      <a:accent5>
        <a:srgbClr val="971817"/>
      </a:accent5>
      <a:accent6>
        <a:srgbClr val="BC8027"/>
      </a:accent6>
      <a:hlink>
        <a:srgbClr val="0000FF"/>
      </a:hlink>
      <a:folHlink>
        <a:srgbClr val="FF00FF"/>
      </a:folHlink>
    </a:clrScheme>
    <a:fontScheme name="Gradient">
      <a:majorFont>
        <a:latin typeface="Helvetica Light"/>
        <a:ea typeface="Helvetica Light"/>
        <a:cs typeface="Helvetica Light"/>
      </a:majorFont>
      <a:minorFont>
        <a:latin typeface="Helvetica Light"/>
        <a:ea typeface="Helvetica Light"/>
        <a:cs typeface="Helvetica Light"/>
      </a:minorFont>
    </a:fontScheme>
    <a:fmtScheme name="Gradien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76200" dist="0" dir="18900000">
              <a:srgbClr val="000000">
                <a:alpha val="80000"/>
              </a:srgbClr>
            </a:outerShdw>
          </a:effectLst>
        </a:effectStyle>
        <a:effectStyle>
          <a:effectLst>
            <a:outerShdw sx="100000" sy="100000" kx="0" ky="0" algn="b" rotWithShape="0" blurRad="76200" dist="0" dir="18900000">
              <a:srgbClr val="000000">
                <a:alpha val="80000"/>
              </a:srgbClr>
            </a:outerShdw>
          </a:effectLst>
        </a:effectStyle>
        <a:effectStyle>
          <a:effectLst>
            <a:outerShdw sx="100000" sy="100000" kx="0" ky="0" algn="b" rotWithShape="0" blurRad="76200" dist="0" dir="18900000">
              <a:srgbClr val="000000">
                <a:alpha val="8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gradFill flip="none" rotWithShape="1">
          <a:gsLst>
            <a:gs pos="0">
              <a:srgbClr val="0066C1"/>
            </a:gs>
            <a:gs pos="100000">
              <a:srgbClr val="094593"/>
            </a:gs>
          </a:gsLst>
          <a:lin ang="5400000" scaled="0"/>
        </a:gradFill>
        <a:ln w="12700" cap="flat">
          <a:noFill/>
          <a:miter lim="400000"/>
        </a:ln>
        <a:effectLst>
          <a:outerShdw sx="100000" sy="100000" kx="0" ky="0" algn="b" rotWithShape="0" blurRad="76200" dist="0" dir="18900000">
            <a:srgbClr val="000000">
              <a:alpha val="80000"/>
            </a:srgbClr>
          </a:outerShdw>
        </a:effectLst>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1" hangingPunct="0">
          <a:lnSpc>
            <a:spcPct val="100000"/>
          </a:lnSpc>
          <a:spcBef>
            <a:spcPts val="0"/>
          </a:spcBef>
          <a:spcAft>
            <a:spcPts val="0"/>
          </a:spcAft>
          <a:buClrTx/>
          <a:buSzTx/>
          <a:buFontTx/>
          <a:buNone/>
          <a:tabLst/>
          <a:defRPr b="0" baseline="0" cap="none" i="0" spc="0" strike="noStrike" sz="2400" u="none" kumimoji="0" normalizeH="0">
            <a:ln>
              <a:noFill/>
            </a:ln>
            <a:solidFill>
              <a:srgbClr val="FFFFFF"/>
            </a:solidFill>
            <a:effectLst>
              <a:outerShdw sx="100000" sy="100000" kx="0" ky="0" algn="b" rotWithShape="0" blurRad="25400" dist="23998" dir="2700000">
                <a:srgbClr val="000000">
                  <a:alpha val="31034"/>
                </a:srgbClr>
              </a:outerShdw>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FFFFFF"/>
          </a:solidFill>
          <a:prstDash val="solid"/>
          <a:miter lim="400000"/>
        </a:ln>
        <a:effectLst/>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1" hangingPunct="0">
          <a:lnSpc>
            <a:spcPct val="100000"/>
          </a:lnSpc>
          <a:spcBef>
            <a:spcPts val="0"/>
          </a:spcBef>
          <a:spcAft>
            <a:spcPts val="0"/>
          </a:spcAft>
          <a:buClrTx/>
          <a:buSzTx/>
          <a:buFontTx/>
          <a:buNone/>
          <a:tabLst/>
          <a:defRPr b="0" baseline="0" cap="none" i="0" spc="0" strike="noStrike" sz="3800" u="none" kumimoji="0" normalizeH="0">
            <a:ln>
              <a:noFill/>
            </a:ln>
            <a:solidFill>
              <a:srgbClr val="FFFFFF"/>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