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8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776" y="3776472"/>
            <a:ext cx="7196328" cy="147002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" y="5257800"/>
            <a:ext cx="7196328" cy="98755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Font typeface="Wingdings 2" pitchFamily="18" charset="2"/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AFAF3-33BE-0245-946A-E0D9DA483E62}" type="datetimeFigureOut">
              <a:rPr lang="en-US" smtClean="0"/>
              <a:t>2015-04-17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4267200"/>
            <a:ext cx="7612063" cy="1100138"/>
          </a:xfrm>
        </p:spPr>
        <p:txBody>
          <a:bodyPr anchor="b"/>
          <a:lstStyle>
            <a:lvl1pPr algn="ctr">
              <a:defRPr sz="4400" b="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414040">
            <a:off x="1779080" y="450465"/>
            <a:ext cx="5486400" cy="3626214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1800" kern="120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5175" y="5443538"/>
            <a:ext cx="7612063" cy="804862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AFAF3-33BE-0245-946A-E0D9DA483E62}" type="datetimeFigureOut">
              <a:rPr lang="en-US" smtClean="0"/>
              <a:t>2015-04-17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594AF-87EF-1D40-BE25-2EFE5EC183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EF4AFAF3-33BE-0245-946A-E0D9DA483E62}" type="datetimeFigureOut">
              <a:rPr lang="en-US" smtClean="0"/>
              <a:t>2015-04-17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E594AF-87EF-1D40-BE25-2EFE5EC1832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 rot="307655">
            <a:off x="4082874" y="3187732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72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414752">
            <a:off x="4623469" y="338031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AFAF3-33BE-0245-946A-E0D9DA483E62}" type="datetimeFigureOut">
              <a:rPr lang="en-US" smtClean="0"/>
              <a:t>2015-04-17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594AF-87EF-1D40-BE25-2EFE5EC183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457200"/>
            <a:ext cx="1497106" cy="5810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888" y="457200"/>
            <a:ext cx="6513511" cy="581025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AFAF3-33BE-0245-946A-E0D9DA483E62}" type="datetimeFigureOut">
              <a:rPr lang="en-US" smtClean="0"/>
              <a:t>2015-04-17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594AF-87EF-1D40-BE25-2EFE5EC183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AFAF3-33BE-0245-946A-E0D9DA483E62}" type="datetimeFigureOut">
              <a:rPr lang="en-US" smtClean="0"/>
              <a:t>2015-04-17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594AF-87EF-1D40-BE25-2EFE5EC183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6889" y="3774328"/>
            <a:ext cx="7199311" cy="1470025"/>
          </a:xfrm>
        </p:spPr>
        <p:txBody>
          <a:bodyPr anchor="b" anchorCtr="0"/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6888" y="5257800"/>
            <a:ext cx="7199312" cy="9906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AFAF3-33BE-0245-946A-E0D9DA483E62}" type="datetimeFigureOut">
              <a:rPr lang="en-US" smtClean="0"/>
              <a:t>2015-04-17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 rot="504148">
            <a:off x="4493544" y="555043"/>
            <a:ext cx="4142460" cy="308539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2236694"/>
            <a:ext cx="7612063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3617259"/>
            <a:ext cx="7612063" cy="1500187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AFAF3-33BE-0245-946A-E0D9DA483E62}" type="datetimeFigureOut">
              <a:rPr lang="en-US" smtClean="0"/>
              <a:t>2015-04-17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594AF-87EF-1D40-BE25-2EFE5EC183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5175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7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AFAF3-33BE-0245-946A-E0D9DA483E62}" type="datetimeFigureOut">
              <a:rPr lang="en-US" smtClean="0"/>
              <a:t>2015-04-17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594AF-87EF-1D40-BE25-2EFE5EC183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4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174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9637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9637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AFAF3-33BE-0245-946A-E0D9DA483E62}" type="datetimeFigureOut">
              <a:rPr lang="en-US" smtClean="0"/>
              <a:t>2015-04-17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594AF-87EF-1D40-BE25-2EFE5EC183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AFAF3-33BE-0245-946A-E0D9DA483E62}" type="datetimeFigureOut">
              <a:rPr lang="en-US" smtClean="0"/>
              <a:t>2015-04-17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594AF-87EF-1D40-BE25-2EFE5EC183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AFAF3-33BE-0245-946A-E0D9DA483E62}" type="datetimeFigureOut">
              <a:rPr lang="en-US" smtClean="0"/>
              <a:t>2015-04-17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594AF-87EF-1D40-BE25-2EFE5EC1832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381000"/>
            <a:ext cx="4149725" cy="58864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EF4AFAF3-33BE-0245-946A-E0D9DA483E62}" type="datetimeFigureOut">
              <a:rPr lang="en-US" smtClean="0"/>
              <a:t>2015-04-17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E594AF-87EF-1D40-BE25-2EFE5EC183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2070846"/>
            <a:ext cx="7612064" cy="4182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F4AFAF3-33BE-0245-946A-E0D9DA483E62}" type="datetimeFigureOut">
              <a:rPr lang="en-US" smtClean="0"/>
              <a:t>2015-04-17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75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A8E594AF-87EF-1D40-BE25-2EFE5EC1832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2"/>
          </a:solidFill>
          <a:effectLst>
            <a:outerShdw blurRad="50800" dist="25400" dir="2700000" algn="tl" rotWithShape="0">
              <a:schemeClr val="bg1">
                <a:alpha val="4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 typeface="Wingdings 2" pitchFamily="18" charset="2"/>
        <a:buChar char=""/>
        <a:defRPr sz="24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2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SnabbDPml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GRADE 6 SCIENCE</a:t>
            </a:r>
            <a:br>
              <a:rPr lang="en-US" dirty="0" smtClean="0"/>
            </a:br>
            <a:r>
              <a:rPr lang="en-US" dirty="0" smtClean="0"/>
              <a:t>ELECTRICTY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LEARNING GOALS:</a:t>
            </a:r>
          </a:p>
          <a:p>
            <a:pPr marL="457200" indent="-457200">
              <a:buAutoNum type="arabicPeriod"/>
            </a:pPr>
            <a:r>
              <a:rPr lang="en-US" dirty="0" smtClean="0"/>
              <a:t>I AM LEARNING THE PRINCIPALS OF STATIC ELECTRICITY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058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STATIC ELECTRICITY?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https://www.youtube.com/watch?v=</a:t>
            </a:r>
            <a:r>
              <a:rPr lang="nl-NL" dirty="0" smtClean="0">
                <a:hlinkClick r:id="rId2"/>
              </a:rPr>
              <a:t>SnabbDPmlUs</a:t>
            </a:r>
            <a:endParaRPr lang="nl-NL" dirty="0" smtClean="0"/>
          </a:p>
          <a:p>
            <a:endParaRPr lang="nl-NL" dirty="0"/>
          </a:p>
          <a:p>
            <a:pPr marL="0" indent="0">
              <a:buNone/>
            </a:pPr>
            <a:endParaRPr lang="nl-NL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1052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Habitat">
  <a:themeElements>
    <a:clrScheme name="Habitat">
      <a:dk1>
        <a:sysClr val="windowText" lastClr="000000"/>
      </a:dk1>
      <a:lt1>
        <a:sysClr val="window" lastClr="FFFFFF"/>
      </a:lt1>
      <a:dk2>
        <a:srgbClr val="194431"/>
      </a:dk2>
      <a:lt2>
        <a:srgbClr val="F0E6C3"/>
      </a:lt2>
      <a:accent1>
        <a:srgbClr val="F8C000"/>
      </a:accent1>
      <a:accent2>
        <a:srgbClr val="F88600"/>
      </a:accent2>
      <a:accent3>
        <a:srgbClr val="F83500"/>
      </a:accent3>
      <a:accent4>
        <a:srgbClr val="8B723D"/>
      </a:accent4>
      <a:accent5>
        <a:srgbClr val="818B3D"/>
      </a:accent5>
      <a:accent6>
        <a:srgbClr val="586215"/>
      </a:accent6>
      <a:hlink>
        <a:srgbClr val="FF621D"/>
      </a:hlink>
      <a:folHlink>
        <a:srgbClr val="F3D260"/>
      </a:folHlink>
    </a:clrScheme>
    <a:fontScheme name="Habitat">
      <a:majorFont>
        <a:latin typeface="Book Antiqua"/>
        <a:ea typeface=""/>
        <a:cs typeface=""/>
        <a:font script="Jpan" typeface="ＭＳ 明朝"/>
      </a:majorFont>
      <a:minorFont>
        <a:latin typeface="Book Antiqua"/>
        <a:ea typeface=""/>
        <a:cs typeface=""/>
        <a:font script="Jpan" typeface="ＭＳ 明朝"/>
      </a:minorFont>
    </a:fontScheme>
    <a:fmtScheme name="Habitat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0000"/>
              </a:schemeClr>
              <a:schemeClr val="phClr">
                <a:satMod val="275000"/>
              </a:schemeClr>
            </a:duotone>
          </a:blip>
          <a:tile tx="0" ty="0" sx="40000" sy="4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30000"/>
              </a:schemeClr>
              <a:schemeClr val="phClr">
                <a:satMod val="275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0000"/>
              <a:satMod val="105000"/>
            </a:schemeClr>
          </a:solidFill>
          <a:prstDash val="solid"/>
        </a:ln>
        <a:ln w="25400" cap="flat" cmpd="sng" algn="ctr">
          <a:solidFill>
            <a:schemeClr val="phClr">
              <a:shade val="80000"/>
            </a:schemeClr>
          </a:solidFill>
          <a:prstDash val="solid"/>
        </a:ln>
        <a:ln w="25400" cap="flat" cmpd="sng" algn="ctr">
          <a:solidFill>
            <a:schemeClr val="phClr">
              <a:shade val="7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r="4200000" sx="105000" sy="105000" algn="t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76200" dist="25400" dir="13200000">
              <a:srgbClr val="000000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19800000"/>
            </a:lightRig>
          </a:scene3d>
          <a:sp3d prstMaterial="softEdge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Habitat.thmx</Template>
  <TotalTime>149</TotalTime>
  <Words>30</Words>
  <Application>Microsoft Macintosh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Habitat</vt:lpstr>
      <vt:lpstr>GRADE 6 SCIENCE ELECTRICTY</vt:lpstr>
      <vt:lpstr>WHAT IS STATIC ELECTRICITY?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GRADE 6 SCIENCE ELECTRICTY</dc:title>
  <dc:creator>aa aa</dc:creator>
  <cp:lastModifiedBy>aa aa</cp:lastModifiedBy>
  <cp:revision>2</cp:revision>
  <dcterms:created xsi:type="dcterms:W3CDTF">2015-04-15T00:18:34Z</dcterms:created>
  <dcterms:modified xsi:type="dcterms:W3CDTF">2015-04-17T14:06:07Z</dcterms:modified>
</cp:coreProperties>
</file>