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9" r:id="rId5"/>
    <p:sldId id="257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2014-10-27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Cells to Tissues to Organs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Learning Goals</a:t>
            </a:r>
          </a:p>
          <a:p>
            <a:pPr marL="514350" indent="-514350">
              <a:buAutoNum type="arabicPeriod"/>
            </a:pPr>
            <a:r>
              <a:rPr lang="en-US" dirty="0" smtClean="0"/>
              <a:t>I am learning the types of tissues of Animals and plants</a:t>
            </a:r>
          </a:p>
          <a:p>
            <a:pPr marL="514350" indent="-514350">
              <a:buAutoNum type="arabicPeriod"/>
            </a:pPr>
            <a:r>
              <a:rPr lang="en-US" dirty="0" smtClean="0"/>
              <a:t>I am learning how these tissues make up organs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9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Human Bicycle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are the different parts of a bicycle?</a:t>
            </a:r>
          </a:p>
          <a:p>
            <a:pPr marL="0" indent="0">
              <a:buNone/>
            </a:pPr>
            <a:r>
              <a:rPr lang="en-US" dirty="0" smtClean="0"/>
              <a:t>Which parts of the bicycle work together?</a:t>
            </a:r>
          </a:p>
          <a:p>
            <a:pPr marL="0" indent="0">
              <a:buNone/>
            </a:pPr>
            <a:r>
              <a:rPr lang="en-US" dirty="0" smtClean="0"/>
              <a:t>What happens if there is a flat tire?</a:t>
            </a:r>
          </a:p>
          <a:p>
            <a:pPr marL="0" indent="0">
              <a:buNone/>
            </a:pPr>
            <a:r>
              <a:rPr lang="en-US" dirty="0" smtClean="0"/>
              <a:t>What happens if the chain slips off the gears?</a:t>
            </a:r>
          </a:p>
          <a:p>
            <a:pPr marL="0" indent="0">
              <a:buNone/>
            </a:pPr>
            <a:r>
              <a:rPr lang="en-US" dirty="0" smtClean="0"/>
              <a:t>What happens if the brakes no longer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8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group of specialized cells that work 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00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internal body part in which different tissues work together to do a job on which the survival of the the whole organism depends ( the heart)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05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 Tissues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Connective Tissue- fat,</a:t>
            </a:r>
            <a:r>
              <a:rPr lang="en-US" dirty="0"/>
              <a:t> </a:t>
            </a:r>
            <a:r>
              <a:rPr lang="en-US" dirty="0" smtClean="0"/>
              <a:t>tendons, and bone) supports and connects parts of the body</a:t>
            </a:r>
          </a:p>
          <a:p>
            <a:r>
              <a:rPr lang="en-US" dirty="0" smtClean="0"/>
              <a:t>Nervous tissue</a:t>
            </a:r>
          </a:p>
          <a:p>
            <a:pPr marL="0" indent="0">
              <a:buNone/>
            </a:pPr>
            <a:r>
              <a:rPr lang="en-US" dirty="0" smtClean="0"/>
              <a:t>(in the brain, spine, and nerves) sends and receives signal.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Muscle Tissue ( such as the heart contracts to cause movement)</a:t>
            </a:r>
          </a:p>
          <a:p>
            <a:r>
              <a:rPr lang="en-US" dirty="0" smtClean="0"/>
              <a:t>Epithelial Tissue- skin covers the outer surface of the body and the insides of the organs (such as intestines)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16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Tissue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Protective Tissue- provides a covering to prevent water loss and protect the plant</a:t>
            </a:r>
          </a:p>
          <a:p>
            <a:r>
              <a:rPr lang="en-US" dirty="0" smtClean="0"/>
              <a:t>Photosynthetic tissue changes the sun’s energy into sugar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Transport tissue contains hollow tubes that move food and water through the plant.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410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Newsprint.thmx</Template>
  <TotalTime>24</TotalTime>
  <Words>221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Newsprint</vt:lpstr>
      <vt:lpstr>Cells to Tissues to Organs</vt:lpstr>
      <vt:lpstr>The Human Bicycle</vt:lpstr>
      <vt:lpstr>Tissue</vt:lpstr>
      <vt:lpstr>Organs</vt:lpstr>
      <vt:lpstr>Animal Tissues</vt:lpstr>
      <vt:lpstr>Plant Tissue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Cells to Tissues to Organs</dc:title>
  <dc:creator>aa aa</dc:creator>
  <cp:lastModifiedBy>aa aa</cp:lastModifiedBy>
  <cp:revision>3</cp:revision>
  <dcterms:created xsi:type="dcterms:W3CDTF">2014-10-27T12:57:45Z</dcterms:created>
  <dcterms:modified xsi:type="dcterms:W3CDTF">2014-10-27T13:22:00Z</dcterms:modified>
</cp:coreProperties>
</file>