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B576B921-CC18-9849-A89E-71C3495A2697}" type="datetimeFigureOut">
              <a:rPr lang="en-US" smtClean="0"/>
              <a:t>2014-09-26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with the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 smtClean="0"/>
              <a:t>I am Learning how plants interact with the Sun’s light and heat to support life on Earth.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I am learning that plants are the only organism that can use the Sun’s energy to produce food.</a:t>
            </a:r>
          </a:p>
          <a:p>
            <a:pPr>
              <a:buFont typeface="Wingdings" charset="2"/>
              <a:buChar char="ü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Pair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for anything to sustain life there are 5 basic needs.  Brainstorm what you think these 5 things are?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7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Basic Needs for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Water</a:t>
            </a:r>
          </a:p>
          <a:p>
            <a:pPr marL="457200" indent="-457200">
              <a:buAutoNum type="arabicPeriod"/>
            </a:pPr>
            <a:r>
              <a:rPr lang="en-US" dirty="0" smtClean="0"/>
              <a:t>Oxygen</a:t>
            </a:r>
          </a:p>
          <a:p>
            <a:pPr marL="457200" indent="-457200">
              <a:buAutoNum type="arabicPeriod"/>
            </a:pPr>
            <a:r>
              <a:rPr lang="en-US" dirty="0" smtClean="0"/>
              <a:t>Food</a:t>
            </a:r>
          </a:p>
          <a:p>
            <a:pPr marL="457200" indent="-457200">
              <a:buAutoNum type="arabicPeriod"/>
            </a:pPr>
            <a:r>
              <a:rPr lang="en-US" dirty="0" smtClean="0"/>
              <a:t>Energy</a:t>
            </a:r>
          </a:p>
          <a:p>
            <a:pPr marL="457200" indent="-457200">
              <a:buAutoNum type="arabicPeriod"/>
            </a:pPr>
            <a:r>
              <a:rPr lang="en-US" dirty="0" smtClean="0"/>
              <a:t>habitat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2987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57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22</TotalTime>
  <Words>76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Orbit</vt:lpstr>
      <vt:lpstr>Interactions with the Environment</vt:lpstr>
      <vt:lpstr>Think Pair Share</vt:lpstr>
      <vt:lpstr>5 Basic Needs for Life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with the Environment</dc:title>
  <dc:creator>aa aa</dc:creator>
  <cp:lastModifiedBy>aa aa</cp:lastModifiedBy>
  <cp:revision>2</cp:revision>
  <dcterms:created xsi:type="dcterms:W3CDTF">2014-09-26T13:01:17Z</dcterms:created>
  <dcterms:modified xsi:type="dcterms:W3CDTF">2014-09-26T13:23:47Z</dcterms:modified>
</cp:coreProperties>
</file>