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6" autoAdjust="0"/>
    <p:restoredTop sz="94660"/>
  </p:normalViewPr>
  <p:slideViewPr>
    <p:cSldViewPr snapToGrid="0" snapToObjects="1">
      <p:cViewPr varScale="1">
        <p:scale>
          <a:sx n="83" d="100"/>
          <a:sy n="83" d="100"/>
        </p:scale>
        <p:origin x="-184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AAD6AF6-594A-D64C-A75A-CFF179C2D28D}" type="datetimeFigureOut">
              <a:rPr lang="en-US" smtClean="0"/>
              <a:t>2014-11-03</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D6AF6-594A-D64C-A75A-CFF179C2D28D}" type="datetimeFigureOut">
              <a:rPr lang="en-US" smtClean="0"/>
              <a:t>2014-11-03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38120-AA74-0C4E-8231-3BA93F001E6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BAAD6AF6-594A-D64C-A75A-CFF179C2D28D}" type="datetimeFigureOut">
              <a:rPr lang="en-US" smtClean="0"/>
              <a:t>2014-11-03</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2E538120-AA74-0C4E-8231-3BA93F001E64}"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AAD6AF6-594A-D64C-A75A-CFF179C2D28D}" type="datetimeFigureOut">
              <a:rPr lang="en-US" smtClean="0"/>
              <a:t>2014-11-03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38120-AA74-0C4E-8231-3BA93F001E64}"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AAD6AF6-594A-D64C-A75A-CFF179C2D28D}" type="datetimeFigureOut">
              <a:rPr lang="en-US" smtClean="0"/>
              <a:t>2014-11-03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38120-AA74-0C4E-8231-3BA93F001E6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AAD6AF6-594A-D64C-A75A-CFF179C2D28D}" type="datetimeFigureOut">
              <a:rPr lang="en-US" smtClean="0"/>
              <a:t>2014-11-03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38120-AA74-0C4E-8231-3BA93F001E6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AAD6AF6-594A-D64C-A75A-CFF179C2D28D}" type="datetimeFigureOut">
              <a:rPr lang="en-US" smtClean="0"/>
              <a:t>2014-11-03</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AD6AF6-594A-D64C-A75A-CFF179C2D28D}" type="datetimeFigureOut">
              <a:rPr lang="en-US" smtClean="0"/>
              <a:t>2014-11-03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38120-AA74-0C4E-8231-3BA93F001E6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AAD6AF6-594A-D64C-A75A-CFF179C2D28D}" type="datetimeFigureOut">
              <a:rPr lang="en-US" smtClean="0"/>
              <a:t>2014-11-03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38120-AA74-0C4E-8231-3BA93F001E6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AAD6AF6-594A-D64C-A75A-CFF179C2D28D}" type="datetimeFigureOut">
              <a:rPr lang="en-US" smtClean="0"/>
              <a:t>2014-11-03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538120-AA74-0C4E-8231-3BA93F001E6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AAD6AF6-594A-D64C-A75A-CFF179C2D28D}" type="datetimeFigureOut">
              <a:rPr lang="en-US" smtClean="0"/>
              <a:t>2014-11-03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538120-AA74-0C4E-8231-3BA93F001E6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D6AF6-594A-D64C-A75A-CFF179C2D28D}" type="datetimeFigureOut">
              <a:rPr lang="en-US" smtClean="0"/>
              <a:t>2014-11-03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538120-AA74-0C4E-8231-3BA93F001E6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BAAD6AF6-594A-D64C-A75A-CFF179C2D28D}" type="datetimeFigureOut">
              <a:rPr lang="en-US" smtClean="0"/>
              <a:t>2014-11-03</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2E538120-AA74-0C4E-8231-3BA93F001E6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BAAD6AF6-594A-D64C-A75A-CFF179C2D28D}" type="datetimeFigureOut">
              <a:rPr lang="en-US" smtClean="0"/>
              <a:t>2014-11-03</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2E538120-AA74-0C4E-8231-3BA93F001E6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rPeg1tbBt0A" TargetMode="External"/><Relationship Id="rId3" Type="http://schemas.openxmlformats.org/officeDocument/2006/relationships/hyperlink" Target="https://www.youtube.com/watch?v=abImqGDzXBo"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B5NiTN0chj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3"/>
            <a:ext cx="7196328" cy="537986"/>
          </a:xfrm>
        </p:spPr>
        <p:txBody>
          <a:bodyPr>
            <a:normAutofit fontScale="90000"/>
          </a:bodyPr>
          <a:lstStyle/>
          <a:p>
            <a:r>
              <a:rPr lang="en-US" dirty="0" smtClean="0"/>
              <a:t>Changes in Ecosystems</a:t>
            </a:r>
            <a:endParaRPr lang="en-US" dirty="0"/>
          </a:p>
        </p:txBody>
      </p:sp>
      <p:sp>
        <p:nvSpPr>
          <p:cNvPr id="3" name="Subtitle 2"/>
          <p:cNvSpPr>
            <a:spLocks noGrp="1"/>
          </p:cNvSpPr>
          <p:nvPr>
            <p:ph type="subTitle" idx="1"/>
          </p:nvPr>
        </p:nvSpPr>
        <p:spPr>
          <a:xfrm>
            <a:off x="493776" y="4559250"/>
            <a:ext cx="7196328" cy="1686102"/>
          </a:xfrm>
        </p:spPr>
        <p:txBody>
          <a:bodyPr>
            <a:normAutofit/>
          </a:bodyPr>
          <a:lstStyle/>
          <a:p>
            <a:r>
              <a:rPr lang="en-US" dirty="0" smtClean="0"/>
              <a:t>Learning Goals</a:t>
            </a:r>
          </a:p>
          <a:p>
            <a:pPr marL="514350" indent="-514350">
              <a:buAutoNum type="arabicPeriod"/>
            </a:pPr>
            <a:r>
              <a:rPr lang="en-US" dirty="0" smtClean="0"/>
              <a:t>I am learning How invasive species disrupt and ecosystem</a:t>
            </a:r>
          </a:p>
          <a:p>
            <a:pPr marL="514350" indent="-514350">
              <a:buAutoNum type="arabicPeriod"/>
            </a:pPr>
            <a:r>
              <a:rPr lang="en-US" dirty="0" smtClean="0"/>
              <a:t>I am learning how competition and Sustainability impact and ecosystem.</a:t>
            </a:r>
          </a:p>
          <a:p>
            <a:pPr marL="514350" indent="-514350">
              <a:buAutoNum type="arabicPeriod"/>
            </a:pPr>
            <a:endParaRPr lang="en-US" dirty="0"/>
          </a:p>
        </p:txBody>
      </p:sp>
    </p:spTree>
    <p:extLst>
      <p:ext uri="{BB962C8B-B14F-4D97-AF65-F5344CB8AC3E}">
        <p14:creationId xmlns:p14="http://schemas.microsoft.com/office/powerpoint/2010/main" val="12450274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and Share</a:t>
            </a:r>
            <a:endParaRPr lang="en-US" dirty="0"/>
          </a:p>
        </p:txBody>
      </p:sp>
      <p:sp>
        <p:nvSpPr>
          <p:cNvPr id="3" name="Content Placeholder 2"/>
          <p:cNvSpPr>
            <a:spLocks noGrp="1"/>
          </p:cNvSpPr>
          <p:nvPr>
            <p:ph idx="1"/>
          </p:nvPr>
        </p:nvSpPr>
        <p:spPr/>
        <p:txBody>
          <a:bodyPr>
            <a:normAutofit/>
          </a:bodyPr>
          <a:lstStyle/>
          <a:p>
            <a:pPr marL="0" indent="0">
              <a:buNone/>
            </a:pPr>
            <a:r>
              <a:rPr lang="en-US" sz="4000" b="1" dirty="0" smtClean="0"/>
              <a:t>Examine your food web that you created.  Think about if one of the elements were removed how it would impact the entire food web?  What is your most critical biotic element?</a:t>
            </a:r>
            <a:endParaRPr lang="en-US" sz="4000" b="1" dirty="0"/>
          </a:p>
        </p:txBody>
      </p:sp>
    </p:spTree>
    <p:extLst>
      <p:ext uri="{BB962C8B-B14F-4D97-AF65-F5344CB8AC3E}">
        <p14:creationId xmlns:p14="http://schemas.microsoft.com/office/powerpoint/2010/main" val="29200583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Limiting Factors</a:t>
            </a:r>
            <a:endParaRPr lang="en-US" dirty="0"/>
          </a:p>
        </p:txBody>
      </p:sp>
      <p:sp>
        <p:nvSpPr>
          <p:cNvPr id="4" name="Text Placeholder 3"/>
          <p:cNvSpPr>
            <a:spLocks noGrp="1"/>
          </p:cNvSpPr>
          <p:nvPr>
            <p:ph sz="half" idx="1"/>
          </p:nvPr>
        </p:nvSpPr>
        <p:spPr/>
        <p:txBody>
          <a:bodyPr/>
          <a:lstStyle/>
          <a:p>
            <a:r>
              <a:rPr lang="en-US" dirty="0" smtClean="0"/>
              <a:t>Lake Trout</a:t>
            </a:r>
            <a:endParaRPr lang="en-US" dirty="0"/>
          </a:p>
        </p:txBody>
      </p:sp>
      <p:sp>
        <p:nvSpPr>
          <p:cNvPr id="6" name="Text Placeholder 5"/>
          <p:cNvSpPr>
            <a:spLocks noGrp="1"/>
          </p:cNvSpPr>
          <p:nvPr>
            <p:ph sz="half" idx="2"/>
          </p:nvPr>
        </p:nvSpPr>
        <p:spPr/>
        <p:txBody>
          <a:bodyPr/>
          <a:lstStyle/>
          <a:p>
            <a:r>
              <a:rPr lang="en-US" dirty="0" smtClean="0"/>
              <a:t>Lamprey</a:t>
            </a:r>
          </a:p>
          <a:p>
            <a:pPr marL="0" indent="0">
              <a:buNone/>
            </a:pPr>
            <a:endParaRPr lang="en-US" dirty="0"/>
          </a:p>
        </p:txBody>
      </p:sp>
      <p:pic>
        <p:nvPicPr>
          <p:cNvPr id="16" name="Picture 15"/>
          <p:cNvPicPr>
            <a:picLocks noChangeAspect="1"/>
          </p:cNvPicPr>
          <p:nvPr/>
        </p:nvPicPr>
        <p:blipFill>
          <a:blip r:embed="rId2"/>
          <a:stretch>
            <a:fillRect/>
          </a:stretch>
        </p:blipFill>
        <p:spPr>
          <a:xfrm>
            <a:off x="4853467" y="2992079"/>
            <a:ext cx="3048000" cy="2159000"/>
          </a:xfrm>
          <a:prstGeom prst="rect">
            <a:avLst/>
          </a:prstGeom>
        </p:spPr>
      </p:pic>
      <p:pic>
        <p:nvPicPr>
          <p:cNvPr id="17" name="Picture 16"/>
          <p:cNvPicPr>
            <a:picLocks noChangeAspect="1"/>
          </p:cNvPicPr>
          <p:nvPr/>
        </p:nvPicPr>
        <p:blipFill>
          <a:blip r:embed="rId3"/>
          <a:stretch>
            <a:fillRect/>
          </a:stretch>
        </p:blipFill>
        <p:spPr>
          <a:xfrm>
            <a:off x="762000" y="2769208"/>
            <a:ext cx="3660775" cy="2590191"/>
          </a:xfrm>
          <a:prstGeom prst="rect">
            <a:avLst/>
          </a:prstGeom>
        </p:spPr>
      </p:pic>
    </p:spTree>
    <p:extLst>
      <p:ext uri="{BB962C8B-B14F-4D97-AF65-F5344CB8AC3E}">
        <p14:creationId xmlns:p14="http://schemas.microsoft.com/office/powerpoint/2010/main" val="38054900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Limiting Factors</a:t>
            </a:r>
            <a:endParaRPr lang="en-US" dirty="0"/>
          </a:p>
        </p:txBody>
      </p:sp>
      <p:pic>
        <p:nvPicPr>
          <p:cNvPr id="6" name="Content Placeholder 5"/>
          <p:cNvPicPr>
            <a:picLocks noGrp="1" noChangeAspect="1"/>
          </p:cNvPicPr>
          <p:nvPr>
            <p:ph idx="1"/>
          </p:nvPr>
        </p:nvPicPr>
        <p:blipFill>
          <a:blip r:embed="rId2"/>
          <a:srcRect l="7150" r="7150"/>
          <a:stretch>
            <a:fillRect/>
          </a:stretch>
        </p:blipFill>
        <p:spPr/>
      </p:pic>
    </p:spTree>
    <p:extLst>
      <p:ext uri="{BB962C8B-B14F-4D97-AF65-F5344CB8AC3E}">
        <p14:creationId xmlns:p14="http://schemas.microsoft.com/office/powerpoint/2010/main" val="21548685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Thinking</a:t>
            </a:r>
            <a:endParaRPr lang="en-US" dirty="0"/>
          </a:p>
        </p:txBody>
      </p:sp>
      <p:sp>
        <p:nvSpPr>
          <p:cNvPr id="3" name="Content Placeholder 2"/>
          <p:cNvSpPr>
            <a:spLocks noGrp="1"/>
          </p:cNvSpPr>
          <p:nvPr>
            <p:ph idx="1"/>
          </p:nvPr>
        </p:nvSpPr>
        <p:spPr/>
        <p:txBody>
          <a:bodyPr/>
          <a:lstStyle/>
          <a:p>
            <a:pPr marL="457200" indent="-457200">
              <a:buAutoNum type="arabicPeriod"/>
            </a:pPr>
            <a:r>
              <a:rPr lang="en-US" dirty="0" smtClean="0"/>
              <a:t>When or how will the Lamprey population stop growing?</a:t>
            </a:r>
          </a:p>
          <a:p>
            <a:pPr marL="457200" indent="-457200">
              <a:buAutoNum type="arabicPeriod"/>
            </a:pPr>
            <a:r>
              <a:rPr lang="en-US" dirty="0" smtClean="0"/>
              <a:t>What do you think happened to the fish populations the lake trout used to eat?</a:t>
            </a:r>
            <a:endParaRPr lang="en-US" dirty="0"/>
          </a:p>
        </p:txBody>
      </p:sp>
    </p:spTree>
    <p:extLst>
      <p:ext uri="{BB962C8B-B14F-4D97-AF65-F5344CB8AC3E}">
        <p14:creationId xmlns:p14="http://schemas.microsoft.com/office/powerpoint/2010/main" val="32511121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that affect population size in an </a:t>
            </a:r>
            <a:r>
              <a:rPr lang="en-US" dirty="0" err="1" smtClean="0"/>
              <a:t>Ecosytem</a:t>
            </a:r>
            <a:endParaRPr lang="en-US" dirty="0"/>
          </a:p>
        </p:txBody>
      </p:sp>
      <p:sp>
        <p:nvSpPr>
          <p:cNvPr id="3" name="Content Placeholder 2"/>
          <p:cNvSpPr>
            <a:spLocks noGrp="1"/>
          </p:cNvSpPr>
          <p:nvPr>
            <p:ph idx="1"/>
          </p:nvPr>
        </p:nvSpPr>
        <p:spPr/>
        <p:txBody>
          <a:bodyPr/>
          <a:lstStyle/>
          <a:p>
            <a:pPr marL="0" indent="0">
              <a:buNone/>
            </a:pPr>
            <a:r>
              <a:rPr lang="en-US" dirty="0" smtClean="0"/>
              <a:t>The amount of:</a:t>
            </a:r>
          </a:p>
          <a:p>
            <a:pPr>
              <a:buFont typeface="Wingdings" charset="2"/>
              <a:buChar char="ü"/>
            </a:pPr>
            <a:r>
              <a:rPr lang="en-US" dirty="0" smtClean="0"/>
              <a:t>Oxygen</a:t>
            </a:r>
          </a:p>
          <a:p>
            <a:pPr>
              <a:buFont typeface="Wingdings" charset="2"/>
              <a:buChar char="ü"/>
            </a:pPr>
            <a:r>
              <a:rPr lang="en-US" dirty="0" smtClean="0"/>
              <a:t>Water</a:t>
            </a:r>
          </a:p>
          <a:p>
            <a:pPr>
              <a:buFont typeface="Wingdings" charset="2"/>
              <a:buChar char="ü"/>
            </a:pPr>
            <a:r>
              <a:rPr lang="en-US" dirty="0" smtClean="0"/>
              <a:t>Food</a:t>
            </a:r>
          </a:p>
          <a:p>
            <a:pPr>
              <a:buFont typeface="Wingdings" charset="2"/>
              <a:buChar char="ü"/>
            </a:pPr>
            <a:r>
              <a:rPr lang="en-US" dirty="0" smtClean="0"/>
              <a:t>Energy</a:t>
            </a:r>
          </a:p>
          <a:p>
            <a:pPr>
              <a:buFont typeface="Wingdings" charset="2"/>
              <a:buChar char="ü"/>
            </a:pPr>
            <a:r>
              <a:rPr lang="en-US" dirty="0" smtClean="0"/>
              <a:t>Suitable habitat</a:t>
            </a:r>
          </a:p>
          <a:p>
            <a:pPr marL="0" indent="0">
              <a:buNone/>
            </a:pPr>
            <a:endParaRPr lang="en-US" dirty="0" smtClean="0"/>
          </a:p>
        </p:txBody>
      </p:sp>
    </p:spTree>
    <p:extLst>
      <p:ext uri="{BB962C8B-B14F-4D97-AF65-F5344CB8AC3E}">
        <p14:creationId xmlns:p14="http://schemas.microsoft.com/office/powerpoint/2010/main" val="5412986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Bioinvasion</a:t>
            </a:r>
            <a:endParaRPr lang="en-US" dirty="0"/>
          </a:p>
        </p:txBody>
      </p:sp>
      <p:sp>
        <p:nvSpPr>
          <p:cNvPr id="3" name="Content Placeholder 2"/>
          <p:cNvSpPr>
            <a:spLocks noGrp="1"/>
          </p:cNvSpPr>
          <p:nvPr>
            <p:ph idx="1"/>
          </p:nvPr>
        </p:nvSpPr>
        <p:spPr/>
        <p:txBody>
          <a:bodyPr/>
          <a:lstStyle/>
          <a:p>
            <a:pPr marL="0" indent="0">
              <a:buNone/>
            </a:pPr>
            <a:r>
              <a:rPr lang="en-US" dirty="0" smtClean="0"/>
              <a:t>An introduced species that brought to an environment where it did not live before  Many of these species are stronger than the native species or have no natural enemies.</a:t>
            </a:r>
          </a:p>
          <a:p>
            <a:pPr marL="0" indent="0">
              <a:buNone/>
            </a:pPr>
            <a:r>
              <a:rPr lang="en-US" dirty="0" smtClean="0"/>
              <a:t>Invasive Species</a:t>
            </a:r>
          </a:p>
          <a:p>
            <a:pPr marL="0" indent="0">
              <a:buNone/>
            </a:pPr>
            <a:r>
              <a:rPr lang="nl-NL" dirty="0">
                <a:hlinkClick r:id="rId2"/>
              </a:rPr>
              <a:t>https://www.youtube.com/watch?v=</a:t>
            </a:r>
            <a:r>
              <a:rPr lang="nl-NL" dirty="0" smtClean="0">
                <a:hlinkClick r:id="rId2"/>
              </a:rPr>
              <a:t>rPeg1tbBt0A</a:t>
            </a:r>
            <a:endParaRPr lang="nl-NL" dirty="0" smtClean="0"/>
          </a:p>
          <a:p>
            <a:pPr marL="0" indent="0">
              <a:buNone/>
            </a:pPr>
            <a:endParaRPr lang="nl-NL" dirty="0" smtClean="0"/>
          </a:p>
          <a:p>
            <a:pPr marL="0" indent="0">
              <a:buNone/>
            </a:pPr>
            <a:r>
              <a:rPr lang="pl-PL" dirty="0">
                <a:hlinkClick r:id="rId3"/>
              </a:rPr>
              <a:t>https://www.youtube.com/watch?v=</a:t>
            </a:r>
            <a:r>
              <a:rPr lang="pl-PL" dirty="0" smtClean="0">
                <a:hlinkClick r:id="rId3"/>
              </a:rPr>
              <a:t>abImqGDzXBo</a:t>
            </a:r>
            <a:endParaRPr lang="pl-PL" dirty="0" smtClean="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17414292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a:t>
            </a:r>
            <a:endParaRPr lang="en-US" dirty="0"/>
          </a:p>
        </p:txBody>
      </p:sp>
      <p:sp>
        <p:nvSpPr>
          <p:cNvPr id="3" name="Content Placeholder 2"/>
          <p:cNvSpPr>
            <a:spLocks noGrp="1"/>
          </p:cNvSpPr>
          <p:nvPr>
            <p:ph idx="1"/>
          </p:nvPr>
        </p:nvSpPr>
        <p:spPr/>
        <p:txBody>
          <a:bodyPr/>
          <a:lstStyle/>
          <a:p>
            <a:pPr marL="0" indent="0">
              <a:buNone/>
            </a:pPr>
            <a:r>
              <a:rPr lang="en-US" dirty="0" smtClean="0"/>
              <a:t>An ecosystem is described as being sustainable when it can maintain a balance of needs and resources over time.</a:t>
            </a:r>
          </a:p>
          <a:p>
            <a:pPr marL="0" indent="0">
              <a:buNone/>
            </a:pPr>
            <a:endParaRPr lang="en-US" dirty="0"/>
          </a:p>
          <a:p>
            <a:pPr marL="0" indent="0">
              <a:buNone/>
            </a:pPr>
            <a:r>
              <a:rPr lang="en-US" dirty="0" smtClean="0"/>
              <a:t>Industry has changed the quality of abiotic elements such as air and water.  Development has destroyed habitat and the qualities of waste have overwhelmed the process of cycling organic matter</a:t>
            </a:r>
          </a:p>
          <a:p>
            <a:pPr marL="0" indent="0">
              <a:buNone/>
            </a:pPr>
            <a:r>
              <a:rPr lang="nl-NL" dirty="0">
                <a:hlinkClick r:id="rId2"/>
              </a:rPr>
              <a:t>https://www.youtube.com/watch?v=</a:t>
            </a:r>
            <a:r>
              <a:rPr lang="nl-NL" dirty="0" smtClean="0">
                <a:hlinkClick r:id="rId2"/>
              </a:rPr>
              <a:t>B5NiTN0chj0</a:t>
            </a:r>
            <a:endParaRPr lang="nl-NL" dirty="0" smtClean="0"/>
          </a:p>
          <a:p>
            <a:pPr marL="0" indent="0">
              <a:buNone/>
            </a:pPr>
            <a:endParaRPr lang="en-US" dirty="0"/>
          </a:p>
        </p:txBody>
      </p:sp>
    </p:spTree>
    <p:extLst>
      <p:ext uri="{BB962C8B-B14F-4D97-AF65-F5344CB8AC3E}">
        <p14:creationId xmlns:p14="http://schemas.microsoft.com/office/powerpoint/2010/main" val="36318162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Card</a:t>
            </a:r>
            <a:endParaRPr lang="en-US" dirty="0"/>
          </a:p>
        </p:txBody>
      </p:sp>
      <p:sp>
        <p:nvSpPr>
          <p:cNvPr id="3" name="Content Placeholder 2"/>
          <p:cNvSpPr>
            <a:spLocks noGrp="1"/>
          </p:cNvSpPr>
          <p:nvPr>
            <p:ph idx="1"/>
          </p:nvPr>
        </p:nvSpPr>
        <p:spPr/>
        <p:txBody>
          <a:bodyPr/>
          <a:lstStyle/>
          <a:p>
            <a:pPr marL="0" indent="0">
              <a:buNone/>
            </a:pPr>
            <a:r>
              <a:rPr lang="en-US" dirty="0" smtClean="0"/>
              <a:t>Complete questions on Page 54</a:t>
            </a:r>
          </a:p>
          <a:p>
            <a:pPr marL="0" indent="0">
              <a:buNone/>
            </a:pPr>
            <a:r>
              <a:rPr lang="en-US" dirty="0" smtClean="0"/>
              <a:t>Key Concept Review</a:t>
            </a:r>
          </a:p>
          <a:p>
            <a:pPr marL="0" indent="0">
              <a:buNone/>
            </a:pPr>
            <a:r>
              <a:rPr lang="en-US" dirty="0" smtClean="0"/>
              <a:t>#1-4</a:t>
            </a:r>
            <a:endParaRPr lang="en-US" dirty="0"/>
          </a:p>
        </p:txBody>
      </p:sp>
    </p:spTree>
    <p:extLst>
      <p:ext uri="{BB962C8B-B14F-4D97-AF65-F5344CB8AC3E}">
        <p14:creationId xmlns:p14="http://schemas.microsoft.com/office/powerpoint/2010/main" val="329413045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452</TotalTime>
  <Words>247</Words>
  <Application>Microsoft Macintosh PowerPoint</Application>
  <PresentationFormat>On-screen Show (4:3)</PresentationFormat>
  <Paragraphs>35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Habitat</vt:lpstr>
      <vt:lpstr>Changes in Ecosystems</vt:lpstr>
      <vt:lpstr>Think and Share</vt:lpstr>
      <vt:lpstr>Limiting Factors</vt:lpstr>
      <vt:lpstr>Limiting Factors</vt:lpstr>
      <vt:lpstr>Critical Thinking</vt:lpstr>
      <vt:lpstr>Factors that affect population size in an Ecosytem</vt:lpstr>
      <vt:lpstr>Bioinvasion</vt:lpstr>
      <vt:lpstr>Sustainability</vt:lpstr>
      <vt:lpstr>Exit Card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in Ecosystems</dc:title>
  <dc:creator>aa aa</dc:creator>
  <cp:lastModifiedBy>aa aa</cp:lastModifiedBy>
  <cp:revision>6</cp:revision>
  <dcterms:created xsi:type="dcterms:W3CDTF">2014-11-03T15:38:49Z</dcterms:created>
  <dcterms:modified xsi:type="dcterms:W3CDTF">2014-11-03T23:11:35Z</dcterms:modified>
</cp:coreProperties>
</file>