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58" r:id="rId5"/>
    <p:sldId id="257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190A00-3364-DC4B-B632-59AE4788C226}" type="datetimeFigureOut">
              <a:rPr lang="en-US" smtClean="0"/>
              <a:t>2014-10-08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C0190A00-3364-DC4B-B632-59AE4788C226}" type="datetimeFigureOut">
              <a:rPr lang="en-US" smtClean="0"/>
              <a:t>2014-10-08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BD13BE67-ECBD-5043-AB7F-C656C99FB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A00-3364-DC4B-B632-59AE4788C226}" type="datetimeFigureOut">
              <a:rPr lang="en-US" smtClean="0"/>
              <a:t>2014-10-08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BE67-ECBD-5043-AB7F-C656C99FBF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A00-3364-DC4B-B632-59AE4788C226}" type="datetimeFigureOut">
              <a:rPr lang="en-US" smtClean="0"/>
              <a:t>2014-10-08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BE67-ECBD-5043-AB7F-C656C99FB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A00-3364-DC4B-B632-59AE4788C226}" type="datetimeFigureOut">
              <a:rPr lang="en-US" smtClean="0"/>
              <a:t>2014-10-08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BE67-ECBD-5043-AB7F-C656C99FB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A00-3364-DC4B-B632-59AE4788C226}" type="datetimeFigureOut">
              <a:rPr lang="en-US" smtClean="0"/>
              <a:t>2014-10-08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BE67-ECBD-5043-AB7F-C656C99FB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A00-3364-DC4B-B632-59AE4788C226}" type="datetimeFigureOut">
              <a:rPr lang="en-US" smtClean="0"/>
              <a:t>2014-10-08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BE67-ECBD-5043-AB7F-C656C99FB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190A00-3364-DC4B-B632-59AE4788C226}" type="datetimeFigureOut">
              <a:rPr lang="en-US" smtClean="0"/>
              <a:t>2014-10-08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0190A00-3364-DC4B-B632-59AE4788C226}" type="datetimeFigureOut">
              <a:rPr lang="en-US" smtClean="0"/>
              <a:t>2014-10-08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A00-3364-DC4B-B632-59AE4788C226}" type="datetimeFigureOut">
              <a:rPr lang="en-US" smtClean="0"/>
              <a:t>2014-10-08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BE67-ECBD-5043-AB7F-C656C99FB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A00-3364-DC4B-B632-59AE4788C226}" type="datetimeFigureOut">
              <a:rPr lang="en-US" smtClean="0"/>
              <a:t>2014-10-08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BE67-ECBD-5043-AB7F-C656C99FB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A00-3364-DC4B-B632-59AE4788C226}" type="datetimeFigureOut">
              <a:rPr lang="en-US" smtClean="0"/>
              <a:t>2014-10-08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BE67-ECBD-5043-AB7F-C656C99FB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A00-3364-DC4B-B632-59AE4788C226}" type="datetimeFigureOut">
              <a:rPr lang="en-US" smtClean="0"/>
              <a:t>2014-10-08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3BE67-ECBD-5043-AB7F-C656C99FB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C0190A00-3364-DC4B-B632-59AE4788C226}" type="datetimeFigureOut">
              <a:rPr lang="en-US" smtClean="0"/>
              <a:t>2014-10-08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BD13BE67-ECBD-5043-AB7F-C656C99FB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0190A00-3364-DC4B-B632-59AE4788C226}" type="datetimeFigureOut">
              <a:rPr lang="en-US" smtClean="0"/>
              <a:t>2014-10-08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D13BE67-ECBD-5043-AB7F-C656C99FBF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xq0Kqw327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-zafJKbMPA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Plant and Animal Cells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Learning Goals</a:t>
            </a:r>
          </a:p>
          <a:p>
            <a:pPr marL="457200" indent="-457200">
              <a:buAutoNum type="arabicPeriod"/>
            </a:pPr>
            <a:r>
              <a:rPr lang="en-US" dirty="0" smtClean="0"/>
              <a:t>I am learning the name and function of the organelles of a plant cell and animal cell.</a:t>
            </a:r>
          </a:p>
          <a:p>
            <a:pPr marL="457200" indent="-457200">
              <a:buAutoNum type="arabicPeriod"/>
            </a:pPr>
            <a:r>
              <a:rPr lang="en-US" dirty="0" smtClean="0"/>
              <a:t>I am able to communicate creatively the function of each cell organelle</a:t>
            </a:r>
          </a:p>
          <a:p>
            <a:pPr marL="457200" indent="-45720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I am able to communicate why it is important to understand cell theory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Rxq0Kqw327s</a:t>
            </a:r>
            <a:endParaRPr lang="nl-NL" dirty="0" smtClean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324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Cell Organelles</a:t>
            </a:r>
            <a:br>
              <a:rPr lang="en-US" dirty="0" smtClean="0"/>
            </a:br>
            <a:endParaRPr lang="en-US" sz="13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Endoplasmic Reticulum</a:t>
            </a:r>
          </a:p>
          <a:p>
            <a:pPr marL="0" indent="0">
              <a:buNone/>
            </a:pPr>
            <a:r>
              <a:rPr lang="en-US" dirty="0" smtClean="0"/>
              <a:t>Golgi Apparatus</a:t>
            </a:r>
          </a:p>
          <a:p>
            <a:pPr marL="0" indent="0">
              <a:buNone/>
            </a:pPr>
            <a:r>
              <a:rPr lang="en-US" dirty="0" smtClean="0"/>
              <a:t>Mitochondria</a:t>
            </a:r>
          </a:p>
          <a:p>
            <a:pPr marL="0" indent="0">
              <a:buNone/>
            </a:pPr>
            <a:r>
              <a:rPr lang="en-US" dirty="0" smtClean="0"/>
              <a:t>Vacuole</a:t>
            </a:r>
          </a:p>
          <a:p>
            <a:pPr marL="0" indent="0">
              <a:buNone/>
            </a:pPr>
            <a:r>
              <a:rPr lang="en-US" dirty="0" smtClean="0"/>
              <a:t>Cytoplasm</a:t>
            </a:r>
          </a:p>
          <a:p>
            <a:pPr marL="0" indent="0">
              <a:buNone/>
            </a:pPr>
            <a:r>
              <a:rPr lang="en-US" dirty="0" err="1" smtClean="0"/>
              <a:t>Cloroplasts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Nucleus</a:t>
            </a:r>
          </a:p>
          <a:p>
            <a:pPr marL="0" indent="0">
              <a:buNone/>
            </a:pPr>
            <a:r>
              <a:rPr lang="en-US" dirty="0" smtClean="0"/>
              <a:t>Cell Wall</a:t>
            </a:r>
          </a:p>
          <a:p>
            <a:pPr marL="0" indent="0">
              <a:buNone/>
            </a:pPr>
            <a:r>
              <a:rPr lang="en-US" dirty="0" smtClean="0"/>
              <a:t>Cell Membrane</a:t>
            </a:r>
          </a:p>
          <a:p>
            <a:pPr marL="0" indent="0">
              <a:buNone/>
            </a:pPr>
            <a:r>
              <a:rPr lang="en-US" dirty="0" smtClean="0"/>
              <a:t>Ribosomes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https://www.youtube.com/watch?v=-</a:t>
            </a:r>
            <a:r>
              <a:rPr lang="nl-NL" dirty="0" smtClean="0">
                <a:hlinkClick r:id="rId2"/>
              </a:rPr>
              <a:t>zafJKbMPA8</a:t>
            </a:r>
            <a:endParaRPr lang="nl-NL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958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Organelle Assignment- Due Next Wednesday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will be required to create a poster of both the plant cell and the animal cell with all of the organelles neatly drown and </a:t>
            </a:r>
            <a:r>
              <a:rPr lang="en-US" dirty="0" err="1" smtClean="0"/>
              <a:t>labelled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will need to use your organelle dictionary to write a brief description of each organelle.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7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the Plant cell poster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776" b="147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267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the Animal Cell Poster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14776" b="147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384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for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Pages 24-27- The Flow of Materials into and out of cells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 sure to have your cell posters completed as well as the reading for next </a:t>
            </a:r>
            <a:r>
              <a:rPr lang="en-US" smtClean="0"/>
              <a:t>Science Class.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9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123</TotalTime>
  <Words>193</Words>
  <Application>Microsoft Macintosh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Pixel</vt:lpstr>
      <vt:lpstr>Parts of the Plant and Animal Cells</vt:lpstr>
      <vt:lpstr>Review of Cell Organelles </vt:lpstr>
      <vt:lpstr>Organelle Assignment- Due Next Wednesday</vt:lpstr>
      <vt:lpstr>Example of the Plant cell poster</vt:lpstr>
      <vt:lpstr>Example of the Animal Cell Poster</vt:lpstr>
      <vt:lpstr>Reading for Next Week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the Plant and Animal Cells</dc:title>
  <dc:creator>aa aa</dc:creator>
  <cp:lastModifiedBy>aa aa</cp:lastModifiedBy>
  <cp:revision>6</cp:revision>
  <dcterms:created xsi:type="dcterms:W3CDTF">2014-09-24T01:31:58Z</dcterms:created>
  <dcterms:modified xsi:type="dcterms:W3CDTF">2014-10-08T16:00:06Z</dcterms:modified>
</cp:coreProperties>
</file>