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snapToGrid="0" snapToObjects="1">
      <p:cViewPr varScale="1">
        <p:scale>
          <a:sx n="83" d="100"/>
          <a:sy n="83" d="100"/>
        </p:scale>
        <p:origin x="-18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70E46E1-835C-764F-8EC2-F113072A55EA}"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7301-60EB-6742-BC11-8D990AD89FB9}"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70E46E1-835C-764F-8EC2-F113072A55EA}"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7301-60EB-6742-BC11-8D990AD89FB9}"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70E46E1-835C-764F-8EC2-F113072A55EA}"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7301-60EB-6742-BC11-8D990AD89FB9}"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70E46E1-835C-764F-8EC2-F113072A55EA}"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70E46E1-835C-764F-8EC2-F113072A55EA}"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70E46E1-835C-764F-8EC2-F113072A55EA}"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70E46E1-835C-764F-8EC2-F113072A55EA}"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70E46E1-835C-764F-8EC2-F113072A55EA}" type="datetimeFigureOut">
              <a:rPr lang="en-US" smtClean="0"/>
              <a:t>2014-11-03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70E46E1-835C-764F-8EC2-F113072A55EA}" type="datetimeFigureOut">
              <a:rPr lang="en-US" smtClean="0"/>
              <a:t>2014-11-03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E46E1-835C-764F-8EC2-F113072A55EA}" type="datetimeFigureOut">
              <a:rPr lang="en-US" smtClean="0"/>
              <a:t>2014-11-03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46E1-835C-764F-8EC2-F113072A55EA}"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7301-60EB-6742-BC11-8D990AD89F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570E46E1-835C-764F-8EC2-F113072A55EA}" type="datetimeFigureOut">
              <a:rPr lang="en-US" smtClean="0"/>
              <a:t>2014-11-03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1AD7301-60EB-6742-BC11-8D990AD89FB9}"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aRXv3qOl8-4" TargetMode="Externa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C6u0u_59UDc" TargetMode="External"/><Relationship Id="rId3" Type="http://schemas.openxmlformats.org/officeDocument/2006/relationships/hyperlink" Target="https://www.youtube.com/watch?v=LqhvmUEdOY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hc1YtXc_84A" TargetMode="External"/><Relationship Id="rId3" Type="http://schemas.openxmlformats.org/officeDocument/2006/relationships/hyperlink" Target="https://www.youtube.com/watch?v=cqvoV4R7T2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873409" y="1734362"/>
            <a:ext cx="7551601" cy="2240925"/>
          </a:xfrm>
        </p:spPr>
        <p:txBody>
          <a:bodyPr/>
          <a:lstStyle/>
          <a:p>
            <a:r>
              <a:rPr lang="en-US" dirty="0" smtClean="0"/>
              <a:t>Human Organ Systems</a:t>
            </a:r>
            <a:endParaRPr lang="en-US" dirty="0"/>
          </a:p>
        </p:txBody>
      </p:sp>
      <p:sp>
        <p:nvSpPr>
          <p:cNvPr id="3" name="Subtitle 2"/>
          <p:cNvSpPr>
            <a:spLocks noGrp="1"/>
          </p:cNvSpPr>
          <p:nvPr>
            <p:ph type="subTitle" idx="1"/>
          </p:nvPr>
        </p:nvSpPr>
        <p:spPr>
          <a:xfrm rot="21060000">
            <a:off x="2511560" y="4210537"/>
            <a:ext cx="6400800" cy="1411725"/>
          </a:xfrm>
        </p:spPr>
        <p:txBody>
          <a:bodyPr>
            <a:normAutofit fontScale="70000" lnSpcReduction="20000"/>
          </a:bodyPr>
          <a:lstStyle/>
          <a:p>
            <a:pPr marL="514350" indent="-514350">
              <a:buAutoNum type="arabicPeriod"/>
            </a:pPr>
            <a:r>
              <a:rPr lang="en-US" dirty="0" smtClean="0"/>
              <a:t>I am learning how individual organs perform specific functions</a:t>
            </a:r>
          </a:p>
          <a:p>
            <a:pPr marL="514350" indent="-514350">
              <a:buAutoNum type="arabicPeriod"/>
            </a:pPr>
            <a:r>
              <a:rPr lang="en-US" dirty="0" smtClean="0"/>
              <a:t>I am learning that organ systems are made of two or more different organs work together</a:t>
            </a:r>
          </a:p>
          <a:p>
            <a:pPr marL="514350" indent="-514350">
              <a:buAutoNum type="arabicPeriod"/>
            </a:pPr>
            <a:r>
              <a:rPr lang="en-US" dirty="0" smtClean="0"/>
              <a:t>I am learning that organ systems work together to keep an organism functioning properly.</a:t>
            </a:r>
          </a:p>
          <a:p>
            <a:endParaRPr lang="en-US" dirty="0"/>
          </a:p>
        </p:txBody>
      </p:sp>
    </p:spTree>
    <p:extLst>
      <p:ext uri="{BB962C8B-B14F-4D97-AF65-F5344CB8AC3E}">
        <p14:creationId xmlns:p14="http://schemas.microsoft.com/office/powerpoint/2010/main" val="9808179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Open and Shut Case</a:t>
            </a:r>
            <a:endParaRPr lang="en-US" dirty="0"/>
          </a:p>
        </p:txBody>
      </p:sp>
      <p:sp>
        <p:nvSpPr>
          <p:cNvPr id="3" name="Content Placeholder 2"/>
          <p:cNvSpPr>
            <a:spLocks noGrp="1"/>
          </p:cNvSpPr>
          <p:nvPr>
            <p:ph idx="1"/>
          </p:nvPr>
        </p:nvSpPr>
        <p:spPr/>
        <p:txBody>
          <a:bodyPr/>
          <a:lstStyle/>
          <a:p>
            <a:pPr marL="0" indent="0">
              <a:buNone/>
            </a:pPr>
            <a:r>
              <a:rPr lang="en-US" dirty="0" smtClean="0"/>
              <a:t>When muscles work very hard, they need a constant supply of blood to deliver oxygen and remove wastes such as carbon dioxide.</a:t>
            </a:r>
          </a:p>
          <a:p>
            <a:pPr marL="0" indent="0">
              <a:buNone/>
            </a:pPr>
            <a:r>
              <a:rPr lang="en-US" dirty="0" smtClean="0"/>
              <a:t>TRY THIS!!!!</a:t>
            </a:r>
          </a:p>
        </p:txBody>
      </p:sp>
    </p:spTree>
    <p:extLst>
      <p:ext uri="{BB962C8B-B14F-4D97-AF65-F5344CB8AC3E}">
        <p14:creationId xmlns:p14="http://schemas.microsoft.com/office/powerpoint/2010/main" val="697692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en-US" dirty="0" smtClean="0"/>
              <a:t>One partner uses a stopwatch and acts as the timer.</a:t>
            </a:r>
          </a:p>
          <a:p>
            <a:pPr marL="457200" indent="-457200">
              <a:buAutoNum type="arabicPeriod"/>
            </a:pPr>
            <a:r>
              <a:rPr lang="en-US" dirty="0" smtClean="0"/>
              <a:t>The other partner squeezes a clothespin between index finger and thumb (the other 3 fingers must be extended straight out) as fast as possible for 30 seconds, counting the number of squeezes.  Rest for 10 seconds.  Repeat 2 more times.</a:t>
            </a:r>
          </a:p>
          <a:p>
            <a:pPr marL="457200" indent="-457200">
              <a:buAutoNum type="arabicPeriod"/>
            </a:pPr>
            <a:r>
              <a:rPr lang="en-US" dirty="0" smtClean="0"/>
              <a:t>Switch roles and repeat steps 1 and 2.</a:t>
            </a:r>
          </a:p>
          <a:p>
            <a:pPr marL="0" indent="0">
              <a:buNone/>
            </a:pPr>
            <a:r>
              <a:rPr lang="en-US" dirty="0" smtClean="0"/>
              <a:t>What do you notice about your performance?</a:t>
            </a:r>
          </a:p>
          <a:p>
            <a:pPr marL="0" indent="0">
              <a:buNone/>
            </a:pPr>
            <a:endParaRPr lang="en-US" dirty="0"/>
          </a:p>
        </p:txBody>
      </p:sp>
    </p:spTree>
    <p:extLst>
      <p:ext uri="{BB962C8B-B14F-4D97-AF65-F5344CB8AC3E}">
        <p14:creationId xmlns:p14="http://schemas.microsoft.com/office/powerpoint/2010/main" val="1041011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4" name="Text Placeholder 3"/>
          <p:cNvSpPr>
            <a:spLocks noGrp="1"/>
          </p:cNvSpPr>
          <p:nvPr>
            <p:ph type="body" idx="1"/>
          </p:nvPr>
        </p:nvSpPr>
        <p:spPr/>
        <p:txBody>
          <a:bodyPr/>
          <a:lstStyle/>
          <a:p>
            <a:r>
              <a:rPr lang="en-US" dirty="0" smtClean="0"/>
              <a:t>Skeletal System</a:t>
            </a:r>
            <a:endParaRPr lang="en-US" dirty="0"/>
          </a:p>
        </p:txBody>
      </p:sp>
      <p:sp>
        <p:nvSpPr>
          <p:cNvPr id="3" name="Content Placeholder 2"/>
          <p:cNvSpPr>
            <a:spLocks noGrp="1"/>
          </p:cNvSpPr>
          <p:nvPr>
            <p:ph sz="half" idx="2"/>
          </p:nvPr>
        </p:nvSpPr>
        <p:spPr/>
        <p:txBody>
          <a:bodyPr/>
          <a:lstStyle/>
          <a:p>
            <a:pPr marL="0" indent="0">
              <a:buNone/>
            </a:pPr>
            <a:r>
              <a:rPr lang="en-US" dirty="0" smtClean="0"/>
              <a:t>Is made up of bones and cartilage.  This system provides support for movement.</a:t>
            </a:r>
          </a:p>
          <a:p>
            <a:pPr marL="0" indent="0">
              <a:buNone/>
            </a:pPr>
            <a:r>
              <a:rPr lang="nl-NL" dirty="0">
                <a:hlinkClick r:id="rId2"/>
              </a:rPr>
              <a:t>https://www.youtube.com/watch?v=aRXv3qOl8-</a:t>
            </a:r>
            <a:r>
              <a:rPr lang="nl-NL" dirty="0" smtClean="0">
                <a:hlinkClick r:id="rId2"/>
              </a:rPr>
              <a:t>4</a:t>
            </a:r>
            <a:endParaRPr lang="nl-NL" dirty="0" smtClean="0"/>
          </a:p>
          <a:p>
            <a:pPr marL="0" indent="0">
              <a:buNone/>
            </a:pPr>
            <a:endParaRPr lang="en-US" dirty="0" smtClean="0"/>
          </a:p>
          <a:p>
            <a:pPr marL="0" indent="0">
              <a:buNone/>
            </a:pPr>
            <a:endParaRPr lang="en-US" dirty="0" smtClean="0"/>
          </a:p>
        </p:txBody>
      </p:sp>
      <p:sp>
        <p:nvSpPr>
          <p:cNvPr id="5" name="Text Placeholder 4"/>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srcRect l="10865" r="10865"/>
          <a:stretch>
            <a:fillRect/>
          </a:stretch>
        </p:blipFill>
        <p:spPr>
          <a:xfrm>
            <a:off x="4192355" y="3657600"/>
            <a:ext cx="4238951" cy="2743199"/>
          </a:xfrm>
        </p:spPr>
      </p:pic>
    </p:spTree>
    <p:extLst>
      <p:ext uri="{BB962C8B-B14F-4D97-AF65-F5344CB8AC3E}">
        <p14:creationId xmlns:p14="http://schemas.microsoft.com/office/powerpoint/2010/main" val="3373670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3" name="Text Placeholder 2"/>
          <p:cNvSpPr>
            <a:spLocks noGrp="1"/>
          </p:cNvSpPr>
          <p:nvPr>
            <p:ph type="body" idx="1"/>
          </p:nvPr>
        </p:nvSpPr>
        <p:spPr/>
        <p:txBody>
          <a:bodyPr/>
          <a:lstStyle/>
          <a:p>
            <a:r>
              <a:rPr lang="en-US" dirty="0" smtClean="0"/>
              <a:t>The Muscular System</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Made up of the skeletal muscles including tendons and ligaments.  This system enables you to move from place to place.  It also moves substances through your body. </a:t>
            </a:r>
          </a:p>
          <a:p>
            <a:pPr marL="0" indent="0">
              <a:buNone/>
            </a:pPr>
            <a:r>
              <a:rPr lang="en-US" dirty="0" smtClean="0"/>
              <a:t>EG: swallowing food food</a:t>
            </a:r>
          </a:p>
          <a:p>
            <a:pPr marL="0" indent="0">
              <a:buNone/>
            </a:pPr>
            <a:r>
              <a:rPr lang="nl-NL" dirty="0">
                <a:hlinkClick r:id="rId2"/>
              </a:rPr>
              <a:t>https://www.youtube.com/watch?v=</a:t>
            </a:r>
            <a:r>
              <a:rPr lang="nl-NL" dirty="0" smtClean="0">
                <a:hlinkClick r:id="rId2"/>
              </a:rPr>
              <a:t>C6u0u_59UDc</a:t>
            </a:r>
            <a:endParaRPr lang="nl-NL" dirty="0" smtClean="0"/>
          </a:p>
          <a:p>
            <a:pPr marL="0" indent="0">
              <a:buNone/>
            </a:pPr>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The Circulatory System</a:t>
            </a:r>
            <a:endParaRPr lang="en-US" dirty="0"/>
          </a:p>
        </p:txBody>
      </p:sp>
      <p:sp>
        <p:nvSpPr>
          <p:cNvPr id="6" name="Content Placeholder 5"/>
          <p:cNvSpPr>
            <a:spLocks noGrp="1"/>
          </p:cNvSpPr>
          <p:nvPr>
            <p:ph sz="quarter" idx="4"/>
          </p:nvPr>
        </p:nvSpPr>
        <p:spPr/>
        <p:txBody>
          <a:bodyPr/>
          <a:lstStyle/>
          <a:p>
            <a:pPr marL="0" indent="0">
              <a:buNone/>
            </a:pPr>
            <a:r>
              <a:rPr lang="en-US" dirty="0" smtClean="0"/>
              <a:t>Made up of the heart plus blood vessels and blood. Its main purpose is to deliver nutrients, move gases, and remove waste products.</a:t>
            </a:r>
          </a:p>
          <a:p>
            <a:pPr marL="0" indent="0">
              <a:buNone/>
            </a:pPr>
            <a:r>
              <a:rPr lang="nl-NL" dirty="0">
                <a:hlinkClick r:id="rId3"/>
              </a:rPr>
              <a:t>https://www.youtube.com/watch?v=</a:t>
            </a:r>
            <a:r>
              <a:rPr lang="nl-NL" dirty="0" smtClean="0">
                <a:hlinkClick r:id="rId3"/>
              </a:rPr>
              <a:t>LqhvmUEdOYY</a:t>
            </a:r>
            <a:endParaRPr lang="nl-NL" dirty="0" smtClean="0"/>
          </a:p>
          <a:p>
            <a:pPr marL="0" indent="0">
              <a:buNone/>
            </a:pPr>
            <a:endParaRPr lang="en-US" dirty="0"/>
          </a:p>
        </p:txBody>
      </p:sp>
    </p:spTree>
    <p:extLst>
      <p:ext uri="{BB962C8B-B14F-4D97-AF65-F5344CB8AC3E}">
        <p14:creationId xmlns:p14="http://schemas.microsoft.com/office/powerpoint/2010/main" val="1705700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3" name="Text Placeholder 2"/>
          <p:cNvSpPr>
            <a:spLocks noGrp="1"/>
          </p:cNvSpPr>
          <p:nvPr>
            <p:ph type="body" idx="1"/>
          </p:nvPr>
        </p:nvSpPr>
        <p:spPr/>
        <p:txBody>
          <a:bodyPr/>
          <a:lstStyle/>
          <a:p>
            <a:r>
              <a:rPr lang="en-US" dirty="0" smtClean="0"/>
              <a:t>The respiratory System</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Made up of nose, trachea, and lungs.  This system allows oxygen from the from the air to enter the body and waste C02 to exit the body.  This process is called respiration.</a:t>
            </a:r>
          </a:p>
          <a:p>
            <a:pPr marL="0" indent="0">
              <a:buNone/>
            </a:pPr>
            <a:r>
              <a:rPr lang="nl-NL" dirty="0">
                <a:hlinkClick r:id="rId2"/>
              </a:rPr>
              <a:t>https://www.youtube.com/watch?v=</a:t>
            </a:r>
            <a:r>
              <a:rPr lang="nl-NL" dirty="0" smtClean="0">
                <a:hlinkClick r:id="rId2"/>
              </a:rPr>
              <a:t>hc1YtXc_84A</a:t>
            </a:r>
            <a:endParaRPr lang="nl-NL"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The Nervous System</a:t>
            </a:r>
            <a:endParaRPr lang="en-US" dirty="0"/>
          </a:p>
        </p:txBody>
      </p:sp>
      <p:sp>
        <p:nvSpPr>
          <p:cNvPr id="6" name="Content Placeholder 5"/>
          <p:cNvSpPr>
            <a:spLocks noGrp="1"/>
          </p:cNvSpPr>
          <p:nvPr>
            <p:ph sz="quarter" idx="4"/>
          </p:nvPr>
        </p:nvSpPr>
        <p:spPr/>
        <p:txBody>
          <a:bodyPr>
            <a:normAutofit fontScale="92500" lnSpcReduction="20000"/>
          </a:bodyPr>
          <a:lstStyle/>
          <a:p>
            <a:pPr marL="0" indent="0">
              <a:buNone/>
            </a:pPr>
            <a:r>
              <a:rPr lang="en-US" dirty="0" smtClean="0"/>
              <a:t>Made up of the brain, spinal cord and nerves that exist in every part of the body.  This system sends and receives nerve messages throughout the body.  It controls </a:t>
            </a:r>
            <a:r>
              <a:rPr lang="en-US" dirty="0" err="1" smtClean="0"/>
              <a:t>behaviour</a:t>
            </a:r>
            <a:r>
              <a:rPr lang="en-US" dirty="0" smtClean="0"/>
              <a:t>, movement, and processes such as digestion and circulation.</a:t>
            </a:r>
          </a:p>
          <a:p>
            <a:pPr marL="0" indent="0">
              <a:buNone/>
            </a:pPr>
            <a:r>
              <a:rPr lang="nl-NL" dirty="0">
                <a:hlinkClick r:id="rId3"/>
              </a:rPr>
              <a:t>https://www.youtube.com/watch?v=</a:t>
            </a:r>
            <a:r>
              <a:rPr lang="nl-NL" dirty="0" smtClean="0">
                <a:hlinkClick r:id="rId3"/>
              </a:rPr>
              <a:t>cqvoV4R7T2g</a:t>
            </a:r>
            <a:endParaRPr lang="nl-NL" dirty="0" smtClean="0"/>
          </a:p>
          <a:p>
            <a:pPr marL="0" indent="0">
              <a:buNone/>
            </a:pPr>
            <a:endParaRPr lang="en-US" dirty="0"/>
          </a:p>
        </p:txBody>
      </p:sp>
    </p:spTree>
    <p:extLst>
      <p:ext uri="{BB962C8B-B14F-4D97-AF65-F5344CB8AC3E}">
        <p14:creationId xmlns:p14="http://schemas.microsoft.com/office/powerpoint/2010/main" val="902229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3" name="Text Placeholder 2"/>
          <p:cNvSpPr>
            <a:spLocks noGrp="1"/>
          </p:cNvSpPr>
          <p:nvPr>
            <p:ph type="body" idx="1"/>
          </p:nvPr>
        </p:nvSpPr>
        <p:spPr/>
        <p:txBody>
          <a:bodyPr/>
          <a:lstStyle/>
          <a:p>
            <a:r>
              <a:rPr lang="en-US" dirty="0" smtClean="0"/>
              <a:t>The Digestive System</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Made up of the mouth, salivary glands, esophagus, stomach, liver, gall bladder, pancreas, and small and large intestines. This system breaks down food so that nutrients can be absorbed by the blood and transported to the all cells.  The colon also expels all solid waste from the body.</a:t>
            </a:r>
            <a:endParaRPr lang="en-US" dirty="0"/>
          </a:p>
        </p:txBody>
      </p:sp>
      <p:sp>
        <p:nvSpPr>
          <p:cNvPr id="5" name="Text Placeholder 4"/>
          <p:cNvSpPr>
            <a:spLocks noGrp="1"/>
          </p:cNvSpPr>
          <p:nvPr>
            <p:ph type="body" sz="quarter" idx="3"/>
          </p:nvPr>
        </p:nvSpPr>
        <p:spPr/>
        <p:txBody>
          <a:bodyPr/>
          <a:lstStyle/>
          <a:p>
            <a:r>
              <a:rPr lang="en-US" smtClean="0"/>
              <a:t>Excretory System</a:t>
            </a:r>
            <a:endParaRPr lang="en-US" dirty="0"/>
          </a:p>
        </p:txBody>
      </p:sp>
      <p:sp>
        <p:nvSpPr>
          <p:cNvPr id="6" name="Content Placeholder 5"/>
          <p:cNvSpPr>
            <a:spLocks noGrp="1"/>
          </p:cNvSpPr>
          <p:nvPr>
            <p:ph sz="quarter" idx="4"/>
          </p:nvPr>
        </p:nvSpPr>
        <p:spPr/>
        <p:txBody>
          <a:bodyPr/>
          <a:lstStyle/>
          <a:p>
            <a:pPr marL="0" indent="0">
              <a:buNone/>
            </a:pPr>
            <a:endParaRPr lang="en-US" dirty="0"/>
          </a:p>
        </p:txBody>
      </p:sp>
    </p:spTree>
    <p:extLst>
      <p:ext uri="{BB962C8B-B14F-4D97-AF65-F5344CB8AC3E}">
        <p14:creationId xmlns:p14="http://schemas.microsoft.com/office/powerpoint/2010/main" val="41399010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3" name="Text Placeholder 2"/>
          <p:cNvSpPr>
            <a:spLocks noGrp="1"/>
          </p:cNvSpPr>
          <p:nvPr>
            <p:ph type="body" idx="1"/>
          </p:nvPr>
        </p:nvSpPr>
        <p:spPr/>
        <p:txBody>
          <a:bodyPr/>
          <a:lstStyle/>
          <a:p>
            <a:r>
              <a:rPr lang="en-US" dirty="0" smtClean="0"/>
              <a:t>The </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8683280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158</TotalTime>
  <Words>460</Words>
  <Application>Microsoft Macintosh PowerPoint</Application>
  <PresentationFormat>On-screen Show (4:3)</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Sky</vt:lpstr>
      <vt:lpstr>Human Organ Systems</vt:lpstr>
      <vt:lpstr>An Open and Shut Case</vt:lpstr>
      <vt:lpstr>PowerPoint Presentation</vt:lpstr>
      <vt:lpstr>Human Organ Systems</vt:lpstr>
      <vt:lpstr>Human Organ Systems</vt:lpstr>
      <vt:lpstr>Human Organ Systems</vt:lpstr>
      <vt:lpstr>Human Organ Systems</vt:lpstr>
      <vt:lpstr>Human Organ Systems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Organ Systems</dc:title>
  <dc:creator>aa aa</dc:creator>
  <cp:lastModifiedBy>aa aa</cp:lastModifiedBy>
  <cp:revision>7</cp:revision>
  <dcterms:created xsi:type="dcterms:W3CDTF">2014-11-03T12:59:05Z</dcterms:created>
  <dcterms:modified xsi:type="dcterms:W3CDTF">2014-11-03T15:37:48Z</dcterms:modified>
</cp:coreProperties>
</file>