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8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9926-76A1-DA41-9FEA-83E9A32ACB93}" type="datetimeFigureOut">
              <a:rPr lang="en-US" smtClean="0"/>
              <a:t>2014-11-10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6468-7836-1A42-9A69-82F3553D4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358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9926-76A1-DA41-9FEA-83E9A32ACB93}" type="datetimeFigureOut">
              <a:rPr lang="en-US" smtClean="0"/>
              <a:t>2014-11-10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6468-7836-1A42-9A69-82F3553D4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789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9926-76A1-DA41-9FEA-83E9A32ACB93}" type="datetimeFigureOut">
              <a:rPr lang="en-US" smtClean="0"/>
              <a:t>2014-11-10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6468-7836-1A42-9A69-82F3553D4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36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9926-76A1-DA41-9FEA-83E9A32ACB93}" type="datetimeFigureOut">
              <a:rPr lang="en-US" smtClean="0"/>
              <a:t>2014-11-10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6468-7836-1A42-9A69-82F3553D4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729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9926-76A1-DA41-9FEA-83E9A32ACB93}" type="datetimeFigureOut">
              <a:rPr lang="en-US" smtClean="0"/>
              <a:t>2014-11-10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6468-7836-1A42-9A69-82F3553D4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991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9926-76A1-DA41-9FEA-83E9A32ACB93}" type="datetimeFigureOut">
              <a:rPr lang="en-US" smtClean="0"/>
              <a:t>2014-11-10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6468-7836-1A42-9A69-82F3553D4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112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9926-76A1-DA41-9FEA-83E9A32ACB93}" type="datetimeFigureOut">
              <a:rPr lang="en-US" smtClean="0"/>
              <a:t>2014-11-10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6468-7836-1A42-9A69-82F3553D4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187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9926-76A1-DA41-9FEA-83E9A32ACB93}" type="datetimeFigureOut">
              <a:rPr lang="en-US" smtClean="0"/>
              <a:t>2014-11-10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6468-7836-1A42-9A69-82F3553D4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706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9926-76A1-DA41-9FEA-83E9A32ACB93}" type="datetimeFigureOut">
              <a:rPr lang="en-US" smtClean="0"/>
              <a:t>2014-11-10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6468-7836-1A42-9A69-82F3553D4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873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9926-76A1-DA41-9FEA-83E9A32ACB93}" type="datetimeFigureOut">
              <a:rPr lang="en-US" smtClean="0"/>
              <a:t>2014-11-10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6468-7836-1A42-9A69-82F3553D4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796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9926-76A1-DA41-9FEA-83E9A32ACB93}" type="datetimeFigureOut">
              <a:rPr lang="en-US" smtClean="0"/>
              <a:t>2014-11-10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6468-7836-1A42-9A69-82F3553D4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810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99926-76A1-DA41-9FEA-83E9A32ACB93}" type="datetimeFigureOut">
              <a:rPr lang="en-US" smtClean="0"/>
              <a:t>2014-11-10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76468-7836-1A42-9A69-82F3553D4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857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www.youtube.com/watch?v=TT3ARhpUum4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hyperlink" Target="https://www.youtube.com/watch?v=TGyFhwdtCM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Impact of Research in Cell Biology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en-US" dirty="0" smtClean="0"/>
              <a:t>Learning Goals:</a:t>
            </a:r>
          </a:p>
          <a:p>
            <a:pPr marL="514350" indent="-514350" algn="l">
              <a:buAutoNum type="arabicPeriod"/>
            </a:pPr>
            <a:r>
              <a:rPr lang="en-US" dirty="0" smtClean="0"/>
              <a:t>I am learning how advancement in cell biology will have an impact on human health.</a:t>
            </a:r>
          </a:p>
          <a:p>
            <a:pPr marL="514350" indent="-514350" algn="l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901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Microscope technologies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Research projects in cell biology</a:t>
            </a:r>
          </a:p>
          <a:p>
            <a:pPr marL="514350" indent="-514350">
              <a:buAutoNum type="arabicPeriod"/>
            </a:pPr>
            <a:r>
              <a:rPr lang="en-US" dirty="0" smtClean="0"/>
              <a:t>Stop the development of cancers</a:t>
            </a:r>
          </a:p>
          <a:p>
            <a:pPr marL="514350" indent="-514350">
              <a:buAutoNum type="arabicPeriod"/>
            </a:pPr>
            <a:r>
              <a:rPr lang="en-US" dirty="0" smtClean="0"/>
              <a:t>Regenerate nerve cells to repair spinal cord injuries.</a:t>
            </a:r>
          </a:p>
          <a:p>
            <a:pPr marL="514350" indent="-514350">
              <a:buAutoNum type="arabicPeriod"/>
            </a:pPr>
            <a:r>
              <a:rPr lang="en-US" dirty="0" smtClean="0"/>
              <a:t>Develop vaccines to prevent disease</a:t>
            </a:r>
          </a:p>
          <a:p>
            <a:pPr marL="514350" indent="-514350">
              <a:buAutoNum type="arabicPeriod"/>
            </a:pPr>
            <a:r>
              <a:rPr lang="en-US" dirty="0" smtClean="0"/>
              <a:t>Discover biological tools to clean up pollution</a:t>
            </a:r>
          </a:p>
          <a:p>
            <a:pPr marL="514350" indent="-514350">
              <a:buAutoNum type="arabicPeriod"/>
            </a:pPr>
            <a:r>
              <a:rPr lang="en-US" dirty="0" smtClean="0"/>
              <a:t>Prepare to stop the spread of infectious diseases not yet know.</a:t>
            </a:r>
          </a:p>
          <a:p>
            <a:pPr marL="514350" indent="-514350">
              <a:buAutoNum type="arabicPeriod"/>
            </a:pPr>
            <a:r>
              <a:rPr lang="en-US" dirty="0" smtClean="0"/>
              <a:t>Increase world food production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567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Staphyloccus</a:t>
            </a:r>
            <a:r>
              <a:rPr lang="en-US" dirty="0" smtClean="0"/>
              <a:t> </a:t>
            </a:r>
            <a:r>
              <a:rPr lang="en-US" dirty="0" err="1" smtClean="0"/>
              <a:t>aureus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A common bacteria that lives in many places, including on human skin and in nostrils.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l="25015" r="25015"/>
          <a:stretch>
            <a:fillRect/>
          </a:stretch>
        </p:blipFill>
        <p:spPr/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 l="16581" r="1658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57978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to stop cancers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Cancer- is a disease related to the uncontrolled and rapid reproduction of cells through cell division.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Tumour</a:t>
            </a:r>
            <a:r>
              <a:rPr lang="en-US" dirty="0" smtClean="0"/>
              <a:t>- a mass of cells that are continually reproducing and are non functional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3559" r="355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39766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Preparing for New Infectious Diseases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Recent solved mysteries</a:t>
            </a:r>
          </a:p>
          <a:p>
            <a:pPr marL="514350" indent="-514350">
              <a:buAutoNum type="arabicPeriod"/>
            </a:pPr>
            <a:r>
              <a:rPr lang="en-US" dirty="0" smtClean="0"/>
              <a:t>West Nile disease</a:t>
            </a:r>
          </a:p>
          <a:p>
            <a:pPr marL="514350" indent="-514350">
              <a:buAutoNum type="arabicPeriod"/>
            </a:pPr>
            <a:r>
              <a:rPr lang="en-US" dirty="0" smtClean="0"/>
              <a:t>Lyme disease</a:t>
            </a:r>
          </a:p>
          <a:p>
            <a:pPr marL="0" indent="0">
              <a:buNone/>
            </a:pPr>
            <a:r>
              <a:rPr lang="en-US" dirty="0" smtClean="0"/>
              <a:t>3.  SARS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Scientist around the world struggled to discover how these diseases were transmitted from one human to another.  Until they understood that, it was difficult to control.</a:t>
            </a:r>
          </a:p>
          <a:p>
            <a:pPr marL="0" indent="0">
              <a:buNone/>
            </a:pPr>
            <a:r>
              <a:rPr lang="fi-FI" dirty="0" smtClean="0">
                <a:hlinkClick r:id="rId2"/>
              </a:rPr>
              <a:t>https://www.youtube.com/watch?v=TT3ARhpUum4</a:t>
            </a:r>
            <a:endParaRPr lang="fi-FI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756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Ebola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rcRect l="7314" r="7314"/>
          <a:stretch>
            <a:fillRect/>
          </a:stretch>
        </p:blipFill>
        <p:spPr/>
      </p:pic>
      <p:sp>
        <p:nvSpPr>
          <p:cNvPr id="4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5102225" y="2174875"/>
            <a:ext cx="4041775" cy="3951288"/>
          </a:xfrm>
        </p:spPr>
        <p:txBody>
          <a:bodyPr/>
          <a:lstStyle/>
          <a:p>
            <a:r>
              <a:rPr lang="nl-NL" dirty="0" smtClean="0">
                <a:hlinkClick r:id="rId3"/>
              </a:rPr>
              <a:t>https://www.youtube.com/watch?v=TGyFhwdtCMk</a:t>
            </a:r>
            <a:endParaRPr lang="nl-NL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181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Complete pages 46-49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764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187</Words>
  <Application>Microsoft Macintosh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The Impact of Research in Cell Biology</vt:lpstr>
      <vt:lpstr>Microscope technologies</vt:lpstr>
      <vt:lpstr>Staphyloccus aureus A common bacteria that lives in many places, including on human skin and in nostrils.</vt:lpstr>
      <vt:lpstr>Working to stop cancers</vt:lpstr>
      <vt:lpstr>Preparing for New Infectious Diseases</vt:lpstr>
      <vt:lpstr>Ebola</vt:lpstr>
      <vt:lpstr>Assessment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Impact of Research in Cell Biology</dc:title>
  <dc:creator>aa aa</dc:creator>
  <cp:lastModifiedBy>aa aa</cp:lastModifiedBy>
  <cp:revision>4</cp:revision>
  <dcterms:created xsi:type="dcterms:W3CDTF">2014-11-10T12:48:43Z</dcterms:created>
  <dcterms:modified xsi:type="dcterms:W3CDTF">2014-11-10T14:22:31Z</dcterms:modified>
</cp:coreProperties>
</file>