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8" r:id="rId2"/>
    <p:sldId id="256" r:id="rId3"/>
  </p:sldIdLst>
  <p:sldSz cx="7772400" cy="10058400"/>
  <p:notesSz cx="6858000" cy="9144000"/>
  <p:defaultTex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 DiPiro" initials="DD" lastIdx="3" clrIdx="0">
    <p:extLst>
      <p:ext uri="{19B8F6BF-5375-455C-9EA6-DF929625EA0E}">
        <p15:presenceInfo xmlns:p15="http://schemas.microsoft.com/office/powerpoint/2012/main" userId="Dan DiPir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2275" y="72"/>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5B09E4-4F40-4765-80BE-21A008306E84}" type="datetimeFigureOut">
              <a:rPr lang="en-US" smtClean="0"/>
              <a:t>8/1/2019</a:t>
            </a:fld>
            <a:endParaRPr lang="en-US" dirty="0"/>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FED436-2AE9-43C4-A632-90104B649FB0}" type="slidenum">
              <a:rPr lang="en-US" smtClean="0"/>
              <a:t>‹#›</a:t>
            </a:fld>
            <a:endParaRPr lang="en-US" dirty="0"/>
          </a:p>
        </p:txBody>
      </p:sp>
    </p:spTree>
    <p:extLst>
      <p:ext uri="{BB962C8B-B14F-4D97-AF65-F5344CB8AC3E}">
        <p14:creationId xmlns:p14="http://schemas.microsoft.com/office/powerpoint/2010/main" val="2868449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support@Voice.Friend.net"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E5361B2-9C73-472B-804C-F5FC908FC73F}"/>
              </a:ext>
            </a:extLst>
          </p:cNvPr>
          <p:cNvPicPr>
            <a:picLocks noChangeAspect="1"/>
          </p:cNvPicPr>
          <p:nvPr userDrawn="1"/>
        </p:nvPicPr>
        <p:blipFill>
          <a:blip r:embed="rId2"/>
          <a:stretch>
            <a:fillRect/>
          </a:stretch>
        </p:blipFill>
        <p:spPr>
          <a:xfrm>
            <a:off x="0" y="-31729"/>
            <a:ext cx="7772400" cy="2957498"/>
          </a:xfrm>
          <a:prstGeom prst="rect">
            <a:avLst/>
          </a:prstGeom>
        </p:spPr>
      </p:pic>
      <p:sp>
        <p:nvSpPr>
          <p:cNvPr id="2" name="Title 1"/>
          <p:cNvSpPr>
            <a:spLocks noGrp="1"/>
          </p:cNvSpPr>
          <p:nvPr>
            <p:ph type="ctrTitle"/>
          </p:nvPr>
        </p:nvSpPr>
        <p:spPr>
          <a:xfrm>
            <a:off x="582930" y="3124624"/>
            <a:ext cx="6606540" cy="2156036"/>
          </a:xfrm>
        </p:spPr>
        <p:txBody>
          <a:bodyPr/>
          <a:lstStyle/>
          <a:p>
            <a:r>
              <a:rPr lang="en-US"/>
              <a:t>Click to edit Master title style</a:t>
            </a:r>
          </a:p>
        </p:txBody>
      </p:sp>
      <p:sp>
        <p:nvSpPr>
          <p:cNvPr id="3" name="Subtitle 2"/>
          <p:cNvSpPr>
            <a:spLocks noGrp="1"/>
          </p:cNvSpPr>
          <p:nvPr>
            <p:ph type="subTitle" idx="1"/>
          </p:nvPr>
        </p:nvSpPr>
        <p:spPr>
          <a:xfrm>
            <a:off x="1165860" y="5699760"/>
            <a:ext cx="5440680" cy="2570480"/>
          </a:xfrm>
        </p:spPr>
        <p:txBody>
          <a:bodyPr/>
          <a:lstStyle>
            <a:lvl1pPr marL="0" indent="0" algn="ctr">
              <a:buNone/>
              <a:defRPr>
                <a:solidFill>
                  <a:schemeClr val="tx1">
                    <a:tint val="75000"/>
                  </a:schemeClr>
                </a:solidFill>
              </a:defRPr>
            </a:lvl1pPr>
            <a:lvl2pPr marL="509412" indent="0" algn="ctr">
              <a:buNone/>
              <a:defRPr>
                <a:solidFill>
                  <a:schemeClr val="tx1">
                    <a:tint val="75000"/>
                  </a:schemeClr>
                </a:solidFill>
              </a:defRPr>
            </a:lvl2pPr>
            <a:lvl3pPr marL="1018824" indent="0" algn="ctr">
              <a:buNone/>
              <a:defRPr>
                <a:solidFill>
                  <a:schemeClr val="tx1">
                    <a:tint val="75000"/>
                  </a:schemeClr>
                </a:solidFill>
              </a:defRPr>
            </a:lvl3pPr>
            <a:lvl4pPr marL="1528237" indent="0" algn="ctr">
              <a:buNone/>
              <a:defRPr>
                <a:solidFill>
                  <a:schemeClr val="tx1">
                    <a:tint val="75000"/>
                  </a:schemeClr>
                </a:solidFill>
              </a:defRPr>
            </a:lvl4pPr>
            <a:lvl5pPr marL="2037649" indent="0" algn="ctr">
              <a:buNone/>
              <a:defRPr>
                <a:solidFill>
                  <a:schemeClr val="tx1">
                    <a:tint val="75000"/>
                  </a:schemeClr>
                </a:solidFill>
              </a:defRPr>
            </a:lvl5pPr>
            <a:lvl6pPr marL="2547061" indent="0" algn="ctr">
              <a:buNone/>
              <a:defRPr>
                <a:solidFill>
                  <a:schemeClr val="tx1">
                    <a:tint val="75000"/>
                  </a:schemeClr>
                </a:solidFill>
              </a:defRPr>
            </a:lvl6pPr>
            <a:lvl7pPr marL="3056473" indent="0" algn="ctr">
              <a:buNone/>
              <a:defRPr>
                <a:solidFill>
                  <a:schemeClr val="tx1">
                    <a:tint val="75000"/>
                  </a:schemeClr>
                </a:solidFill>
              </a:defRPr>
            </a:lvl7pPr>
            <a:lvl8pPr marL="3565886" indent="0" algn="ctr">
              <a:buNone/>
              <a:defRPr>
                <a:solidFill>
                  <a:schemeClr val="tx1">
                    <a:tint val="75000"/>
                  </a:schemeClr>
                </a:solidFill>
              </a:defRPr>
            </a:lvl8pPr>
            <a:lvl9pPr marL="40752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B488D44-3849-4975-93F4-D334BD4A6FD7}" type="datetimeFigureOut">
              <a:rPr lang="en-US" smtClean="0"/>
              <a:t>8/1/2019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A91052-D64D-4C92-B18D-B1B2BD702A7D}" type="slidenum">
              <a:rPr lang="en-US" smtClean="0"/>
              <a:t>‹#›</a:t>
            </a:fld>
            <a:endParaRPr lang="en-US" dirty="0"/>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76500" y="9372690"/>
            <a:ext cx="2514600" cy="535692"/>
          </a:xfrm>
          <a:prstGeom prst="rect">
            <a:avLst/>
          </a:prstGeom>
        </p:spPr>
      </p:pic>
      <p:cxnSp>
        <p:nvCxnSpPr>
          <p:cNvPr id="9" name="Straight Connector 8"/>
          <p:cNvCxnSpPr/>
          <p:nvPr userDrawn="1"/>
        </p:nvCxnSpPr>
        <p:spPr>
          <a:xfrm flipV="1">
            <a:off x="0" y="2908687"/>
            <a:ext cx="7772400" cy="4740"/>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2071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3445" y="7040880"/>
            <a:ext cx="4663440" cy="831216"/>
          </a:xfrm>
        </p:spPr>
        <p:txBody>
          <a:bodyPr anchor="b"/>
          <a:lstStyle>
            <a:lvl1pPr algn="l">
              <a:defRPr sz="2200" b="1"/>
            </a:lvl1pPr>
          </a:lstStyle>
          <a:p>
            <a:r>
              <a:rPr lang="en-US"/>
              <a:t>Click to edit Master title style</a:t>
            </a:r>
          </a:p>
        </p:txBody>
      </p:sp>
      <p:sp>
        <p:nvSpPr>
          <p:cNvPr id="3" name="Picture Placeholder 2"/>
          <p:cNvSpPr>
            <a:spLocks noGrp="1"/>
          </p:cNvSpPr>
          <p:nvPr>
            <p:ph type="pic" idx="1"/>
          </p:nvPr>
        </p:nvSpPr>
        <p:spPr>
          <a:xfrm>
            <a:off x="1523445" y="898736"/>
            <a:ext cx="4663440" cy="6035040"/>
          </a:xfrm>
        </p:spPr>
        <p:txBody>
          <a:bodyPr/>
          <a:lstStyle>
            <a:lvl1pPr marL="0" indent="0">
              <a:buNone/>
              <a:defRPr sz="3600"/>
            </a:lvl1pPr>
            <a:lvl2pPr marL="509412" indent="0">
              <a:buNone/>
              <a:defRPr sz="3100"/>
            </a:lvl2pPr>
            <a:lvl3pPr marL="1018824" indent="0">
              <a:buNone/>
              <a:defRPr sz="2700"/>
            </a:lvl3pPr>
            <a:lvl4pPr marL="1528237" indent="0">
              <a:buNone/>
              <a:defRPr sz="2200"/>
            </a:lvl4pPr>
            <a:lvl5pPr marL="2037649" indent="0">
              <a:buNone/>
              <a:defRPr sz="2200"/>
            </a:lvl5pPr>
            <a:lvl6pPr marL="2547061" indent="0">
              <a:buNone/>
              <a:defRPr sz="2200"/>
            </a:lvl6pPr>
            <a:lvl7pPr marL="3056473" indent="0">
              <a:buNone/>
              <a:defRPr sz="2200"/>
            </a:lvl7pPr>
            <a:lvl8pPr marL="3565886" indent="0">
              <a:buNone/>
              <a:defRPr sz="2200"/>
            </a:lvl8pPr>
            <a:lvl9pPr marL="4075298" indent="0">
              <a:buNone/>
              <a:defRPr sz="2200"/>
            </a:lvl9pPr>
          </a:lstStyle>
          <a:p>
            <a:endParaRPr lang="en-US" dirty="0"/>
          </a:p>
        </p:txBody>
      </p:sp>
      <p:sp>
        <p:nvSpPr>
          <p:cNvPr id="4" name="Text Placeholder 3"/>
          <p:cNvSpPr>
            <a:spLocks noGrp="1"/>
          </p:cNvSpPr>
          <p:nvPr>
            <p:ph type="body" sz="half" idx="2"/>
          </p:nvPr>
        </p:nvSpPr>
        <p:spPr>
          <a:xfrm>
            <a:off x="1523445" y="7872096"/>
            <a:ext cx="4663440" cy="1180464"/>
          </a:xfr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B488D44-3849-4975-93F4-D334BD4A6FD7}" type="datetimeFigureOut">
              <a:rPr lang="en-US" smtClean="0"/>
              <a:t>8/1/2019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A91052-D64D-4C92-B18D-B1B2BD702A7D}" type="slidenum">
              <a:rPr lang="en-US" smtClean="0"/>
              <a:t>‹#›</a:t>
            </a:fld>
            <a:endParaRPr lang="en-US" dirty="0"/>
          </a:p>
        </p:txBody>
      </p:sp>
    </p:spTree>
    <p:extLst>
      <p:ext uri="{BB962C8B-B14F-4D97-AF65-F5344CB8AC3E}">
        <p14:creationId xmlns:p14="http://schemas.microsoft.com/office/powerpoint/2010/main" val="267927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488D44-3849-4975-93F4-D334BD4A6FD7}" type="datetimeFigureOut">
              <a:rPr lang="en-US" smtClean="0"/>
              <a:t>8/1/2019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A91052-D64D-4C92-B18D-B1B2BD702A7D}" type="slidenum">
              <a:rPr lang="en-US" smtClean="0"/>
              <a:t>‹#›</a:t>
            </a:fld>
            <a:endParaRPr lang="en-US" dirty="0"/>
          </a:p>
        </p:txBody>
      </p:sp>
    </p:spTree>
    <p:extLst>
      <p:ext uri="{BB962C8B-B14F-4D97-AF65-F5344CB8AC3E}">
        <p14:creationId xmlns:p14="http://schemas.microsoft.com/office/powerpoint/2010/main" val="15342536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99029" y="456354"/>
            <a:ext cx="1922860" cy="972777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27753" y="456354"/>
            <a:ext cx="5641737" cy="97277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488D44-3849-4975-93F4-D334BD4A6FD7}" type="datetimeFigureOut">
              <a:rPr lang="en-US" smtClean="0"/>
              <a:t>8/1/2019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A91052-D64D-4C92-B18D-B1B2BD702A7D}" type="slidenum">
              <a:rPr lang="en-US" smtClean="0"/>
              <a:t>‹#›</a:t>
            </a:fld>
            <a:endParaRPr lang="en-US" dirty="0"/>
          </a:p>
        </p:txBody>
      </p:sp>
    </p:spTree>
    <p:extLst>
      <p:ext uri="{BB962C8B-B14F-4D97-AF65-F5344CB8AC3E}">
        <p14:creationId xmlns:p14="http://schemas.microsoft.com/office/powerpoint/2010/main" val="3387403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9B488D44-3849-4975-93F4-D334BD4A6FD7}" type="datetimeFigureOut">
              <a:rPr lang="en-US" smtClean="0"/>
              <a:t>8/1/2019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A91052-D64D-4C92-B18D-B1B2BD702A7D}" type="slidenum">
              <a:rPr lang="en-US" smtClean="0"/>
              <a:t>‹#›</a:t>
            </a:fld>
            <a:endParaRPr lang="en-US" dirty="0"/>
          </a:p>
        </p:txBody>
      </p:sp>
      <p:sp>
        <p:nvSpPr>
          <p:cNvPr id="7" name="Rectangle 6">
            <a:extLst>
              <a:ext uri="{FF2B5EF4-FFF2-40B4-BE49-F238E27FC236}">
                <a16:creationId xmlns:a16="http://schemas.microsoft.com/office/drawing/2014/main" id="{2C21FCEA-95AE-4819-B31F-288967CE2E4B}"/>
              </a:ext>
            </a:extLst>
          </p:cNvPr>
          <p:cNvSpPr/>
          <p:nvPr userDrawn="1"/>
        </p:nvSpPr>
        <p:spPr>
          <a:xfrm>
            <a:off x="0" y="0"/>
            <a:ext cx="7772400" cy="3200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VoiceFriend for Alexa—</a:t>
            </a:r>
            <a:br>
              <a:rPr lang="en-US" dirty="0">
                <a:solidFill>
                  <a:schemeClr val="tx1"/>
                </a:solidFill>
              </a:rPr>
            </a:br>
            <a:r>
              <a:rPr lang="en-US" dirty="0">
                <a:solidFill>
                  <a:schemeClr val="tx1"/>
                </a:solidFill>
              </a:rPr>
              <a:t>key commands quick reference guide </a:t>
            </a:r>
            <a:br>
              <a:rPr lang="en-US" dirty="0">
                <a:solidFill>
                  <a:schemeClr val="tx1"/>
                </a:solidFill>
              </a:rPr>
            </a:br>
            <a:br>
              <a:rPr lang="en-US" dirty="0">
                <a:solidFill>
                  <a:schemeClr val="tx1"/>
                </a:solidFill>
              </a:rPr>
            </a:br>
            <a:r>
              <a:rPr lang="en-US" dirty="0">
                <a:solidFill>
                  <a:schemeClr val="tx1"/>
                </a:solidFill>
              </a:rPr>
              <a:t>Instructions</a:t>
            </a:r>
          </a:p>
        </p:txBody>
      </p:sp>
      <p:sp>
        <p:nvSpPr>
          <p:cNvPr id="8" name="TextBox 7">
            <a:extLst>
              <a:ext uri="{FF2B5EF4-FFF2-40B4-BE49-F238E27FC236}">
                <a16:creationId xmlns:a16="http://schemas.microsoft.com/office/drawing/2014/main" id="{DE3C2FBB-5C5B-49FF-9E5A-06345DBC5874}"/>
              </a:ext>
            </a:extLst>
          </p:cNvPr>
          <p:cNvSpPr txBox="1"/>
          <p:nvPr userDrawn="1"/>
        </p:nvSpPr>
        <p:spPr>
          <a:xfrm>
            <a:off x="609600" y="2895600"/>
            <a:ext cx="6324600" cy="4247317"/>
          </a:xfrm>
          <a:prstGeom prst="rect">
            <a:avLst/>
          </a:prstGeom>
          <a:noFill/>
        </p:spPr>
        <p:txBody>
          <a:bodyPr wrap="square" rtlCol="0">
            <a:spAutoFit/>
          </a:bodyPr>
          <a:lstStyle/>
          <a:p>
            <a:r>
              <a:rPr lang="en-US" sz="1800" dirty="0"/>
              <a:t>The following is a quick-reference guide to all of the key verbal commands that are currently recognized by Amazon Alexa-enabled devices when set up with VoiceFriend’s Amazon Alexa skills.   </a:t>
            </a:r>
            <a:br>
              <a:rPr lang="en-US" sz="1800" dirty="0"/>
            </a:br>
            <a:br>
              <a:rPr lang="en-US" sz="1800" dirty="0"/>
            </a:br>
            <a:r>
              <a:rPr lang="en-US" sz="1800" dirty="0"/>
              <a:t>The guide (see next page) is provided in editable PowerPoint format so that you may delete any of the commands that you’re not currently using in your current VoiceFriend automated notification and communication system. </a:t>
            </a:r>
            <a:br>
              <a:rPr lang="en-US" sz="1800" dirty="0"/>
            </a:br>
            <a:br>
              <a:rPr lang="en-US" sz="1800" dirty="0"/>
            </a:br>
            <a:r>
              <a:rPr lang="en-US" sz="1800" dirty="0"/>
              <a:t>If you have any questions regarding the use of this quick reference guide, please do not hesitate to contact us here:</a:t>
            </a:r>
          </a:p>
          <a:p>
            <a:r>
              <a:rPr lang="en-US" sz="1800" dirty="0">
                <a:hlinkClick r:id="rId2"/>
              </a:rPr>
              <a:t>support@VoiceFriend.net</a:t>
            </a:r>
            <a:r>
              <a:rPr lang="en-US" sz="1800" dirty="0"/>
              <a:t>.</a:t>
            </a:r>
            <a:br>
              <a:rPr lang="en-US" sz="1800" dirty="0"/>
            </a:br>
            <a:br>
              <a:rPr lang="en-US" sz="1800" dirty="0"/>
            </a:br>
            <a:r>
              <a:rPr lang="en-US" sz="1800" dirty="0"/>
              <a:t>Thank you!</a:t>
            </a:r>
          </a:p>
        </p:txBody>
      </p:sp>
      <p:pic>
        <p:nvPicPr>
          <p:cNvPr id="9" name="Picture 8">
            <a:extLst>
              <a:ext uri="{FF2B5EF4-FFF2-40B4-BE49-F238E27FC236}">
                <a16:creationId xmlns:a16="http://schemas.microsoft.com/office/drawing/2014/main" id="{0AB3B1CB-4CFD-4DA0-9AF5-AD5725A927D0}"/>
              </a:ext>
            </a:extLst>
          </p:cNvPr>
          <p:cNvPicPr>
            <a:picLocks noChangeAspect="1"/>
          </p:cNvPicPr>
          <p:nvPr userDrawn="1"/>
        </p:nvPicPr>
        <p:blipFill rotWithShape="1">
          <a:blip r:embed="rId3"/>
          <a:srcRect b="20000"/>
          <a:stretch/>
        </p:blipFill>
        <p:spPr>
          <a:xfrm>
            <a:off x="1809241" y="8997322"/>
            <a:ext cx="3925318" cy="860842"/>
          </a:xfrm>
          <a:prstGeom prst="rect">
            <a:avLst/>
          </a:prstGeom>
        </p:spPr>
      </p:pic>
    </p:spTree>
    <p:extLst>
      <p:ext uri="{BB962C8B-B14F-4D97-AF65-F5344CB8AC3E}">
        <p14:creationId xmlns:p14="http://schemas.microsoft.com/office/powerpoint/2010/main" val="2435127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440CF-D4CB-44F0-85AB-24691B676FE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8BF8F2C-6688-486A-B7F9-47BC0B146D98}"/>
              </a:ext>
            </a:extLst>
          </p:cNvPr>
          <p:cNvSpPr>
            <a:spLocks noGrp="1"/>
          </p:cNvSpPr>
          <p:nvPr>
            <p:ph type="dt" sz="half" idx="10"/>
          </p:nvPr>
        </p:nvSpPr>
        <p:spPr/>
        <p:txBody>
          <a:bodyPr/>
          <a:lstStyle/>
          <a:p>
            <a:fld id="{9B488D44-3849-4975-93F4-D334BD4A6FD7}" type="datetimeFigureOut">
              <a:rPr lang="en-US" smtClean="0"/>
              <a:t>8/1/2019</a:t>
            </a:fld>
            <a:endParaRPr lang="en-US" dirty="0"/>
          </a:p>
        </p:txBody>
      </p:sp>
      <p:sp>
        <p:nvSpPr>
          <p:cNvPr id="4" name="Footer Placeholder 3">
            <a:extLst>
              <a:ext uri="{FF2B5EF4-FFF2-40B4-BE49-F238E27FC236}">
                <a16:creationId xmlns:a16="http://schemas.microsoft.com/office/drawing/2014/main" id="{18239B0B-588D-4D0F-AE86-E96304883D3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212CB08-049A-4A6F-B703-2C913F9B1B48}"/>
              </a:ext>
            </a:extLst>
          </p:cNvPr>
          <p:cNvSpPr>
            <a:spLocks noGrp="1"/>
          </p:cNvSpPr>
          <p:nvPr>
            <p:ph type="sldNum" sz="quarter" idx="12"/>
          </p:nvPr>
        </p:nvSpPr>
        <p:spPr/>
        <p:txBody>
          <a:bodyPr/>
          <a:lstStyle/>
          <a:p>
            <a:fld id="{95A91052-D64D-4C92-B18D-B1B2BD702A7D}" type="slidenum">
              <a:rPr lang="en-US" smtClean="0"/>
              <a:t>‹#›</a:t>
            </a:fld>
            <a:endParaRPr lang="en-US" dirty="0"/>
          </a:p>
        </p:txBody>
      </p:sp>
    </p:spTree>
    <p:extLst>
      <p:ext uri="{BB962C8B-B14F-4D97-AF65-F5344CB8AC3E}">
        <p14:creationId xmlns:p14="http://schemas.microsoft.com/office/powerpoint/2010/main" val="3742911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3966" y="6463454"/>
            <a:ext cx="6606540" cy="1997710"/>
          </a:xfrm>
        </p:spPr>
        <p:txBody>
          <a:bodyPr anchor="t"/>
          <a:lstStyle>
            <a:lvl1pPr algn="l">
              <a:defRPr sz="4500" b="1" cap="all"/>
            </a:lvl1pPr>
          </a:lstStyle>
          <a:p>
            <a:r>
              <a:rPr lang="en-US"/>
              <a:t>Click to edit Master title style</a:t>
            </a:r>
          </a:p>
        </p:txBody>
      </p:sp>
      <p:sp>
        <p:nvSpPr>
          <p:cNvPr id="3" name="Text Placeholder 2"/>
          <p:cNvSpPr>
            <a:spLocks noGrp="1"/>
          </p:cNvSpPr>
          <p:nvPr>
            <p:ph type="body" idx="1"/>
          </p:nvPr>
        </p:nvSpPr>
        <p:spPr>
          <a:xfrm>
            <a:off x="613966" y="4263180"/>
            <a:ext cx="6606540" cy="2200274"/>
          </a:xfrm>
        </p:spPr>
        <p:txBody>
          <a:bodyPr anchor="b"/>
          <a:lstStyle>
            <a:lvl1pPr marL="0" indent="0">
              <a:buNone/>
              <a:defRPr sz="2200">
                <a:solidFill>
                  <a:schemeClr val="tx1">
                    <a:tint val="75000"/>
                  </a:schemeClr>
                </a:solidFill>
              </a:defRPr>
            </a:lvl1pPr>
            <a:lvl2pPr marL="509412" indent="0">
              <a:buNone/>
              <a:defRPr sz="2000">
                <a:solidFill>
                  <a:schemeClr val="tx1">
                    <a:tint val="75000"/>
                  </a:schemeClr>
                </a:solidFill>
              </a:defRPr>
            </a:lvl2pPr>
            <a:lvl3pPr marL="1018824" indent="0">
              <a:buNone/>
              <a:defRPr sz="1800">
                <a:solidFill>
                  <a:schemeClr val="tx1">
                    <a:tint val="75000"/>
                  </a:schemeClr>
                </a:solidFill>
              </a:defRPr>
            </a:lvl3pPr>
            <a:lvl4pPr marL="1528237" indent="0">
              <a:buNone/>
              <a:defRPr sz="1600">
                <a:solidFill>
                  <a:schemeClr val="tx1">
                    <a:tint val="75000"/>
                  </a:schemeClr>
                </a:solidFill>
              </a:defRPr>
            </a:lvl4pPr>
            <a:lvl5pPr marL="2037649" indent="0">
              <a:buNone/>
              <a:defRPr sz="1600">
                <a:solidFill>
                  <a:schemeClr val="tx1">
                    <a:tint val="75000"/>
                  </a:schemeClr>
                </a:solidFill>
              </a:defRPr>
            </a:lvl5pPr>
            <a:lvl6pPr marL="2547061" indent="0">
              <a:buNone/>
              <a:defRPr sz="1600">
                <a:solidFill>
                  <a:schemeClr val="tx1">
                    <a:tint val="75000"/>
                  </a:schemeClr>
                </a:solidFill>
              </a:defRPr>
            </a:lvl6pPr>
            <a:lvl7pPr marL="3056473" indent="0">
              <a:buNone/>
              <a:defRPr sz="1600">
                <a:solidFill>
                  <a:schemeClr val="tx1">
                    <a:tint val="75000"/>
                  </a:schemeClr>
                </a:solidFill>
              </a:defRPr>
            </a:lvl7pPr>
            <a:lvl8pPr marL="3565886" indent="0">
              <a:buNone/>
              <a:defRPr sz="1600">
                <a:solidFill>
                  <a:schemeClr val="tx1">
                    <a:tint val="75000"/>
                  </a:schemeClr>
                </a:solidFill>
              </a:defRPr>
            </a:lvl8pPr>
            <a:lvl9pPr marL="4075298"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488D44-3849-4975-93F4-D334BD4A6FD7}" type="datetimeFigureOut">
              <a:rPr lang="en-US" smtClean="0"/>
              <a:t>8/1/2019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A91052-D64D-4C92-B18D-B1B2BD702A7D}" type="slidenum">
              <a:rPr lang="en-US" smtClean="0"/>
              <a:t>‹#›</a:t>
            </a:fld>
            <a:endParaRPr lang="en-US" dirty="0"/>
          </a:p>
        </p:txBody>
      </p:sp>
    </p:spTree>
    <p:extLst>
      <p:ext uri="{BB962C8B-B14F-4D97-AF65-F5344CB8AC3E}">
        <p14:creationId xmlns:p14="http://schemas.microsoft.com/office/powerpoint/2010/main" val="4011247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27752" y="2658957"/>
            <a:ext cx="3782298" cy="7525174"/>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39591" y="2658957"/>
            <a:ext cx="3782298" cy="7525174"/>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B488D44-3849-4975-93F4-D334BD4A6FD7}" type="datetimeFigureOut">
              <a:rPr lang="en-US" smtClean="0"/>
              <a:t>8/1/2019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A91052-D64D-4C92-B18D-B1B2BD702A7D}" type="slidenum">
              <a:rPr lang="en-US" smtClean="0"/>
              <a:t>‹#›</a:t>
            </a:fld>
            <a:endParaRPr lang="en-US" dirty="0"/>
          </a:p>
        </p:txBody>
      </p:sp>
    </p:spTree>
    <p:extLst>
      <p:ext uri="{BB962C8B-B14F-4D97-AF65-F5344CB8AC3E}">
        <p14:creationId xmlns:p14="http://schemas.microsoft.com/office/powerpoint/2010/main" val="1134176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2802"/>
            <a:ext cx="6995160" cy="167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88620" y="2251499"/>
            <a:ext cx="3434160" cy="938318"/>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a:t>Click to edit Master text styles</a:t>
            </a:r>
          </a:p>
        </p:txBody>
      </p:sp>
      <p:sp>
        <p:nvSpPr>
          <p:cNvPr id="4" name="Content Placeholder 3"/>
          <p:cNvSpPr>
            <a:spLocks noGrp="1"/>
          </p:cNvSpPr>
          <p:nvPr>
            <p:ph sz="half" idx="2"/>
          </p:nvPr>
        </p:nvSpPr>
        <p:spPr>
          <a:xfrm>
            <a:off x="388620" y="3189817"/>
            <a:ext cx="3434160" cy="5795222"/>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948272" y="2251499"/>
            <a:ext cx="3435509" cy="938318"/>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a:t>Click to edit Master text styles</a:t>
            </a:r>
          </a:p>
        </p:txBody>
      </p:sp>
      <p:sp>
        <p:nvSpPr>
          <p:cNvPr id="6" name="Content Placeholder 5"/>
          <p:cNvSpPr>
            <a:spLocks noGrp="1"/>
          </p:cNvSpPr>
          <p:nvPr>
            <p:ph sz="quarter" idx="4"/>
          </p:nvPr>
        </p:nvSpPr>
        <p:spPr>
          <a:xfrm>
            <a:off x="3948272" y="3189817"/>
            <a:ext cx="3435509" cy="5795222"/>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B488D44-3849-4975-93F4-D334BD4A6FD7}" type="datetimeFigureOut">
              <a:rPr lang="en-US" smtClean="0"/>
              <a:t>8/1/2019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5A91052-D64D-4C92-B18D-B1B2BD702A7D}" type="slidenum">
              <a:rPr lang="en-US" smtClean="0"/>
              <a:t>‹#›</a:t>
            </a:fld>
            <a:endParaRPr lang="en-US" dirty="0"/>
          </a:p>
        </p:txBody>
      </p:sp>
    </p:spTree>
    <p:extLst>
      <p:ext uri="{BB962C8B-B14F-4D97-AF65-F5344CB8AC3E}">
        <p14:creationId xmlns:p14="http://schemas.microsoft.com/office/powerpoint/2010/main" val="2878393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B488D44-3849-4975-93F4-D334BD4A6FD7}" type="datetimeFigureOut">
              <a:rPr lang="en-US" smtClean="0"/>
              <a:t>8/1/2019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5A91052-D64D-4C92-B18D-B1B2BD702A7D}" type="slidenum">
              <a:rPr lang="en-US" smtClean="0"/>
              <a:t>‹#›</a:t>
            </a:fld>
            <a:endParaRPr lang="en-US" dirty="0"/>
          </a:p>
        </p:txBody>
      </p:sp>
    </p:spTree>
    <p:extLst>
      <p:ext uri="{BB962C8B-B14F-4D97-AF65-F5344CB8AC3E}">
        <p14:creationId xmlns:p14="http://schemas.microsoft.com/office/powerpoint/2010/main" val="2230345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488D44-3849-4975-93F4-D334BD4A6FD7}" type="datetimeFigureOut">
              <a:rPr lang="en-US" smtClean="0"/>
              <a:t>8/1/2019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5A91052-D64D-4C92-B18D-B1B2BD702A7D}" type="slidenum">
              <a:rPr lang="en-US" smtClean="0"/>
              <a:t>‹#›</a:t>
            </a:fld>
            <a:endParaRPr lang="en-US" dirty="0"/>
          </a:p>
        </p:txBody>
      </p:sp>
    </p:spTree>
    <p:extLst>
      <p:ext uri="{BB962C8B-B14F-4D97-AF65-F5344CB8AC3E}">
        <p14:creationId xmlns:p14="http://schemas.microsoft.com/office/powerpoint/2010/main" val="1405952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621" y="400474"/>
            <a:ext cx="2557066" cy="1704340"/>
          </a:xfrm>
        </p:spPr>
        <p:txBody>
          <a:bodyPr anchor="b"/>
          <a:lstStyle>
            <a:lvl1pPr algn="l">
              <a:defRPr sz="2200" b="1"/>
            </a:lvl1pPr>
          </a:lstStyle>
          <a:p>
            <a:r>
              <a:rPr lang="en-US"/>
              <a:t>Click to edit Master title style</a:t>
            </a:r>
          </a:p>
        </p:txBody>
      </p:sp>
      <p:sp>
        <p:nvSpPr>
          <p:cNvPr id="3" name="Content Placeholder 2"/>
          <p:cNvSpPr>
            <a:spLocks noGrp="1"/>
          </p:cNvSpPr>
          <p:nvPr>
            <p:ph idx="1"/>
          </p:nvPr>
        </p:nvSpPr>
        <p:spPr>
          <a:xfrm>
            <a:off x="3038793" y="400474"/>
            <a:ext cx="4344988" cy="8584566"/>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88621" y="2104814"/>
            <a:ext cx="2557066" cy="6880226"/>
          </a:xfr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B488D44-3849-4975-93F4-D334BD4A6FD7}" type="datetimeFigureOut">
              <a:rPr lang="en-US" smtClean="0"/>
              <a:t>8/1/2019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A91052-D64D-4C92-B18D-B1B2BD702A7D}" type="slidenum">
              <a:rPr lang="en-US" smtClean="0"/>
              <a:t>‹#›</a:t>
            </a:fld>
            <a:endParaRPr lang="en-US" dirty="0"/>
          </a:p>
        </p:txBody>
      </p:sp>
    </p:spTree>
    <p:extLst>
      <p:ext uri="{BB962C8B-B14F-4D97-AF65-F5344CB8AC3E}">
        <p14:creationId xmlns:p14="http://schemas.microsoft.com/office/powerpoint/2010/main" val="1164341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8620" y="402802"/>
            <a:ext cx="6995160" cy="1676400"/>
          </a:xfrm>
          <a:prstGeom prst="rect">
            <a:avLst/>
          </a:prstGeom>
        </p:spPr>
        <p:txBody>
          <a:bodyPr vert="horz" lIns="101882" tIns="50941" rIns="101882" bIns="50941" rtlCol="0" anchor="ctr">
            <a:normAutofit/>
          </a:bodyPr>
          <a:lstStyle/>
          <a:p>
            <a:r>
              <a:rPr lang="en-US"/>
              <a:t>Click to edit Master title style</a:t>
            </a:r>
          </a:p>
        </p:txBody>
      </p:sp>
      <p:sp>
        <p:nvSpPr>
          <p:cNvPr id="3" name="Text Placeholder 2"/>
          <p:cNvSpPr>
            <a:spLocks noGrp="1"/>
          </p:cNvSpPr>
          <p:nvPr>
            <p:ph type="body" idx="1"/>
          </p:nvPr>
        </p:nvSpPr>
        <p:spPr>
          <a:xfrm>
            <a:off x="388620" y="2346961"/>
            <a:ext cx="6995160" cy="6638079"/>
          </a:xfrm>
          <a:prstGeom prst="rect">
            <a:avLst/>
          </a:prstGeom>
        </p:spPr>
        <p:txBody>
          <a:bodyPr vert="horz" lIns="101882" tIns="50941" rIns="101882" bIns="5094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88620" y="9322648"/>
            <a:ext cx="1813560" cy="535516"/>
          </a:xfrm>
          <a:prstGeom prst="rect">
            <a:avLst/>
          </a:prstGeom>
        </p:spPr>
        <p:txBody>
          <a:bodyPr vert="horz" lIns="101882" tIns="50941" rIns="101882" bIns="50941" rtlCol="0" anchor="ctr"/>
          <a:lstStyle>
            <a:lvl1pPr algn="l">
              <a:defRPr sz="1300">
                <a:solidFill>
                  <a:schemeClr val="tx1">
                    <a:tint val="75000"/>
                  </a:schemeClr>
                </a:solidFill>
              </a:defRPr>
            </a:lvl1pPr>
          </a:lstStyle>
          <a:p>
            <a:fld id="{9B488D44-3849-4975-93F4-D334BD4A6FD7}" type="datetimeFigureOut">
              <a:rPr lang="en-US" smtClean="0"/>
              <a:t>8/1/2019</a:t>
            </a:fld>
            <a:endParaRPr lang="en-US" dirty="0"/>
          </a:p>
        </p:txBody>
      </p:sp>
      <p:sp>
        <p:nvSpPr>
          <p:cNvPr id="5" name="Footer Placeholder 4"/>
          <p:cNvSpPr>
            <a:spLocks noGrp="1"/>
          </p:cNvSpPr>
          <p:nvPr>
            <p:ph type="ftr" sz="quarter" idx="3"/>
          </p:nvPr>
        </p:nvSpPr>
        <p:spPr>
          <a:xfrm>
            <a:off x="2655570" y="9322648"/>
            <a:ext cx="2461260" cy="535516"/>
          </a:xfrm>
          <a:prstGeom prst="rect">
            <a:avLst/>
          </a:prstGeom>
        </p:spPr>
        <p:txBody>
          <a:bodyPr vert="horz" lIns="101882" tIns="50941" rIns="101882" bIns="50941" rtlCol="0" anchor="ctr"/>
          <a:lstStyle>
            <a:lvl1pPr algn="ctr">
              <a:defRPr sz="13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570220" y="9322648"/>
            <a:ext cx="1813560" cy="535516"/>
          </a:xfrm>
          <a:prstGeom prst="rect">
            <a:avLst/>
          </a:prstGeom>
        </p:spPr>
        <p:txBody>
          <a:bodyPr vert="horz" lIns="101882" tIns="50941" rIns="101882" bIns="50941" rtlCol="0" anchor="ctr"/>
          <a:lstStyle>
            <a:lvl1pPr algn="r">
              <a:defRPr sz="1300">
                <a:solidFill>
                  <a:schemeClr val="tx1">
                    <a:tint val="75000"/>
                  </a:schemeClr>
                </a:solidFill>
              </a:defRPr>
            </a:lvl1pPr>
          </a:lstStyle>
          <a:p>
            <a:fld id="{95A91052-D64D-4C92-B18D-B1B2BD702A7D}" type="slidenum">
              <a:rPr lang="en-US" smtClean="0"/>
              <a:t>‹#›</a:t>
            </a:fld>
            <a:endParaRPr lang="en-US" dirty="0"/>
          </a:p>
        </p:txBody>
      </p:sp>
    </p:spTree>
    <p:extLst>
      <p:ext uri="{BB962C8B-B14F-4D97-AF65-F5344CB8AC3E}">
        <p14:creationId xmlns:p14="http://schemas.microsoft.com/office/powerpoint/2010/main" val="2903203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1018824" rtl="0" eaLnBrk="1" latinLnBrk="0" hangingPunct="1">
        <a:spcBef>
          <a:spcPct val="0"/>
        </a:spcBef>
        <a:buNone/>
        <a:defRPr sz="4900" kern="1200">
          <a:solidFill>
            <a:schemeClr val="tx1"/>
          </a:solidFill>
          <a:latin typeface="+mj-lt"/>
          <a:ea typeface="+mj-ea"/>
          <a:cs typeface="+mj-cs"/>
        </a:defRPr>
      </a:lvl1pPr>
    </p:titleStyle>
    <p:bodyStyle>
      <a:lvl1pPr marL="382059" indent="-382059" algn="l" defTabSz="1018824"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827795" indent="-318383" algn="l" defTabSz="1018824"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2pPr>
      <a:lvl3pPr marL="1273531" indent="-254706" algn="l" defTabSz="1018824"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782943"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4pPr>
      <a:lvl5pPr marL="2292355"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5pPr>
      <a:lvl6pPr marL="2801767"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9436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3148828"/>
            <a:ext cx="7010400" cy="6232475"/>
          </a:xfrm>
          <a:prstGeom prst="rect">
            <a:avLst/>
          </a:prstGeom>
          <a:noFill/>
        </p:spPr>
        <p:txBody>
          <a:bodyPr wrap="square" rtlCol="0">
            <a:spAutoFit/>
          </a:bodyPr>
          <a:lstStyle/>
          <a:p>
            <a:r>
              <a:rPr lang="en-US" sz="1700" b="1" dirty="0">
                <a:solidFill>
                  <a:schemeClr val="tx2">
                    <a:lumMod val="75000"/>
                  </a:schemeClr>
                </a:solidFill>
              </a:rPr>
              <a:t>For all meals, activities and care plans/medication information:</a:t>
            </a:r>
            <a:endParaRPr lang="en-US" sz="1700" dirty="0">
              <a:solidFill>
                <a:schemeClr val="tx2">
                  <a:lumMod val="75000"/>
                </a:schemeClr>
              </a:solidFill>
            </a:endParaRPr>
          </a:p>
          <a:p>
            <a:r>
              <a:rPr lang="en-US" sz="1700" i="1" dirty="0"/>
              <a:t>Alexa, ask VoiceFriend.</a:t>
            </a:r>
            <a:br>
              <a:rPr lang="en-US" sz="1700" i="1" dirty="0"/>
            </a:br>
            <a:endParaRPr lang="en-US" sz="800" dirty="0"/>
          </a:p>
          <a:p>
            <a:r>
              <a:rPr lang="en-US" sz="1700" b="1" dirty="0">
                <a:solidFill>
                  <a:schemeClr val="tx2">
                    <a:lumMod val="75000"/>
                  </a:schemeClr>
                </a:solidFill>
              </a:rPr>
              <a:t>For meals:</a:t>
            </a:r>
            <a:r>
              <a:rPr lang="en-US" sz="1700" dirty="0">
                <a:solidFill>
                  <a:schemeClr val="tx2">
                    <a:lumMod val="75000"/>
                  </a:schemeClr>
                </a:solidFill>
              </a:rPr>
              <a:t>   </a:t>
            </a:r>
            <a:br>
              <a:rPr lang="en-US" sz="1700" dirty="0">
                <a:solidFill>
                  <a:schemeClr val="tx2">
                    <a:lumMod val="75000"/>
                  </a:schemeClr>
                </a:solidFill>
              </a:rPr>
            </a:br>
            <a:r>
              <a:rPr lang="en-US" sz="1700" i="1" dirty="0"/>
              <a:t>Alexa, ask VoiceFriend …  	What are my meals?</a:t>
            </a:r>
          </a:p>
          <a:p>
            <a:pPr lvl="0"/>
            <a:r>
              <a:rPr lang="en-US" sz="1700" i="1" dirty="0"/>
              <a:t>			What’s for breakfast?</a:t>
            </a:r>
          </a:p>
          <a:p>
            <a:pPr lvl="0"/>
            <a:r>
              <a:rPr lang="en-US" sz="1700" i="1" dirty="0"/>
              <a:t>			What’s for lunch?</a:t>
            </a:r>
          </a:p>
          <a:p>
            <a:pPr lvl="0"/>
            <a:r>
              <a:rPr lang="en-US" sz="1700" i="1" dirty="0"/>
              <a:t>			What’s for dinner?</a:t>
            </a:r>
          </a:p>
          <a:p>
            <a:r>
              <a:rPr lang="en-US" sz="1700" b="1" dirty="0">
                <a:solidFill>
                  <a:schemeClr val="tx2">
                    <a:lumMod val="75000"/>
                  </a:schemeClr>
                </a:solidFill>
              </a:rPr>
              <a:t>For activities/events:</a:t>
            </a:r>
            <a:r>
              <a:rPr lang="en-US" sz="1700" dirty="0">
                <a:solidFill>
                  <a:schemeClr val="tx2">
                    <a:lumMod val="75000"/>
                  </a:schemeClr>
                </a:solidFill>
              </a:rPr>
              <a:t>  </a:t>
            </a:r>
            <a:br>
              <a:rPr lang="en-US" sz="1700" dirty="0">
                <a:solidFill>
                  <a:schemeClr val="tx2">
                    <a:lumMod val="75000"/>
                  </a:schemeClr>
                </a:solidFill>
              </a:rPr>
            </a:br>
            <a:r>
              <a:rPr lang="en-US" sz="1700" i="1" dirty="0"/>
              <a:t>Alexa, ask VoiceFriend …	What are my activities? </a:t>
            </a:r>
          </a:p>
          <a:p>
            <a:pPr lvl="0"/>
            <a:r>
              <a:rPr lang="en-US" sz="1700" i="1" dirty="0"/>
              <a:t>			What are my events? </a:t>
            </a:r>
          </a:p>
          <a:p>
            <a:endParaRPr lang="en-US" sz="1700" b="1" dirty="0">
              <a:solidFill>
                <a:schemeClr val="tx2">
                  <a:lumMod val="75000"/>
                </a:schemeClr>
              </a:solidFill>
            </a:endParaRPr>
          </a:p>
          <a:p>
            <a:r>
              <a:rPr lang="en-US" sz="1700" b="1" dirty="0">
                <a:solidFill>
                  <a:schemeClr val="tx2">
                    <a:lumMod val="75000"/>
                  </a:schemeClr>
                </a:solidFill>
              </a:rPr>
              <a:t>For care plans/medications:</a:t>
            </a:r>
            <a:endParaRPr lang="en-US" sz="1700" dirty="0">
              <a:solidFill>
                <a:schemeClr val="tx2">
                  <a:lumMod val="75000"/>
                </a:schemeClr>
              </a:solidFill>
            </a:endParaRPr>
          </a:p>
          <a:p>
            <a:r>
              <a:rPr lang="en-US" sz="1700" i="1" dirty="0"/>
              <a:t>Alexa, ask VoiceFriend …	What are my medications?</a:t>
            </a:r>
          </a:p>
          <a:p>
            <a:pPr lvl="0"/>
            <a:r>
              <a:rPr lang="en-US" sz="1700" i="1" dirty="0"/>
              <a:t>			What are my care plans?</a:t>
            </a:r>
          </a:p>
          <a:p>
            <a:pPr lvl="0"/>
            <a:r>
              <a:rPr lang="en-US" sz="1700" i="1" dirty="0"/>
              <a:t>			What medications do I take?</a:t>
            </a:r>
          </a:p>
          <a:p>
            <a:r>
              <a:rPr lang="en-US" sz="1700" i="1" dirty="0"/>
              <a:t>			When do I take my medications?</a:t>
            </a:r>
          </a:p>
          <a:p>
            <a:endParaRPr lang="en-US" sz="1700" b="1" dirty="0">
              <a:solidFill>
                <a:schemeClr val="tx2">
                  <a:lumMod val="75000"/>
                </a:schemeClr>
              </a:solidFill>
            </a:endParaRPr>
          </a:p>
          <a:p>
            <a:r>
              <a:rPr lang="en-US" sz="1700" b="1" dirty="0">
                <a:solidFill>
                  <a:schemeClr val="tx2">
                    <a:lumMod val="75000"/>
                  </a:schemeClr>
                </a:solidFill>
              </a:rPr>
              <a:t>For wellness/safety checks:</a:t>
            </a:r>
          </a:p>
          <a:p>
            <a:r>
              <a:rPr lang="en-US" sz="1700" i="1" dirty="0"/>
              <a:t>Alexa, tell VoiceFriend …	I’m okay.</a:t>
            </a:r>
            <a:br>
              <a:rPr lang="en-US" sz="1700" dirty="0"/>
            </a:br>
            <a:r>
              <a:rPr lang="en-US" sz="1700" dirty="0"/>
              <a:t>			</a:t>
            </a:r>
            <a:r>
              <a:rPr lang="en-US" sz="1700" i="1" dirty="0"/>
              <a:t> </a:t>
            </a:r>
            <a:endParaRPr lang="en-US" sz="1700" dirty="0"/>
          </a:p>
          <a:p>
            <a:endParaRPr lang="en-US" sz="1700" b="1" dirty="0">
              <a:solidFill>
                <a:schemeClr val="tx2">
                  <a:lumMod val="75000"/>
                </a:schemeClr>
              </a:solidFill>
            </a:endParaRPr>
          </a:p>
          <a:p>
            <a:r>
              <a:rPr lang="en-US" sz="1700" b="1" dirty="0">
                <a:solidFill>
                  <a:schemeClr val="tx2">
                    <a:lumMod val="75000"/>
                  </a:schemeClr>
                </a:solidFill>
              </a:rPr>
              <a:t>To request assistance from the staff on duty:</a:t>
            </a:r>
            <a:r>
              <a:rPr lang="en-US" sz="1700" dirty="0">
                <a:solidFill>
                  <a:schemeClr val="tx2">
                    <a:lumMod val="75000"/>
                  </a:schemeClr>
                </a:solidFill>
              </a:rPr>
              <a:t>     </a:t>
            </a:r>
            <a:r>
              <a:rPr lang="en-US" sz="1700" i="1" dirty="0"/>
              <a:t>Alexa, tell StaffAlert. </a:t>
            </a:r>
            <a:endParaRPr lang="en-US" sz="1700" dirty="0"/>
          </a:p>
          <a:p>
            <a:endParaRPr lang="en-US" sz="1700" dirty="0"/>
          </a:p>
        </p:txBody>
      </p:sp>
      <p:sp>
        <p:nvSpPr>
          <p:cNvPr id="7" name="TextBox 6"/>
          <p:cNvSpPr txBox="1"/>
          <p:nvPr/>
        </p:nvSpPr>
        <p:spPr>
          <a:xfrm>
            <a:off x="228600" y="2950243"/>
            <a:ext cx="7543800" cy="338554"/>
          </a:xfrm>
          <a:prstGeom prst="rect">
            <a:avLst/>
          </a:prstGeom>
          <a:noFill/>
        </p:spPr>
        <p:txBody>
          <a:bodyPr wrap="square" rtlCol="0">
            <a:spAutoFit/>
          </a:bodyPr>
          <a:lstStyle/>
          <a:p>
            <a:r>
              <a:rPr lang="en-US" sz="1600" dirty="0"/>
              <a:t> </a:t>
            </a:r>
          </a:p>
        </p:txBody>
      </p:sp>
    </p:spTree>
    <p:extLst>
      <p:ext uri="{BB962C8B-B14F-4D97-AF65-F5344CB8AC3E}">
        <p14:creationId xmlns:p14="http://schemas.microsoft.com/office/powerpoint/2010/main" val="2909974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18</Words>
  <Application>Microsoft Office PowerPoint</Application>
  <PresentationFormat>Custom</PresentationFormat>
  <Paragraphs>20</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Office Theme</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Rod</dc:creator>
  <cp:lastModifiedBy>Bruce Baron</cp:lastModifiedBy>
  <cp:revision>19</cp:revision>
  <dcterms:created xsi:type="dcterms:W3CDTF">2019-07-15T15:45:33Z</dcterms:created>
  <dcterms:modified xsi:type="dcterms:W3CDTF">2019-08-01T11:47:50Z</dcterms:modified>
</cp:coreProperties>
</file>