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31"/>
  </p:notesMasterIdLst>
  <p:sldIdLst>
    <p:sldId id="343" r:id="rId5"/>
    <p:sldId id="335" r:id="rId6"/>
    <p:sldId id="365" r:id="rId7"/>
    <p:sldId id="336" r:id="rId8"/>
    <p:sldId id="331" r:id="rId9"/>
    <p:sldId id="332" r:id="rId10"/>
    <p:sldId id="337" r:id="rId11"/>
    <p:sldId id="329" r:id="rId12"/>
    <p:sldId id="348" r:id="rId13"/>
    <p:sldId id="349" r:id="rId14"/>
    <p:sldId id="330" r:id="rId15"/>
    <p:sldId id="366" r:id="rId16"/>
    <p:sldId id="350" r:id="rId17"/>
    <p:sldId id="339" r:id="rId18"/>
    <p:sldId id="367" r:id="rId19"/>
    <p:sldId id="353" r:id="rId20"/>
    <p:sldId id="362" r:id="rId21"/>
    <p:sldId id="361" r:id="rId22"/>
    <p:sldId id="360" r:id="rId23"/>
    <p:sldId id="364" r:id="rId24"/>
    <p:sldId id="363" r:id="rId25"/>
    <p:sldId id="359" r:id="rId26"/>
    <p:sldId id="340" r:id="rId27"/>
    <p:sldId id="328" r:id="rId28"/>
    <p:sldId id="341" r:id="rId29"/>
    <p:sldId id="342" r:id="rId30"/>
  </p:sldIdLst>
  <p:sldSz cx="18288000" cy="10287000"/>
  <p:notesSz cx="7315200" cy="9601200"/>
  <p:embeddedFontLst>
    <p:embeddedFont>
      <p:font typeface="Abadi Extra Light" panose="020B0204020104020204" pitchFamily="34" charset="0"/>
      <p:regular r:id="rId32"/>
    </p:embeddedFont>
    <p:embeddedFont>
      <p:font typeface="Calibri" panose="020F0502020204030204" pitchFamily="34" charset="0"/>
      <p:regular r:id="rId33"/>
      <p:bold r:id="rId34"/>
      <p:italic r:id="rId35"/>
      <p:boldItalic r:id="rId36"/>
    </p:embeddedFont>
    <p:embeddedFont>
      <p:font typeface="Century Gothic" panose="020B0502020202020204" pitchFamily="34" charset="0"/>
      <p:regular r:id="rId37"/>
      <p:bold r:id="rId38"/>
      <p:italic r:id="rId39"/>
      <p:boldItalic r:id="rId40"/>
    </p:embeddedFont>
    <p:embeddedFont>
      <p:font typeface="Ink Free" panose="03080402000500000000" pitchFamily="66" charset="0"/>
      <p:regular r:id="rId41"/>
    </p:embeddedFont>
    <p:embeddedFont>
      <p:font typeface="Metropolis 2"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3FF"/>
    <a:srgbClr val="0B03FF"/>
    <a:srgbClr val="12EED9"/>
    <a:srgbClr val="3852BF"/>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AC181-EE3C-42A6-A2E1-466AF6134911}" v="9" vWet="11" dt="2022-02-08T16:54:31.011"/>
    <p1510:client id="{6277400A-AB98-4E5C-E7B4-6E200005F9AE}" v="264" dt="2022-02-08T18:32:26.9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23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8.fntdata"/><Relationship Id="rId21" Type="http://schemas.openxmlformats.org/officeDocument/2006/relationships/slide" Target="slides/slide17.xml"/><Relationship Id="rId34" Type="http://schemas.openxmlformats.org/officeDocument/2006/relationships/font" Target="fonts/font3.fntdata"/><Relationship Id="rId42" Type="http://schemas.openxmlformats.org/officeDocument/2006/relationships/font" Target="fonts/font11.fntdata"/><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4.fntdata"/><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10.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en Taylor" userId="c3f854ba-3ab6-4079-bc2e-7ec35c16475a" providerId="ADAL" clId="{245AC181-EE3C-42A6-A2E1-466AF6134911}"/>
    <pc:docChg chg="undo custSel addSld modSld">
      <pc:chgData name="Kristen Taylor" userId="c3f854ba-3ab6-4079-bc2e-7ec35c16475a" providerId="ADAL" clId="{245AC181-EE3C-42A6-A2E1-466AF6134911}" dt="2022-02-07T19:28:38.116" v="141" actId="26606"/>
      <pc:docMkLst>
        <pc:docMk/>
      </pc:docMkLst>
      <pc:sldChg chg="mod modShow">
        <pc:chgData name="Kristen Taylor" userId="c3f854ba-3ab6-4079-bc2e-7ec35c16475a" providerId="ADAL" clId="{245AC181-EE3C-42A6-A2E1-466AF6134911}" dt="2022-02-07T18:33:29.591" v="53" actId="729"/>
        <pc:sldMkLst>
          <pc:docMk/>
          <pc:sldMk cId="2885407916" sldId="328"/>
        </pc:sldMkLst>
      </pc:sldChg>
      <pc:sldChg chg="mod modShow">
        <pc:chgData name="Kristen Taylor" userId="c3f854ba-3ab6-4079-bc2e-7ec35c16475a" providerId="ADAL" clId="{245AC181-EE3C-42A6-A2E1-466AF6134911}" dt="2022-02-07T18:33:11.169" v="52" actId="729"/>
        <pc:sldMkLst>
          <pc:docMk/>
          <pc:sldMk cId="1794467929" sldId="329"/>
        </pc:sldMkLst>
      </pc:sldChg>
      <pc:sldChg chg="modSp mod">
        <pc:chgData name="Kristen Taylor" userId="c3f854ba-3ab6-4079-bc2e-7ec35c16475a" providerId="ADAL" clId="{245AC181-EE3C-42A6-A2E1-466AF6134911}" dt="2022-02-07T19:25:28.662" v="121" actId="20577"/>
        <pc:sldMkLst>
          <pc:docMk/>
          <pc:sldMk cId="690601771" sldId="330"/>
        </pc:sldMkLst>
        <pc:spChg chg="mod">
          <ac:chgData name="Kristen Taylor" userId="c3f854ba-3ab6-4079-bc2e-7ec35c16475a" providerId="ADAL" clId="{245AC181-EE3C-42A6-A2E1-466AF6134911}" dt="2022-02-07T19:25:25.162" v="120" actId="6549"/>
          <ac:spMkLst>
            <pc:docMk/>
            <pc:sldMk cId="690601771" sldId="330"/>
            <ac:spMk id="2" creationId="{00000000-0000-0000-0000-000000000000}"/>
          </ac:spMkLst>
        </pc:spChg>
        <pc:graphicFrameChg chg="mod">
          <ac:chgData name="Kristen Taylor" userId="c3f854ba-3ab6-4079-bc2e-7ec35c16475a" providerId="ADAL" clId="{245AC181-EE3C-42A6-A2E1-466AF6134911}" dt="2022-02-07T19:25:28.662" v="121" actId="20577"/>
          <ac:graphicFrameMkLst>
            <pc:docMk/>
            <pc:sldMk cId="690601771" sldId="330"/>
            <ac:graphicFrameMk id="5" creationId="{7109FF73-123F-4E0E-BBC0-712377C33731}"/>
          </ac:graphicFrameMkLst>
        </pc:graphicFrameChg>
      </pc:sldChg>
      <pc:sldChg chg="mod modShow">
        <pc:chgData name="Kristen Taylor" userId="c3f854ba-3ab6-4079-bc2e-7ec35c16475a" providerId="ADAL" clId="{245AC181-EE3C-42A6-A2E1-466AF6134911}" dt="2022-02-07T18:33:11.169" v="52" actId="729"/>
        <pc:sldMkLst>
          <pc:docMk/>
          <pc:sldMk cId="285100561" sldId="331"/>
        </pc:sldMkLst>
      </pc:sldChg>
      <pc:sldChg chg="mod modShow">
        <pc:chgData name="Kristen Taylor" userId="c3f854ba-3ab6-4079-bc2e-7ec35c16475a" providerId="ADAL" clId="{245AC181-EE3C-42A6-A2E1-466AF6134911}" dt="2022-02-07T18:33:11.169" v="52" actId="729"/>
        <pc:sldMkLst>
          <pc:docMk/>
          <pc:sldMk cId="1484635323" sldId="332"/>
        </pc:sldMkLst>
      </pc:sldChg>
      <pc:sldChg chg="modSp mod">
        <pc:chgData name="Kristen Taylor" userId="c3f854ba-3ab6-4079-bc2e-7ec35c16475a" providerId="ADAL" clId="{245AC181-EE3C-42A6-A2E1-466AF6134911}" dt="2022-02-07T18:32:46.630" v="50" actId="5793"/>
        <pc:sldMkLst>
          <pc:docMk/>
          <pc:sldMk cId="0" sldId="335"/>
        </pc:sldMkLst>
        <pc:spChg chg="mod">
          <ac:chgData name="Kristen Taylor" userId="c3f854ba-3ab6-4079-bc2e-7ec35c16475a" providerId="ADAL" clId="{245AC181-EE3C-42A6-A2E1-466AF6134911}" dt="2022-02-07T18:32:46.630" v="50" actId="5793"/>
          <ac:spMkLst>
            <pc:docMk/>
            <pc:sldMk cId="0" sldId="335"/>
            <ac:spMk id="3" creationId="{00000000-0000-0000-0000-000000000000}"/>
          </ac:spMkLst>
        </pc:spChg>
      </pc:sldChg>
      <pc:sldChg chg="mod modShow">
        <pc:chgData name="Kristen Taylor" userId="c3f854ba-3ab6-4079-bc2e-7ec35c16475a" providerId="ADAL" clId="{245AC181-EE3C-42A6-A2E1-466AF6134911}" dt="2022-02-07T18:32:56.653" v="51" actId="729"/>
        <pc:sldMkLst>
          <pc:docMk/>
          <pc:sldMk cId="0" sldId="336"/>
        </pc:sldMkLst>
      </pc:sldChg>
      <pc:sldChg chg="mod modShow">
        <pc:chgData name="Kristen Taylor" userId="c3f854ba-3ab6-4079-bc2e-7ec35c16475a" providerId="ADAL" clId="{245AC181-EE3C-42A6-A2E1-466AF6134911}" dt="2022-02-07T18:33:11.169" v="52" actId="729"/>
        <pc:sldMkLst>
          <pc:docMk/>
          <pc:sldMk cId="0" sldId="337"/>
        </pc:sldMkLst>
      </pc:sldChg>
      <pc:sldChg chg="mod modShow">
        <pc:chgData name="Kristen Taylor" userId="c3f854ba-3ab6-4079-bc2e-7ec35c16475a" providerId="ADAL" clId="{245AC181-EE3C-42A6-A2E1-466AF6134911}" dt="2022-02-07T18:33:29.591" v="53" actId="729"/>
        <pc:sldMkLst>
          <pc:docMk/>
          <pc:sldMk cId="0" sldId="340"/>
        </pc:sldMkLst>
      </pc:sldChg>
      <pc:sldChg chg="mod modShow">
        <pc:chgData name="Kristen Taylor" userId="c3f854ba-3ab6-4079-bc2e-7ec35c16475a" providerId="ADAL" clId="{245AC181-EE3C-42A6-A2E1-466AF6134911}" dt="2022-02-07T18:33:29.591" v="53" actId="729"/>
        <pc:sldMkLst>
          <pc:docMk/>
          <pc:sldMk cId="2083248124" sldId="341"/>
        </pc:sldMkLst>
      </pc:sldChg>
      <pc:sldChg chg="mod modShow">
        <pc:chgData name="Kristen Taylor" userId="c3f854ba-3ab6-4079-bc2e-7ec35c16475a" providerId="ADAL" clId="{245AC181-EE3C-42A6-A2E1-466AF6134911}" dt="2022-02-07T18:33:11.169" v="52" actId="729"/>
        <pc:sldMkLst>
          <pc:docMk/>
          <pc:sldMk cId="1681198292" sldId="348"/>
        </pc:sldMkLst>
      </pc:sldChg>
      <pc:sldChg chg="mod modShow">
        <pc:chgData name="Kristen Taylor" userId="c3f854ba-3ab6-4079-bc2e-7ec35c16475a" providerId="ADAL" clId="{245AC181-EE3C-42A6-A2E1-466AF6134911}" dt="2022-02-07T18:33:11.169" v="52" actId="729"/>
        <pc:sldMkLst>
          <pc:docMk/>
          <pc:sldMk cId="2306817391" sldId="349"/>
        </pc:sldMkLst>
      </pc:sldChg>
      <pc:sldChg chg="mod modShow">
        <pc:chgData name="Kristen Taylor" userId="c3f854ba-3ab6-4079-bc2e-7ec35c16475a" providerId="ADAL" clId="{245AC181-EE3C-42A6-A2E1-466AF6134911}" dt="2022-02-07T18:33:11.169" v="52" actId="729"/>
        <pc:sldMkLst>
          <pc:docMk/>
          <pc:sldMk cId="427905889" sldId="350"/>
        </pc:sldMkLst>
      </pc:sldChg>
      <pc:sldChg chg="mod modShow">
        <pc:chgData name="Kristen Taylor" userId="c3f854ba-3ab6-4079-bc2e-7ec35c16475a" providerId="ADAL" clId="{245AC181-EE3C-42A6-A2E1-466AF6134911}" dt="2022-02-07T18:33:29.591" v="53" actId="729"/>
        <pc:sldMkLst>
          <pc:docMk/>
          <pc:sldMk cId="2224537386" sldId="353"/>
        </pc:sldMkLst>
      </pc:sldChg>
      <pc:sldChg chg="mod modShow">
        <pc:chgData name="Kristen Taylor" userId="c3f854ba-3ab6-4079-bc2e-7ec35c16475a" providerId="ADAL" clId="{245AC181-EE3C-42A6-A2E1-466AF6134911}" dt="2022-02-07T18:33:29.591" v="53" actId="729"/>
        <pc:sldMkLst>
          <pc:docMk/>
          <pc:sldMk cId="1645587754" sldId="359"/>
        </pc:sldMkLst>
      </pc:sldChg>
      <pc:sldChg chg="mod modShow">
        <pc:chgData name="Kristen Taylor" userId="c3f854ba-3ab6-4079-bc2e-7ec35c16475a" providerId="ADAL" clId="{245AC181-EE3C-42A6-A2E1-466AF6134911}" dt="2022-02-07T18:33:29.591" v="53" actId="729"/>
        <pc:sldMkLst>
          <pc:docMk/>
          <pc:sldMk cId="27107665" sldId="360"/>
        </pc:sldMkLst>
      </pc:sldChg>
      <pc:sldChg chg="mod modShow">
        <pc:chgData name="Kristen Taylor" userId="c3f854ba-3ab6-4079-bc2e-7ec35c16475a" providerId="ADAL" clId="{245AC181-EE3C-42A6-A2E1-466AF6134911}" dt="2022-02-07T18:33:29.591" v="53" actId="729"/>
        <pc:sldMkLst>
          <pc:docMk/>
          <pc:sldMk cId="2103790592" sldId="361"/>
        </pc:sldMkLst>
      </pc:sldChg>
      <pc:sldChg chg="mod modShow">
        <pc:chgData name="Kristen Taylor" userId="c3f854ba-3ab6-4079-bc2e-7ec35c16475a" providerId="ADAL" clId="{245AC181-EE3C-42A6-A2E1-466AF6134911}" dt="2022-02-07T18:33:29.591" v="53" actId="729"/>
        <pc:sldMkLst>
          <pc:docMk/>
          <pc:sldMk cId="1435953208" sldId="362"/>
        </pc:sldMkLst>
      </pc:sldChg>
      <pc:sldChg chg="mod modShow">
        <pc:chgData name="Kristen Taylor" userId="c3f854ba-3ab6-4079-bc2e-7ec35c16475a" providerId="ADAL" clId="{245AC181-EE3C-42A6-A2E1-466AF6134911}" dt="2022-02-07T18:33:29.591" v="53" actId="729"/>
        <pc:sldMkLst>
          <pc:docMk/>
          <pc:sldMk cId="3258295158" sldId="363"/>
        </pc:sldMkLst>
      </pc:sldChg>
      <pc:sldChg chg="mod modShow">
        <pc:chgData name="Kristen Taylor" userId="c3f854ba-3ab6-4079-bc2e-7ec35c16475a" providerId="ADAL" clId="{245AC181-EE3C-42A6-A2E1-466AF6134911}" dt="2022-02-07T18:33:29.591" v="53" actId="729"/>
        <pc:sldMkLst>
          <pc:docMk/>
          <pc:sldMk cId="3983908449" sldId="364"/>
        </pc:sldMkLst>
      </pc:sldChg>
      <pc:sldChg chg="addSp delSp modSp add mod modShow">
        <pc:chgData name="Kristen Taylor" userId="c3f854ba-3ab6-4079-bc2e-7ec35c16475a" providerId="ADAL" clId="{245AC181-EE3C-42A6-A2E1-466AF6134911}" dt="2022-02-07T19:24:59.754" v="94" actId="1076"/>
        <pc:sldMkLst>
          <pc:docMk/>
          <pc:sldMk cId="3019118991" sldId="365"/>
        </pc:sldMkLst>
        <pc:spChg chg="mod">
          <ac:chgData name="Kristen Taylor" userId="c3f854ba-3ab6-4079-bc2e-7ec35c16475a" providerId="ADAL" clId="{245AC181-EE3C-42A6-A2E1-466AF6134911}" dt="2022-02-07T19:23:38.567" v="84" actId="20577"/>
          <ac:spMkLst>
            <pc:docMk/>
            <pc:sldMk cId="3019118991" sldId="365"/>
            <ac:spMk id="2" creationId="{00000000-0000-0000-0000-000000000000}"/>
          </ac:spMkLst>
        </pc:spChg>
        <pc:graphicFrameChg chg="del">
          <ac:chgData name="Kristen Taylor" userId="c3f854ba-3ab6-4079-bc2e-7ec35c16475a" providerId="ADAL" clId="{245AC181-EE3C-42A6-A2E1-466AF6134911}" dt="2022-02-07T19:23:27.692" v="64" actId="478"/>
          <ac:graphicFrameMkLst>
            <pc:docMk/>
            <pc:sldMk cId="3019118991" sldId="365"/>
            <ac:graphicFrameMk id="7" creationId="{83E045FD-5697-4042-8604-C7D8F90C122C}"/>
          </ac:graphicFrameMkLst>
        </pc:graphicFrameChg>
        <pc:picChg chg="add mod">
          <ac:chgData name="Kristen Taylor" userId="c3f854ba-3ab6-4079-bc2e-7ec35c16475a" providerId="ADAL" clId="{245AC181-EE3C-42A6-A2E1-466AF6134911}" dt="2022-02-07T19:24:59.754" v="94" actId="1076"/>
          <ac:picMkLst>
            <pc:docMk/>
            <pc:sldMk cId="3019118991" sldId="365"/>
            <ac:picMk id="6" creationId="{4CF5E4A7-934F-47E8-A3E2-0C4DC7D40C26}"/>
          </ac:picMkLst>
        </pc:picChg>
        <pc:picChg chg="add mod">
          <ac:chgData name="Kristen Taylor" userId="c3f854ba-3ab6-4079-bc2e-7ec35c16475a" providerId="ADAL" clId="{245AC181-EE3C-42A6-A2E1-466AF6134911}" dt="2022-02-07T19:24:51.945" v="91" actId="1076"/>
          <ac:picMkLst>
            <pc:docMk/>
            <pc:sldMk cId="3019118991" sldId="365"/>
            <ac:picMk id="9" creationId="{EE65CD5A-CBAD-45FD-B3B1-2D4B4071EAC0}"/>
          </ac:picMkLst>
        </pc:picChg>
      </pc:sldChg>
      <pc:sldChg chg="addSp delSp modSp add mod setBg">
        <pc:chgData name="Kristen Taylor" userId="c3f854ba-3ab6-4079-bc2e-7ec35c16475a" providerId="ADAL" clId="{245AC181-EE3C-42A6-A2E1-466AF6134911}" dt="2022-02-07T19:28:38.116" v="141" actId="26606"/>
        <pc:sldMkLst>
          <pc:docMk/>
          <pc:sldMk cId="2750868620" sldId="366"/>
        </pc:sldMkLst>
        <pc:spChg chg="del">
          <ac:chgData name="Kristen Taylor" userId="c3f854ba-3ab6-4079-bc2e-7ec35c16475a" providerId="ADAL" clId="{245AC181-EE3C-42A6-A2E1-466AF6134911}" dt="2022-02-07T19:27:25.179" v="126" actId="478"/>
          <ac:spMkLst>
            <pc:docMk/>
            <pc:sldMk cId="2750868620" sldId="366"/>
            <ac:spMk id="2" creationId="{00000000-0000-0000-0000-000000000000}"/>
          </ac:spMkLst>
        </pc:spChg>
        <pc:spChg chg="add del">
          <ac:chgData name="Kristen Taylor" userId="c3f854ba-3ab6-4079-bc2e-7ec35c16475a" providerId="ADAL" clId="{245AC181-EE3C-42A6-A2E1-466AF6134911}" dt="2022-02-07T19:27:45.225" v="130" actId="26606"/>
          <ac:spMkLst>
            <pc:docMk/>
            <pc:sldMk cId="2750868620" sldId="366"/>
            <ac:spMk id="71" creationId="{AB8C311F-7253-4AED-9701-7FC0708C41C7}"/>
          </ac:spMkLst>
        </pc:spChg>
        <pc:spChg chg="add del">
          <ac:chgData name="Kristen Taylor" userId="c3f854ba-3ab6-4079-bc2e-7ec35c16475a" providerId="ADAL" clId="{245AC181-EE3C-42A6-A2E1-466AF6134911}" dt="2022-02-07T19:27:45.225" v="130" actId="26606"/>
          <ac:spMkLst>
            <pc:docMk/>
            <pc:sldMk cId="2750868620" sldId="366"/>
            <ac:spMk id="73" creationId="{E2384209-CB15-4CDF-9D31-C44FD9A3F20D}"/>
          </ac:spMkLst>
        </pc:spChg>
        <pc:spChg chg="add del">
          <ac:chgData name="Kristen Taylor" userId="c3f854ba-3ab6-4079-bc2e-7ec35c16475a" providerId="ADAL" clId="{245AC181-EE3C-42A6-A2E1-466AF6134911}" dt="2022-02-07T19:28:30.146" v="136" actId="26606"/>
          <ac:spMkLst>
            <pc:docMk/>
            <pc:sldMk cId="2750868620" sldId="366"/>
            <ac:spMk id="74" creationId="{B775CD93-9DF2-48CB-9F57-1BCA9A46C7FA}"/>
          </ac:spMkLst>
        </pc:spChg>
        <pc:spChg chg="add del">
          <ac:chgData name="Kristen Taylor" userId="c3f854ba-3ab6-4079-bc2e-7ec35c16475a" providerId="ADAL" clId="{245AC181-EE3C-42A6-A2E1-466AF6134911}" dt="2022-02-07T19:27:45.225" v="130" actId="26606"/>
          <ac:spMkLst>
            <pc:docMk/>
            <pc:sldMk cId="2750868620" sldId="366"/>
            <ac:spMk id="75" creationId="{2633B3B5-CC90-43F0-8714-D31D1F3F0209}"/>
          </ac:spMkLst>
        </pc:spChg>
        <pc:spChg chg="add del">
          <ac:chgData name="Kristen Taylor" userId="c3f854ba-3ab6-4079-bc2e-7ec35c16475a" providerId="ADAL" clId="{245AC181-EE3C-42A6-A2E1-466AF6134911}" dt="2022-02-07T19:28:30.146" v="136" actId="26606"/>
          <ac:spMkLst>
            <pc:docMk/>
            <pc:sldMk cId="2750868620" sldId="366"/>
            <ac:spMk id="76" creationId="{6166C6D1-23AC-49C4-BA07-238E4E9F8CEB}"/>
          </ac:spMkLst>
        </pc:spChg>
        <pc:spChg chg="add del">
          <ac:chgData name="Kristen Taylor" userId="c3f854ba-3ab6-4079-bc2e-7ec35c16475a" providerId="ADAL" clId="{245AC181-EE3C-42A6-A2E1-466AF6134911}" dt="2022-02-07T19:27:45.225" v="130" actId="26606"/>
          <ac:spMkLst>
            <pc:docMk/>
            <pc:sldMk cId="2750868620" sldId="366"/>
            <ac:spMk id="77" creationId="{A8D57A06-A426-446D-B02C-A2DC6B62E45E}"/>
          </ac:spMkLst>
        </pc:spChg>
        <pc:spChg chg="add del">
          <ac:chgData name="Kristen Taylor" userId="c3f854ba-3ab6-4079-bc2e-7ec35c16475a" providerId="ADAL" clId="{245AC181-EE3C-42A6-A2E1-466AF6134911}" dt="2022-02-07T19:28:38.116" v="141" actId="26606"/>
          <ac:spMkLst>
            <pc:docMk/>
            <pc:sldMk cId="2750868620" sldId="366"/>
            <ac:spMk id="1028" creationId="{82A5F716-98EF-42EF-A471-87C6DFDCC799}"/>
          </ac:spMkLst>
        </pc:spChg>
        <pc:spChg chg="add del">
          <ac:chgData name="Kristen Taylor" userId="c3f854ba-3ab6-4079-bc2e-7ec35c16475a" providerId="ADAL" clId="{245AC181-EE3C-42A6-A2E1-466AF6134911}" dt="2022-02-07T19:28:38.116" v="141" actId="26606"/>
          <ac:spMkLst>
            <pc:docMk/>
            <pc:sldMk cId="2750868620" sldId="366"/>
            <ac:spMk id="1029" creationId="{B87687D8-4EF1-4EF2-BF7E-74BB4A3D1806}"/>
          </ac:spMkLst>
        </pc:spChg>
        <pc:spChg chg="add del">
          <ac:chgData name="Kristen Taylor" userId="c3f854ba-3ab6-4079-bc2e-7ec35c16475a" providerId="ADAL" clId="{245AC181-EE3C-42A6-A2E1-466AF6134911}" dt="2022-02-07T19:28:36.495" v="138" actId="26606"/>
          <ac:spMkLst>
            <pc:docMk/>
            <pc:sldMk cId="2750868620" sldId="366"/>
            <ac:spMk id="1031" creationId="{7742A528-B5BC-48B8-92DE-9C2B44451A96}"/>
          </ac:spMkLst>
        </pc:spChg>
        <pc:spChg chg="add del">
          <ac:chgData name="Kristen Taylor" userId="c3f854ba-3ab6-4079-bc2e-7ec35c16475a" providerId="ADAL" clId="{245AC181-EE3C-42A6-A2E1-466AF6134911}" dt="2022-02-07T19:28:38.114" v="140" actId="26606"/>
          <ac:spMkLst>
            <pc:docMk/>
            <pc:sldMk cId="2750868620" sldId="366"/>
            <ac:spMk id="1033" creationId="{82A5F716-98EF-42EF-A471-87C6DFDCC799}"/>
          </ac:spMkLst>
        </pc:spChg>
        <pc:spChg chg="add del">
          <ac:chgData name="Kristen Taylor" userId="c3f854ba-3ab6-4079-bc2e-7ec35c16475a" providerId="ADAL" clId="{245AC181-EE3C-42A6-A2E1-466AF6134911}" dt="2022-02-07T19:28:38.114" v="140" actId="26606"/>
          <ac:spMkLst>
            <pc:docMk/>
            <pc:sldMk cId="2750868620" sldId="366"/>
            <ac:spMk id="1034" creationId="{B87687D8-4EF1-4EF2-BF7E-74BB4A3D1806}"/>
          </ac:spMkLst>
        </pc:spChg>
        <pc:spChg chg="add">
          <ac:chgData name="Kristen Taylor" userId="c3f854ba-3ab6-4079-bc2e-7ec35c16475a" providerId="ADAL" clId="{245AC181-EE3C-42A6-A2E1-466AF6134911}" dt="2022-02-07T19:28:38.116" v="141" actId="26606"/>
          <ac:spMkLst>
            <pc:docMk/>
            <pc:sldMk cId="2750868620" sldId="366"/>
            <ac:spMk id="1036" creationId="{7742A528-B5BC-48B8-92DE-9C2B44451A96}"/>
          </ac:spMkLst>
        </pc:spChg>
        <pc:picChg chg="del">
          <ac:chgData name="Kristen Taylor" userId="c3f854ba-3ab6-4079-bc2e-7ec35c16475a" providerId="ADAL" clId="{245AC181-EE3C-42A6-A2E1-466AF6134911}" dt="2022-02-07T19:27:31.698" v="127" actId="478"/>
          <ac:picMkLst>
            <pc:docMk/>
            <pc:sldMk cId="2750868620" sldId="366"/>
            <ac:picMk id="3" creationId="{00000000-0000-0000-0000-000000000000}"/>
          </ac:picMkLst>
        </pc:picChg>
        <pc:picChg chg="del">
          <ac:chgData name="Kristen Taylor" userId="c3f854ba-3ab6-4079-bc2e-7ec35c16475a" providerId="ADAL" clId="{245AC181-EE3C-42A6-A2E1-466AF6134911}" dt="2022-02-07T19:27:32.879" v="128" actId="478"/>
          <ac:picMkLst>
            <pc:docMk/>
            <pc:sldMk cId="2750868620" sldId="366"/>
            <ac:picMk id="4" creationId="{00000000-0000-0000-0000-000000000000}"/>
          </ac:picMkLst>
        </pc:picChg>
        <pc:picChg chg="del">
          <ac:chgData name="Kristen Taylor" userId="c3f854ba-3ab6-4079-bc2e-7ec35c16475a" providerId="ADAL" clId="{245AC181-EE3C-42A6-A2E1-466AF6134911}" dt="2022-02-07T19:25:48.525" v="123" actId="478"/>
          <ac:picMkLst>
            <pc:docMk/>
            <pc:sldMk cId="2750868620" sldId="366"/>
            <ac:picMk id="6" creationId="{4CF5E4A7-934F-47E8-A3E2-0C4DC7D40C26}"/>
          </ac:picMkLst>
        </pc:picChg>
        <pc:picChg chg="del">
          <ac:chgData name="Kristen Taylor" userId="c3f854ba-3ab6-4079-bc2e-7ec35c16475a" providerId="ADAL" clId="{245AC181-EE3C-42A6-A2E1-466AF6134911}" dt="2022-02-07T19:25:48.958" v="124" actId="478"/>
          <ac:picMkLst>
            <pc:docMk/>
            <pc:sldMk cId="2750868620" sldId="366"/>
            <ac:picMk id="9" creationId="{EE65CD5A-CBAD-45FD-B3B1-2D4B4071EAC0}"/>
          </ac:picMkLst>
        </pc:picChg>
        <pc:picChg chg="add mod">
          <ac:chgData name="Kristen Taylor" userId="c3f854ba-3ab6-4079-bc2e-7ec35c16475a" providerId="ADAL" clId="{245AC181-EE3C-42A6-A2E1-466AF6134911}" dt="2022-02-07T19:28:38.116" v="141" actId="26606"/>
          <ac:picMkLst>
            <pc:docMk/>
            <pc:sldMk cId="2750868620" sldId="366"/>
            <ac:picMk id="1026" creationId="{B3341C96-EDEA-4983-8703-5E9D713D92A0}"/>
          </ac:picMkLst>
        </pc:picChg>
      </pc:sldChg>
    </pc:docChg>
  </pc:docChgLst>
  <pc:docChgLst>
    <pc:chgData name="Miranda Shoemaker" userId="S::mshoemaker@k-care.com::ffa7aacb-be01-4832-b07c-805318617c93" providerId="AD" clId="Web-{6277400A-AB98-4E5C-E7B4-6E200005F9AE}"/>
    <pc:docChg chg="addSld modSld sldOrd">
      <pc:chgData name="Miranda Shoemaker" userId="S::mshoemaker@k-care.com::ffa7aacb-be01-4832-b07c-805318617c93" providerId="AD" clId="Web-{6277400A-AB98-4E5C-E7B4-6E200005F9AE}" dt="2022-02-08T18:32:26.974" v="150"/>
      <pc:docMkLst>
        <pc:docMk/>
      </pc:docMkLst>
      <pc:sldChg chg="modSp">
        <pc:chgData name="Miranda Shoemaker" userId="S::mshoemaker@k-care.com::ffa7aacb-be01-4832-b07c-805318617c93" providerId="AD" clId="Web-{6277400A-AB98-4E5C-E7B4-6E200005F9AE}" dt="2022-02-08T17:51:53.625" v="140" actId="20577"/>
        <pc:sldMkLst>
          <pc:docMk/>
          <pc:sldMk cId="0" sldId="335"/>
        </pc:sldMkLst>
        <pc:spChg chg="mod">
          <ac:chgData name="Miranda Shoemaker" userId="S::mshoemaker@k-care.com::ffa7aacb-be01-4832-b07c-805318617c93" providerId="AD" clId="Web-{6277400A-AB98-4E5C-E7B4-6E200005F9AE}" dt="2022-02-08T17:51:53.625" v="140" actId="20577"/>
          <ac:spMkLst>
            <pc:docMk/>
            <pc:sldMk cId="0" sldId="335"/>
            <ac:spMk id="3" creationId="{00000000-0000-0000-0000-000000000000}"/>
          </ac:spMkLst>
        </pc:spChg>
      </pc:sldChg>
      <pc:sldChg chg="modSp">
        <pc:chgData name="Miranda Shoemaker" userId="S::mshoemaker@k-care.com::ffa7aacb-be01-4832-b07c-805318617c93" providerId="AD" clId="Web-{6277400A-AB98-4E5C-E7B4-6E200005F9AE}" dt="2022-02-08T18:22:04.193" v="149" actId="20577"/>
        <pc:sldMkLst>
          <pc:docMk/>
          <pc:sldMk cId="3691883772" sldId="343"/>
        </pc:sldMkLst>
        <pc:spChg chg="mod">
          <ac:chgData name="Miranda Shoemaker" userId="S::mshoemaker@k-care.com::ffa7aacb-be01-4832-b07c-805318617c93" providerId="AD" clId="Web-{6277400A-AB98-4E5C-E7B4-6E200005F9AE}" dt="2022-02-08T18:22:04.193" v="149" actId="20577"/>
          <ac:spMkLst>
            <pc:docMk/>
            <pc:sldMk cId="3691883772" sldId="343"/>
            <ac:spMk id="2" creationId="{8E13D728-988D-4C2E-B551-D25DEB3B9F9B}"/>
          </ac:spMkLst>
        </pc:spChg>
      </pc:sldChg>
      <pc:sldChg chg="ord">
        <pc:chgData name="Miranda Shoemaker" userId="S::mshoemaker@k-care.com::ffa7aacb-be01-4832-b07c-805318617c93" providerId="AD" clId="Web-{6277400A-AB98-4E5C-E7B4-6E200005F9AE}" dt="2022-02-08T18:32:26.974" v="150"/>
        <pc:sldMkLst>
          <pc:docMk/>
          <pc:sldMk cId="2750868620" sldId="366"/>
        </pc:sldMkLst>
      </pc:sldChg>
      <pc:sldChg chg="addSp delSp modSp add replId">
        <pc:chgData name="Miranda Shoemaker" userId="S::mshoemaker@k-care.com::ffa7aacb-be01-4832-b07c-805318617c93" providerId="AD" clId="Web-{6277400A-AB98-4E5C-E7B4-6E200005F9AE}" dt="2022-02-08T17:50:23.869" v="125" actId="14100"/>
        <pc:sldMkLst>
          <pc:docMk/>
          <pc:sldMk cId="1031939744" sldId="367"/>
        </pc:sldMkLst>
        <pc:spChg chg="add mod">
          <ac:chgData name="Miranda Shoemaker" userId="S::mshoemaker@k-care.com::ffa7aacb-be01-4832-b07c-805318617c93" providerId="AD" clId="Web-{6277400A-AB98-4E5C-E7B4-6E200005F9AE}" dt="2022-02-08T17:50:23.869" v="125" actId="14100"/>
          <ac:spMkLst>
            <pc:docMk/>
            <pc:sldMk cId="1031939744" sldId="367"/>
            <ac:spMk id="4" creationId="{F67481A2-2113-4E3B-AEB0-7ED7FD6AE0BB}"/>
          </ac:spMkLst>
        </pc:spChg>
        <pc:spChg chg="mod">
          <ac:chgData name="Miranda Shoemaker" userId="S::mshoemaker@k-care.com::ffa7aacb-be01-4832-b07c-805318617c93" providerId="AD" clId="Web-{6277400A-AB98-4E5C-E7B4-6E200005F9AE}" dt="2022-02-08T17:41:53.290" v="61" actId="1076"/>
          <ac:spMkLst>
            <pc:docMk/>
            <pc:sldMk cId="1031939744" sldId="367"/>
            <ac:spMk id="5" creationId="{00000000-0000-0000-0000-000000000000}"/>
          </ac:spMkLst>
        </pc:spChg>
        <pc:spChg chg="add mod">
          <ac:chgData name="Miranda Shoemaker" userId="S::mshoemaker@k-care.com::ffa7aacb-be01-4832-b07c-805318617c93" providerId="AD" clId="Web-{6277400A-AB98-4E5C-E7B4-6E200005F9AE}" dt="2022-02-08T17:50:10.494" v="121" actId="20577"/>
          <ac:spMkLst>
            <pc:docMk/>
            <pc:sldMk cId="1031939744" sldId="367"/>
            <ac:spMk id="6" creationId="{06E30124-C82E-4A30-8949-06A97F028AB1}"/>
          </ac:spMkLst>
        </pc:spChg>
        <pc:grpChg chg="mod">
          <ac:chgData name="Miranda Shoemaker" userId="S::mshoemaker@k-care.com::ffa7aacb-be01-4832-b07c-805318617c93" providerId="AD" clId="Web-{6277400A-AB98-4E5C-E7B4-6E200005F9AE}" dt="2022-02-08T17:41:46.352" v="60" actId="1076"/>
          <ac:grpSpMkLst>
            <pc:docMk/>
            <pc:sldMk cId="1031939744" sldId="367"/>
            <ac:grpSpMk id="2" creationId="{00000000-0000-0000-0000-000000000000}"/>
          </ac:grpSpMkLst>
        </pc:grpChg>
        <pc:picChg chg="mod">
          <ac:chgData name="Miranda Shoemaker" userId="S::mshoemaker@k-care.com::ffa7aacb-be01-4832-b07c-805318617c93" providerId="AD" clId="Web-{6277400A-AB98-4E5C-E7B4-6E200005F9AE}" dt="2022-02-08T16:59:39.328" v="51" actId="1076"/>
          <ac:picMkLst>
            <pc:docMk/>
            <pc:sldMk cId="1031939744" sldId="367"/>
            <ac:picMk id="7" creationId="{DDF04B99-F51C-45D1-8D3D-31EA10C6B262}"/>
          </ac:picMkLst>
        </pc:picChg>
        <pc:picChg chg="mod">
          <ac:chgData name="Miranda Shoemaker" userId="S::mshoemaker@k-care.com::ffa7aacb-be01-4832-b07c-805318617c93" providerId="AD" clId="Web-{6277400A-AB98-4E5C-E7B4-6E200005F9AE}" dt="2022-02-08T17:41:38.757" v="59" actId="1076"/>
          <ac:picMkLst>
            <pc:docMk/>
            <pc:sldMk cId="1031939744" sldId="367"/>
            <ac:picMk id="8" creationId="{2A13BF65-F085-45C0-A58B-8518A70AD104}"/>
          </ac:picMkLst>
        </pc:picChg>
        <pc:picChg chg="del">
          <ac:chgData name="Miranda Shoemaker" userId="S::mshoemaker@k-care.com::ffa7aacb-be01-4832-b07c-805318617c93" providerId="AD" clId="Web-{6277400A-AB98-4E5C-E7B4-6E200005F9AE}" dt="2022-02-08T16:54:43.061" v="10"/>
          <ac:picMkLst>
            <pc:docMk/>
            <pc:sldMk cId="1031939744" sldId="367"/>
            <ac:picMk id="1026" creationId="{4993E84D-D2CC-4FCE-B911-95D71B8FAD52}"/>
          </ac:picMkLst>
        </pc:pic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2.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ata3.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_rels/data4.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iagrams/_rels/data5.xml.rels><?xml version="1.0" encoding="UTF-8" standalone="yes"?>
<Relationships xmlns="http://schemas.openxmlformats.org/package/2006/relationships"><Relationship Id="rId2" Type="http://schemas.openxmlformats.org/officeDocument/2006/relationships/image" Target="../media/image34.svg"/><Relationship Id="rId1" Type="http://schemas.openxmlformats.org/officeDocument/2006/relationships/image" Target="../media/image33.png"/></Relationships>
</file>

<file path=ppt/diagrams/_rels/data6.xml.rels><?xml version="1.0" encoding="UTF-8" standalone="yes"?>
<Relationships xmlns="http://schemas.openxmlformats.org/package/2006/relationships"><Relationship Id="rId2" Type="http://schemas.openxmlformats.org/officeDocument/2006/relationships/image" Target="../media/image39.svg"/><Relationship Id="rId1" Type="http://schemas.openxmlformats.org/officeDocument/2006/relationships/image" Target="../media/image3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5.svg"/><Relationship Id="rId1" Type="http://schemas.openxmlformats.org/officeDocument/2006/relationships/image" Target="../media/image24.png"/></Relationships>
</file>

<file path=ppt/diagrams/_rels/drawing3.xml.rels><?xml version="1.0" encoding="UTF-8" standalone="yes"?>
<Relationships xmlns="http://schemas.openxmlformats.org/package/2006/relationships"><Relationship Id="rId2" Type="http://schemas.openxmlformats.org/officeDocument/2006/relationships/image" Target="../media/image28.svg"/><Relationship Id="rId1"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image" Target="../media/image30.png"/></Relationships>
</file>

<file path=ppt/diagrams/_rels/drawing5.xml.rels><?xml version="1.0" encoding="UTF-8" standalone="yes"?>
<Relationships xmlns="http://schemas.openxmlformats.org/package/2006/relationships"><Relationship Id="rId2" Type="http://schemas.openxmlformats.org/officeDocument/2006/relationships/image" Target="../media/image34.svg"/><Relationship Id="rId1" Type="http://schemas.openxmlformats.org/officeDocument/2006/relationships/image" Target="../media/image33.png"/></Relationships>
</file>

<file path=ppt/diagrams/_rels/drawing6.xml.rels><?xml version="1.0" encoding="UTF-8" standalone="yes"?>
<Relationships xmlns="http://schemas.openxmlformats.org/package/2006/relationships"><Relationship Id="rId2" Type="http://schemas.openxmlformats.org/officeDocument/2006/relationships/image" Target="../media/image39.svg"/><Relationship Id="rId1" Type="http://schemas.openxmlformats.org/officeDocument/2006/relationships/image" Target="../media/image38.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EC5E6-BF8A-43F4-88E1-391432741460}" type="doc">
      <dgm:prSet loTypeId="urn:microsoft.com/office/officeart/2018/2/layout/IconLabelList" loCatId="icon" qsTypeId="urn:microsoft.com/office/officeart/2005/8/quickstyle/simple1" qsCatId="simple" csTypeId="urn:microsoft.com/office/officeart/2005/8/colors/colorful3" csCatId="colorful" phldr="1"/>
      <dgm:spPr/>
      <dgm:t>
        <a:bodyPr/>
        <a:lstStyle/>
        <a:p>
          <a:endParaRPr lang="en-US"/>
        </a:p>
      </dgm:t>
    </dgm:pt>
    <dgm:pt modelId="{0591083B-905D-44B6-8271-131443D2AB55}">
      <dgm:prSet custT="1"/>
      <dgm:spPr/>
      <dgm:t>
        <a:bodyPr/>
        <a:lstStyle/>
        <a:p>
          <a:pPr>
            <a:lnSpc>
              <a:spcPct val="100000"/>
            </a:lnSpc>
          </a:pPr>
          <a:r>
            <a:rPr lang="en-US" sz="2400" err="1">
              <a:latin typeface="Abadi Extra Light" panose="020B0204020104020204" pitchFamily="34" charset="0"/>
            </a:rPr>
            <a:t>Zoho</a:t>
          </a:r>
          <a:r>
            <a:rPr lang="en-US" sz="2400">
              <a:latin typeface="Abadi Extra Light" panose="020B0204020104020204" pitchFamily="34" charset="0"/>
            </a:rPr>
            <a:t> is a 3rd party custom report and dashboard builder included in our Plus and Enterprise packages*</a:t>
          </a:r>
        </a:p>
        <a:p>
          <a:pPr>
            <a:lnSpc>
              <a:spcPct val="100000"/>
            </a:lnSpc>
          </a:pPr>
          <a:r>
            <a:rPr lang="en-US" sz="1600">
              <a:latin typeface="Abadi Extra Light" panose="020B0204020104020204" pitchFamily="34" charset="0"/>
            </a:rPr>
            <a:t>*Other package levels may add on</a:t>
          </a:r>
        </a:p>
      </dgm:t>
    </dgm:pt>
    <dgm:pt modelId="{5598DC7C-A838-4053-A01B-D6BDD8B3B57A}" type="parTrans" cxnId="{BD217387-8909-4100-AC32-5D06FE6A8B87}">
      <dgm:prSet/>
      <dgm:spPr/>
      <dgm:t>
        <a:bodyPr/>
        <a:lstStyle/>
        <a:p>
          <a:endParaRPr lang="en-US"/>
        </a:p>
      </dgm:t>
    </dgm:pt>
    <dgm:pt modelId="{B6168117-A96F-47AA-8BBC-F86E6C710DF7}" type="sibTrans" cxnId="{BD217387-8909-4100-AC32-5D06FE6A8B87}">
      <dgm:prSet/>
      <dgm:spPr/>
      <dgm:t>
        <a:bodyPr/>
        <a:lstStyle/>
        <a:p>
          <a:endParaRPr lang="en-US"/>
        </a:p>
      </dgm:t>
    </dgm:pt>
    <dgm:pt modelId="{EDB82626-55B6-4724-B23E-37FEEB13AE50}">
      <dgm:prSet custT="1"/>
      <dgm:spPr/>
      <dgm:t>
        <a:bodyPr/>
        <a:lstStyle/>
        <a:p>
          <a:pPr>
            <a:lnSpc>
              <a:spcPct val="100000"/>
            </a:lnSpc>
          </a:pPr>
          <a:r>
            <a:rPr lang="en-US" sz="2400">
              <a:latin typeface="Abadi Extra Light" panose="020B0204020104020204" pitchFamily="34" charset="0"/>
            </a:rPr>
            <a:t>Allows you to quickly build charts, tables, and dashboards using an intuitive drag-and-drop interface.</a:t>
          </a:r>
        </a:p>
      </dgm:t>
    </dgm:pt>
    <dgm:pt modelId="{8937FEC5-6468-4111-BE48-E60E1F6B0DB7}" type="parTrans" cxnId="{141E2CAA-AFAA-4702-8D36-8C0048BEFAE3}">
      <dgm:prSet/>
      <dgm:spPr/>
      <dgm:t>
        <a:bodyPr/>
        <a:lstStyle/>
        <a:p>
          <a:endParaRPr lang="en-US"/>
        </a:p>
      </dgm:t>
    </dgm:pt>
    <dgm:pt modelId="{BFDE64A3-4B15-4D9F-8F01-92724EE3606B}" type="sibTrans" cxnId="{141E2CAA-AFAA-4702-8D36-8C0048BEFAE3}">
      <dgm:prSet/>
      <dgm:spPr/>
      <dgm:t>
        <a:bodyPr/>
        <a:lstStyle/>
        <a:p>
          <a:endParaRPr lang="en-US"/>
        </a:p>
      </dgm:t>
    </dgm:pt>
    <dgm:pt modelId="{7158CC48-B67C-4402-8E39-2EB9AB33C3F2}">
      <dgm:prSet custT="1"/>
      <dgm:spPr/>
      <dgm:t>
        <a:bodyPr/>
        <a:lstStyle/>
        <a:p>
          <a:pPr>
            <a:lnSpc>
              <a:spcPct val="100000"/>
            </a:lnSpc>
          </a:pPr>
          <a:r>
            <a:rPr lang="en-US" sz="2400">
              <a:latin typeface="Abadi Extra Light" panose="020B0204020104020204" pitchFamily="34" charset="0"/>
            </a:rPr>
            <a:t>Uses data from extendedReach and updates the data automatically each night - so your reports are always up to date</a:t>
          </a:r>
          <a:r>
            <a:rPr lang="en-US" sz="2100">
              <a:latin typeface="Abadi Extra Light" panose="020B0204020104020204" pitchFamily="34" charset="0"/>
            </a:rPr>
            <a:t>.</a:t>
          </a:r>
        </a:p>
      </dgm:t>
    </dgm:pt>
    <dgm:pt modelId="{59246B80-F9FA-4945-B859-4A4476A5A693}" type="parTrans" cxnId="{C60B87A7-6B42-407F-AB7D-F57636154830}">
      <dgm:prSet/>
      <dgm:spPr/>
      <dgm:t>
        <a:bodyPr/>
        <a:lstStyle/>
        <a:p>
          <a:endParaRPr lang="en-US"/>
        </a:p>
      </dgm:t>
    </dgm:pt>
    <dgm:pt modelId="{51A8D9F4-88B4-46E7-8584-5775B5372600}" type="sibTrans" cxnId="{C60B87A7-6B42-407F-AB7D-F57636154830}">
      <dgm:prSet/>
      <dgm:spPr/>
      <dgm:t>
        <a:bodyPr/>
        <a:lstStyle/>
        <a:p>
          <a:endParaRPr lang="en-US"/>
        </a:p>
      </dgm:t>
    </dgm:pt>
    <dgm:pt modelId="{7BA411DF-FCBE-47E5-A2E8-3E0E3CD4316B}" type="pres">
      <dgm:prSet presAssocID="{6A7EC5E6-BF8A-43F4-88E1-391432741460}" presName="root" presStyleCnt="0">
        <dgm:presLayoutVars>
          <dgm:dir/>
          <dgm:resizeHandles val="exact"/>
        </dgm:presLayoutVars>
      </dgm:prSet>
      <dgm:spPr/>
    </dgm:pt>
    <dgm:pt modelId="{FEB26C45-6259-437A-BDC9-0181473AD4D6}" type="pres">
      <dgm:prSet presAssocID="{0591083B-905D-44B6-8271-131443D2AB55}" presName="compNode" presStyleCnt="0"/>
      <dgm:spPr/>
    </dgm:pt>
    <dgm:pt modelId="{6BA018CE-52C4-4036-9456-C7F2F649A0E3}" type="pres">
      <dgm:prSet presAssocID="{0591083B-905D-44B6-8271-131443D2AB55}" presName="iconRect" presStyleLbl="node1" presStyleIdx="0" presStyleCnt="3"/>
      <dgm:spPr>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ingle gear"/>
        </a:ext>
      </dgm:extLst>
    </dgm:pt>
    <dgm:pt modelId="{ECDE38A2-CEF5-448A-BB56-1EAC486695D8}" type="pres">
      <dgm:prSet presAssocID="{0591083B-905D-44B6-8271-131443D2AB55}" presName="spaceRect" presStyleCnt="0"/>
      <dgm:spPr/>
    </dgm:pt>
    <dgm:pt modelId="{EE480723-3D2B-4AFC-BEBB-0AD6EE468234}" type="pres">
      <dgm:prSet presAssocID="{0591083B-905D-44B6-8271-131443D2AB55}" presName="textRect" presStyleLbl="revTx" presStyleIdx="0" presStyleCnt="3">
        <dgm:presLayoutVars>
          <dgm:chMax val="1"/>
          <dgm:chPref val="1"/>
        </dgm:presLayoutVars>
      </dgm:prSet>
      <dgm:spPr/>
    </dgm:pt>
    <dgm:pt modelId="{8E6E3A77-D466-4FA1-B768-628D4F977E03}" type="pres">
      <dgm:prSet presAssocID="{B6168117-A96F-47AA-8BBC-F86E6C710DF7}" presName="sibTrans" presStyleCnt="0"/>
      <dgm:spPr/>
    </dgm:pt>
    <dgm:pt modelId="{85D3954A-A00E-4D2D-B674-F1183D1DD2A3}" type="pres">
      <dgm:prSet presAssocID="{EDB82626-55B6-4724-B23E-37FEEB13AE50}" presName="compNode" presStyleCnt="0"/>
      <dgm:spPr/>
    </dgm:pt>
    <dgm:pt modelId="{34A03B73-22FF-43EB-8905-59FFACD09DE5}" type="pres">
      <dgm:prSet presAssocID="{EDB82626-55B6-4724-B23E-37FEEB13AE50}" presName="iconRect" presStyleLbl="node1" presStyleIdx="1" presStyleCnt="3"/>
      <dgm:spPr>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ie chart"/>
        </a:ext>
      </dgm:extLst>
    </dgm:pt>
    <dgm:pt modelId="{62E88682-FA7B-4249-82D7-1735CB58B4B9}" type="pres">
      <dgm:prSet presAssocID="{EDB82626-55B6-4724-B23E-37FEEB13AE50}" presName="spaceRect" presStyleCnt="0"/>
      <dgm:spPr/>
    </dgm:pt>
    <dgm:pt modelId="{94B38943-DEE9-43BF-8CCD-C1D2424D5582}" type="pres">
      <dgm:prSet presAssocID="{EDB82626-55B6-4724-B23E-37FEEB13AE50}" presName="textRect" presStyleLbl="revTx" presStyleIdx="1" presStyleCnt="3">
        <dgm:presLayoutVars>
          <dgm:chMax val="1"/>
          <dgm:chPref val="1"/>
        </dgm:presLayoutVars>
      </dgm:prSet>
      <dgm:spPr/>
    </dgm:pt>
    <dgm:pt modelId="{758EA02E-D01F-4665-A78B-4CF333675C16}" type="pres">
      <dgm:prSet presAssocID="{BFDE64A3-4B15-4D9F-8F01-92724EE3606B}" presName="sibTrans" presStyleCnt="0"/>
      <dgm:spPr/>
    </dgm:pt>
    <dgm:pt modelId="{85569BBC-25B0-4DB6-9B33-6C7126804071}" type="pres">
      <dgm:prSet presAssocID="{7158CC48-B67C-4402-8E39-2EB9AB33C3F2}" presName="compNode" presStyleCnt="0"/>
      <dgm:spPr/>
    </dgm:pt>
    <dgm:pt modelId="{8A7C3944-708E-4E8B-A563-7603734F70F2}" type="pres">
      <dgm:prSet presAssocID="{7158CC48-B67C-4402-8E39-2EB9AB33C3F2}" presName="iconRect" presStyleLbl="node1" presStyleIdx="2" presStyleCnt="3"/>
      <dgm:spPr>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lip Calendar"/>
        </a:ext>
      </dgm:extLst>
    </dgm:pt>
    <dgm:pt modelId="{6F2D5EDB-9D7A-4455-8AF9-283893E85D34}" type="pres">
      <dgm:prSet presAssocID="{7158CC48-B67C-4402-8E39-2EB9AB33C3F2}" presName="spaceRect" presStyleCnt="0"/>
      <dgm:spPr/>
    </dgm:pt>
    <dgm:pt modelId="{6ACC0669-C22C-49DF-AF69-7F51C68EBE27}" type="pres">
      <dgm:prSet presAssocID="{7158CC48-B67C-4402-8E39-2EB9AB33C3F2}" presName="textRect" presStyleLbl="revTx" presStyleIdx="2" presStyleCnt="3">
        <dgm:presLayoutVars>
          <dgm:chMax val="1"/>
          <dgm:chPref val="1"/>
        </dgm:presLayoutVars>
      </dgm:prSet>
      <dgm:spPr/>
    </dgm:pt>
  </dgm:ptLst>
  <dgm:cxnLst>
    <dgm:cxn modelId="{020EB01C-D9C4-49C6-BE92-DC6E9BEBF3A8}" type="presOf" srcId="{0591083B-905D-44B6-8271-131443D2AB55}" destId="{EE480723-3D2B-4AFC-BEBB-0AD6EE468234}" srcOrd="0" destOrd="0" presId="urn:microsoft.com/office/officeart/2018/2/layout/IconLabelList"/>
    <dgm:cxn modelId="{19AF422E-ABFB-414F-A598-2E423567627D}" type="presOf" srcId="{7158CC48-B67C-4402-8E39-2EB9AB33C3F2}" destId="{6ACC0669-C22C-49DF-AF69-7F51C68EBE27}" srcOrd="0" destOrd="0" presId="urn:microsoft.com/office/officeart/2018/2/layout/IconLabelList"/>
    <dgm:cxn modelId="{BD217387-8909-4100-AC32-5D06FE6A8B87}" srcId="{6A7EC5E6-BF8A-43F4-88E1-391432741460}" destId="{0591083B-905D-44B6-8271-131443D2AB55}" srcOrd="0" destOrd="0" parTransId="{5598DC7C-A838-4053-A01B-D6BDD8B3B57A}" sibTransId="{B6168117-A96F-47AA-8BBC-F86E6C710DF7}"/>
    <dgm:cxn modelId="{C60B87A7-6B42-407F-AB7D-F57636154830}" srcId="{6A7EC5E6-BF8A-43F4-88E1-391432741460}" destId="{7158CC48-B67C-4402-8E39-2EB9AB33C3F2}" srcOrd="2" destOrd="0" parTransId="{59246B80-F9FA-4945-B859-4A4476A5A693}" sibTransId="{51A8D9F4-88B4-46E7-8584-5775B5372600}"/>
    <dgm:cxn modelId="{407DC4A7-1899-4BBC-B0FF-C917BA30BCFD}" type="presOf" srcId="{6A7EC5E6-BF8A-43F4-88E1-391432741460}" destId="{7BA411DF-FCBE-47E5-A2E8-3E0E3CD4316B}" srcOrd="0" destOrd="0" presId="urn:microsoft.com/office/officeart/2018/2/layout/IconLabelList"/>
    <dgm:cxn modelId="{141E2CAA-AFAA-4702-8D36-8C0048BEFAE3}" srcId="{6A7EC5E6-BF8A-43F4-88E1-391432741460}" destId="{EDB82626-55B6-4724-B23E-37FEEB13AE50}" srcOrd="1" destOrd="0" parTransId="{8937FEC5-6468-4111-BE48-E60E1F6B0DB7}" sibTransId="{BFDE64A3-4B15-4D9F-8F01-92724EE3606B}"/>
    <dgm:cxn modelId="{937A1BF2-FA06-4C33-8962-306F57F8EBC0}" type="presOf" srcId="{EDB82626-55B6-4724-B23E-37FEEB13AE50}" destId="{94B38943-DEE9-43BF-8CCD-C1D2424D5582}" srcOrd="0" destOrd="0" presId="urn:microsoft.com/office/officeart/2018/2/layout/IconLabelList"/>
    <dgm:cxn modelId="{F8918494-FF84-49D1-92CE-98A93D3A9D95}" type="presParOf" srcId="{7BA411DF-FCBE-47E5-A2E8-3E0E3CD4316B}" destId="{FEB26C45-6259-437A-BDC9-0181473AD4D6}" srcOrd="0" destOrd="0" presId="urn:microsoft.com/office/officeart/2018/2/layout/IconLabelList"/>
    <dgm:cxn modelId="{09829038-D5CA-46E7-98C0-8CB28799A7E4}" type="presParOf" srcId="{FEB26C45-6259-437A-BDC9-0181473AD4D6}" destId="{6BA018CE-52C4-4036-9456-C7F2F649A0E3}" srcOrd="0" destOrd="0" presId="urn:microsoft.com/office/officeart/2018/2/layout/IconLabelList"/>
    <dgm:cxn modelId="{B8031F31-308D-40E6-82E0-A12EDA06EDE5}" type="presParOf" srcId="{FEB26C45-6259-437A-BDC9-0181473AD4D6}" destId="{ECDE38A2-CEF5-448A-BB56-1EAC486695D8}" srcOrd="1" destOrd="0" presId="urn:microsoft.com/office/officeart/2018/2/layout/IconLabelList"/>
    <dgm:cxn modelId="{55E1C8EB-4135-4F7B-B5C7-B1EEB0D12EE7}" type="presParOf" srcId="{FEB26C45-6259-437A-BDC9-0181473AD4D6}" destId="{EE480723-3D2B-4AFC-BEBB-0AD6EE468234}" srcOrd="2" destOrd="0" presId="urn:microsoft.com/office/officeart/2018/2/layout/IconLabelList"/>
    <dgm:cxn modelId="{2C11CBB2-B0C0-45F2-8DA7-7171929E8FC5}" type="presParOf" srcId="{7BA411DF-FCBE-47E5-A2E8-3E0E3CD4316B}" destId="{8E6E3A77-D466-4FA1-B768-628D4F977E03}" srcOrd="1" destOrd="0" presId="urn:microsoft.com/office/officeart/2018/2/layout/IconLabelList"/>
    <dgm:cxn modelId="{5E8842A8-910B-4963-9B68-E7A90F845652}" type="presParOf" srcId="{7BA411DF-FCBE-47E5-A2E8-3E0E3CD4316B}" destId="{85D3954A-A00E-4D2D-B674-F1183D1DD2A3}" srcOrd="2" destOrd="0" presId="urn:microsoft.com/office/officeart/2018/2/layout/IconLabelList"/>
    <dgm:cxn modelId="{5C042A39-341A-48AD-A6D3-EE3D55913DCD}" type="presParOf" srcId="{85D3954A-A00E-4D2D-B674-F1183D1DD2A3}" destId="{34A03B73-22FF-43EB-8905-59FFACD09DE5}" srcOrd="0" destOrd="0" presId="urn:microsoft.com/office/officeart/2018/2/layout/IconLabelList"/>
    <dgm:cxn modelId="{81DC030A-8F4B-49AF-A4AD-AF813D4A583A}" type="presParOf" srcId="{85D3954A-A00E-4D2D-B674-F1183D1DD2A3}" destId="{62E88682-FA7B-4249-82D7-1735CB58B4B9}" srcOrd="1" destOrd="0" presId="urn:microsoft.com/office/officeart/2018/2/layout/IconLabelList"/>
    <dgm:cxn modelId="{9854FF53-3038-459D-9C52-BAB5C85779D8}" type="presParOf" srcId="{85D3954A-A00E-4D2D-B674-F1183D1DD2A3}" destId="{94B38943-DEE9-43BF-8CCD-C1D2424D5582}" srcOrd="2" destOrd="0" presId="urn:microsoft.com/office/officeart/2018/2/layout/IconLabelList"/>
    <dgm:cxn modelId="{BC1B88D5-107A-4927-8E1D-B01299A81109}" type="presParOf" srcId="{7BA411DF-FCBE-47E5-A2E8-3E0E3CD4316B}" destId="{758EA02E-D01F-4665-A78B-4CF333675C16}" srcOrd="3" destOrd="0" presId="urn:microsoft.com/office/officeart/2018/2/layout/IconLabelList"/>
    <dgm:cxn modelId="{43F73D85-E23A-466E-BEF3-A02A6BE31F68}" type="presParOf" srcId="{7BA411DF-FCBE-47E5-A2E8-3E0E3CD4316B}" destId="{85569BBC-25B0-4DB6-9B33-6C7126804071}" srcOrd="4" destOrd="0" presId="urn:microsoft.com/office/officeart/2018/2/layout/IconLabelList"/>
    <dgm:cxn modelId="{25FA9EB9-8F52-4AA8-AF43-351AD10C0EE0}" type="presParOf" srcId="{85569BBC-25B0-4DB6-9B33-6C7126804071}" destId="{8A7C3944-708E-4E8B-A563-7603734F70F2}" srcOrd="0" destOrd="0" presId="urn:microsoft.com/office/officeart/2018/2/layout/IconLabelList"/>
    <dgm:cxn modelId="{3CCEFD57-35C4-4108-BC19-3DC6BDBB7D02}" type="presParOf" srcId="{85569BBC-25B0-4DB6-9B33-6C7126804071}" destId="{6F2D5EDB-9D7A-4455-8AF9-283893E85D34}" srcOrd="1" destOrd="0" presId="urn:microsoft.com/office/officeart/2018/2/layout/IconLabelList"/>
    <dgm:cxn modelId="{060FA6E4-E45D-45AD-BED0-60726727CE79}" type="presParOf" srcId="{85569BBC-25B0-4DB6-9B33-6C7126804071}" destId="{6ACC0669-C22C-49DF-AF69-7F51C68EBE27}" srcOrd="2" destOrd="0" presId="urn:microsoft.com/office/officeart/2018/2/layout/IconLabel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CEB8A5-0F9D-41CB-8F01-A7558242A4D9}" type="doc">
      <dgm:prSet loTypeId="urn:microsoft.com/office/officeart/2005/8/layout/hList2" loCatId="picture" qsTypeId="urn:microsoft.com/office/officeart/2005/8/quickstyle/simple1" qsCatId="simple" csTypeId="urn:microsoft.com/office/officeart/2005/8/colors/accent1_3" csCatId="accent1" phldr="1"/>
      <dgm:spPr/>
      <dgm:t>
        <a:bodyPr/>
        <a:lstStyle/>
        <a:p>
          <a:endParaRPr lang="en-US"/>
        </a:p>
      </dgm:t>
    </dgm:pt>
    <dgm:pt modelId="{9F814E38-817E-4F3C-BA4C-EED8CB172AF4}">
      <dgm:prSet phldrT="[Text]" custT="1"/>
      <dgm:spPr/>
      <dgm:t>
        <a:bodyPr/>
        <a:lstStyle/>
        <a:p>
          <a:r>
            <a:rPr lang="en-US" sz="6000" b="0">
              <a:latin typeface="Abadi Extra Light" panose="020B0204020104020204" pitchFamily="34" charset="0"/>
            </a:rPr>
            <a:t>Charts</a:t>
          </a:r>
          <a:r>
            <a:rPr lang="en-US" sz="2400" b="0" i="0"/>
            <a:t> </a:t>
          </a:r>
          <a:endParaRPr lang="en-US" sz="2400"/>
        </a:p>
      </dgm:t>
    </dgm:pt>
    <dgm:pt modelId="{1C27AFCA-67E7-4795-8EA0-E4FE3916AACE}" type="parTrans" cxnId="{69C76D47-602D-42E3-BF4E-3912D9446CD1}">
      <dgm:prSet/>
      <dgm:spPr/>
      <dgm:t>
        <a:bodyPr/>
        <a:lstStyle/>
        <a:p>
          <a:endParaRPr lang="en-US"/>
        </a:p>
      </dgm:t>
    </dgm:pt>
    <dgm:pt modelId="{DC3D5366-8DA3-4B8B-8770-DBA80DD1F98B}" type="sibTrans" cxnId="{69C76D47-602D-42E3-BF4E-3912D9446CD1}">
      <dgm:prSet/>
      <dgm:spPr/>
      <dgm:t>
        <a:bodyPr/>
        <a:lstStyle/>
        <a:p>
          <a:endParaRPr lang="en-US"/>
        </a:p>
      </dgm:t>
    </dgm:pt>
    <dgm:pt modelId="{7A240492-F77B-48D4-B673-65636EABFDC1}">
      <dgm:prSet/>
      <dgm:spPr/>
      <dgm:t>
        <a:bodyPr/>
        <a:lstStyle/>
        <a:p>
          <a:r>
            <a:rPr lang="en-US" b="0" i="0">
              <a:latin typeface="Abadi Extra Light" panose="020B0204020104020204" pitchFamily="34" charset="0"/>
            </a:rPr>
            <a:t>Bar charts, pie charts, line charts, funnels – there are 12 chart types to choose from as well as variations of these charts. Charts are the best way to visually display your extendedReach data. </a:t>
          </a:r>
          <a:endParaRPr lang="en-US">
            <a:latin typeface="Abadi Extra Light" panose="020B0204020104020204" pitchFamily="34" charset="0"/>
          </a:endParaRPr>
        </a:p>
      </dgm:t>
    </dgm:pt>
    <dgm:pt modelId="{DD1831BF-84F9-4FC5-8C2F-38A3F48F617D}" type="parTrans" cxnId="{1F89057C-6E21-4D37-A7BD-708C2994B3CF}">
      <dgm:prSet/>
      <dgm:spPr/>
      <dgm:t>
        <a:bodyPr/>
        <a:lstStyle/>
        <a:p>
          <a:endParaRPr lang="en-US"/>
        </a:p>
      </dgm:t>
    </dgm:pt>
    <dgm:pt modelId="{92024948-F078-44A7-A96B-391DCAE013A4}" type="sibTrans" cxnId="{1F89057C-6E21-4D37-A7BD-708C2994B3CF}">
      <dgm:prSet/>
      <dgm:spPr/>
      <dgm:t>
        <a:bodyPr/>
        <a:lstStyle/>
        <a:p>
          <a:endParaRPr lang="en-US"/>
        </a:p>
      </dgm:t>
    </dgm:pt>
    <dgm:pt modelId="{2E9E6778-7D67-4BE0-9FE9-75FC15246523}" type="pres">
      <dgm:prSet presAssocID="{F5CEB8A5-0F9D-41CB-8F01-A7558242A4D9}" presName="linearFlow" presStyleCnt="0">
        <dgm:presLayoutVars>
          <dgm:dir/>
          <dgm:animLvl val="lvl"/>
          <dgm:resizeHandles/>
        </dgm:presLayoutVars>
      </dgm:prSet>
      <dgm:spPr/>
    </dgm:pt>
    <dgm:pt modelId="{863F84A0-A88A-456C-AC5B-BDF927D62E72}" type="pres">
      <dgm:prSet presAssocID="{9F814E38-817E-4F3C-BA4C-EED8CB172AF4}" presName="compositeNode" presStyleCnt="0">
        <dgm:presLayoutVars>
          <dgm:bulletEnabled val="1"/>
        </dgm:presLayoutVars>
      </dgm:prSet>
      <dgm:spPr/>
    </dgm:pt>
    <dgm:pt modelId="{D0A90441-FCA7-4327-B9D8-4A5C35AD6330}" type="pres">
      <dgm:prSet presAssocID="{9F814E38-817E-4F3C-BA4C-EED8CB172AF4}" presName="image" presStyleLbl="fgImgPlace1" presStyleIdx="0" presStyleCnt="1"/>
      <dgm:spPr>
        <a:blipFill>
          <a:blip xmlns:r="http://schemas.openxmlformats.org/officeDocument/2006/relationships" r:embed="rId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Bar chart with solid fill"/>
        </a:ext>
      </dgm:extLst>
    </dgm:pt>
    <dgm:pt modelId="{D68606AD-92A4-4AE0-AF08-C9A3E1B62311}" type="pres">
      <dgm:prSet presAssocID="{9F814E38-817E-4F3C-BA4C-EED8CB172AF4}" presName="childNode" presStyleLbl="node1" presStyleIdx="0" presStyleCnt="1">
        <dgm:presLayoutVars>
          <dgm:bulletEnabled val="1"/>
        </dgm:presLayoutVars>
      </dgm:prSet>
      <dgm:spPr/>
    </dgm:pt>
    <dgm:pt modelId="{69685ED1-6D10-4F37-98BE-278008F29AF6}" type="pres">
      <dgm:prSet presAssocID="{9F814E38-817E-4F3C-BA4C-EED8CB172AF4}" presName="parentNode" presStyleLbl="revTx" presStyleIdx="0" presStyleCnt="1">
        <dgm:presLayoutVars>
          <dgm:chMax val="0"/>
          <dgm:bulletEnabled val="1"/>
        </dgm:presLayoutVars>
      </dgm:prSet>
      <dgm:spPr/>
    </dgm:pt>
  </dgm:ptLst>
  <dgm:cxnLst>
    <dgm:cxn modelId="{0A6CA037-ACA2-4DCC-9BB2-52FF640746AC}" type="presOf" srcId="{F5CEB8A5-0F9D-41CB-8F01-A7558242A4D9}" destId="{2E9E6778-7D67-4BE0-9FE9-75FC15246523}" srcOrd="0" destOrd="0" presId="urn:microsoft.com/office/officeart/2005/8/layout/hList2"/>
    <dgm:cxn modelId="{69C76D47-602D-42E3-BF4E-3912D9446CD1}" srcId="{F5CEB8A5-0F9D-41CB-8F01-A7558242A4D9}" destId="{9F814E38-817E-4F3C-BA4C-EED8CB172AF4}" srcOrd="0" destOrd="0" parTransId="{1C27AFCA-67E7-4795-8EA0-E4FE3916AACE}" sibTransId="{DC3D5366-8DA3-4B8B-8770-DBA80DD1F98B}"/>
    <dgm:cxn modelId="{333C0C6B-DF56-4984-BF95-C0824EB01905}" type="presOf" srcId="{7A240492-F77B-48D4-B673-65636EABFDC1}" destId="{D68606AD-92A4-4AE0-AF08-C9A3E1B62311}" srcOrd="0" destOrd="0" presId="urn:microsoft.com/office/officeart/2005/8/layout/hList2"/>
    <dgm:cxn modelId="{1F89057C-6E21-4D37-A7BD-708C2994B3CF}" srcId="{9F814E38-817E-4F3C-BA4C-EED8CB172AF4}" destId="{7A240492-F77B-48D4-B673-65636EABFDC1}" srcOrd="0" destOrd="0" parTransId="{DD1831BF-84F9-4FC5-8C2F-38A3F48F617D}" sibTransId="{92024948-F078-44A7-A96B-391DCAE013A4}"/>
    <dgm:cxn modelId="{42831BCC-5A4E-4E49-995F-C252F9AF3455}" type="presOf" srcId="{9F814E38-817E-4F3C-BA4C-EED8CB172AF4}" destId="{69685ED1-6D10-4F37-98BE-278008F29AF6}" srcOrd="0" destOrd="0" presId="urn:microsoft.com/office/officeart/2005/8/layout/hList2"/>
    <dgm:cxn modelId="{435852E1-7E69-46FC-A21E-D501DD833417}" type="presParOf" srcId="{2E9E6778-7D67-4BE0-9FE9-75FC15246523}" destId="{863F84A0-A88A-456C-AC5B-BDF927D62E72}" srcOrd="0" destOrd="0" presId="urn:microsoft.com/office/officeart/2005/8/layout/hList2"/>
    <dgm:cxn modelId="{2D9F7A4A-49ED-4F6A-84C2-684B6553DF2A}" type="presParOf" srcId="{863F84A0-A88A-456C-AC5B-BDF927D62E72}" destId="{D0A90441-FCA7-4327-B9D8-4A5C35AD6330}" srcOrd="0" destOrd="0" presId="urn:microsoft.com/office/officeart/2005/8/layout/hList2"/>
    <dgm:cxn modelId="{3C7A28BB-3EDE-4E4F-B975-39BF685919F6}" type="presParOf" srcId="{863F84A0-A88A-456C-AC5B-BDF927D62E72}" destId="{D68606AD-92A4-4AE0-AF08-C9A3E1B62311}" srcOrd="1" destOrd="0" presId="urn:microsoft.com/office/officeart/2005/8/layout/hList2"/>
    <dgm:cxn modelId="{98A23B28-A35A-4621-B366-B6F0B2EAA754}" type="presParOf" srcId="{863F84A0-A88A-456C-AC5B-BDF927D62E72}" destId="{69685ED1-6D10-4F37-98BE-278008F29AF6}" srcOrd="2" destOrd="0" presId="urn:microsoft.com/office/officeart/2005/8/layout/h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5CEB8A5-0F9D-41CB-8F01-A7558242A4D9}" type="doc">
      <dgm:prSet loTypeId="urn:microsoft.com/office/officeart/2005/8/layout/hList2" loCatId="picture" qsTypeId="urn:microsoft.com/office/officeart/2005/8/quickstyle/simple1" qsCatId="simple" csTypeId="urn:microsoft.com/office/officeart/2005/8/colors/accent1_3" csCatId="accent1" phldr="1"/>
      <dgm:spPr/>
      <dgm:t>
        <a:bodyPr/>
        <a:lstStyle/>
        <a:p>
          <a:endParaRPr lang="en-US"/>
        </a:p>
      </dgm:t>
    </dgm:pt>
    <dgm:pt modelId="{8E686FB2-142A-4B96-BAF7-577F870FE4F9}">
      <dgm:prSet phldrT="[Text]"/>
      <dgm:spPr/>
      <dgm:t>
        <a:bodyPr/>
        <a:lstStyle/>
        <a:p>
          <a:r>
            <a:rPr lang="en-US" b="0">
              <a:latin typeface="Abadi Extra Light" panose="020B0204020104020204" pitchFamily="34" charset="0"/>
            </a:rPr>
            <a:t>Pivot Table</a:t>
          </a:r>
        </a:p>
      </dgm:t>
    </dgm:pt>
    <dgm:pt modelId="{8CA020D6-5CA6-456D-8655-B41E69925E1B}" type="parTrans" cxnId="{631D1CAB-1937-4B81-A166-93CD9DC728F1}">
      <dgm:prSet/>
      <dgm:spPr/>
      <dgm:t>
        <a:bodyPr/>
        <a:lstStyle/>
        <a:p>
          <a:endParaRPr lang="en-US"/>
        </a:p>
      </dgm:t>
    </dgm:pt>
    <dgm:pt modelId="{17F7EF98-A9E3-44EC-9F82-BE9F1A7E3E54}" type="sibTrans" cxnId="{631D1CAB-1937-4B81-A166-93CD9DC728F1}">
      <dgm:prSet/>
      <dgm:spPr/>
      <dgm:t>
        <a:bodyPr/>
        <a:lstStyle/>
        <a:p>
          <a:endParaRPr lang="en-US"/>
        </a:p>
      </dgm:t>
    </dgm:pt>
    <dgm:pt modelId="{34F66AE3-A47A-4277-A69A-0DFCD05D041B}">
      <dgm:prSet/>
      <dgm:spPr/>
      <dgm:t>
        <a:bodyPr/>
        <a:lstStyle/>
        <a:p>
          <a:r>
            <a:rPr lang="en-US" b="0" i="0">
              <a:latin typeface="Abadi Extra Light" panose="020B0204020104020204" pitchFamily="34" charset="0"/>
            </a:rPr>
            <a:t>Organize your extendedReach data utilizing combinations of columns, rows, and data. Similar to a table in Excel, pivot tables are ideal for viewing data from various tables side by side. </a:t>
          </a:r>
          <a:endParaRPr lang="en-US">
            <a:latin typeface="Abadi Extra Light" panose="020B0204020104020204" pitchFamily="34" charset="0"/>
          </a:endParaRPr>
        </a:p>
      </dgm:t>
    </dgm:pt>
    <dgm:pt modelId="{A04E9BA9-7EE0-42A4-9024-353EF675A998}" type="parTrans" cxnId="{930F44DC-7D0B-43F3-9B79-2D3E9E0F2E19}">
      <dgm:prSet/>
      <dgm:spPr/>
      <dgm:t>
        <a:bodyPr/>
        <a:lstStyle/>
        <a:p>
          <a:endParaRPr lang="en-US"/>
        </a:p>
      </dgm:t>
    </dgm:pt>
    <dgm:pt modelId="{A94E3CCD-7E51-4789-BFCC-F7055AC5EEED}" type="sibTrans" cxnId="{930F44DC-7D0B-43F3-9B79-2D3E9E0F2E19}">
      <dgm:prSet/>
      <dgm:spPr/>
      <dgm:t>
        <a:bodyPr/>
        <a:lstStyle/>
        <a:p>
          <a:endParaRPr lang="en-US"/>
        </a:p>
      </dgm:t>
    </dgm:pt>
    <dgm:pt modelId="{2E9E6778-7D67-4BE0-9FE9-75FC15246523}" type="pres">
      <dgm:prSet presAssocID="{F5CEB8A5-0F9D-41CB-8F01-A7558242A4D9}" presName="linearFlow" presStyleCnt="0">
        <dgm:presLayoutVars>
          <dgm:dir/>
          <dgm:animLvl val="lvl"/>
          <dgm:resizeHandles/>
        </dgm:presLayoutVars>
      </dgm:prSet>
      <dgm:spPr/>
    </dgm:pt>
    <dgm:pt modelId="{5774F3ED-B983-4932-B562-60D5E8773DEB}" type="pres">
      <dgm:prSet presAssocID="{8E686FB2-142A-4B96-BAF7-577F870FE4F9}" presName="compositeNode" presStyleCnt="0">
        <dgm:presLayoutVars>
          <dgm:bulletEnabled val="1"/>
        </dgm:presLayoutVars>
      </dgm:prSet>
      <dgm:spPr/>
    </dgm:pt>
    <dgm:pt modelId="{96AE783F-B5E6-4CE2-8BB6-285A4DA6355C}" type="pres">
      <dgm:prSet presAssocID="{8E686FB2-142A-4B96-BAF7-577F870FE4F9}" presName="image" presStyleLbl="fgImgPlace1" presStyleIdx="0" presStyleCnt="1" custLinFactX="-13796" custLinFactNeighborX="-100000" custLinFactNeighborY="781"/>
      <dgm:spPr>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dgm:spPr>
      <dgm:extLst>
        <a:ext uri="{E40237B7-FDA0-4F09-8148-C483321AD2D9}">
          <dgm14:cNvPr xmlns:dgm14="http://schemas.microsoft.com/office/drawing/2010/diagram" id="0" name="" descr="Table with solid fill"/>
        </a:ext>
      </dgm:extLst>
    </dgm:pt>
    <dgm:pt modelId="{C55A9BB6-F177-45D9-ADEB-C2E5D3B36891}" type="pres">
      <dgm:prSet presAssocID="{8E686FB2-142A-4B96-BAF7-577F870FE4F9}" presName="childNode" presStyleLbl="node1" presStyleIdx="0" presStyleCnt="1" custScaleX="30623" custScaleY="92411" custLinFactNeighborX="-58703" custLinFactNeighborY="-137">
        <dgm:presLayoutVars>
          <dgm:bulletEnabled val="1"/>
        </dgm:presLayoutVars>
      </dgm:prSet>
      <dgm:spPr/>
    </dgm:pt>
    <dgm:pt modelId="{D7598EA9-B96E-4A65-9B8F-281F396984A6}" type="pres">
      <dgm:prSet presAssocID="{8E686FB2-142A-4B96-BAF7-577F870FE4F9}" presName="parentNode" presStyleLbl="revTx" presStyleIdx="0" presStyleCnt="1" custLinFactX="-100000" custLinFactNeighborX="-139617" custLinFactNeighborY="-73">
        <dgm:presLayoutVars>
          <dgm:chMax val="0"/>
          <dgm:bulletEnabled val="1"/>
        </dgm:presLayoutVars>
      </dgm:prSet>
      <dgm:spPr/>
    </dgm:pt>
  </dgm:ptLst>
  <dgm:cxnLst>
    <dgm:cxn modelId="{0A6CA037-ACA2-4DCC-9BB2-52FF640746AC}" type="presOf" srcId="{F5CEB8A5-0F9D-41CB-8F01-A7558242A4D9}" destId="{2E9E6778-7D67-4BE0-9FE9-75FC15246523}" srcOrd="0" destOrd="0" presId="urn:microsoft.com/office/officeart/2005/8/layout/hList2"/>
    <dgm:cxn modelId="{7268898C-B8A4-4250-BC41-2EC1EA611F3B}" type="presOf" srcId="{8E686FB2-142A-4B96-BAF7-577F870FE4F9}" destId="{D7598EA9-B96E-4A65-9B8F-281F396984A6}" srcOrd="0" destOrd="0" presId="urn:microsoft.com/office/officeart/2005/8/layout/hList2"/>
    <dgm:cxn modelId="{EBB1F297-CA4C-44A8-8011-8DBFD35AB8CC}" type="presOf" srcId="{34F66AE3-A47A-4277-A69A-0DFCD05D041B}" destId="{C55A9BB6-F177-45D9-ADEB-C2E5D3B36891}" srcOrd="0" destOrd="0" presId="urn:microsoft.com/office/officeart/2005/8/layout/hList2"/>
    <dgm:cxn modelId="{631D1CAB-1937-4B81-A166-93CD9DC728F1}" srcId="{F5CEB8A5-0F9D-41CB-8F01-A7558242A4D9}" destId="{8E686FB2-142A-4B96-BAF7-577F870FE4F9}" srcOrd="0" destOrd="0" parTransId="{8CA020D6-5CA6-456D-8655-B41E69925E1B}" sibTransId="{17F7EF98-A9E3-44EC-9F82-BE9F1A7E3E54}"/>
    <dgm:cxn modelId="{930F44DC-7D0B-43F3-9B79-2D3E9E0F2E19}" srcId="{8E686FB2-142A-4B96-BAF7-577F870FE4F9}" destId="{34F66AE3-A47A-4277-A69A-0DFCD05D041B}" srcOrd="0" destOrd="0" parTransId="{A04E9BA9-7EE0-42A4-9024-353EF675A998}" sibTransId="{A94E3CCD-7E51-4789-BFCC-F7055AC5EEED}"/>
    <dgm:cxn modelId="{F1874A39-6F86-4F85-86AC-9E098918FC00}" type="presParOf" srcId="{2E9E6778-7D67-4BE0-9FE9-75FC15246523}" destId="{5774F3ED-B983-4932-B562-60D5E8773DEB}" srcOrd="0" destOrd="0" presId="urn:microsoft.com/office/officeart/2005/8/layout/hList2"/>
    <dgm:cxn modelId="{C2C08037-3074-44FE-B426-4AD4C89B9EF0}" type="presParOf" srcId="{5774F3ED-B983-4932-B562-60D5E8773DEB}" destId="{96AE783F-B5E6-4CE2-8BB6-285A4DA6355C}" srcOrd="0" destOrd="0" presId="urn:microsoft.com/office/officeart/2005/8/layout/hList2"/>
    <dgm:cxn modelId="{C7252F0B-3235-4143-86F7-24E8F7A2F4A9}" type="presParOf" srcId="{5774F3ED-B983-4932-B562-60D5E8773DEB}" destId="{C55A9BB6-F177-45D9-ADEB-C2E5D3B36891}" srcOrd="1" destOrd="0" presId="urn:microsoft.com/office/officeart/2005/8/layout/hList2"/>
    <dgm:cxn modelId="{29323E8C-BAA9-474B-9BEE-91ABAC011860}" type="presParOf" srcId="{5774F3ED-B983-4932-B562-60D5E8773DEB}" destId="{D7598EA9-B96E-4A65-9B8F-281F396984A6}" srcOrd="2" destOrd="0" presId="urn:microsoft.com/office/officeart/2005/8/layout/hList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5CEB8A5-0F9D-41CB-8F01-A7558242A4D9}" type="doc">
      <dgm:prSet loTypeId="urn:microsoft.com/office/officeart/2005/8/layout/hList2" loCatId="picture" qsTypeId="urn:microsoft.com/office/officeart/2005/8/quickstyle/simple1" qsCatId="simple" csTypeId="urn:microsoft.com/office/officeart/2005/8/colors/accent1_3" csCatId="accent1" phldr="1"/>
      <dgm:spPr/>
      <dgm:t>
        <a:bodyPr/>
        <a:lstStyle/>
        <a:p>
          <a:endParaRPr lang="en-US"/>
        </a:p>
      </dgm:t>
    </dgm:pt>
    <dgm:pt modelId="{A45DCA64-0E35-4336-B265-F02B986A8CFA}">
      <dgm:prSet phldrT="[Text]"/>
      <dgm:spPr/>
      <dgm:t>
        <a:bodyPr/>
        <a:lstStyle/>
        <a:p>
          <a:r>
            <a:rPr lang="en-US">
              <a:latin typeface="Abadi Extra Light" panose="020B0204020104020204" pitchFamily="34" charset="0"/>
            </a:rPr>
            <a:t>Summary View</a:t>
          </a:r>
        </a:p>
      </dgm:t>
    </dgm:pt>
    <dgm:pt modelId="{164AF3F0-8638-4FF2-BA70-F20B7C14B47A}" type="parTrans" cxnId="{0E25A236-A13F-43BF-AAA2-4E32BD4902A0}">
      <dgm:prSet/>
      <dgm:spPr/>
      <dgm:t>
        <a:bodyPr/>
        <a:lstStyle/>
        <a:p>
          <a:endParaRPr lang="en-US"/>
        </a:p>
      </dgm:t>
    </dgm:pt>
    <dgm:pt modelId="{A8D3065D-E96F-4592-8528-FB328E2C5BF7}" type="sibTrans" cxnId="{0E25A236-A13F-43BF-AAA2-4E32BD4902A0}">
      <dgm:prSet/>
      <dgm:spPr/>
      <dgm:t>
        <a:bodyPr/>
        <a:lstStyle/>
        <a:p>
          <a:endParaRPr lang="en-US"/>
        </a:p>
      </dgm:t>
    </dgm:pt>
    <dgm:pt modelId="{E51BF1EA-24DB-419B-ACF4-11F7DB4B212D}">
      <dgm:prSet/>
      <dgm:spPr/>
      <dgm:t>
        <a:bodyPr/>
        <a:lstStyle/>
        <a:p>
          <a:r>
            <a:rPr lang="en-US" b="0" i="0">
              <a:latin typeface="Abadi Extra Light" panose="020B0204020104020204" pitchFamily="34" charset="0"/>
            </a:rPr>
            <a:t>A simplistic version of the Pivot Table, the Summary View allows you to quickly group and summarize sets of data. </a:t>
          </a:r>
          <a:endParaRPr lang="en-US">
            <a:latin typeface="Abadi Extra Light" panose="020B0204020104020204" pitchFamily="34" charset="0"/>
          </a:endParaRPr>
        </a:p>
      </dgm:t>
    </dgm:pt>
    <dgm:pt modelId="{63BDD6CF-768B-45E5-91D5-1BE6ADF310F5}" type="parTrans" cxnId="{BDFB46BD-C797-4B09-A713-61EC52053454}">
      <dgm:prSet/>
      <dgm:spPr/>
      <dgm:t>
        <a:bodyPr/>
        <a:lstStyle/>
        <a:p>
          <a:endParaRPr lang="en-US"/>
        </a:p>
      </dgm:t>
    </dgm:pt>
    <dgm:pt modelId="{1392E31E-C8A6-40D4-B50C-CA7B4CB6E240}" type="sibTrans" cxnId="{BDFB46BD-C797-4B09-A713-61EC52053454}">
      <dgm:prSet/>
      <dgm:spPr/>
      <dgm:t>
        <a:bodyPr/>
        <a:lstStyle/>
        <a:p>
          <a:endParaRPr lang="en-US"/>
        </a:p>
      </dgm:t>
    </dgm:pt>
    <dgm:pt modelId="{2E9E6778-7D67-4BE0-9FE9-75FC15246523}" type="pres">
      <dgm:prSet presAssocID="{F5CEB8A5-0F9D-41CB-8F01-A7558242A4D9}" presName="linearFlow" presStyleCnt="0">
        <dgm:presLayoutVars>
          <dgm:dir/>
          <dgm:animLvl val="lvl"/>
          <dgm:resizeHandles/>
        </dgm:presLayoutVars>
      </dgm:prSet>
      <dgm:spPr/>
    </dgm:pt>
    <dgm:pt modelId="{C11A9B8E-798F-49C6-BBEE-FB9EFCA7F8D7}" type="pres">
      <dgm:prSet presAssocID="{A45DCA64-0E35-4336-B265-F02B986A8CFA}" presName="compositeNode" presStyleCnt="0">
        <dgm:presLayoutVars>
          <dgm:bulletEnabled val="1"/>
        </dgm:presLayoutVars>
      </dgm:prSet>
      <dgm:spPr/>
    </dgm:pt>
    <dgm:pt modelId="{19C3A96F-981F-4DDF-92C4-DAE8C43667AD}" type="pres">
      <dgm:prSet presAssocID="{A45DCA64-0E35-4336-B265-F02B986A8CFA}" presName="image" presStyleLbl="fgImgPlace1" presStyleIdx="0" presStyleCnt="1"/>
      <dgm:spPr>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able outline"/>
        </a:ext>
      </dgm:extLst>
    </dgm:pt>
    <dgm:pt modelId="{E7BB79A0-743B-4C52-A5AC-99076491C38B}" type="pres">
      <dgm:prSet presAssocID="{A45DCA64-0E35-4336-B265-F02B986A8CFA}" presName="childNode" presStyleLbl="node1" presStyleIdx="0" presStyleCnt="1">
        <dgm:presLayoutVars>
          <dgm:bulletEnabled val="1"/>
        </dgm:presLayoutVars>
      </dgm:prSet>
      <dgm:spPr/>
    </dgm:pt>
    <dgm:pt modelId="{613DD747-4E54-4965-A3CD-3A19A0636514}" type="pres">
      <dgm:prSet presAssocID="{A45DCA64-0E35-4336-B265-F02B986A8CFA}" presName="parentNode" presStyleLbl="revTx" presStyleIdx="0" presStyleCnt="1">
        <dgm:presLayoutVars>
          <dgm:chMax val="0"/>
          <dgm:bulletEnabled val="1"/>
        </dgm:presLayoutVars>
      </dgm:prSet>
      <dgm:spPr/>
    </dgm:pt>
  </dgm:ptLst>
  <dgm:cxnLst>
    <dgm:cxn modelId="{0E25A236-A13F-43BF-AAA2-4E32BD4902A0}" srcId="{F5CEB8A5-0F9D-41CB-8F01-A7558242A4D9}" destId="{A45DCA64-0E35-4336-B265-F02B986A8CFA}" srcOrd="0" destOrd="0" parTransId="{164AF3F0-8638-4FF2-BA70-F20B7C14B47A}" sibTransId="{A8D3065D-E96F-4592-8528-FB328E2C5BF7}"/>
    <dgm:cxn modelId="{0A6CA037-ACA2-4DCC-9BB2-52FF640746AC}" type="presOf" srcId="{F5CEB8A5-0F9D-41CB-8F01-A7558242A4D9}" destId="{2E9E6778-7D67-4BE0-9FE9-75FC15246523}" srcOrd="0" destOrd="0" presId="urn:microsoft.com/office/officeart/2005/8/layout/hList2"/>
    <dgm:cxn modelId="{4F5BE663-C42C-4954-85AC-FEBC53941AC3}" type="presOf" srcId="{A45DCA64-0E35-4336-B265-F02B986A8CFA}" destId="{613DD747-4E54-4965-A3CD-3A19A0636514}" srcOrd="0" destOrd="0" presId="urn:microsoft.com/office/officeart/2005/8/layout/hList2"/>
    <dgm:cxn modelId="{2288E559-9FD9-4B68-8D60-D57BC9D12662}" type="presOf" srcId="{E51BF1EA-24DB-419B-ACF4-11F7DB4B212D}" destId="{E7BB79A0-743B-4C52-A5AC-99076491C38B}" srcOrd="0" destOrd="0" presId="urn:microsoft.com/office/officeart/2005/8/layout/hList2"/>
    <dgm:cxn modelId="{BDFB46BD-C797-4B09-A713-61EC52053454}" srcId="{A45DCA64-0E35-4336-B265-F02B986A8CFA}" destId="{E51BF1EA-24DB-419B-ACF4-11F7DB4B212D}" srcOrd="0" destOrd="0" parTransId="{63BDD6CF-768B-45E5-91D5-1BE6ADF310F5}" sibTransId="{1392E31E-C8A6-40D4-B50C-CA7B4CB6E240}"/>
    <dgm:cxn modelId="{3005D213-FD39-43AD-8B58-62ECEACFCAED}" type="presParOf" srcId="{2E9E6778-7D67-4BE0-9FE9-75FC15246523}" destId="{C11A9B8E-798F-49C6-BBEE-FB9EFCA7F8D7}" srcOrd="0" destOrd="0" presId="urn:microsoft.com/office/officeart/2005/8/layout/hList2"/>
    <dgm:cxn modelId="{45725B0B-FEFC-42BB-90B5-FB1FAE866821}" type="presParOf" srcId="{C11A9B8E-798F-49C6-BBEE-FB9EFCA7F8D7}" destId="{19C3A96F-981F-4DDF-92C4-DAE8C43667AD}" srcOrd="0" destOrd="0" presId="urn:microsoft.com/office/officeart/2005/8/layout/hList2"/>
    <dgm:cxn modelId="{96DF620F-F0FE-45FA-BE76-0664B84EBD03}" type="presParOf" srcId="{C11A9B8E-798F-49C6-BBEE-FB9EFCA7F8D7}" destId="{E7BB79A0-743B-4C52-A5AC-99076491C38B}" srcOrd="1" destOrd="0" presId="urn:microsoft.com/office/officeart/2005/8/layout/hList2"/>
    <dgm:cxn modelId="{35288EE7-6201-40D5-9F43-A39230CC2E73}" type="presParOf" srcId="{C11A9B8E-798F-49C6-BBEE-FB9EFCA7F8D7}" destId="{613DD747-4E54-4965-A3CD-3A19A0636514}" srcOrd="2" destOrd="0" presId="urn:microsoft.com/office/officeart/2005/8/layout/h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5CEB8A5-0F9D-41CB-8F01-A7558242A4D9}" type="doc">
      <dgm:prSet loTypeId="urn:microsoft.com/office/officeart/2005/8/layout/hList2" loCatId="picture" qsTypeId="urn:microsoft.com/office/officeart/2005/8/quickstyle/simple1" qsCatId="simple" csTypeId="urn:microsoft.com/office/officeart/2005/8/colors/accent1_3" csCatId="accent1" phldr="1"/>
      <dgm:spPr/>
      <dgm:t>
        <a:bodyPr/>
        <a:lstStyle/>
        <a:p>
          <a:endParaRPr lang="en-US"/>
        </a:p>
      </dgm:t>
    </dgm:pt>
    <dgm:pt modelId="{9F814E38-817E-4F3C-BA4C-EED8CB172AF4}">
      <dgm:prSet phldrT="[Text]" custT="1"/>
      <dgm:spPr/>
      <dgm:t>
        <a:bodyPr/>
        <a:lstStyle/>
        <a:p>
          <a:endParaRPr lang="en-US" sz="2400">
            <a:latin typeface="Abadi Extra Light" panose="020B0204020104020204" pitchFamily="34" charset="0"/>
          </a:endParaRPr>
        </a:p>
      </dgm:t>
    </dgm:pt>
    <dgm:pt modelId="{1C27AFCA-67E7-4795-8EA0-E4FE3916AACE}" type="parTrans" cxnId="{69C76D47-602D-42E3-BF4E-3912D9446CD1}">
      <dgm:prSet/>
      <dgm:spPr/>
      <dgm:t>
        <a:bodyPr/>
        <a:lstStyle/>
        <a:p>
          <a:endParaRPr lang="en-US"/>
        </a:p>
      </dgm:t>
    </dgm:pt>
    <dgm:pt modelId="{DC3D5366-8DA3-4B8B-8770-DBA80DD1F98B}" type="sibTrans" cxnId="{69C76D47-602D-42E3-BF4E-3912D9446CD1}">
      <dgm:prSet/>
      <dgm:spPr/>
      <dgm:t>
        <a:bodyPr/>
        <a:lstStyle/>
        <a:p>
          <a:endParaRPr lang="en-US"/>
        </a:p>
      </dgm:t>
    </dgm:pt>
    <dgm:pt modelId="{7A240492-F77B-48D4-B673-65636EABFDC1}">
      <dgm:prSet/>
      <dgm:spPr/>
      <dgm:t>
        <a:bodyPr/>
        <a:lstStyle/>
        <a:p>
          <a:r>
            <a:rPr lang="en-US" b="0" i="0">
              <a:latin typeface="Abadi Extra Light" panose="020B0204020104020204" pitchFamily="34" charset="0"/>
            </a:rPr>
            <a:t>The more advanced version of Pivot Tables, utilize SQL skills to create customized data tables. </a:t>
          </a:r>
          <a:endParaRPr lang="en-US">
            <a:latin typeface="Abadi Extra Light" panose="020B0204020104020204" pitchFamily="34" charset="0"/>
          </a:endParaRPr>
        </a:p>
      </dgm:t>
    </dgm:pt>
    <dgm:pt modelId="{DD1831BF-84F9-4FC5-8C2F-38A3F48F617D}" type="parTrans" cxnId="{1F89057C-6E21-4D37-A7BD-708C2994B3CF}">
      <dgm:prSet/>
      <dgm:spPr/>
      <dgm:t>
        <a:bodyPr/>
        <a:lstStyle/>
        <a:p>
          <a:endParaRPr lang="en-US"/>
        </a:p>
      </dgm:t>
    </dgm:pt>
    <dgm:pt modelId="{92024948-F078-44A7-A96B-391DCAE013A4}" type="sibTrans" cxnId="{1F89057C-6E21-4D37-A7BD-708C2994B3CF}">
      <dgm:prSet/>
      <dgm:spPr/>
      <dgm:t>
        <a:bodyPr/>
        <a:lstStyle/>
        <a:p>
          <a:endParaRPr lang="en-US"/>
        </a:p>
      </dgm:t>
    </dgm:pt>
    <dgm:pt modelId="{2E9E6778-7D67-4BE0-9FE9-75FC15246523}" type="pres">
      <dgm:prSet presAssocID="{F5CEB8A5-0F9D-41CB-8F01-A7558242A4D9}" presName="linearFlow" presStyleCnt="0">
        <dgm:presLayoutVars>
          <dgm:dir/>
          <dgm:animLvl val="lvl"/>
          <dgm:resizeHandles/>
        </dgm:presLayoutVars>
      </dgm:prSet>
      <dgm:spPr/>
    </dgm:pt>
    <dgm:pt modelId="{863F84A0-A88A-456C-AC5B-BDF927D62E72}" type="pres">
      <dgm:prSet presAssocID="{9F814E38-817E-4F3C-BA4C-EED8CB172AF4}" presName="compositeNode" presStyleCnt="0">
        <dgm:presLayoutVars>
          <dgm:bulletEnabled val="1"/>
        </dgm:presLayoutVars>
      </dgm:prSet>
      <dgm:spPr/>
    </dgm:pt>
    <dgm:pt modelId="{D0A90441-FCA7-4327-B9D8-4A5C35AD6330}" type="pres">
      <dgm:prSet presAssocID="{9F814E38-817E-4F3C-BA4C-EED8CB172AF4}" presName="image" presStyleLbl="fgImgPlace1" presStyleIdx="0" presStyleCnt="1"/>
      <dgm:spPr>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able with solid fill"/>
        </a:ext>
      </dgm:extLst>
    </dgm:pt>
    <dgm:pt modelId="{D68606AD-92A4-4AE0-AF08-C9A3E1B62311}" type="pres">
      <dgm:prSet presAssocID="{9F814E38-817E-4F3C-BA4C-EED8CB172AF4}" presName="childNode" presStyleLbl="node1" presStyleIdx="0" presStyleCnt="1">
        <dgm:presLayoutVars>
          <dgm:bulletEnabled val="1"/>
        </dgm:presLayoutVars>
      </dgm:prSet>
      <dgm:spPr/>
    </dgm:pt>
    <dgm:pt modelId="{69685ED1-6D10-4F37-98BE-278008F29AF6}" type="pres">
      <dgm:prSet presAssocID="{9F814E38-817E-4F3C-BA4C-EED8CB172AF4}" presName="parentNode" presStyleLbl="revTx" presStyleIdx="0" presStyleCnt="1">
        <dgm:presLayoutVars>
          <dgm:chMax val="0"/>
          <dgm:bulletEnabled val="1"/>
        </dgm:presLayoutVars>
      </dgm:prSet>
      <dgm:spPr/>
    </dgm:pt>
  </dgm:ptLst>
  <dgm:cxnLst>
    <dgm:cxn modelId="{0A6CA037-ACA2-4DCC-9BB2-52FF640746AC}" type="presOf" srcId="{F5CEB8A5-0F9D-41CB-8F01-A7558242A4D9}" destId="{2E9E6778-7D67-4BE0-9FE9-75FC15246523}" srcOrd="0" destOrd="0" presId="urn:microsoft.com/office/officeart/2005/8/layout/hList2"/>
    <dgm:cxn modelId="{69C76D47-602D-42E3-BF4E-3912D9446CD1}" srcId="{F5CEB8A5-0F9D-41CB-8F01-A7558242A4D9}" destId="{9F814E38-817E-4F3C-BA4C-EED8CB172AF4}" srcOrd="0" destOrd="0" parTransId="{1C27AFCA-67E7-4795-8EA0-E4FE3916AACE}" sibTransId="{DC3D5366-8DA3-4B8B-8770-DBA80DD1F98B}"/>
    <dgm:cxn modelId="{333C0C6B-DF56-4984-BF95-C0824EB01905}" type="presOf" srcId="{7A240492-F77B-48D4-B673-65636EABFDC1}" destId="{D68606AD-92A4-4AE0-AF08-C9A3E1B62311}" srcOrd="0" destOrd="0" presId="urn:microsoft.com/office/officeart/2005/8/layout/hList2"/>
    <dgm:cxn modelId="{1F89057C-6E21-4D37-A7BD-708C2994B3CF}" srcId="{9F814E38-817E-4F3C-BA4C-EED8CB172AF4}" destId="{7A240492-F77B-48D4-B673-65636EABFDC1}" srcOrd="0" destOrd="0" parTransId="{DD1831BF-84F9-4FC5-8C2F-38A3F48F617D}" sibTransId="{92024948-F078-44A7-A96B-391DCAE013A4}"/>
    <dgm:cxn modelId="{42831BCC-5A4E-4E49-995F-C252F9AF3455}" type="presOf" srcId="{9F814E38-817E-4F3C-BA4C-EED8CB172AF4}" destId="{69685ED1-6D10-4F37-98BE-278008F29AF6}" srcOrd="0" destOrd="0" presId="urn:microsoft.com/office/officeart/2005/8/layout/hList2"/>
    <dgm:cxn modelId="{435852E1-7E69-46FC-A21E-D501DD833417}" type="presParOf" srcId="{2E9E6778-7D67-4BE0-9FE9-75FC15246523}" destId="{863F84A0-A88A-456C-AC5B-BDF927D62E72}" srcOrd="0" destOrd="0" presId="urn:microsoft.com/office/officeart/2005/8/layout/hList2"/>
    <dgm:cxn modelId="{2D9F7A4A-49ED-4F6A-84C2-684B6553DF2A}" type="presParOf" srcId="{863F84A0-A88A-456C-AC5B-BDF927D62E72}" destId="{D0A90441-FCA7-4327-B9D8-4A5C35AD6330}" srcOrd="0" destOrd="0" presId="urn:microsoft.com/office/officeart/2005/8/layout/hList2"/>
    <dgm:cxn modelId="{3C7A28BB-3EDE-4E4F-B975-39BF685919F6}" type="presParOf" srcId="{863F84A0-A88A-456C-AC5B-BDF927D62E72}" destId="{D68606AD-92A4-4AE0-AF08-C9A3E1B62311}" srcOrd="1" destOrd="0" presId="urn:microsoft.com/office/officeart/2005/8/layout/hList2"/>
    <dgm:cxn modelId="{98A23B28-A35A-4621-B366-B6F0B2EAA754}" type="presParOf" srcId="{863F84A0-A88A-456C-AC5B-BDF927D62E72}" destId="{69685ED1-6D10-4F37-98BE-278008F29AF6}" srcOrd="2" destOrd="0" presId="urn:microsoft.com/office/officeart/2005/8/layout/h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5CEB8A5-0F9D-41CB-8F01-A7558242A4D9}" type="doc">
      <dgm:prSet loTypeId="urn:microsoft.com/office/officeart/2005/8/layout/hList2" loCatId="picture" qsTypeId="urn:microsoft.com/office/officeart/2005/8/quickstyle/simple1" qsCatId="simple" csTypeId="urn:microsoft.com/office/officeart/2005/8/colors/accent1_3" csCatId="accent1" phldr="1"/>
      <dgm:spPr/>
      <dgm:t>
        <a:bodyPr/>
        <a:lstStyle/>
        <a:p>
          <a:endParaRPr lang="en-US"/>
        </a:p>
      </dgm:t>
    </dgm:pt>
    <dgm:pt modelId="{8E686FB2-142A-4B96-BAF7-577F870FE4F9}">
      <dgm:prSet phldrT="[Text]"/>
      <dgm:spPr/>
      <dgm:t>
        <a:bodyPr/>
        <a:lstStyle/>
        <a:p>
          <a:r>
            <a:rPr lang="en-US" b="0">
              <a:latin typeface="Abadi Extra Light" panose="020B0204020104020204" pitchFamily="34" charset="0"/>
            </a:rPr>
            <a:t>Dashboards</a:t>
          </a:r>
        </a:p>
      </dgm:t>
    </dgm:pt>
    <dgm:pt modelId="{8CA020D6-5CA6-456D-8655-B41E69925E1B}" type="parTrans" cxnId="{631D1CAB-1937-4B81-A166-93CD9DC728F1}">
      <dgm:prSet/>
      <dgm:spPr/>
      <dgm:t>
        <a:bodyPr/>
        <a:lstStyle/>
        <a:p>
          <a:endParaRPr lang="en-US"/>
        </a:p>
      </dgm:t>
    </dgm:pt>
    <dgm:pt modelId="{17F7EF98-A9E3-44EC-9F82-BE9F1A7E3E54}" type="sibTrans" cxnId="{631D1CAB-1937-4B81-A166-93CD9DC728F1}">
      <dgm:prSet/>
      <dgm:spPr/>
      <dgm:t>
        <a:bodyPr/>
        <a:lstStyle/>
        <a:p>
          <a:endParaRPr lang="en-US"/>
        </a:p>
      </dgm:t>
    </dgm:pt>
    <dgm:pt modelId="{34F66AE3-A47A-4277-A69A-0DFCD05D041B}">
      <dgm:prSet/>
      <dgm:spPr/>
      <dgm:t>
        <a:bodyPr/>
        <a:lstStyle/>
        <a:p>
          <a:r>
            <a:rPr lang="en-US">
              <a:latin typeface="Abadi Extra Light" panose="020B0204020104020204" pitchFamily="34" charset="0"/>
            </a:rPr>
            <a:t>View all your charts and tables in a customized dashboard, where you can add images, text, widgets, and much more! </a:t>
          </a:r>
        </a:p>
      </dgm:t>
    </dgm:pt>
    <dgm:pt modelId="{A04E9BA9-7EE0-42A4-9024-353EF675A998}" type="parTrans" cxnId="{930F44DC-7D0B-43F3-9B79-2D3E9E0F2E19}">
      <dgm:prSet/>
      <dgm:spPr/>
      <dgm:t>
        <a:bodyPr/>
        <a:lstStyle/>
        <a:p>
          <a:endParaRPr lang="en-US"/>
        </a:p>
      </dgm:t>
    </dgm:pt>
    <dgm:pt modelId="{A94E3CCD-7E51-4789-BFCC-F7055AC5EEED}" type="sibTrans" cxnId="{930F44DC-7D0B-43F3-9B79-2D3E9E0F2E19}">
      <dgm:prSet/>
      <dgm:spPr/>
      <dgm:t>
        <a:bodyPr/>
        <a:lstStyle/>
        <a:p>
          <a:endParaRPr lang="en-US"/>
        </a:p>
      </dgm:t>
    </dgm:pt>
    <dgm:pt modelId="{2E9E6778-7D67-4BE0-9FE9-75FC15246523}" type="pres">
      <dgm:prSet presAssocID="{F5CEB8A5-0F9D-41CB-8F01-A7558242A4D9}" presName="linearFlow" presStyleCnt="0">
        <dgm:presLayoutVars>
          <dgm:dir/>
          <dgm:animLvl val="lvl"/>
          <dgm:resizeHandles/>
        </dgm:presLayoutVars>
      </dgm:prSet>
      <dgm:spPr/>
    </dgm:pt>
    <dgm:pt modelId="{5774F3ED-B983-4932-B562-60D5E8773DEB}" type="pres">
      <dgm:prSet presAssocID="{8E686FB2-142A-4B96-BAF7-577F870FE4F9}" presName="compositeNode" presStyleCnt="0">
        <dgm:presLayoutVars>
          <dgm:bulletEnabled val="1"/>
        </dgm:presLayoutVars>
      </dgm:prSet>
      <dgm:spPr/>
    </dgm:pt>
    <dgm:pt modelId="{96AE783F-B5E6-4CE2-8BB6-285A4DA6355C}" type="pres">
      <dgm:prSet presAssocID="{8E686FB2-142A-4B96-BAF7-577F870FE4F9}" presName="image" presStyleLbl="fgImgPlace1" presStyleIdx="0" presStyleCnt="1"/>
      <dgm:spPr>
        <a:blipFill>
          <a:blip xmlns:r="http://schemas.openxmlformats.org/officeDocument/2006/relationships" r:embed="rId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auge with solid fill"/>
        </a:ext>
      </dgm:extLst>
    </dgm:pt>
    <dgm:pt modelId="{C55A9BB6-F177-45D9-ADEB-C2E5D3B36891}" type="pres">
      <dgm:prSet presAssocID="{8E686FB2-142A-4B96-BAF7-577F870FE4F9}" presName="childNode" presStyleLbl="node1" presStyleIdx="0" presStyleCnt="1">
        <dgm:presLayoutVars>
          <dgm:bulletEnabled val="1"/>
        </dgm:presLayoutVars>
      </dgm:prSet>
      <dgm:spPr/>
    </dgm:pt>
    <dgm:pt modelId="{D7598EA9-B96E-4A65-9B8F-281F396984A6}" type="pres">
      <dgm:prSet presAssocID="{8E686FB2-142A-4B96-BAF7-577F870FE4F9}" presName="parentNode" presStyleLbl="revTx" presStyleIdx="0" presStyleCnt="1">
        <dgm:presLayoutVars>
          <dgm:chMax val="0"/>
          <dgm:bulletEnabled val="1"/>
        </dgm:presLayoutVars>
      </dgm:prSet>
      <dgm:spPr/>
    </dgm:pt>
  </dgm:ptLst>
  <dgm:cxnLst>
    <dgm:cxn modelId="{0A6CA037-ACA2-4DCC-9BB2-52FF640746AC}" type="presOf" srcId="{F5CEB8A5-0F9D-41CB-8F01-A7558242A4D9}" destId="{2E9E6778-7D67-4BE0-9FE9-75FC15246523}" srcOrd="0" destOrd="0" presId="urn:microsoft.com/office/officeart/2005/8/layout/hList2"/>
    <dgm:cxn modelId="{7268898C-B8A4-4250-BC41-2EC1EA611F3B}" type="presOf" srcId="{8E686FB2-142A-4B96-BAF7-577F870FE4F9}" destId="{D7598EA9-B96E-4A65-9B8F-281F396984A6}" srcOrd="0" destOrd="0" presId="urn:microsoft.com/office/officeart/2005/8/layout/hList2"/>
    <dgm:cxn modelId="{EBB1F297-CA4C-44A8-8011-8DBFD35AB8CC}" type="presOf" srcId="{34F66AE3-A47A-4277-A69A-0DFCD05D041B}" destId="{C55A9BB6-F177-45D9-ADEB-C2E5D3B36891}" srcOrd="0" destOrd="0" presId="urn:microsoft.com/office/officeart/2005/8/layout/hList2"/>
    <dgm:cxn modelId="{631D1CAB-1937-4B81-A166-93CD9DC728F1}" srcId="{F5CEB8A5-0F9D-41CB-8F01-A7558242A4D9}" destId="{8E686FB2-142A-4B96-BAF7-577F870FE4F9}" srcOrd="0" destOrd="0" parTransId="{8CA020D6-5CA6-456D-8655-B41E69925E1B}" sibTransId="{17F7EF98-A9E3-44EC-9F82-BE9F1A7E3E54}"/>
    <dgm:cxn modelId="{930F44DC-7D0B-43F3-9B79-2D3E9E0F2E19}" srcId="{8E686FB2-142A-4B96-BAF7-577F870FE4F9}" destId="{34F66AE3-A47A-4277-A69A-0DFCD05D041B}" srcOrd="0" destOrd="0" parTransId="{A04E9BA9-7EE0-42A4-9024-353EF675A998}" sibTransId="{A94E3CCD-7E51-4789-BFCC-F7055AC5EEED}"/>
    <dgm:cxn modelId="{F1874A39-6F86-4F85-86AC-9E098918FC00}" type="presParOf" srcId="{2E9E6778-7D67-4BE0-9FE9-75FC15246523}" destId="{5774F3ED-B983-4932-B562-60D5E8773DEB}" srcOrd="0" destOrd="0" presId="urn:microsoft.com/office/officeart/2005/8/layout/hList2"/>
    <dgm:cxn modelId="{C2C08037-3074-44FE-B426-4AD4C89B9EF0}" type="presParOf" srcId="{5774F3ED-B983-4932-B562-60D5E8773DEB}" destId="{96AE783F-B5E6-4CE2-8BB6-285A4DA6355C}" srcOrd="0" destOrd="0" presId="urn:microsoft.com/office/officeart/2005/8/layout/hList2"/>
    <dgm:cxn modelId="{C7252F0B-3235-4143-86F7-24E8F7A2F4A9}" type="presParOf" srcId="{5774F3ED-B983-4932-B562-60D5E8773DEB}" destId="{C55A9BB6-F177-45D9-ADEB-C2E5D3B36891}" srcOrd="1" destOrd="0" presId="urn:microsoft.com/office/officeart/2005/8/layout/hList2"/>
    <dgm:cxn modelId="{29323E8C-BAA9-474B-9BEE-91ABAC011860}" type="presParOf" srcId="{5774F3ED-B983-4932-B562-60D5E8773DEB}" destId="{D7598EA9-B96E-4A65-9B8F-281F396984A6}" srcOrd="2" destOrd="0" presId="urn:microsoft.com/office/officeart/2005/8/layout/h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52D09A-F0FD-4C26-AEF1-97E766635B6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BC8E8A7-9E70-4626-B509-08C0757A79E5}">
      <dgm:prSet phldrT="[Text]"/>
      <dgm:spPr>
        <a:solidFill>
          <a:srgbClr val="4ADEBA"/>
        </a:solidFill>
      </dgm:spPr>
      <dgm:t>
        <a:bodyPr/>
        <a:lstStyle/>
        <a:p>
          <a:r>
            <a:rPr lang="en-US" err="1">
              <a:latin typeface="Abadi Extra Light" panose="020B0204020104020204" pitchFamily="34" charset="0"/>
            </a:rPr>
            <a:t>eR</a:t>
          </a:r>
          <a:r>
            <a:rPr lang="en-US">
              <a:latin typeface="Abadi Extra Light" panose="020B0204020104020204" pitchFamily="34" charset="0"/>
            </a:rPr>
            <a:t> Can</a:t>
          </a:r>
        </a:p>
      </dgm:t>
    </dgm:pt>
    <dgm:pt modelId="{DD22BC9E-828E-4A3D-9E9F-8BF5EF589D4F}" type="parTrans" cxnId="{66AF52A7-BB5C-4C3E-B0F4-EF6B5BAFC327}">
      <dgm:prSet/>
      <dgm:spPr/>
      <dgm:t>
        <a:bodyPr/>
        <a:lstStyle/>
        <a:p>
          <a:endParaRPr lang="en-US"/>
        </a:p>
      </dgm:t>
    </dgm:pt>
    <dgm:pt modelId="{905DFA00-4E3F-445A-BAA5-6DFDD5D6096B}" type="sibTrans" cxnId="{66AF52A7-BB5C-4C3E-B0F4-EF6B5BAFC327}">
      <dgm:prSet/>
      <dgm:spPr/>
      <dgm:t>
        <a:bodyPr/>
        <a:lstStyle/>
        <a:p>
          <a:endParaRPr lang="en-US"/>
        </a:p>
      </dgm:t>
    </dgm:pt>
    <dgm:pt modelId="{60E97240-44B7-4F1B-9766-F3DE6B78AFE2}">
      <dgm:prSet phldrT="[Text]"/>
      <dgm:spPr>
        <a:solidFill>
          <a:srgbClr val="B1F1E2">
            <a:alpha val="89804"/>
          </a:srgbClr>
        </a:solidFill>
      </dgm:spPr>
      <dgm:t>
        <a:bodyPr/>
        <a:lstStyle/>
        <a:p>
          <a:r>
            <a:rPr lang="en-US">
              <a:solidFill>
                <a:srgbClr val="000000"/>
              </a:solidFill>
              <a:latin typeface="Abadi Extra Light" panose="020B0204020104020204" pitchFamily="34" charset="0"/>
            </a:rPr>
            <a:t>Troubleshoot issues</a:t>
          </a:r>
          <a:endParaRPr lang="en-US">
            <a:latin typeface="Abadi Extra Light" panose="020B0204020104020204" pitchFamily="34" charset="0"/>
          </a:endParaRPr>
        </a:p>
      </dgm:t>
    </dgm:pt>
    <dgm:pt modelId="{37F82E4F-ABF2-4391-8AE7-9CAD5B5D1E10}" type="parTrans" cxnId="{18E4A9A8-C5D1-44D8-B8FB-D6D0AFDFDD2E}">
      <dgm:prSet/>
      <dgm:spPr/>
      <dgm:t>
        <a:bodyPr/>
        <a:lstStyle/>
        <a:p>
          <a:endParaRPr lang="en-US"/>
        </a:p>
      </dgm:t>
    </dgm:pt>
    <dgm:pt modelId="{367FC533-7D9B-4416-B1D6-CFA55C9DABFB}" type="sibTrans" cxnId="{18E4A9A8-C5D1-44D8-B8FB-D6D0AFDFDD2E}">
      <dgm:prSet/>
      <dgm:spPr/>
      <dgm:t>
        <a:bodyPr/>
        <a:lstStyle/>
        <a:p>
          <a:endParaRPr lang="en-US"/>
        </a:p>
      </dgm:t>
    </dgm:pt>
    <dgm:pt modelId="{522947A0-492D-474A-9595-D148C2FB5BA8}">
      <dgm:prSet phldrT="[Text]"/>
      <dgm:spPr>
        <a:solidFill>
          <a:srgbClr val="1192F0"/>
        </a:solidFill>
      </dgm:spPr>
      <dgm:t>
        <a:bodyPr/>
        <a:lstStyle/>
        <a:p>
          <a:r>
            <a:rPr lang="en-US" err="1">
              <a:latin typeface="Abadi Extra Light" panose="020B0204020104020204" pitchFamily="34" charset="0"/>
            </a:rPr>
            <a:t>eR</a:t>
          </a:r>
          <a:r>
            <a:rPr lang="en-US">
              <a:latin typeface="Abadi Extra Light" panose="020B0204020104020204" pitchFamily="34" charset="0"/>
            </a:rPr>
            <a:t> Cannot</a:t>
          </a:r>
        </a:p>
      </dgm:t>
    </dgm:pt>
    <dgm:pt modelId="{44BF20D9-7980-465D-9688-C9A09ADC69FF}" type="parTrans" cxnId="{4AF8BC2D-3E94-4C46-BD62-176BD3D9C4A3}">
      <dgm:prSet/>
      <dgm:spPr/>
      <dgm:t>
        <a:bodyPr/>
        <a:lstStyle/>
        <a:p>
          <a:endParaRPr lang="en-US"/>
        </a:p>
      </dgm:t>
    </dgm:pt>
    <dgm:pt modelId="{295AFB5B-9346-4C20-8141-5B7054EA8BAE}" type="sibTrans" cxnId="{4AF8BC2D-3E94-4C46-BD62-176BD3D9C4A3}">
      <dgm:prSet/>
      <dgm:spPr/>
      <dgm:t>
        <a:bodyPr/>
        <a:lstStyle/>
        <a:p>
          <a:endParaRPr lang="en-US"/>
        </a:p>
      </dgm:t>
    </dgm:pt>
    <dgm:pt modelId="{EA7CE524-0F0E-4177-8F5C-B22626C661A1}">
      <dgm:prSet phldrT="[Text]"/>
      <dgm:spPr>
        <a:solidFill>
          <a:srgbClr val="B4DCFA">
            <a:alpha val="89804"/>
          </a:srgbClr>
        </a:solidFill>
      </dgm:spPr>
      <dgm:t>
        <a:bodyPr/>
        <a:lstStyle/>
        <a:p>
          <a:r>
            <a:rPr lang="en-US" sz="3700">
              <a:solidFill>
                <a:srgbClr val="000000"/>
              </a:solidFill>
              <a:latin typeface="Abadi Extra Light" panose="020B0204020104020204" pitchFamily="34" charset="0"/>
            </a:rPr>
            <a:t>Cannot design, create, and build new reports or dashboards for you. </a:t>
          </a:r>
          <a:endParaRPr lang="en-US" sz="3700">
            <a:latin typeface="Abadi Extra Light" panose="020B0204020104020204" pitchFamily="34" charset="0"/>
          </a:endParaRPr>
        </a:p>
      </dgm:t>
    </dgm:pt>
    <dgm:pt modelId="{0C5D965C-F439-4F55-84EF-CD9F9197974F}" type="parTrans" cxnId="{7DE1C8F4-14B8-42E4-B22D-7F23D3DC999D}">
      <dgm:prSet/>
      <dgm:spPr/>
      <dgm:t>
        <a:bodyPr/>
        <a:lstStyle/>
        <a:p>
          <a:endParaRPr lang="en-US"/>
        </a:p>
      </dgm:t>
    </dgm:pt>
    <dgm:pt modelId="{466BA89A-5DE2-46D1-A4C8-ADDBE485907F}" type="sibTrans" cxnId="{7DE1C8F4-14B8-42E4-B22D-7F23D3DC999D}">
      <dgm:prSet/>
      <dgm:spPr/>
      <dgm:t>
        <a:bodyPr/>
        <a:lstStyle/>
        <a:p>
          <a:endParaRPr lang="en-US"/>
        </a:p>
      </dgm:t>
    </dgm:pt>
    <dgm:pt modelId="{C0944872-E1A9-45F2-A534-C8115FA63014}">
      <dgm:prSet phldrT="[Text]" custT="1"/>
      <dgm:spPr>
        <a:solidFill>
          <a:srgbClr val="B4DCFA">
            <a:alpha val="89804"/>
          </a:srgbClr>
        </a:solidFill>
      </dgm:spPr>
      <dgm:t>
        <a:bodyPr/>
        <a:lstStyle/>
        <a:p>
          <a:r>
            <a:rPr lang="en-US" sz="3200">
              <a:solidFill>
                <a:srgbClr val="000000"/>
              </a:solidFill>
              <a:latin typeface="Abadi Extra Light" panose="020B0204020104020204" pitchFamily="34" charset="0"/>
            </a:rPr>
            <a:t>If needed, </a:t>
          </a:r>
          <a:r>
            <a:rPr lang="en-US" sz="3200" err="1">
              <a:solidFill>
                <a:srgbClr val="000000"/>
              </a:solidFill>
              <a:latin typeface="Abadi Extra Light" panose="020B0204020104020204" pitchFamily="34" charset="0"/>
            </a:rPr>
            <a:t>eR</a:t>
          </a:r>
          <a:r>
            <a:rPr lang="en-US" sz="3200">
              <a:solidFill>
                <a:srgbClr val="000000"/>
              </a:solidFill>
              <a:latin typeface="Abadi Extra Light" panose="020B0204020104020204" pitchFamily="34" charset="0"/>
            </a:rPr>
            <a:t> has a company that we can recommend to you that would be able to provide these services. </a:t>
          </a:r>
          <a:endParaRPr lang="en-US" sz="3200">
            <a:latin typeface="Abadi Extra Light" panose="020B0204020104020204" pitchFamily="34" charset="0"/>
          </a:endParaRPr>
        </a:p>
      </dgm:t>
    </dgm:pt>
    <dgm:pt modelId="{2D69714F-E25B-4BFA-AE85-E87C8333A0E7}" type="parTrans" cxnId="{FC0A6174-6AB0-4827-87F6-D98FD822F9A8}">
      <dgm:prSet/>
      <dgm:spPr/>
      <dgm:t>
        <a:bodyPr/>
        <a:lstStyle/>
        <a:p>
          <a:endParaRPr lang="en-US"/>
        </a:p>
      </dgm:t>
    </dgm:pt>
    <dgm:pt modelId="{465EFF04-E1E9-4D6A-A701-5E1C1F81A81D}" type="sibTrans" cxnId="{FC0A6174-6AB0-4827-87F6-D98FD822F9A8}">
      <dgm:prSet/>
      <dgm:spPr/>
      <dgm:t>
        <a:bodyPr/>
        <a:lstStyle/>
        <a:p>
          <a:endParaRPr lang="en-US"/>
        </a:p>
      </dgm:t>
    </dgm:pt>
    <dgm:pt modelId="{7E0D93DB-6DDC-4715-98C9-1E4C81C2F851}">
      <dgm:prSet phldrT="[Text]"/>
      <dgm:spPr>
        <a:solidFill>
          <a:srgbClr val="B1F1E2">
            <a:alpha val="89804"/>
          </a:srgbClr>
        </a:solidFill>
      </dgm:spPr>
      <dgm:t>
        <a:bodyPr/>
        <a:lstStyle/>
        <a:p>
          <a:r>
            <a:rPr lang="en-US">
              <a:solidFill>
                <a:srgbClr val="000000"/>
              </a:solidFill>
              <a:latin typeface="Abadi Extra Light" panose="020B0204020104020204" pitchFamily="34" charset="0"/>
            </a:rPr>
            <a:t>Provide general guidance on your </a:t>
          </a:r>
          <a:r>
            <a:rPr lang="en-US" err="1">
              <a:solidFill>
                <a:srgbClr val="000000"/>
              </a:solidFill>
              <a:latin typeface="Abadi Extra Light" panose="020B0204020104020204" pitchFamily="34" charset="0"/>
            </a:rPr>
            <a:t>Zoho</a:t>
          </a:r>
          <a:r>
            <a:rPr lang="en-US">
              <a:solidFill>
                <a:srgbClr val="000000"/>
              </a:solidFill>
              <a:latin typeface="Abadi Extra Light" panose="020B0204020104020204" pitchFamily="34" charset="0"/>
            </a:rPr>
            <a:t> questions</a:t>
          </a:r>
          <a:endParaRPr lang="en-US">
            <a:latin typeface="Abadi Extra Light" panose="020B0204020104020204" pitchFamily="34" charset="0"/>
          </a:endParaRPr>
        </a:p>
      </dgm:t>
    </dgm:pt>
    <dgm:pt modelId="{C521C763-53BF-426C-949C-05BEDF77A250}" type="parTrans" cxnId="{2839A606-8634-4259-97D0-A036E1F2C0DE}">
      <dgm:prSet/>
      <dgm:spPr/>
      <dgm:t>
        <a:bodyPr/>
        <a:lstStyle/>
        <a:p>
          <a:endParaRPr lang="en-US"/>
        </a:p>
      </dgm:t>
    </dgm:pt>
    <dgm:pt modelId="{59F134CE-D36D-4EC5-B494-2EC7FB7CF4AF}" type="sibTrans" cxnId="{2839A606-8634-4259-97D0-A036E1F2C0DE}">
      <dgm:prSet/>
      <dgm:spPr/>
      <dgm:t>
        <a:bodyPr/>
        <a:lstStyle/>
        <a:p>
          <a:endParaRPr lang="en-US"/>
        </a:p>
      </dgm:t>
    </dgm:pt>
    <dgm:pt modelId="{44FD20CC-F62F-4B69-8072-35602BFEC45B}">
      <dgm:prSet phldrT="[Text]"/>
      <dgm:spPr>
        <a:solidFill>
          <a:srgbClr val="B1F1E2">
            <a:alpha val="89804"/>
          </a:srgbClr>
        </a:solidFill>
      </dgm:spPr>
      <dgm:t>
        <a:bodyPr/>
        <a:lstStyle/>
        <a:p>
          <a:r>
            <a:rPr lang="en-US">
              <a:solidFill>
                <a:srgbClr val="000000"/>
              </a:solidFill>
              <a:latin typeface="Abadi Extra Light" panose="020B0204020104020204" pitchFamily="34" charset="0"/>
            </a:rPr>
            <a:t>Review a report or dashboard you created to answer specific questions. </a:t>
          </a:r>
          <a:endParaRPr lang="en-US">
            <a:latin typeface="Abadi Extra Light" panose="020B0204020104020204" pitchFamily="34" charset="0"/>
          </a:endParaRPr>
        </a:p>
      </dgm:t>
    </dgm:pt>
    <dgm:pt modelId="{8C821DDB-812B-464C-9E93-6FC5F96BA6C9}" type="parTrans" cxnId="{A191CBCB-5B08-4D02-BF93-6C9E1253E4AB}">
      <dgm:prSet/>
      <dgm:spPr/>
      <dgm:t>
        <a:bodyPr/>
        <a:lstStyle/>
        <a:p>
          <a:endParaRPr lang="en-US"/>
        </a:p>
      </dgm:t>
    </dgm:pt>
    <dgm:pt modelId="{F441712F-5A3F-4C63-A201-B29B394EA6F3}" type="sibTrans" cxnId="{A191CBCB-5B08-4D02-BF93-6C9E1253E4AB}">
      <dgm:prSet/>
      <dgm:spPr/>
      <dgm:t>
        <a:bodyPr/>
        <a:lstStyle/>
        <a:p>
          <a:endParaRPr lang="en-US"/>
        </a:p>
      </dgm:t>
    </dgm:pt>
    <dgm:pt modelId="{80325E7E-D141-40F5-9CB3-6021FD308FE3}" type="pres">
      <dgm:prSet presAssocID="{F252D09A-F0FD-4C26-AEF1-97E766635B61}" presName="Name0" presStyleCnt="0">
        <dgm:presLayoutVars>
          <dgm:dir/>
          <dgm:animLvl val="lvl"/>
          <dgm:resizeHandles val="exact"/>
        </dgm:presLayoutVars>
      </dgm:prSet>
      <dgm:spPr/>
    </dgm:pt>
    <dgm:pt modelId="{D90E2986-9783-44B9-9FA6-FDE2030D3B00}" type="pres">
      <dgm:prSet presAssocID="{FBC8E8A7-9E70-4626-B509-08C0757A79E5}" presName="composite" presStyleCnt="0"/>
      <dgm:spPr/>
    </dgm:pt>
    <dgm:pt modelId="{2E2DC9F0-9996-4E43-8333-8F2193B6CE4D}" type="pres">
      <dgm:prSet presAssocID="{FBC8E8A7-9E70-4626-B509-08C0757A79E5}" presName="parTx" presStyleLbl="alignNode1" presStyleIdx="0" presStyleCnt="2">
        <dgm:presLayoutVars>
          <dgm:chMax val="0"/>
          <dgm:chPref val="0"/>
          <dgm:bulletEnabled val="1"/>
        </dgm:presLayoutVars>
      </dgm:prSet>
      <dgm:spPr/>
    </dgm:pt>
    <dgm:pt modelId="{F98190D5-16F5-4A46-BA32-20E5991F27F5}" type="pres">
      <dgm:prSet presAssocID="{FBC8E8A7-9E70-4626-B509-08C0757A79E5}" presName="desTx" presStyleLbl="alignAccFollowNode1" presStyleIdx="0" presStyleCnt="2">
        <dgm:presLayoutVars>
          <dgm:bulletEnabled val="1"/>
        </dgm:presLayoutVars>
      </dgm:prSet>
      <dgm:spPr/>
    </dgm:pt>
    <dgm:pt modelId="{5244D0FF-9CF6-4EC3-8861-72EED7894B10}" type="pres">
      <dgm:prSet presAssocID="{905DFA00-4E3F-445A-BAA5-6DFDD5D6096B}" presName="space" presStyleCnt="0"/>
      <dgm:spPr/>
    </dgm:pt>
    <dgm:pt modelId="{B2115F47-0E61-4CE5-8393-850B70B480EF}" type="pres">
      <dgm:prSet presAssocID="{522947A0-492D-474A-9595-D148C2FB5BA8}" presName="composite" presStyleCnt="0"/>
      <dgm:spPr/>
    </dgm:pt>
    <dgm:pt modelId="{14B7ABA6-7A05-4CA7-BACF-903E5BB52D06}" type="pres">
      <dgm:prSet presAssocID="{522947A0-492D-474A-9595-D148C2FB5BA8}" presName="parTx" presStyleLbl="alignNode1" presStyleIdx="1" presStyleCnt="2">
        <dgm:presLayoutVars>
          <dgm:chMax val="0"/>
          <dgm:chPref val="0"/>
          <dgm:bulletEnabled val="1"/>
        </dgm:presLayoutVars>
      </dgm:prSet>
      <dgm:spPr/>
    </dgm:pt>
    <dgm:pt modelId="{78704CFE-4428-4DA8-A92A-A04B56F5CC59}" type="pres">
      <dgm:prSet presAssocID="{522947A0-492D-474A-9595-D148C2FB5BA8}" presName="desTx" presStyleLbl="alignAccFollowNode1" presStyleIdx="1" presStyleCnt="2">
        <dgm:presLayoutVars>
          <dgm:bulletEnabled val="1"/>
        </dgm:presLayoutVars>
      </dgm:prSet>
      <dgm:spPr/>
    </dgm:pt>
  </dgm:ptLst>
  <dgm:cxnLst>
    <dgm:cxn modelId="{2839A606-8634-4259-97D0-A036E1F2C0DE}" srcId="{FBC8E8A7-9E70-4626-B509-08C0757A79E5}" destId="{7E0D93DB-6DDC-4715-98C9-1E4C81C2F851}" srcOrd="1" destOrd="0" parTransId="{C521C763-53BF-426C-949C-05BEDF77A250}" sibTransId="{59F134CE-D36D-4EC5-B494-2EC7FB7CF4AF}"/>
    <dgm:cxn modelId="{8C1D831A-6E1E-45A7-9C61-58D97EC1D538}" type="presOf" srcId="{7E0D93DB-6DDC-4715-98C9-1E4C81C2F851}" destId="{F98190D5-16F5-4A46-BA32-20E5991F27F5}" srcOrd="0" destOrd="1" presId="urn:microsoft.com/office/officeart/2005/8/layout/hList1"/>
    <dgm:cxn modelId="{36378D1E-C741-4880-BE75-2EA5F22F7645}" type="presOf" srcId="{FBC8E8A7-9E70-4626-B509-08C0757A79E5}" destId="{2E2DC9F0-9996-4E43-8333-8F2193B6CE4D}" srcOrd="0" destOrd="0" presId="urn:microsoft.com/office/officeart/2005/8/layout/hList1"/>
    <dgm:cxn modelId="{4AF8BC2D-3E94-4C46-BD62-176BD3D9C4A3}" srcId="{F252D09A-F0FD-4C26-AEF1-97E766635B61}" destId="{522947A0-492D-474A-9595-D148C2FB5BA8}" srcOrd="1" destOrd="0" parTransId="{44BF20D9-7980-465D-9688-C9A09ADC69FF}" sibTransId="{295AFB5B-9346-4C20-8141-5B7054EA8BAE}"/>
    <dgm:cxn modelId="{A3B60B42-A8E0-4D32-9E57-5CA8E28E620C}" type="presOf" srcId="{522947A0-492D-474A-9595-D148C2FB5BA8}" destId="{14B7ABA6-7A05-4CA7-BACF-903E5BB52D06}" srcOrd="0" destOrd="0" presId="urn:microsoft.com/office/officeart/2005/8/layout/hList1"/>
    <dgm:cxn modelId="{FC0A6174-6AB0-4827-87F6-D98FD822F9A8}" srcId="{EA7CE524-0F0E-4177-8F5C-B22626C661A1}" destId="{C0944872-E1A9-45F2-A534-C8115FA63014}" srcOrd="0" destOrd="0" parTransId="{2D69714F-E25B-4BFA-AE85-E87C8333A0E7}" sibTransId="{465EFF04-E1E9-4D6A-A701-5E1C1F81A81D}"/>
    <dgm:cxn modelId="{4DB90876-63C7-4DB9-AA19-0FD1328D96CB}" type="presOf" srcId="{EA7CE524-0F0E-4177-8F5C-B22626C661A1}" destId="{78704CFE-4428-4DA8-A92A-A04B56F5CC59}" srcOrd="0" destOrd="0" presId="urn:microsoft.com/office/officeart/2005/8/layout/hList1"/>
    <dgm:cxn modelId="{81CEDF9B-0BDA-4649-B1C8-2124BC569A17}" type="presOf" srcId="{C0944872-E1A9-45F2-A534-C8115FA63014}" destId="{78704CFE-4428-4DA8-A92A-A04B56F5CC59}" srcOrd="0" destOrd="1" presId="urn:microsoft.com/office/officeart/2005/8/layout/hList1"/>
    <dgm:cxn modelId="{66AF52A7-BB5C-4C3E-B0F4-EF6B5BAFC327}" srcId="{F252D09A-F0FD-4C26-AEF1-97E766635B61}" destId="{FBC8E8A7-9E70-4626-B509-08C0757A79E5}" srcOrd="0" destOrd="0" parTransId="{DD22BC9E-828E-4A3D-9E9F-8BF5EF589D4F}" sibTransId="{905DFA00-4E3F-445A-BAA5-6DFDD5D6096B}"/>
    <dgm:cxn modelId="{18E4A9A8-C5D1-44D8-B8FB-D6D0AFDFDD2E}" srcId="{FBC8E8A7-9E70-4626-B509-08C0757A79E5}" destId="{60E97240-44B7-4F1B-9766-F3DE6B78AFE2}" srcOrd="0" destOrd="0" parTransId="{37F82E4F-ABF2-4391-8AE7-9CAD5B5D1E10}" sibTransId="{367FC533-7D9B-4416-B1D6-CFA55C9DABFB}"/>
    <dgm:cxn modelId="{A191CBCB-5B08-4D02-BF93-6C9E1253E4AB}" srcId="{FBC8E8A7-9E70-4626-B509-08C0757A79E5}" destId="{44FD20CC-F62F-4B69-8072-35602BFEC45B}" srcOrd="2" destOrd="0" parTransId="{8C821DDB-812B-464C-9E93-6FC5F96BA6C9}" sibTransId="{F441712F-5A3F-4C63-A201-B29B394EA6F3}"/>
    <dgm:cxn modelId="{395C18CD-E33F-4A4A-9EEE-C1885B0F49A5}" type="presOf" srcId="{44FD20CC-F62F-4B69-8072-35602BFEC45B}" destId="{F98190D5-16F5-4A46-BA32-20E5991F27F5}" srcOrd="0" destOrd="2" presId="urn:microsoft.com/office/officeart/2005/8/layout/hList1"/>
    <dgm:cxn modelId="{56681BCD-0905-495B-94E0-F4CD15DB1876}" type="presOf" srcId="{F252D09A-F0FD-4C26-AEF1-97E766635B61}" destId="{80325E7E-D141-40F5-9CB3-6021FD308FE3}" srcOrd="0" destOrd="0" presId="urn:microsoft.com/office/officeart/2005/8/layout/hList1"/>
    <dgm:cxn modelId="{E0ECD0E3-6693-432D-BA90-6E68F67E1E92}" type="presOf" srcId="{60E97240-44B7-4F1B-9766-F3DE6B78AFE2}" destId="{F98190D5-16F5-4A46-BA32-20E5991F27F5}" srcOrd="0" destOrd="0" presId="urn:microsoft.com/office/officeart/2005/8/layout/hList1"/>
    <dgm:cxn modelId="{7DE1C8F4-14B8-42E4-B22D-7F23D3DC999D}" srcId="{522947A0-492D-474A-9595-D148C2FB5BA8}" destId="{EA7CE524-0F0E-4177-8F5C-B22626C661A1}" srcOrd="0" destOrd="0" parTransId="{0C5D965C-F439-4F55-84EF-CD9F9197974F}" sibTransId="{466BA89A-5DE2-46D1-A4C8-ADDBE485907F}"/>
    <dgm:cxn modelId="{855E3107-F065-4F2F-B35E-427BD2806C5E}" type="presParOf" srcId="{80325E7E-D141-40F5-9CB3-6021FD308FE3}" destId="{D90E2986-9783-44B9-9FA6-FDE2030D3B00}" srcOrd="0" destOrd="0" presId="urn:microsoft.com/office/officeart/2005/8/layout/hList1"/>
    <dgm:cxn modelId="{C5DD1DEB-5E6B-4850-94C2-E618B72FD6FF}" type="presParOf" srcId="{D90E2986-9783-44B9-9FA6-FDE2030D3B00}" destId="{2E2DC9F0-9996-4E43-8333-8F2193B6CE4D}" srcOrd="0" destOrd="0" presId="urn:microsoft.com/office/officeart/2005/8/layout/hList1"/>
    <dgm:cxn modelId="{3FA68657-A9B4-41EA-9BDC-6A025437A157}" type="presParOf" srcId="{D90E2986-9783-44B9-9FA6-FDE2030D3B00}" destId="{F98190D5-16F5-4A46-BA32-20E5991F27F5}" srcOrd="1" destOrd="0" presId="urn:microsoft.com/office/officeart/2005/8/layout/hList1"/>
    <dgm:cxn modelId="{3CF5B576-4CC8-4FFE-82F0-7D7D2101A2CC}" type="presParOf" srcId="{80325E7E-D141-40F5-9CB3-6021FD308FE3}" destId="{5244D0FF-9CF6-4EC3-8861-72EED7894B10}" srcOrd="1" destOrd="0" presId="urn:microsoft.com/office/officeart/2005/8/layout/hList1"/>
    <dgm:cxn modelId="{A7ADDA8C-D1E4-42B6-87BF-668D6F60AB4C}" type="presParOf" srcId="{80325E7E-D141-40F5-9CB3-6021FD308FE3}" destId="{B2115F47-0E61-4CE5-8393-850B70B480EF}" srcOrd="2" destOrd="0" presId="urn:microsoft.com/office/officeart/2005/8/layout/hList1"/>
    <dgm:cxn modelId="{B1A9B16C-5424-4F05-883E-22F171623929}" type="presParOf" srcId="{B2115F47-0E61-4CE5-8393-850B70B480EF}" destId="{14B7ABA6-7A05-4CA7-BACF-903E5BB52D06}" srcOrd="0" destOrd="0" presId="urn:microsoft.com/office/officeart/2005/8/layout/hList1"/>
    <dgm:cxn modelId="{CE993F37-1130-4004-BA81-90AEF0F25978}" type="presParOf" srcId="{B2115F47-0E61-4CE5-8393-850B70B480EF}" destId="{78704CFE-4428-4DA8-A92A-A04B56F5CC5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E0E590B-B97F-494E-B05A-A9EDA02EAA3D}" type="doc">
      <dgm:prSet loTypeId="urn:microsoft.com/office/officeart/2005/8/layout/architecture" loCatId="list" qsTypeId="urn:microsoft.com/office/officeart/2005/8/quickstyle/simple1" qsCatId="simple" csTypeId="urn:microsoft.com/office/officeart/2005/8/colors/accent1_4" csCatId="accent1" phldr="1"/>
      <dgm:spPr/>
      <dgm:t>
        <a:bodyPr/>
        <a:lstStyle/>
        <a:p>
          <a:endParaRPr lang="en-US"/>
        </a:p>
      </dgm:t>
    </dgm:pt>
    <dgm:pt modelId="{5CC1CC43-D401-49D2-863E-F58B9592BC1C}">
      <dgm:prSet phldrT="[Text]"/>
      <dgm:spPr/>
      <dgm:t>
        <a:bodyPr/>
        <a:lstStyle/>
        <a:p>
          <a:r>
            <a:rPr lang="en-US">
              <a:latin typeface="Abadi Extra Light" panose="020B0204020104020204" pitchFamily="34" charset="0"/>
            </a:rPr>
            <a:t>What are you trying to accomplish?</a:t>
          </a:r>
        </a:p>
      </dgm:t>
    </dgm:pt>
    <dgm:pt modelId="{5F2D8748-592A-4C29-B073-948874157218}" type="parTrans" cxnId="{3A833ABE-5D8E-4D14-AF26-0166CFCD3EE0}">
      <dgm:prSet/>
      <dgm:spPr/>
      <dgm:t>
        <a:bodyPr/>
        <a:lstStyle/>
        <a:p>
          <a:endParaRPr lang="en-US"/>
        </a:p>
      </dgm:t>
    </dgm:pt>
    <dgm:pt modelId="{1D01507E-9B70-4E36-ADDE-F3BE2CD90756}" type="sibTrans" cxnId="{3A833ABE-5D8E-4D14-AF26-0166CFCD3EE0}">
      <dgm:prSet/>
      <dgm:spPr/>
      <dgm:t>
        <a:bodyPr/>
        <a:lstStyle/>
        <a:p>
          <a:endParaRPr lang="en-US"/>
        </a:p>
      </dgm:t>
    </dgm:pt>
    <dgm:pt modelId="{4F8A5C1C-86C8-4906-83DC-A799F2B28A5E}">
      <dgm:prSet phldrT="[Text]"/>
      <dgm:spPr/>
      <dgm:t>
        <a:bodyPr/>
        <a:lstStyle/>
        <a:p>
          <a:r>
            <a:rPr lang="en-US">
              <a:latin typeface="Abadi Extra Light" panose="020B0204020104020204" pitchFamily="34" charset="0"/>
            </a:rPr>
            <a:t>What are you having issues with?</a:t>
          </a:r>
        </a:p>
      </dgm:t>
    </dgm:pt>
    <dgm:pt modelId="{1B57C14F-5854-484C-B5A3-D8B283732A97}" type="parTrans" cxnId="{FC0D27EC-3817-42F2-8BF9-0244B04A6057}">
      <dgm:prSet/>
      <dgm:spPr/>
      <dgm:t>
        <a:bodyPr/>
        <a:lstStyle/>
        <a:p>
          <a:endParaRPr lang="en-US"/>
        </a:p>
      </dgm:t>
    </dgm:pt>
    <dgm:pt modelId="{85A5CCAB-191E-4D6E-A4F8-0C2BA813FEAA}" type="sibTrans" cxnId="{FC0D27EC-3817-42F2-8BF9-0244B04A6057}">
      <dgm:prSet/>
      <dgm:spPr/>
      <dgm:t>
        <a:bodyPr/>
        <a:lstStyle/>
        <a:p>
          <a:endParaRPr lang="en-US"/>
        </a:p>
      </dgm:t>
    </dgm:pt>
    <dgm:pt modelId="{EB691CCE-ECE5-474D-ACBB-827568D170BA}">
      <dgm:prSet phldrT="[Text]"/>
      <dgm:spPr/>
      <dgm:t>
        <a:bodyPr/>
        <a:lstStyle/>
        <a:p>
          <a:r>
            <a:rPr lang="en-US">
              <a:latin typeface="Abadi Extra Light" panose="020B0204020104020204" pitchFamily="34" charset="0"/>
            </a:rPr>
            <a:t>As much information as possible</a:t>
          </a:r>
        </a:p>
      </dgm:t>
    </dgm:pt>
    <dgm:pt modelId="{A614DFDF-8743-40EC-9046-97F92D84AD3F}" type="parTrans" cxnId="{F3D47D85-91FF-4D09-8529-6C5AE18D8C16}">
      <dgm:prSet/>
      <dgm:spPr/>
      <dgm:t>
        <a:bodyPr/>
        <a:lstStyle/>
        <a:p>
          <a:endParaRPr lang="en-US"/>
        </a:p>
      </dgm:t>
    </dgm:pt>
    <dgm:pt modelId="{D2AAE718-4708-4DBE-9611-C6F2E69588E1}" type="sibTrans" cxnId="{F3D47D85-91FF-4D09-8529-6C5AE18D8C16}">
      <dgm:prSet/>
      <dgm:spPr/>
      <dgm:t>
        <a:bodyPr/>
        <a:lstStyle/>
        <a:p>
          <a:endParaRPr lang="en-US"/>
        </a:p>
      </dgm:t>
    </dgm:pt>
    <dgm:pt modelId="{BC754A1C-8F81-45A4-9B62-A742DC8FA4EC}">
      <dgm:prSet phldrT="[Text]"/>
      <dgm:spPr/>
      <dgm:t>
        <a:bodyPr/>
        <a:lstStyle/>
        <a:p>
          <a:r>
            <a:rPr lang="en-US">
              <a:latin typeface="Abadi Extra Light" panose="020B0204020104020204" pitchFamily="34" charset="0"/>
            </a:rPr>
            <a:t>Name of the report</a:t>
          </a:r>
        </a:p>
      </dgm:t>
    </dgm:pt>
    <dgm:pt modelId="{224C2CCD-4267-408A-8EE9-3175BEEC984E}" type="parTrans" cxnId="{6F7D16D9-3913-45E1-B07D-B8C5CDB2A537}">
      <dgm:prSet/>
      <dgm:spPr/>
      <dgm:t>
        <a:bodyPr/>
        <a:lstStyle/>
        <a:p>
          <a:endParaRPr lang="en-US"/>
        </a:p>
      </dgm:t>
    </dgm:pt>
    <dgm:pt modelId="{07D09F5F-F998-46A1-8C4D-586A6AD3375A}" type="sibTrans" cxnId="{6F7D16D9-3913-45E1-B07D-B8C5CDB2A537}">
      <dgm:prSet/>
      <dgm:spPr/>
      <dgm:t>
        <a:bodyPr/>
        <a:lstStyle/>
        <a:p>
          <a:endParaRPr lang="en-US"/>
        </a:p>
      </dgm:t>
    </dgm:pt>
    <dgm:pt modelId="{6454331C-1596-4EF7-9B41-0AACF34AB35D}">
      <dgm:prSet phldrT="[Text]"/>
      <dgm:spPr/>
      <dgm:t>
        <a:bodyPr/>
        <a:lstStyle/>
        <a:p>
          <a:r>
            <a:rPr lang="en-US">
              <a:latin typeface="Abadi Extra Light" panose="020B0204020104020204" pitchFamily="34" charset="0"/>
            </a:rPr>
            <a:t>Screenshot</a:t>
          </a:r>
        </a:p>
      </dgm:t>
    </dgm:pt>
    <dgm:pt modelId="{CE8944AD-1AAB-401D-A015-032215A2D212}" type="parTrans" cxnId="{D69D9006-F6F5-4B3C-B70F-566D2CB35D92}">
      <dgm:prSet/>
      <dgm:spPr/>
      <dgm:t>
        <a:bodyPr/>
        <a:lstStyle/>
        <a:p>
          <a:endParaRPr lang="en-US"/>
        </a:p>
      </dgm:t>
    </dgm:pt>
    <dgm:pt modelId="{6C9E95B9-5031-470D-A8C4-0961C6E4FE93}" type="sibTrans" cxnId="{D69D9006-F6F5-4B3C-B70F-566D2CB35D92}">
      <dgm:prSet/>
      <dgm:spPr/>
      <dgm:t>
        <a:bodyPr/>
        <a:lstStyle/>
        <a:p>
          <a:endParaRPr lang="en-US"/>
        </a:p>
      </dgm:t>
    </dgm:pt>
    <dgm:pt modelId="{F1616812-BC9B-43FC-939A-B697E3C505C0}">
      <dgm:prSet phldrT="[Text]"/>
      <dgm:spPr/>
      <dgm:t>
        <a:bodyPr/>
        <a:lstStyle/>
        <a:p>
          <a:r>
            <a:rPr lang="en-US">
              <a:latin typeface="Abadi Extra Light" panose="020B0204020104020204" pitchFamily="34" charset="0"/>
            </a:rPr>
            <a:t>URL to the report</a:t>
          </a:r>
        </a:p>
      </dgm:t>
    </dgm:pt>
    <dgm:pt modelId="{2AF3E7F1-91F4-4D92-9F95-9E67D58566EC}" type="parTrans" cxnId="{5C8B2227-9B44-4519-9BCE-9D842FD5E4F3}">
      <dgm:prSet/>
      <dgm:spPr/>
      <dgm:t>
        <a:bodyPr/>
        <a:lstStyle/>
        <a:p>
          <a:endParaRPr lang="en-US"/>
        </a:p>
      </dgm:t>
    </dgm:pt>
    <dgm:pt modelId="{A905F0F4-F5EE-4EB1-A860-7F5991E76545}" type="sibTrans" cxnId="{5C8B2227-9B44-4519-9BCE-9D842FD5E4F3}">
      <dgm:prSet/>
      <dgm:spPr/>
      <dgm:t>
        <a:bodyPr/>
        <a:lstStyle/>
        <a:p>
          <a:endParaRPr lang="en-US"/>
        </a:p>
      </dgm:t>
    </dgm:pt>
    <dgm:pt modelId="{76715B31-C352-4255-A21E-6CE6C4097016}" type="pres">
      <dgm:prSet presAssocID="{AE0E590B-B97F-494E-B05A-A9EDA02EAA3D}" presName="Name0" presStyleCnt="0">
        <dgm:presLayoutVars>
          <dgm:chPref val="1"/>
          <dgm:dir/>
          <dgm:animOne val="branch"/>
          <dgm:animLvl val="lvl"/>
          <dgm:resizeHandles/>
        </dgm:presLayoutVars>
      </dgm:prSet>
      <dgm:spPr/>
    </dgm:pt>
    <dgm:pt modelId="{4E01C1A8-5BA9-4942-91FC-79F5CC96CD87}" type="pres">
      <dgm:prSet presAssocID="{5CC1CC43-D401-49D2-863E-F58B9592BC1C}" presName="vertOne" presStyleCnt="0"/>
      <dgm:spPr/>
    </dgm:pt>
    <dgm:pt modelId="{90826488-8359-4D35-93B2-494C8892B7F7}" type="pres">
      <dgm:prSet presAssocID="{5CC1CC43-D401-49D2-863E-F58B9592BC1C}" presName="txOne" presStyleLbl="node0" presStyleIdx="0" presStyleCnt="1">
        <dgm:presLayoutVars>
          <dgm:chPref val="3"/>
        </dgm:presLayoutVars>
      </dgm:prSet>
      <dgm:spPr/>
    </dgm:pt>
    <dgm:pt modelId="{41DFB59F-D71A-4F2B-8D20-835DED75A4BA}" type="pres">
      <dgm:prSet presAssocID="{5CC1CC43-D401-49D2-863E-F58B9592BC1C}" presName="parTransOne" presStyleCnt="0"/>
      <dgm:spPr/>
    </dgm:pt>
    <dgm:pt modelId="{B8E9D229-4492-45F5-A4FE-B24716A9140C}" type="pres">
      <dgm:prSet presAssocID="{5CC1CC43-D401-49D2-863E-F58B9592BC1C}" presName="horzOne" presStyleCnt="0"/>
      <dgm:spPr/>
    </dgm:pt>
    <dgm:pt modelId="{D1C25A02-BFB4-494C-B010-D5906DF1B9E1}" type="pres">
      <dgm:prSet presAssocID="{4F8A5C1C-86C8-4906-83DC-A799F2B28A5E}" presName="vertTwo" presStyleCnt="0"/>
      <dgm:spPr/>
    </dgm:pt>
    <dgm:pt modelId="{2F6A1BC0-9734-46AD-99E3-A1F1BB6A7B59}" type="pres">
      <dgm:prSet presAssocID="{4F8A5C1C-86C8-4906-83DC-A799F2B28A5E}" presName="txTwo" presStyleLbl="node2" presStyleIdx="0" presStyleCnt="2">
        <dgm:presLayoutVars>
          <dgm:chPref val="3"/>
        </dgm:presLayoutVars>
      </dgm:prSet>
      <dgm:spPr/>
    </dgm:pt>
    <dgm:pt modelId="{C793AE10-0F95-4C93-B8DC-22A5202EBCB7}" type="pres">
      <dgm:prSet presAssocID="{4F8A5C1C-86C8-4906-83DC-A799F2B28A5E}" presName="parTransTwo" presStyleCnt="0"/>
      <dgm:spPr/>
    </dgm:pt>
    <dgm:pt modelId="{0E4B5CCA-5601-414F-99EC-82322CD5A332}" type="pres">
      <dgm:prSet presAssocID="{4F8A5C1C-86C8-4906-83DC-A799F2B28A5E}" presName="horzTwo" presStyleCnt="0"/>
      <dgm:spPr/>
    </dgm:pt>
    <dgm:pt modelId="{962CA8C0-2EBA-4987-B717-6CC7C2E862FA}" type="pres">
      <dgm:prSet presAssocID="{EB691CCE-ECE5-474D-ACBB-827568D170BA}" presName="vertThree" presStyleCnt="0"/>
      <dgm:spPr/>
    </dgm:pt>
    <dgm:pt modelId="{578EEF47-DBFB-4A0C-94C2-F30B605EDE85}" type="pres">
      <dgm:prSet presAssocID="{EB691CCE-ECE5-474D-ACBB-827568D170BA}" presName="txThree" presStyleLbl="node3" presStyleIdx="0" presStyleCnt="3">
        <dgm:presLayoutVars>
          <dgm:chPref val="3"/>
        </dgm:presLayoutVars>
      </dgm:prSet>
      <dgm:spPr/>
    </dgm:pt>
    <dgm:pt modelId="{14D6CCEC-8E79-4B50-94E6-B146264B98EF}" type="pres">
      <dgm:prSet presAssocID="{EB691CCE-ECE5-474D-ACBB-827568D170BA}" presName="horzThree" presStyleCnt="0"/>
      <dgm:spPr/>
    </dgm:pt>
    <dgm:pt modelId="{328FB06A-5A5B-4250-AE25-ADD985DC7AE1}" type="pres">
      <dgm:prSet presAssocID="{D2AAE718-4708-4DBE-9611-C6F2E69588E1}" presName="sibSpaceThree" presStyleCnt="0"/>
      <dgm:spPr/>
    </dgm:pt>
    <dgm:pt modelId="{A11AE530-F401-41FD-B556-2F299CB3F9E3}" type="pres">
      <dgm:prSet presAssocID="{BC754A1C-8F81-45A4-9B62-A742DC8FA4EC}" presName="vertThree" presStyleCnt="0"/>
      <dgm:spPr/>
    </dgm:pt>
    <dgm:pt modelId="{7C0E7B76-47DA-43D1-AA59-BD2019121DE8}" type="pres">
      <dgm:prSet presAssocID="{BC754A1C-8F81-45A4-9B62-A742DC8FA4EC}" presName="txThree" presStyleLbl="node3" presStyleIdx="1" presStyleCnt="3">
        <dgm:presLayoutVars>
          <dgm:chPref val="3"/>
        </dgm:presLayoutVars>
      </dgm:prSet>
      <dgm:spPr/>
    </dgm:pt>
    <dgm:pt modelId="{AB2FAED4-3C61-4E5E-B52D-FB84EA39CFEC}" type="pres">
      <dgm:prSet presAssocID="{BC754A1C-8F81-45A4-9B62-A742DC8FA4EC}" presName="horzThree" presStyleCnt="0"/>
      <dgm:spPr/>
    </dgm:pt>
    <dgm:pt modelId="{7769B66E-16EA-4A14-817F-4D3F3212C9D4}" type="pres">
      <dgm:prSet presAssocID="{85A5CCAB-191E-4D6E-A4F8-0C2BA813FEAA}" presName="sibSpaceTwo" presStyleCnt="0"/>
      <dgm:spPr/>
    </dgm:pt>
    <dgm:pt modelId="{183F1873-8D3F-49D4-8CB2-C7212D84F08D}" type="pres">
      <dgm:prSet presAssocID="{6454331C-1596-4EF7-9B41-0AACF34AB35D}" presName="vertTwo" presStyleCnt="0"/>
      <dgm:spPr/>
    </dgm:pt>
    <dgm:pt modelId="{1F833368-E0D6-4B06-A38C-4A270C6B5F1D}" type="pres">
      <dgm:prSet presAssocID="{6454331C-1596-4EF7-9B41-0AACF34AB35D}" presName="txTwo" presStyleLbl="node2" presStyleIdx="1" presStyleCnt="2">
        <dgm:presLayoutVars>
          <dgm:chPref val="3"/>
        </dgm:presLayoutVars>
      </dgm:prSet>
      <dgm:spPr/>
    </dgm:pt>
    <dgm:pt modelId="{EC9AB282-0E8B-4383-BE3E-70E42E34BC12}" type="pres">
      <dgm:prSet presAssocID="{6454331C-1596-4EF7-9B41-0AACF34AB35D}" presName="parTransTwo" presStyleCnt="0"/>
      <dgm:spPr/>
    </dgm:pt>
    <dgm:pt modelId="{2600AAE0-137D-451B-A767-47A06BD54E28}" type="pres">
      <dgm:prSet presAssocID="{6454331C-1596-4EF7-9B41-0AACF34AB35D}" presName="horzTwo" presStyleCnt="0"/>
      <dgm:spPr/>
    </dgm:pt>
    <dgm:pt modelId="{B3F2737C-368B-4D48-9AE7-E718FE3116E2}" type="pres">
      <dgm:prSet presAssocID="{F1616812-BC9B-43FC-939A-B697E3C505C0}" presName="vertThree" presStyleCnt="0"/>
      <dgm:spPr/>
    </dgm:pt>
    <dgm:pt modelId="{9083A2B7-BDA7-4E5E-9882-9D318BD6F116}" type="pres">
      <dgm:prSet presAssocID="{F1616812-BC9B-43FC-939A-B697E3C505C0}" presName="txThree" presStyleLbl="node3" presStyleIdx="2" presStyleCnt="3">
        <dgm:presLayoutVars>
          <dgm:chPref val="3"/>
        </dgm:presLayoutVars>
      </dgm:prSet>
      <dgm:spPr/>
    </dgm:pt>
    <dgm:pt modelId="{6C60E0E5-51ED-47F6-BB62-D57AF56F13CA}" type="pres">
      <dgm:prSet presAssocID="{F1616812-BC9B-43FC-939A-B697E3C505C0}" presName="horzThree" presStyleCnt="0"/>
      <dgm:spPr/>
    </dgm:pt>
  </dgm:ptLst>
  <dgm:cxnLst>
    <dgm:cxn modelId="{D69D9006-F6F5-4B3C-B70F-566D2CB35D92}" srcId="{5CC1CC43-D401-49D2-863E-F58B9592BC1C}" destId="{6454331C-1596-4EF7-9B41-0AACF34AB35D}" srcOrd="1" destOrd="0" parTransId="{CE8944AD-1AAB-401D-A015-032215A2D212}" sibTransId="{6C9E95B9-5031-470D-A8C4-0961C6E4FE93}"/>
    <dgm:cxn modelId="{9A03A622-2008-4526-AA81-9C62824642B2}" type="presOf" srcId="{F1616812-BC9B-43FC-939A-B697E3C505C0}" destId="{9083A2B7-BDA7-4E5E-9882-9D318BD6F116}" srcOrd="0" destOrd="0" presId="urn:microsoft.com/office/officeart/2005/8/layout/architecture"/>
    <dgm:cxn modelId="{5C8B2227-9B44-4519-9BCE-9D842FD5E4F3}" srcId="{6454331C-1596-4EF7-9B41-0AACF34AB35D}" destId="{F1616812-BC9B-43FC-939A-B697E3C505C0}" srcOrd="0" destOrd="0" parTransId="{2AF3E7F1-91F4-4D92-9F95-9E67D58566EC}" sibTransId="{A905F0F4-F5EE-4EB1-A860-7F5991E76545}"/>
    <dgm:cxn modelId="{C9D8203F-86D8-4F91-99EA-DE3B1A6A5675}" type="presOf" srcId="{4F8A5C1C-86C8-4906-83DC-A799F2B28A5E}" destId="{2F6A1BC0-9734-46AD-99E3-A1F1BB6A7B59}" srcOrd="0" destOrd="0" presId="urn:microsoft.com/office/officeart/2005/8/layout/architecture"/>
    <dgm:cxn modelId="{B798C564-013B-4144-9272-27BE9E19459B}" type="presOf" srcId="{AE0E590B-B97F-494E-B05A-A9EDA02EAA3D}" destId="{76715B31-C352-4255-A21E-6CE6C4097016}" srcOrd="0" destOrd="0" presId="urn:microsoft.com/office/officeart/2005/8/layout/architecture"/>
    <dgm:cxn modelId="{BB5A2F6A-FF70-46A2-9E86-490F0BDABF88}" type="presOf" srcId="{BC754A1C-8F81-45A4-9B62-A742DC8FA4EC}" destId="{7C0E7B76-47DA-43D1-AA59-BD2019121DE8}" srcOrd="0" destOrd="0" presId="urn:microsoft.com/office/officeart/2005/8/layout/architecture"/>
    <dgm:cxn modelId="{A843BC6D-C40B-4FAA-8A1E-59BD7B700EB8}" type="presOf" srcId="{EB691CCE-ECE5-474D-ACBB-827568D170BA}" destId="{578EEF47-DBFB-4A0C-94C2-F30B605EDE85}" srcOrd="0" destOrd="0" presId="urn:microsoft.com/office/officeart/2005/8/layout/architecture"/>
    <dgm:cxn modelId="{DAA28350-9C54-49B6-A04D-4EC67F73D701}" type="presOf" srcId="{6454331C-1596-4EF7-9B41-0AACF34AB35D}" destId="{1F833368-E0D6-4B06-A38C-4A270C6B5F1D}" srcOrd="0" destOrd="0" presId="urn:microsoft.com/office/officeart/2005/8/layout/architecture"/>
    <dgm:cxn modelId="{F3D47D85-91FF-4D09-8529-6C5AE18D8C16}" srcId="{4F8A5C1C-86C8-4906-83DC-A799F2B28A5E}" destId="{EB691CCE-ECE5-474D-ACBB-827568D170BA}" srcOrd="0" destOrd="0" parTransId="{A614DFDF-8743-40EC-9046-97F92D84AD3F}" sibTransId="{D2AAE718-4708-4DBE-9611-C6F2E69588E1}"/>
    <dgm:cxn modelId="{3A833ABE-5D8E-4D14-AF26-0166CFCD3EE0}" srcId="{AE0E590B-B97F-494E-B05A-A9EDA02EAA3D}" destId="{5CC1CC43-D401-49D2-863E-F58B9592BC1C}" srcOrd="0" destOrd="0" parTransId="{5F2D8748-592A-4C29-B073-948874157218}" sibTransId="{1D01507E-9B70-4E36-ADDE-F3BE2CD90756}"/>
    <dgm:cxn modelId="{033969CF-A8E0-4DF6-A63A-FFD1410E6D9A}" type="presOf" srcId="{5CC1CC43-D401-49D2-863E-F58B9592BC1C}" destId="{90826488-8359-4D35-93B2-494C8892B7F7}" srcOrd="0" destOrd="0" presId="urn:microsoft.com/office/officeart/2005/8/layout/architecture"/>
    <dgm:cxn modelId="{6F7D16D9-3913-45E1-B07D-B8C5CDB2A537}" srcId="{4F8A5C1C-86C8-4906-83DC-A799F2B28A5E}" destId="{BC754A1C-8F81-45A4-9B62-A742DC8FA4EC}" srcOrd="1" destOrd="0" parTransId="{224C2CCD-4267-408A-8EE9-3175BEEC984E}" sibTransId="{07D09F5F-F998-46A1-8C4D-586A6AD3375A}"/>
    <dgm:cxn modelId="{FC0D27EC-3817-42F2-8BF9-0244B04A6057}" srcId="{5CC1CC43-D401-49D2-863E-F58B9592BC1C}" destId="{4F8A5C1C-86C8-4906-83DC-A799F2B28A5E}" srcOrd="0" destOrd="0" parTransId="{1B57C14F-5854-484C-B5A3-D8B283732A97}" sibTransId="{85A5CCAB-191E-4D6E-A4F8-0C2BA813FEAA}"/>
    <dgm:cxn modelId="{5299D745-4070-4A51-8211-A165A4252D96}" type="presParOf" srcId="{76715B31-C352-4255-A21E-6CE6C4097016}" destId="{4E01C1A8-5BA9-4942-91FC-79F5CC96CD87}" srcOrd="0" destOrd="0" presId="urn:microsoft.com/office/officeart/2005/8/layout/architecture"/>
    <dgm:cxn modelId="{3F8A75E6-B02D-48E5-8E72-531EAC1529D9}" type="presParOf" srcId="{4E01C1A8-5BA9-4942-91FC-79F5CC96CD87}" destId="{90826488-8359-4D35-93B2-494C8892B7F7}" srcOrd="0" destOrd="0" presId="urn:microsoft.com/office/officeart/2005/8/layout/architecture"/>
    <dgm:cxn modelId="{737ACAD9-FC8A-4AF6-A4E4-915FA533B73D}" type="presParOf" srcId="{4E01C1A8-5BA9-4942-91FC-79F5CC96CD87}" destId="{41DFB59F-D71A-4F2B-8D20-835DED75A4BA}" srcOrd="1" destOrd="0" presId="urn:microsoft.com/office/officeart/2005/8/layout/architecture"/>
    <dgm:cxn modelId="{3BF818F1-E5AF-46EE-A590-9E31BBE1C652}" type="presParOf" srcId="{4E01C1A8-5BA9-4942-91FC-79F5CC96CD87}" destId="{B8E9D229-4492-45F5-A4FE-B24716A9140C}" srcOrd="2" destOrd="0" presId="urn:microsoft.com/office/officeart/2005/8/layout/architecture"/>
    <dgm:cxn modelId="{C3F26A5B-BC60-44BD-A438-008ACA0E8E16}" type="presParOf" srcId="{B8E9D229-4492-45F5-A4FE-B24716A9140C}" destId="{D1C25A02-BFB4-494C-B010-D5906DF1B9E1}" srcOrd="0" destOrd="0" presId="urn:microsoft.com/office/officeart/2005/8/layout/architecture"/>
    <dgm:cxn modelId="{7B2E01BC-ECB6-46A8-BFD8-E0378647B517}" type="presParOf" srcId="{D1C25A02-BFB4-494C-B010-D5906DF1B9E1}" destId="{2F6A1BC0-9734-46AD-99E3-A1F1BB6A7B59}" srcOrd="0" destOrd="0" presId="urn:microsoft.com/office/officeart/2005/8/layout/architecture"/>
    <dgm:cxn modelId="{235A9232-F8A3-4573-A968-2BD0F58D50C2}" type="presParOf" srcId="{D1C25A02-BFB4-494C-B010-D5906DF1B9E1}" destId="{C793AE10-0F95-4C93-B8DC-22A5202EBCB7}" srcOrd="1" destOrd="0" presId="urn:microsoft.com/office/officeart/2005/8/layout/architecture"/>
    <dgm:cxn modelId="{F2020422-77E6-42E1-93B2-9996C5AD5DBF}" type="presParOf" srcId="{D1C25A02-BFB4-494C-B010-D5906DF1B9E1}" destId="{0E4B5CCA-5601-414F-99EC-82322CD5A332}" srcOrd="2" destOrd="0" presId="urn:microsoft.com/office/officeart/2005/8/layout/architecture"/>
    <dgm:cxn modelId="{BF4F6759-F6E3-4858-8E2D-6FE36A429CFF}" type="presParOf" srcId="{0E4B5CCA-5601-414F-99EC-82322CD5A332}" destId="{962CA8C0-2EBA-4987-B717-6CC7C2E862FA}" srcOrd="0" destOrd="0" presId="urn:microsoft.com/office/officeart/2005/8/layout/architecture"/>
    <dgm:cxn modelId="{F2E3011C-1D28-4D5E-BE32-7B79B9507BB9}" type="presParOf" srcId="{962CA8C0-2EBA-4987-B717-6CC7C2E862FA}" destId="{578EEF47-DBFB-4A0C-94C2-F30B605EDE85}" srcOrd="0" destOrd="0" presId="urn:microsoft.com/office/officeart/2005/8/layout/architecture"/>
    <dgm:cxn modelId="{3B0D433E-9D49-4FDB-B095-D0E842E32F80}" type="presParOf" srcId="{962CA8C0-2EBA-4987-B717-6CC7C2E862FA}" destId="{14D6CCEC-8E79-4B50-94E6-B146264B98EF}" srcOrd="1" destOrd="0" presId="urn:microsoft.com/office/officeart/2005/8/layout/architecture"/>
    <dgm:cxn modelId="{91B395F6-43C4-4184-8AD6-2A80D01EB977}" type="presParOf" srcId="{0E4B5CCA-5601-414F-99EC-82322CD5A332}" destId="{328FB06A-5A5B-4250-AE25-ADD985DC7AE1}" srcOrd="1" destOrd="0" presId="urn:microsoft.com/office/officeart/2005/8/layout/architecture"/>
    <dgm:cxn modelId="{9A16ADD4-8DBB-4206-BEB7-D3C1BC8DF5B0}" type="presParOf" srcId="{0E4B5CCA-5601-414F-99EC-82322CD5A332}" destId="{A11AE530-F401-41FD-B556-2F299CB3F9E3}" srcOrd="2" destOrd="0" presId="urn:microsoft.com/office/officeart/2005/8/layout/architecture"/>
    <dgm:cxn modelId="{555DED83-A874-4945-A0F2-C32531C6D582}" type="presParOf" srcId="{A11AE530-F401-41FD-B556-2F299CB3F9E3}" destId="{7C0E7B76-47DA-43D1-AA59-BD2019121DE8}" srcOrd="0" destOrd="0" presId="urn:microsoft.com/office/officeart/2005/8/layout/architecture"/>
    <dgm:cxn modelId="{1817BBF3-56E7-4C7D-B8BA-517614CFA2E8}" type="presParOf" srcId="{A11AE530-F401-41FD-B556-2F299CB3F9E3}" destId="{AB2FAED4-3C61-4E5E-B52D-FB84EA39CFEC}" srcOrd="1" destOrd="0" presId="urn:microsoft.com/office/officeart/2005/8/layout/architecture"/>
    <dgm:cxn modelId="{0DC8F37F-56D2-416B-A8C0-E32FD58064CF}" type="presParOf" srcId="{B8E9D229-4492-45F5-A4FE-B24716A9140C}" destId="{7769B66E-16EA-4A14-817F-4D3F3212C9D4}" srcOrd="1" destOrd="0" presId="urn:microsoft.com/office/officeart/2005/8/layout/architecture"/>
    <dgm:cxn modelId="{8238B7B6-EE58-408C-BEAB-4CEF7F5174FE}" type="presParOf" srcId="{B8E9D229-4492-45F5-A4FE-B24716A9140C}" destId="{183F1873-8D3F-49D4-8CB2-C7212D84F08D}" srcOrd="2" destOrd="0" presId="urn:microsoft.com/office/officeart/2005/8/layout/architecture"/>
    <dgm:cxn modelId="{C295F443-4DEA-495E-9961-AA78C11F165B}" type="presParOf" srcId="{183F1873-8D3F-49D4-8CB2-C7212D84F08D}" destId="{1F833368-E0D6-4B06-A38C-4A270C6B5F1D}" srcOrd="0" destOrd="0" presId="urn:microsoft.com/office/officeart/2005/8/layout/architecture"/>
    <dgm:cxn modelId="{C25A3F43-E2AF-4578-B26B-283039A84CB4}" type="presParOf" srcId="{183F1873-8D3F-49D4-8CB2-C7212D84F08D}" destId="{EC9AB282-0E8B-4383-BE3E-70E42E34BC12}" srcOrd="1" destOrd="0" presId="urn:microsoft.com/office/officeart/2005/8/layout/architecture"/>
    <dgm:cxn modelId="{8504FCB2-385E-4376-8504-780256D456CE}" type="presParOf" srcId="{183F1873-8D3F-49D4-8CB2-C7212D84F08D}" destId="{2600AAE0-137D-451B-A767-47A06BD54E28}" srcOrd="2" destOrd="0" presId="urn:microsoft.com/office/officeart/2005/8/layout/architecture"/>
    <dgm:cxn modelId="{CDE589BF-21BA-45A9-95EB-484DF66EB94A}" type="presParOf" srcId="{2600AAE0-137D-451B-A767-47A06BD54E28}" destId="{B3F2737C-368B-4D48-9AE7-E718FE3116E2}" srcOrd="0" destOrd="0" presId="urn:microsoft.com/office/officeart/2005/8/layout/architecture"/>
    <dgm:cxn modelId="{79BC6D54-C047-42D0-AB75-D11242375340}" type="presParOf" srcId="{B3F2737C-368B-4D48-9AE7-E718FE3116E2}" destId="{9083A2B7-BDA7-4E5E-9882-9D318BD6F116}" srcOrd="0" destOrd="0" presId="urn:microsoft.com/office/officeart/2005/8/layout/architecture"/>
    <dgm:cxn modelId="{0BB88862-E6D5-4D7B-9433-C05F7A529743}" type="presParOf" srcId="{B3F2737C-368B-4D48-9AE7-E718FE3116E2}" destId="{6C60E0E5-51ED-47F6-BB62-D57AF56F13CA}" srcOrd="1" destOrd="0" presId="urn:microsoft.com/office/officeart/2005/8/layout/architectur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A018CE-52C4-4036-9456-C7F2F649A0E3}">
      <dsp:nvSpPr>
        <dsp:cNvPr id="0" name=""/>
        <dsp:cNvSpPr/>
      </dsp:nvSpPr>
      <dsp:spPr>
        <a:xfrm>
          <a:off x="1817389" y="1019345"/>
          <a:ext cx="2031177" cy="2031177"/>
        </a:xfrm>
        <a:prstGeom prst="rect">
          <a:avLst/>
        </a:prstGeom>
        <a:blipFill>
          <a:blip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E480723-3D2B-4AFC-BEBB-0AD6EE468234}">
      <dsp:nvSpPr>
        <dsp:cNvPr id="0" name=""/>
        <dsp:cNvSpPr/>
      </dsp:nvSpPr>
      <dsp:spPr>
        <a:xfrm>
          <a:off x="576114" y="3659172"/>
          <a:ext cx="4513728"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err="1">
              <a:latin typeface="Abadi Extra Light" panose="020B0204020104020204" pitchFamily="34" charset="0"/>
            </a:rPr>
            <a:t>Zoho</a:t>
          </a:r>
          <a:r>
            <a:rPr lang="en-US" sz="2400" kern="1200">
              <a:latin typeface="Abadi Extra Light" panose="020B0204020104020204" pitchFamily="34" charset="0"/>
            </a:rPr>
            <a:t> is a 3rd party custom report and dashboard builder included in our Plus and Enterprise packages*</a:t>
          </a:r>
        </a:p>
        <a:p>
          <a:pPr marL="0" lvl="0" indent="0" algn="ctr" defTabSz="1066800">
            <a:lnSpc>
              <a:spcPct val="100000"/>
            </a:lnSpc>
            <a:spcBef>
              <a:spcPct val="0"/>
            </a:spcBef>
            <a:spcAft>
              <a:spcPct val="35000"/>
            </a:spcAft>
            <a:buNone/>
          </a:pPr>
          <a:r>
            <a:rPr lang="en-US" sz="1600" kern="1200">
              <a:latin typeface="Abadi Extra Light" panose="020B0204020104020204" pitchFamily="34" charset="0"/>
            </a:rPr>
            <a:t>*Other package levels may add on</a:t>
          </a:r>
        </a:p>
      </dsp:txBody>
      <dsp:txXfrm>
        <a:off x="576114" y="3659172"/>
        <a:ext cx="4513728" cy="1417500"/>
      </dsp:txXfrm>
    </dsp:sp>
    <dsp:sp modelId="{34A03B73-22FF-43EB-8905-59FFACD09DE5}">
      <dsp:nvSpPr>
        <dsp:cNvPr id="0" name=""/>
        <dsp:cNvSpPr/>
      </dsp:nvSpPr>
      <dsp:spPr>
        <a:xfrm>
          <a:off x="7121021" y="1019345"/>
          <a:ext cx="2031177" cy="2031177"/>
        </a:xfrm>
        <a:prstGeom prst="rect">
          <a:avLst/>
        </a:prstGeom>
        <a:blipFill>
          <a:blip xmlns:r="http://schemas.openxmlformats.org/officeDocument/2006/relationships" r:embed="rId3">
            <a:duotone>
              <a:prstClr val="black"/>
              <a:schemeClr val="tx2">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B38943-DEE9-43BF-8CCD-C1D2424D5582}">
      <dsp:nvSpPr>
        <dsp:cNvPr id="0" name=""/>
        <dsp:cNvSpPr/>
      </dsp:nvSpPr>
      <dsp:spPr>
        <a:xfrm>
          <a:off x="5879745" y="3659172"/>
          <a:ext cx="4513728"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latin typeface="Abadi Extra Light" panose="020B0204020104020204" pitchFamily="34" charset="0"/>
            </a:rPr>
            <a:t>Allows you to quickly build charts, tables, and dashboards using an intuitive drag-and-drop interface.</a:t>
          </a:r>
        </a:p>
      </dsp:txBody>
      <dsp:txXfrm>
        <a:off x="5879745" y="3659172"/>
        <a:ext cx="4513728" cy="1417500"/>
      </dsp:txXfrm>
    </dsp:sp>
    <dsp:sp modelId="{8A7C3944-708E-4E8B-A563-7603734F70F2}">
      <dsp:nvSpPr>
        <dsp:cNvPr id="0" name=""/>
        <dsp:cNvSpPr/>
      </dsp:nvSpPr>
      <dsp:spPr>
        <a:xfrm>
          <a:off x="12424652" y="1019345"/>
          <a:ext cx="2031177" cy="2031177"/>
        </a:xfrm>
        <a:prstGeom prst="rect">
          <a:avLst/>
        </a:prstGeom>
        <a:blipFill>
          <a:blip xmlns:r="http://schemas.openxmlformats.org/officeDocument/2006/relationships" r:embed="rId5">
            <a:duotone>
              <a:schemeClr val="accent3">
                <a:shade val="45000"/>
                <a:satMod val="135000"/>
              </a:schemeClr>
              <a:prstClr val="white"/>
            </a:duotone>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CC0669-C22C-49DF-AF69-7F51C68EBE27}">
      <dsp:nvSpPr>
        <dsp:cNvPr id="0" name=""/>
        <dsp:cNvSpPr/>
      </dsp:nvSpPr>
      <dsp:spPr>
        <a:xfrm>
          <a:off x="11183376" y="3659172"/>
          <a:ext cx="4513728" cy="141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100000"/>
            </a:lnSpc>
            <a:spcBef>
              <a:spcPct val="0"/>
            </a:spcBef>
            <a:spcAft>
              <a:spcPct val="35000"/>
            </a:spcAft>
            <a:buNone/>
          </a:pPr>
          <a:r>
            <a:rPr lang="en-US" sz="2400" kern="1200">
              <a:latin typeface="Abadi Extra Light" panose="020B0204020104020204" pitchFamily="34" charset="0"/>
            </a:rPr>
            <a:t>Uses data from extendedReach and updates the data automatically each night - so your reports are always up to date</a:t>
          </a:r>
          <a:r>
            <a:rPr lang="en-US" sz="2100" kern="1200">
              <a:latin typeface="Abadi Extra Light" panose="020B0204020104020204" pitchFamily="34" charset="0"/>
            </a:rPr>
            <a:t>.</a:t>
          </a:r>
        </a:p>
      </dsp:txBody>
      <dsp:txXfrm>
        <a:off x="11183376" y="3659172"/>
        <a:ext cx="4513728" cy="141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85ED1-6D10-4F37-98BE-278008F29AF6}">
      <dsp:nvSpPr>
        <dsp:cNvPr id="0" name=""/>
        <dsp:cNvSpPr/>
      </dsp:nvSpPr>
      <dsp:spPr>
        <a:xfrm rot="16200000">
          <a:off x="-2706607" y="4201335"/>
          <a:ext cx="6339839" cy="858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57014" bIns="0" numCol="1" spcCol="1270" anchor="t" anchorCtr="0">
          <a:noAutofit/>
        </a:bodyPr>
        <a:lstStyle/>
        <a:p>
          <a:pPr marL="0" lvl="0" indent="0" algn="r" defTabSz="2667000">
            <a:lnSpc>
              <a:spcPct val="90000"/>
            </a:lnSpc>
            <a:spcBef>
              <a:spcPct val="0"/>
            </a:spcBef>
            <a:spcAft>
              <a:spcPct val="35000"/>
            </a:spcAft>
            <a:buNone/>
          </a:pPr>
          <a:r>
            <a:rPr lang="en-US" sz="6000" b="0" kern="1200">
              <a:latin typeface="Abadi Extra Light" panose="020B0204020104020204" pitchFamily="34" charset="0"/>
            </a:rPr>
            <a:t>Charts</a:t>
          </a:r>
          <a:r>
            <a:rPr lang="en-US" sz="2400" b="0" i="0" kern="1200"/>
            <a:t> </a:t>
          </a:r>
          <a:endParaRPr lang="en-US" sz="2400" kern="1200"/>
        </a:p>
      </dsp:txBody>
      <dsp:txXfrm>
        <a:off x="-2706607" y="4201335"/>
        <a:ext cx="6339839" cy="858346"/>
      </dsp:txXfrm>
    </dsp:sp>
    <dsp:sp modelId="{D68606AD-92A4-4AE0-AF08-C9A3E1B62311}">
      <dsp:nvSpPr>
        <dsp:cNvPr id="0" name=""/>
        <dsp:cNvSpPr/>
      </dsp:nvSpPr>
      <dsp:spPr>
        <a:xfrm>
          <a:off x="892485" y="1460588"/>
          <a:ext cx="4275476" cy="6339839"/>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2928" tIns="757014" rIns="312928" bIns="312928" numCol="1" spcCol="1270" anchor="t" anchorCtr="0">
          <a:noAutofit/>
        </a:bodyPr>
        <a:lstStyle/>
        <a:p>
          <a:pPr marL="285750" lvl="1" indent="-285750" algn="l" defTabSz="1511300">
            <a:lnSpc>
              <a:spcPct val="90000"/>
            </a:lnSpc>
            <a:spcBef>
              <a:spcPct val="0"/>
            </a:spcBef>
            <a:spcAft>
              <a:spcPct val="15000"/>
            </a:spcAft>
            <a:buChar char="•"/>
          </a:pPr>
          <a:r>
            <a:rPr lang="en-US" sz="3400" b="0" i="0" kern="1200">
              <a:latin typeface="Abadi Extra Light" panose="020B0204020104020204" pitchFamily="34" charset="0"/>
            </a:rPr>
            <a:t>Bar charts, pie charts, line charts, funnels – there are 12 chart types to choose from as well as variations of these charts. Charts are the best way to visually display your extendedReach data. </a:t>
          </a:r>
          <a:endParaRPr lang="en-US" sz="3400" kern="1200">
            <a:latin typeface="Abadi Extra Light" panose="020B0204020104020204" pitchFamily="34" charset="0"/>
          </a:endParaRPr>
        </a:p>
      </dsp:txBody>
      <dsp:txXfrm>
        <a:off x="892485" y="1460588"/>
        <a:ext cx="4275476" cy="6339839"/>
      </dsp:txXfrm>
    </dsp:sp>
    <dsp:sp modelId="{D0A90441-FCA7-4327-B9D8-4A5C35AD6330}">
      <dsp:nvSpPr>
        <dsp:cNvPr id="0" name=""/>
        <dsp:cNvSpPr/>
      </dsp:nvSpPr>
      <dsp:spPr>
        <a:xfrm>
          <a:off x="34138" y="327571"/>
          <a:ext cx="1716693" cy="1716693"/>
        </a:xfrm>
        <a:prstGeom prst="rect">
          <a:avLst/>
        </a:prstGeom>
        <a:blipFill>
          <a:blip xmlns:r="http://schemas.openxmlformats.org/officeDocument/2006/relationships" r:embed="rId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98EA9-B96E-4A65-9B8F-281F396984A6}">
      <dsp:nvSpPr>
        <dsp:cNvPr id="0" name=""/>
        <dsp:cNvSpPr/>
      </dsp:nvSpPr>
      <dsp:spPr>
        <a:xfrm rot="16200000">
          <a:off x="-2487729" y="4273951"/>
          <a:ext cx="6339839" cy="1341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182793" bIns="0" numCol="1" spcCol="1270" anchor="t" anchorCtr="0">
          <a:noAutofit/>
        </a:bodyPr>
        <a:lstStyle/>
        <a:p>
          <a:pPr marL="0" lvl="0" indent="0" algn="r" defTabSz="2889250">
            <a:lnSpc>
              <a:spcPct val="90000"/>
            </a:lnSpc>
            <a:spcBef>
              <a:spcPct val="0"/>
            </a:spcBef>
            <a:spcAft>
              <a:spcPct val="35000"/>
            </a:spcAft>
            <a:buNone/>
          </a:pPr>
          <a:r>
            <a:rPr lang="en-US" sz="6500" b="0" kern="1200">
              <a:latin typeface="Abadi Extra Light" panose="020B0204020104020204" pitchFamily="34" charset="0"/>
            </a:rPr>
            <a:t>Pivot Table</a:t>
          </a:r>
        </a:p>
      </dsp:txBody>
      <dsp:txXfrm>
        <a:off x="-2487729" y="4273951"/>
        <a:ext cx="6339839" cy="1341120"/>
      </dsp:txXfrm>
    </dsp:sp>
    <dsp:sp modelId="{C55A9BB6-F177-45D9-ADEB-C2E5D3B36891}">
      <dsp:nvSpPr>
        <dsp:cNvPr id="0" name=""/>
        <dsp:cNvSpPr/>
      </dsp:nvSpPr>
      <dsp:spPr>
        <a:xfrm>
          <a:off x="991130" y="2011098"/>
          <a:ext cx="4559015" cy="5858709"/>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1182793" rIns="298704" bIns="298704" numCol="1" spcCol="1270" anchor="t" anchorCtr="0">
          <a:noAutofit/>
        </a:bodyPr>
        <a:lstStyle/>
        <a:p>
          <a:pPr marL="285750" lvl="1" indent="-285750" algn="l" defTabSz="1466850">
            <a:lnSpc>
              <a:spcPct val="90000"/>
            </a:lnSpc>
            <a:spcBef>
              <a:spcPct val="0"/>
            </a:spcBef>
            <a:spcAft>
              <a:spcPct val="15000"/>
            </a:spcAft>
            <a:buChar char="•"/>
          </a:pPr>
          <a:r>
            <a:rPr lang="en-US" sz="3300" b="0" i="0" kern="1200">
              <a:latin typeface="Abadi Extra Light" panose="020B0204020104020204" pitchFamily="34" charset="0"/>
            </a:rPr>
            <a:t>Organize your extendedReach data utilizing combinations of columns, rows, and data. Similar to a table in Excel, pivot tables are ideal for viewing data from various tables side by side. </a:t>
          </a:r>
          <a:endParaRPr lang="en-US" sz="3300" kern="1200">
            <a:latin typeface="Abadi Extra Light" panose="020B0204020104020204" pitchFamily="34" charset="0"/>
          </a:endParaRPr>
        </a:p>
      </dsp:txBody>
      <dsp:txXfrm>
        <a:off x="991130" y="2011098"/>
        <a:ext cx="4559015" cy="5858709"/>
      </dsp:txXfrm>
    </dsp:sp>
    <dsp:sp modelId="{96AE783F-B5E6-4CE2-8BB6-285A4DA6355C}">
      <dsp:nvSpPr>
        <dsp:cNvPr id="0" name=""/>
        <dsp:cNvSpPr/>
      </dsp:nvSpPr>
      <dsp:spPr>
        <a:xfrm>
          <a:off x="172900" y="29889"/>
          <a:ext cx="2682240" cy="2682240"/>
        </a:xfrm>
        <a:prstGeom prst="rect">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DD747-4E54-4965-A3CD-3A19A0636514}">
      <dsp:nvSpPr>
        <dsp:cNvPr id="0" name=""/>
        <dsp:cNvSpPr/>
      </dsp:nvSpPr>
      <dsp:spPr>
        <a:xfrm rot="16200000">
          <a:off x="-2648875" y="4218448"/>
          <a:ext cx="6339839" cy="965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851344" bIns="0" numCol="1" spcCol="1270" anchor="t" anchorCtr="0">
          <a:noAutofit/>
        </a:bodyPr>
        <a:lstStyle/>
        <a:p>
          <a:pPr marL="0" lvl="0" indent="0" algn="r" defTabSz="2889250">
            <a:lnSpc>
              <a:spcPct val="90000"/>
            </a:lnSpc>
            <a:spcBef>
              <a:spcPct val="0"/>
            </a:spcBef>
            <a:spcAft>
              <a:spcPct val="35000"/>
            </a:spcAft>
            <a:buNone/>
          </a:pPr>
          <a:r>
            <a:rPr lang="en-US" sz="6500" kern="1200">
              <a:latin typeface="Abadi Extra Light" panose="020B0204020104020204" pitchFamily="34" charset="0"/>
            </a:rPr>
            <a:t>Summary View</a:t>
          </a:r>
        </a:p>
      </dsp:txBody>
      <dsp:txXfrm>
        <a:off x="-2648875" y="4218448"/>
        <a:ext cx="6339839" cy="965303"/>
      </dsp:txXfrm>
    </dsp:sp>
    <dsp:sp modelId="{E7BB79A0-743B-4C52-A5AC-99076491C38B}">
      <dsp:nvSpPr>
        <dsp:cNvPr id="0" name=""/>
        <dsp:cNvSpPr/>
      </dsp:nvSpPr>
      <dsp:spPr>
        <a:xfrm>
          <a:off x="1003695" y="1531180"/>
          <a:ext cx="4808233" cy="6339839"/>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26720" tIns="851344" rIns="426720" bIns="426720" numCol="1" spcCol="1270" anchor="t" anchorCtr="0">
          <a:noAutofit/>
        </a:bodyPr>
        <a:lstStyle/>
        <a:p>
          <a:pPr marL="285750" lvl="1" indent="-285750" algn="l" defTabSz="2089150">
            <a:lnSpc>
              <a:spcPct val="90000"/>
            </a:lnSpc>
            <a:spcBef>
              <a:spcPct val="0"/>
            </a:spcBef>
            <a:spcAft>
              <a:spcPct val="15000"/>
            </a:spcAft>
            <a:buChar char="•"/>
          </a:pPr>
          <a:r>
            <a:rPr lang="en-US" sz="4700" b="0" i="0" kern="1200">
              <a:latin typeface="Abadi Extra Light" panose="020B0204020104020204" pitchFamily="34" charset="0"/>
            </a:rPr>
            <a:t>A simplistic version of the Pivot Table, the Summary View allows you to quickly group and summarize sets of data. </a:t>
          </a:r>
          <a:endParaRPr lang="en-US" sz="4700" kern="1200">
            <a:latin typeface="Abadi Extra Light" panose="020B0204020104020204" pitchFamily="34" charset="0"/>
          </a:endParaRPr>
        </a:p>
      </dsp:txBody>
      <dsp:txXfrm>
        <a:off x="1003695" y="1531180"/>
        <a:ext cx="4808233" cy="6339839"/>
      </dsp:txXfrm>
    </dsp:sp>
    <dsp:sp modelId="{19C3A96F-981F-4DDF-92C4-DAE8C43667AD}">
      <dsp:nvSpPr>
        <dsp:cNvPr id="0" name=""/>
        <dsp:cNvSpPr/>
      </dsp:nvSpPr>
      <dsp:spPr>
        <a:xfrm>
          <a:off x="38392" y="256979"/>
          <a:ext cx="1930606" cy="1930606"/>
        </a:xfrm>
        <a:prstGeom prst="rect">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85ED1-6D10-4F37-98BE-278008F29AF6}">
      <dsp:nvSpPr>
        <dsp:cNvPr id="0" name=""/>
        <dsp:cNvSpPr/>
      </dsp:nvSpPr>
      <dsp:spPr>
        <a:xfrm rot="16200000">
          <a:off x="-2455732" y="3911837"/>
          <a:ext cx="5878808" cy="896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90280" bIns="0" numCol="1" spcCol="1270" anchor="t" anchorCtr="0">
          <a:noAutofit/>
        </a:bodyPr>
        <a:lstStyle/>
        <a:p>
          <a:pPr marL="0" lvl="0" indent="0" algn="r" defTabSz="1066800">
            <a:lnSpc>
              <a:spcPct val="90000"/>
            </a:lnSpc>
            <a:spcBef>
              <a:spcPct val="0"/>
            </a:spcBef>
            <a:spcAft>
              <a:spcPct val="35000"/>
            </a:spcAft>
            <a:buNone/>
          </a:pPr>
          <a:endParaRPr lang="en-US" sz="2400" kern="1200">
            <a:latin typeface="Abadi Extra Light" panose="020B0204020104020204" pitchFamily="34" charset="0"/>
          </a:endParaRPr>
        </a:p>
      </dsp:txBody>
      <dsp:txXfrm>
        <a:off x="-2455732" y="3911837"/>
        <a:ext cx="5878808" cy="896065"/>
      </dsp:txXfrm>
    </dsp:sp>
    <dsp:sp modelId="{D68606AD-92A4-4AE0-AF08-C9A3E1B62311}">
      <dsp:nvSpPr>
        <dsp:cNvPr id="0" name=""/>
        <dsp:cNvSpPr/>
      </dsp:nvSpPr>
      <dsp:spPr>
        <a:xfrm>
          <a:off x="931704" y="1420466"/>
          <a:ext cx="4463357" cy="5878808"/>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4048" tIns="790280" rIns="384048" bIns="384048" numCol="1" spcCol="1270" anchor="t" anchorCtr="0">
          <a:noAutofit/>
        </a:bodyPr>
        <a:lstStyle/>
        <a:p>
          <a:pPr marL="285750" lvl="1" indent="-285750" algn="l" defTabSz="1866900">
            <a:lnSpc>
              <a:spcPct val="90000"/>
            </a:lnSpc>
            <a:spcBef>
              <a:spcPct val="0"/>
            </a:spcBef>
            <a:spcAft>
              <a:spcPct val="15000"/>
            </a:spcAft>
            <a:buChar char="•"/>
          </a:pPr>
          <a:r>
            <a:rPr lang="en-US" sz="4200" b="0" i="0" kern="1200">
              <a:latin typeface="Abadi Extra Light" panose="020B0204020104020204" pitchFamily="34" charset="0"/>
            </a:rPr>
            <a:t>The more advanced version of Pivot Tables, utilize SQL skills to create customized data tables. </a:t>
          </a:r>
          <a:endParaRPr lang="en-US" sz="4200" kern="1200">
            <a:latin typeface="Abadi Extra Light" panose="020B0204020104020204" pitchFamily="34" charset="0"/>
          </a:endParaRPr>
        </a:p>
      </dsp:txBody>
      <dsp:txXfrm>
        <a:off x="931704" y="1420466"/>
        <a:ext cx="4463357" cy="5878808"/>
      </dsp:txXfrm>
    </dsp:sp>
    <dsp:sp modelId="{D0A90441-FCA7-4327-B9D8-4A5C35AD6330}">
      <dsp:nvSpPr>
        <dsp:cNvPr id="0" name=""/>
        <dsp:cNvSpPr/>
      </dsp:nvSpPr>
      <dsp:spPr>
        <a:xfrm>
          <a:off x="35638" y="237659"/>
          <a:ext cx="1792131" cy="1792131"/>
        </a:xfrm>
        <a:prstGeom prst="rect">
          <a:avLst/>
        </a:prstGeom>
        <a:blipFill>
          <a:blip xmlns:r="http://schemas.openxmlformats.org/officeDocument/2006/relationships" r:embed="rId1">
            <a:duotone>
              <a:prstClr val="black"/>
              <a:schemeClr val="accent5">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98EA9-B96E-4A65-9B8F-281F396984A6}">
      <dsp:nvSpPr>
        <dsp:cNvPr id="0" name=""/>
        <dsp:cNvSpPr/>
      </dsp:nvSpPr>
      <dsp:spPr>
        <a:xfrm rot="16200000">
          <a:off x="-2476092" y="3905802"/>
          <a:ext cx="5878808" cy="8583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757014" bIns="0" numCol="1" spcCol="1270" anchor="t" anchorCtr="0">
          <a:noAutofit/>
        </a:bodyPr>
        <a:lstStyle/>
        <a:p>
          <a:pPr marL="0" lvl="0" indent="0" algn="r" defTabSz="2889250">
            <a:lnSpc>
              <a:spcPct val="90000"/>
            </a:lnSpc>
            <a:spcBef>
              <a:spcPct val="0"/>
            </a:spcBef>
            <a:spcAft>
              <a:spcPct val="35000"/>
            </a:spcAft>
            <a:buNone/>
          </a:pPr>
          <a:r>
            <a:rPr lang="en-US" sz="6500" b="0" kern="1200">
              <a:latin typeface="Abadi Extra Light" panose="020B0204020104020204" pitchFamily="34" charset="0"/>
            </a:rPr>
            <a:t>Dashboards</a:t>
          </a:r>
        </a:p>
      </dsp:txBody>
      <dsp:txXfrm>
        <a:off x="-2476092" y="3905802"/>
        <a:ext cx="5878808" cy="858346"/>
      </dsp:txXfrm>
    </dsp:sp>
    <dsp:sp modelId="{C55A9BB6-F177-45D9-ADEB-C2E5D3B36891}">
      <dsp:nvSpPr>
        <dsp:cNvPr id="0" name=""/>
        <dsp:cNvSpPr/>
      </dsp:nvSpPr>
      <dsp:spPr>
        <a:xfrm>
          <a:off x="892485" y="1395571"/>
          <a:ext cx="4275476" cy="5878808"/>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0" tIns="757014" rIns="355600" bIns="355600" numCol="1" spcCol="1270" anchor="t" anchorCtr="0">
          <a:noAutofit/>
        </a:bodyPr>
        <a:lstStyle/>
        <a:p>
          <a:pPr marL="285750" lvl="1" indent="-285750" algn="l" defTabSz="1733550">
            <a:lnSpc>
              <a:spcPct val="90000"/>
            </a:lnSpc>
            <a:spcBef>
              <a:spcPct val="0"/>
            </a:spcBef>
            <a:spcAft>
              <a:spcPct val="15000"/>
            </a:spcAft>
            <a:buChar char="•"/>
          </a:pPr>
          <a:r>
            <a:rPr lang="en-US" sz="3900" kern="1200">
              <a:latin typeface="Abadi Extra Light" panose="020B0204020104020204" pitchFamily="34" charset="0"/>
            </a:rPr>
            <a:t>View all your charts and tables in a customized dashboard, where you can add images, text, widgets, and much more! </a:t>
          </a:r>
        </a:p>
      </dsp:txBody>
      <dsp:txXfrm>
        <a:off x="892485" y="1395571"/>
        <a:ext cx="4275476" cy="5878808"/>
      </dsp:txXfrm>
    </dsp:sp>
    <dsp:sp modelId="{96AE783F-B5E6-4CE2-8BB6-285A4DA6355C}">
      <dsp:nvSpPr>
        <dsp:cNvPr id="0" name=""/>
        <dsp:cNvSpPr/>
      </dsp:nvSpPr>
      <dsp:spPr>
        <a:xfrm>
          <a:off x="34138" y="262553"/>
          <a:ext cx="1716693" cy="1716693"/>
        </a:xfrm>
        <a:prstGeom prst="rect">
          <a:avLst/>
        </a:prstGeom>
        <a:blipFill>
          <a:blip xmlns:r="http://schemas.openxmlformats.org/officeDocument/2006/relationships" r:embed="rId1">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2DC9F0-9996-4E43-8333-8F2193B6CE4D}">
      <dsp:nvSpPr>
        <dsp:cNvPr id="0" name=""/>
        <dsp:cNvSpPr/>
      </dsp:nvSpPr>
      <dsp:spPr>
        <a:xfrm>
          <a:off x="54" y="14064"/>
          <a:ext cx="5252956" cy="1296000"/>
        </a:xfrm>
        <a:prstGeom prst="rect">
          <a:avLst/>
        </a:prstGeom>
        <a:solidFill>
          <a:srgbClr val="4ADEBA"/>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182880" rIns="320040" bIns="182880" numCol="1" spcCol="1270" anchor="ctr" anchorCtr="0">
          <a:noAutofit/>
        </a:bodyPr>
        <a:lstStyle/>
        <a:p>
          <a:pPr marL="0" lvl="0" indent="0" algn="ctr" defTabSz="2000250">
            <a:lnSpc>
              <a:spcPct val="90000"/>
            </a:lnSpc>
            <a:spcBef>
              <a:spcPct val="0"/>
            </a:spcBef>
            <a:spcAft>
              <a:spcPct val="35000"/>
            </a:spcAft>
            <a:buNone/>
          </a:pPr>
          <a:r>
            <a:rPr lang="en-US" sz="4500" kern="1200" err="1">
              <a:latin typeface="Abadi Extra Light" panose="020B0204020104020204" pitchFamily="34" charset="0"/>
            </a:rPr>
            <a:t>eR</a:t>
          </a:r>
          <a:r>
            <a:rPr lang="en-US" sz="4500" kern="1200">
              <a:latin typeface="Abadi Extra Light" panose="020B0204020104020204" pitchFamily="34" charset="0"/>
            </a:rPr>
            <a:t> Can</a:t>
          </a:r>
        </a:p>
      </dsp:txBody>
      <dsp:txXfrm>
        <a:off x="54" y="14064"/>
        <a:ext cx="5252956" cy="1296000"/>
      </dsp:txXfrm>
    </dsp:sp>
    <dsp:sp modelId="{F98190D5-16F5-4A46-BA32-20E5991F27F5}">
      <dsp:nvSpPr>
        <dsp:cNvPr id="0" name=""/>
        <dsp:cNvSpPr/>
      </dsp:nvSpPr>
      <dsp:spPr>
        <a:xfrm>
          <a:off x="54" y="1310064"/>
          <a:ext cx="5252956" cy="5558625"/>
        </a:xfrm>
        <a:prstGeom prst="rect">
          <a:avLst/>
        </a:prstGeom>
        <a:solidFill>
          <a:srgbClr val="B1F1E2">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0030" tIns="240030" rIns="320040" bIns="360045" numCol="1" spcCol="1270" anchor="t" anchorCtr="0">
          <a:noAutofit/>
        </a:bodyPr>
        <a:lstStyle/>
        <a:p>
          <a:pPr marL="285750" lvl="1" indent="-285750" algn="l" defTabSz="2000250">
            <a:lnSpc>
              <a:spcPct val="90000"/>
            </a:lnSpc>
            <a:spcBef>
              <a:spcPct val="0"/>
            </a:spcBef>
            <a:spcAft>
              <a:spcPct val="15000"/>
            </a:spcAft>
            <a:buChar char="•"/>
          </a:pPr>
          <a:r>
            <a:rPr lang="en-US" sz="4500" kern="1200">
              <a:solidFill>
                <a:srgbClr val="000000"/>
              </a:solidFill>
              <a:latin typeface="Abadi Extra Light" panose="020B0204020104020204" pitchFamily="34" charset="0"/>
            </a:rPr>
            <a:t>Troubleshoot issues</a:t>
          </a:r>
          <a:endParaRPr lang="en-US" sz="4500" kern="1200">
            <a:latin typeface="Abadi Extra Light" panose="020B0204020104020204" pitchFamily="34" charset="0"/>
          </a:endParaRPr>
        </a:p>
        <a:p>
          <a:pPr marL="285750" lvl="1" indent="-285750" algn="l" defTabSz="2000250">
            <a:lnSpc>
              <a:spcPct val="90000"/>
            </a:lnSpc>
            <a:spcBef>
              <a:spcPct val="0"/>
            </a:spcBef>
            <a:spcAft>
              <a:spcPct val="15000"/>
            </a:spcAft>
            <a:buChar char="•"/>
          </a:pPr>
          <a:r>
            <a:rPr lang="en-US" sz="4500" kern="1200">
              <a:solidFill>
                <a:srgbClr val="000000"/>
              </a:solidFill>
              <a:latin typeface="Abadi Extra Light" panose="020B0204020104020204" pitchFamily="34" charset="0"/>
            </a:rPr>
            <a:t>Provide general guidance on your </a:t>
          </a:r>
          <a:r>
            <a:rPr lang="en-US" sz="4500" kern="1200" err="1">
              <a:solidFill>
                <a:srgbClr val="000000"/>
              </a:solidFill>
              <a:latin typeface="Abadi Extra Light" panose="020B0204020104020204" pitchFamily="34" charset="0"/>
            </a:rPr>
            <a:t>Zoho</a:t>
          </a:r>
          <a:r>
            <a:rPr lang="en-US" sz="4500" kern="1200">
              <a:solidFill>
                <a:srgbClr val="000000"/>
              </a:solidFill>
              <a:latin typeface="Abadi Extra Light" panose="020B0204020104020204" pitchFamily="34" charset="0"/>
            </a:rPr>
            <a:t> questions</a:t>
          </a:r>
          <a:endParaRPr lang="en-US" sz="4500" kern="1200">
            <a:latin typeface="Abadi Extra Light" panose="020B0204020104020204" pitchFamily="34" charset="0"/>
          </a:endParaRPr>
        </a:p>
        <a:p>
          <a:pPr marL="285750" lvl="1" indent="-285750" algn="l" defTabSz="2000250">
            <a:lnSpc>
              <a:spcPct val="90000"/>
            </a:lnSpc>
            <a:spcBef>
              <a:spcPct val="0"/>
            </a:spcBef>
            <a:spcAft>
              <a:spcPct val="15000"/>
            </a:spcAft>
            <a:buChar char="•"/>
          </a:pPr>
          <a:r>
            <a:rPr lang="en-US" sz="4500" kern="1200">
              <a:solidFill>
                <a:srgbClr val="000000"/>
              </a:solidFill>
              <a:latin typeface="Abadi Extra Light" panose="020B0204020104020204" pitchFamily="34" charset="0"/>
            </a:rPr>
            <a:t>Review a report or dashboard you created to answer specific questions. </a:t>
          </a:r>
          <a:endParaRPr lang="en-US" sz="4500" kern="1200">
            <a:latin typeface="Abadi Extra Light" panose="020B0204020104020204" pitchFamily="34" charset="0"/>
          </a:endParaRPr>
        </a:p>
      </dsp:txBody>
      <dsp:txXfrm>
        <a:off x="54" y="1310064"/>
        <a:ext cx="5252956" cy="5558625"/>
      </dsp:txXfrm>
    </dsp:sp>
    <dsp:sp modelId="{14B7ABA6-7A05-4CA7-BACF-903E5BB52D06}">
      <dsp:nvSpPr>
        <dsp:cNvPr id="0" name=""/>
        <dsp:cNvSpPr/>
      </dsp:nvSpPr>
      <dsp:spPr>
        <a:xfrm>
          <a:off x="5988425" y="14064"/>
          <a:ext cx="5252956" cy="1296000"/>
        </a:xfrm>
        <a:prstGeom prst="rect">
          <a:avLst/>
        </a:prstGeom>
        <a:solidFill>
          <a:srgbClr val="1192F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0" tIns="182880" rIns="320040" bIns="182880" numCol="1" spcCol="1270" anchor="ctr" anchorCtr="0">
          <a:noAutofit/>
        </a:bodyPr>
        <a:lstStyle/>
        <a:p>
          <a:pPr marL="0" lvl="0" indent="0" algn="ctr" defTabSz="2000250">
            <a:lnSpc>
              <a:spcPct val="90000"/>
            </a:lnSpc>
            <a:spcBef>
              <a:spcPct val="0"/>
            </a:spcBef>
            <a:spcAft>
              <a:spcPct val="35000"/>
            </a:spcAft>
            <a:buNone/>
          </a:pPr>
          <a:r>
            <a:rPr lang="en-US" sz="4500" kern="1200" err="1">
              <a:latin typeface="Abadi Extra Light" panose="020B0204020104020204" pitchFamily="34" charset="0"/>
            </a:rPr>
            <a:t>eR</a:t>
          </a:r>
          <a:r>
            <a:rPr lang="en-US" sz="4500" kern="1200">
              <a:latin typeface="Abadi Extra Light" panose="020B0204020104020204" pitchFamily="34" charset="0"/>
            </a:rPr>
            <a:t> Cannot</a:t>
          </a:r>
        </a:p>
      </dsp:txBody>
      <dsp:txXfrm>
        <a:off x="5988425" y="14064"/>
        <a:ext cx="5252956" cy="1296000"/>
      </dsp:txXfrm>
    </dsp:sp>
    <dsp:sp modelId="{78704CFE-4428-4DA8-A92A-A04B56F5CC59}">
      <dsp:nvSpPr>
        <dsp:cNvPr id="0" name=""/>
        <dsp:cNvSpPr/>
      </dsp:nvSpPr>
      <dsp:spPr>
        <a:xfrm>
          <a:off x="5988425" y="1310064"/>
          <a:ext cx="5252956" cy="5558625"/>
        </a:xfrm>
        <a:prstGeom prst="rect">
          <a:avLst/>
        </a:prstGeom>
        <a:solidFill>
          <a:srgbClr val="B4DCFA">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644650">
            <a:lnSpc>
              <a:spcPct val="90000"/>
            </a:lnSpc>
            <a:spcBef>
              <a:spcPct val="0"/>
            </a:spcBef>
            <a:spcAft>
              <a:spcPct val="15000"/>
            </a:spcAft>
            <a:buChar char="•"/>
          </a:pPr>
          <a:r>
            <a:rPr lang="en-US" sz="3700" kern="1200">
              <a:solidFill>
                <a:srgbClr val="000000"/>
              </a:solidFill>
              <a:latin typeface="Abadi Extra Light" panose="020B0204020104020204" pitchFamily="34" charset="0"/>
            </a:rPr>
            <a:t>Cannot design, create, and build new reports or dashboards for you. </a:t>
          </a:r>
          <a:endParaRPr lang="en-US" sz="3700" kern="1200">
            <a:latin typeface="Abadi Extra Light" panose="020B0204020104020204" pitchFamily="34" charset="0"/>
          </a:endParaRPr>
        </a:p>
        <a:p>
          <a:pPr marL="571500" lvl="2" indent="-285750" algn="l" defTabSz="1422400">
            <a:lnSpc>
              <a:spcPct val="90000"/>
            </a:lnSpc>
            <a:spcBef>
              <a:spcPct val="0"/>
            </a:spcBef>
            <a:spcAft>
              <a:spcPct val="15000"/>
            </a:spcAft>
            <a:buChar char="•"/>
          </a:pPr>
          <a:r>
            <a:rPr lang="en-US" sz="3200" kern="1200">
              <a:solidFill>
                <a:srgbClr val="000000"/>
              </a:solidFill>
              <a:latin typeface="Abadi Extra Light" panose="020B0204020104020204" pitchFamily="34" charset="0"/>
            </a:rPr>
            <a:t>If needed, </a:t>
          </a:r>
          <a:r>
            <a:rPr lang="en-US" sz="3200" kern="1200" err="1">
              <a:solidFill>
                <a:srgbClr val="000000"/>
              </a:solidFill>
              <a:latin typeface="Abadi Extra Light" panose="020B0204020104020204" pitchFamily="34" charset="0"/>
            </a:rPr>
            <a:t>eR</a:t>
          </a:r>
          <a:r>
            <a:rPr lang="en-US" sz="3200" kern="1200">
              <a:solidFill>
                <a:srgbClr val="000000"/>
              </a:solidFill>
              <a:latin typeface="Abadi Extra Light" panose="020B0204020104020204" pitchFamily="34" charset="0"/>
            </a:rPr>
            <a:t> has a company that we can recommend to you that would be able to provide these services. </a:t>
          </a:r>
          <a:endParaRPr lang="en-US" sz="3200" kern="1200">
            <a:latin typeface="Abadi Extra Light" panose="020B0204020104020204" pitchFamily="34" charset="0"/>
          </a:endParaRPr>
        </a:p>
      </dsp:txBody>
      <dsp:txXfrm>
        <a:off x="5988425" y="1310064"/>
        <a:ext cx="5252956" cy="55586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826488-8359-4D35-93B2-494C8892B7F7}">
      <dsp:nvSpPr>
        <dsp:cNvPr id="0" name=""/>
        <dsp:cNvSpPr/>
      </dsp:nvSpPr>
      <dsp:spPr>
        <a:xfrm>
          <a:off x="1215" y="4661042"/>
          <a:ext cx="10588077" cy="2143259"/>
        </a:xfrm>
        <a:prstGeom prst="roundRect">
          <a:avLst>
            <a:gd name="adj" fmla="val 10000"/>
          </a:avLst>
        </a:prstGeom>
        <a:solidFill>
          <a:schemeClr val="accent1">
            <a:shade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US" sz="5900" kern="1200">
              <a:latin typeface="Abadi Extra Light" panose="020B0204020104020204" pitchFamily="34" charset="0"/>
            </a:rPr>
            <a:t>What are you trying to accomplish?</a:t>
          </a:r>
        </a:p>
      </dsp:txBody>
      <dsp:txXfrm>
        <a:off x="63989" y="4723816"/>
        <a:ext cx="10462529" cy="2017711"/>
      </dsp:txXfrm>
    </dsp:sp>
    <dsp:sp modelId="{2F6A1BC0-9734-46AD-99E3-A1F1BB6A7B59}">
      <dsp:nvSpPr>
        <dsp:cNvPr id="0" name=""/>
        <dsp:cNvSpPr/>
      </dsp:nvSpPr>
      <dsp:spPr>
        <a:xfrm>
          <a:off x="1215" y="2331001"/>
          <a:ext cx="6916460" cy="2143259"/>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latin typeface="Abadi Extra Light" panose="020B0204020104020204" pitchFamily="34" charset="0"/>
            </a:rPr>
            <a:t>What are you having issues with?</a:t>
          </a:r>
        </a:p>
      </dsp:txBody>
      <dsp:txXfrm>
        <a:off x="63989" y="2393775"/>
        <a:ext cx="6790912" cy="2017711"/>
      </dsp:txXfrm>
    </dsp:sp>
    <dsp:sp modelId="{578EEF47-DBFB-4A0C-94C2-F30B605EDE85}">
      <dsp:nvSpPr>
        <dsp:cNvPr id="0" name=""/>
        <dsp:cNvSpPr/>
      </dsp:nvSpPr>
      <dsp:spPr>
        <a:xfrm>
          <a:off x="1215" y="961"/>
          <a:ext cx="3387100" cy="2143259"/>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latin typeface="Abadi Extra Light" panose="020B0204020104020204" pitchFamily="34" charset="0"/>
            </a:rPr>
            <a:t>As much information as possible</a:t>
          </a:r>
        </a:p>
      </dsp:txBody>
      <dsp:txXfrm>
        <a:off x="63989" y="63735"/>
        <a:ext cx="3261552" cy="2017711"/>
      </dsp:txXfrm>
    </dsp:sp>
    <dsp:sp modelId="{7C0E7B76-47DA-43D1-AA59-BD2019121DE8}">
      <dsp:nvSpPr>
        <dsp:cNvPr id="0" name=""/>
        <dsp:cNvSpPr/>
      </dsp:nvSpPr>
      <dsp:spPr>
        <a:xfrm>
          <a:off x="3530574" y="961"/>
          <a:ext cx="3387100" cy="2143259"/>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latin typeface="Abadi Extra Light" panose="020B0204020104020204" pitchFamily="34" charset="0"/>
            </a:rPr>
            <a:t>Name of the report</a:t>
          </a:r>
        </a:p>
      </dsp:txBody>
      <dsp:txXfrm>
        <a:off x="3593348" y="63735"/>
        <a:ext cx="3261552" cy="2017711"/>
      </dsp:txXfrm>
    </dsp:sp>
    <dsp:sp modelId="{1F833368-E0D6-4B06-A38C-4A270C6B5F1D}">
      <dsp:nvSpPr>
        <dsp:cNvPr id="0" name=""/>
        <dsp:cNvSpPr/>
      </dsp:nvSpPr>
      <dsp:spPr>
        <a:xfrm>
          <a:off x="7202191" y="2331001"/>
          <a:ext cx="3387100" cy="2143259"/>
        </a:xfrm>
        <a:prstGeom prst="roundRect">
          <a:avLst>
            <a:gd name="adj" fmla="val 10000"/>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marL="0" lvl="0" indent="0" algn="ctr" defTabSz="2222500">
            <a:lnSpc>
              <a:spcPct val="90000"/>
            </a:lnSpc>
            <a:spcBef>
              <a:spcPct val="0"/>
            </a:spcBef>
            <a:spcAft>
              <a:spcPct val="35000"/>
            </a:spcAft>
            <a:buNone/>
          </a:pPr>
          <a:r>
            <a:rPr lang="en-US" sz="5000" kern="1200">
              <a:latin typeface="Abadi Extra Light" panose="020B0204020104020204" pitchFamily="34" charset="0"/>
            </a:rPr>
            <a:t>Screenshot</a:t>
          </a:r>
        </a:p>
      </dsp:txBody>
      <dsp:txXfrm>
        <a:off x="7264965" y="2393775"/>
        <a:ext cx="3261552" cy="2017711"/>
      </dsp:txXfrm>
    </dsp:sp>
    <dsp:sp modelId="{9083A2B7-BDA7-4E5E-9882-9D318BD6F116}">
      <dsp:nvSpPr>
        <dsp:cNvPr id="0" name=""/>
        <dsp:cNvSpPr/>
      </dsp:nvSpPr>
      <dsp:spPr>
        <a:xfrm>
          <a:off x="7202191" y="961"/>
          <a:ext cx="3387100" cy="2143259"/>
        </a:xfrm>
        <a:prstGeom prst="roundRect">
          <a:avLst>
            <a:gd name="adj" fmla="val 10000"/>
          </a:avLst>
        </a:prstGeom>
        <a:solidFill>
          <a:schemeClr val="accent1">
            <a:tint val="99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a:latin typeface="Abadi Extra Light" panose="020B0204020104020204" pitchFamily="34" charset="0"/>
            </a:rPr>
            <a:t>URL to the report</a:t>
          </a:r>
        </a:p>
      </dsp:txBody>
      <dsp:txXfrm>
        <a:off x="7264965" y="63735"/>
        <a:ext cx="3261552" cy="2017711"/>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26560" cy="360045"/>
          </a:xfrm>
          <a:prstGeom prst="rect">
            <a:avLst/>
          </a:prstGeom>
        </p:spPr>
        <p:txBody>
          <a:bodyPr vert="horz" lIns="96661" tIns="48331" rIns="96661" bIns="48331" rtlCol="0"/>
          <a:lstStyle>
            <a:lvl1pPr algn="l">
              <a:defRPr sz="1300"/>
            </a:lvl1pPr>
          </a:lstStyle>
          <a:p>
            <a:endParaRPr lang="cs-CZ"/>
          </a:p>
        </p:txBody>
      </p:sp>
      <p:sp>
        <p:nvSpPr>
          <p:cNvPr id="3" name="Date Placeholder 2"/>
          <p:cNvSpPr>
            <a:spLocks noGrp="1"/>
          </p:cNvSpPr>
          <p:nvPr>
            <p:ph type="dt" idx="1"/>
          </p:nvPr>
        </p:nvSpPr>
        <p:spPr>
          <a:xfrm>
            <a:off x="5525347" y="0"/>
            <a:ext cx="4226560" cy="360045"/>
          </a:xfrm>
          <a:prstGeom prst="rect">
            <a:avLst/>
          </a:prstGeom>
        </p:spPr>
        <p:txBody>
          <a:bodyPr vert="horz" lIns="96661" tIns="48331" rIns="96661" bIns="48331" rtlCol="0"/>
          <a:lstStyle>
            <a:lvl1pPr algn="r">
              <a:defRPr sz="1300"/>
            </a:lvl1pPr>
          </a:lstStyle>
          <a:p>
            <a:fld id="{B7268E1E-0E44-426D-905E-8AD9B19D2182}" type="datetimeFigureOut">
              <a:rPr lang="cs-CZ" smtClean="0"/>
              <a:t>10.02.2022</a:t>
            </a:fld>
            <a:endParaRPr lang="cs-CZ"/>
          </a:p>
        </p:txBody>
      </p:sp>
      <p:sp>
        <p:nvSpPr>
          <p:cNvPr id="4" name="Slide Image Placeholder 3"/>
          <p:cNvSpPr>
            <a:spLocks noGrp="1" noRot="1" noChangeAspect="1"/>
          </p:cNvSpPr>
          <p:nvPr>
            <p:ph type="sldImg" idx="2"/>
          </p:nvPr>
        </p:nvSpPr>
        <p:spPr>
          <a:xfrm>
            <a:off x="2481263" y="538163"/>
            <a:ext cx="4791075" cy="2695575"/>
          </a:xfrm>
          <a:prstGeom prst="rect">
            <a:avLst/>
          </a:prstGeom>
          <a:noFill/>
          <a:ln w="12700">
            <a:solidFill>
              <a:prstClr val="black"/>
            </a:solidFill>
          </a:ln>
        </p:spPr>
        <p:txBody>
          <a:bodyPr vert="horz" lIns="96661" tIns="48331" rIns="96661" bIns="48331" rtlCol="0" anchor="ctr"/>
          <a:lstStyle/>
          <a:p>
            <a:endParaRPr lang="cs-CZ"/>
          </a:p>
        </p:txBody>
      </p:sp>
      <p:sp>
        <p:nvSpPr>
          <p:cNvPr id="5" name="Notes Placeholder 4"/>
          <p:cNvSpPr>
            <a:spLocks noGrp="1"/>
          </p:cNvSpPr>
          <p:nvPr>
            <p:ph type="body" sz="quarter" idx="3"/>
          </p:nvPr>
        </p:nvSpPr>
        <p:spPr>
          <a:xfrm>
            <a:off x="975360" y="3413760"/>
            <a:ext cx="7802880" cy="3235405"/>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827520"/>
            <a:ext cx="4226560" cy="358379"/>
          </a:xfrm>
          <a:prstGeom prst="rect">
            <a:avLst/>
          </a:prstGeom>
        </p:spPr>
        <p:txBody>
          <a:bodyPr vert="horz" lIns="96661" tIns="48331" rIns="96661" bIns="48331" rtlCol="0" anchor="b"/>
          <a:lstStyle>
            <a:lvl1pPr algn="l">
              <a:defRPr sz="1300"/>
            </a:lvl1pPr>
          </a:lstStyle>
          <a:p>
            <a:endParaRPr lang="cs-CZ"/>
          </a:p>
        </p:txBody>
      </p:sp>
      <p:sp>
        <p:nvSpPr>
          <p:cNvPr id="7" name="Slide Number Placeholder 6"/>
          <p:cNvSpPr>
            <a:spLocks noGrp="1"/>
          </p:cNvSpPr>
          <p:nvPr>
            <p:ph type="sldNum" sz="quarter" idx="5"/>
          </p:nvPr>
        </p:nvSpPr>
        <p:spPr>
          <a:xfrm>
            <a:off x="5525347" y="6827520"/>
            <a:ext cx="4226560" cy="358379"/>
          </a:xfrm>
          <a:prstGeom prst="rect">
            <a:avLst/>
          </a:prstGeom>
        </p:spPr>
        <p:txBody>
          <a:bodyPr vert="horz" lIns="96661" tIns="48331" rIns="96661" bIns="48331" rtlCol="0" anchor="b"/>
          <a:lstStyle>
            <a:lvl1pPr algn="r">
              <a:defRPr sz="13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pPr defTabSz="966612">
              <a:defRPr/>
            </a:pPr>
            <a:endParaRPr lang="en-US" strike="noStrike"/>
          </a:p>
          <a:p>
            <a:pPr defTabSz="966612">
              <a:defRPr/>
            </a:pPr>
            <a:endParaRPr lang="en-US" strike="noStrike"/>
          </a:p>
        </p:txBody>
      </p:sp>
      <p:sp>
        <p:nvSpPr>
          <p:cNvPr id="4" name="Slide Number Placehold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839485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11</a:t>
            </a:fld>
            <a:endParaRPr lang="cs-CZ"/>
          </a:p>
        </p:txBody>
      </p:sp>
    </p:spTree>
    <p:extLst>
      <p:ext uri="{BB962C8B-B14F-4D97-AF65-F5344CB8AC3E}">
        <p14:creationId xmlns:p14="http://schemas.microsoft.com/office/powerpoint/2010/main" val="30381814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12</a:t>
            </a:fld>
            <a:endParaRPr lang="cs-CZ"/>
          </a:p>
        </p:txBody>
      </p:sp>
    </p:spTree>
    <p:extLst>
      <p:ext uri="{BB962C8B-B14F-4D97-AF65-F5344CB8AC3E}">
        <p14:creationId xmlns:p14="http://schemas.microsoft.com/office/powerpoint/2010/main" val="7146783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You can think of Dashboards as a collection of related reports.  You have the ability to set up filters that apply to every report on the page, so they’re really useful if you want to report quarterly or annually to your board, for example.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13</a:t>
            </a:fld>
            <a:endParaRPr lang="cs-CZ"/>
          </a:p>
        </p:txBody>
      </p:sp>
    </p:spTree>
    <p:extLst>
      <p:ext uri="{BB962C8B-B14F-4D97-AF65-F5344CB8AC3E}">
        <p14:creationId xmlns:p14="http://schemas.microsoft.com/office/powerpoint/2010/main" val="269649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r>
              <a:rPr lang="en-US"/>
              <a:t>Before I start building the report(s) with you, I’d like to give you a tour around </a:t>
            </a:r>
            <a:r>
              <a:rPr lang="en-US" err="1"/>
              <a:t>Zoho</a:t>
            </a:r>
            <a:r>
              <a:rPr lang="en-US"/>
              <a:t> so you can understand what we’re doing and why. </a:t>
            </a:r>
          </a:p>
          <a:p>
            <a:endParaRPr lang="en-US"/>
          </a:p>
          <a:p>
            <a:pPr marL="241653" indent="-241653">
              <a:buAutoNum type="arabicPeriod"/>
            </a:pPr>
            <a:r>
              <a:rPr lang="en-US"/>
              <a:t>Show the link between </a:t>
            </a:r>
            <a:r>
              <a:rPr lang="en-US" err="1"/>
              <a:t>eR</a:t>
            </a:r>
            <a:r>
              <a:rPr lang="en-US"/>
              <a:t> and </a:t>
            </a:r>
            <a:r>
              <a:rPr lang="en-US" err="1"/>
              <a:t>Zoho</a:t>
            </a:r>
            <a:r>
              <a:rPr lang="en-US"/>
              <a:t>, where does it live, what is the information coming from?</a:t>
            </a:r>
          </a:p>
          <a:p>
            <a:pPr marL="241653" indent="-241653">
              <a:buAutoNum type="arabicPeriod"/>
            </a:pPr>
            <a:r>
              <a:rPr lang="en-US" err="1"/>
              <a:t>Zoho</a:t>
            </a:r>
            <a:r>
              <a:rPr lang="en-US"/>
              <a:t> Layout (first page and the side view)</a:t>
            </a:r>
          </a:p>
          <a:p>
            <a:pPr marL="241653" indent="-241653">
              <a:buAutoNum type="arabicPeriod"/>
            </a:pPr>
            <a:r>
              <a:rPr lang="en-US"/>
              <a:t>TABLES</a:t>
            </a:r>
          </a:p>
          <a:p>
            <a:pPr marL="241653" indent="-241653">
              <a:buAutoNum type="arabicPeriod"/>
            </a:pPr>
            <a:r>
              <a:rPr lang="en-US"/>
              <a:t>Build the report</a:t>
            </a:r>
          </a:p>
          <a:p>
            <a:pPr marL="241653" indent="-241653">
              <a:buAutoNum type="arabicPeriod"/>
            </a:pPr>
            <a:r>
              <a:rPr lang="en-US"/>
              <a:t>Emailing and Sharing</a:t>
            </a:r>
          </a:p>
          <a:p>
            <a:pPr marL="241653" indent="-241653">
              <a:buAutoNum type="arabicPeriod"/>
            </a:pPr>
            <a:r>
              <a:rPr lang="en-US"/>
              <a:t>Add to the </a:t>
            </a:r>
            <a:r>
              <a:rPr lang="en-US" err="1"/>
              <a:t>eR</a:t>
            </a:r>
            <a:r>
              <a:rPr lang="en-US"/>
              <a:t> Custom Tab (make sure to click “Access without Login” and show options, also “Show Toolbar”) </a:t>
            </a:r>
          </a:p>
          <a:p>
            <a:pPr marL="241653" indent="-241653">
              <a:buAutoNum type="arabicPeriod"/>
            </a:pPr>
            <a:endParaRPr lang="en-US"/>
          </a:p>
          <a:p>
            <a:r>
              <a:rPr lang="en-US"/>
              <a:t>This is troubleshoot-able!! You can check if it looks right and adjust! </a:t>
            </a:r>
            <a:r>
              <a:rPr lang="en-US">
                <a:sym typeface="Wingdings" panose="05000000000000000000" pitchFamily="2" charset="2"/>
              </a:rPr>
              <a:t></a:t>
            </a:r>
            <a:endParaRPr lang="en-US"/>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14</a:t>
            </a:fld>
            <a:endParaRPr lang="cs-CZ"/>
          </a:p>
        </p:txBody>
      </p:sp>
    </p:spTree>
    <p:extLst>
      <p:ext uri="{BB962C8B-B14F-4D97-AF65-F5344CB8AC3E}">
        <p14:creationId xmlns:p14="http://schemas.microsoft.com/office/powerpoint/2010/main" val="19789197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r>
              <a:rPr lang="en-US"/>
              <a:t>Before I start building the report(s) with you, I’d like to give you a tour around </a:t>
            </a:r>
            <a:r>
              <a:rPr lang="en-US" err="1"/>
              <a:t>Zoho</a:t>
            </a:r>
            <a:r>
              <a:rPr lang="en-US"/>
              <a:t> so you can understand what we’re doing and why. </a:t>
            </a:r>
          </a:p>
          <a:p>
            <a:endParaRPr lang="en-US"/>
          </a:p>
          <a:p>
            <a:pPr marL="241653" indent="-241653">
              <a:buAutoNum type="arabicPeriod"/>
            </a:pPr>
            <a:r>
              <a:rPr lang="en-US"/>
              <a:t>Show the link between </a:t>
            </a:r>
            <a:r>
              <a:rPr lang="en-US" err="1"/>
              <a:t>eR</a:t>
            </a:r>
            <a:r>
              <a:rPr lang="en-US"/>
              <a:t> and </a:t>
            </a:r>
            <a:r>
              <a:rPr lang="en-US" err="1"/>
              <a:t>Zoho</a:t>
            </a:r>
            <a:r>
              <a:rPr lang="en-US"/>
              <a:t>, where does it live, what is the information coming from?</a:t>
            </a:r>
          </a:p>
          <a:p>
            <a:pPr marL="241653" indent="-241653">
              <a:buAutoNum type="arabicPeriod"/>
            </a:pPr>
            <a:r>
              <a:rPr lang="en-US" err="1"/>
              <a:t>Zoho</a:t>
            </a:r>
            <a:r>
              <a:rPr lang="en-US"/>
              <a:t> Layout (first page and the side view)</a:t>
            </a:r>
          </a:p>
          <a:p>
            <a:pPr marL="241653" indent="-241653">
              <a:buAutoNum type="arabicPeriod"/>
            </a:pPr>
            <a:r>
              <a:rPr lang="en-US"/>
              <a:t>TABLES</a:t>
            </a:r>
          </a:p>
          <a:p>
            <a:pPr marL="241653" indent="-241653">
              <a:buAutoNum type="arabicPeriod"/>
            </a:pPr>
            <a:r>
              <a:rPr lang="en-US"/>
              <a:t>Build the report</a:t>
            </a:r>
          </a:p>
          <a:p>
            <a:pPr marL="241653" indent="-241653">
              <a:buAutoNum type="arabicPeriod"/>
            </a:pPr>
            <a:r>
              <a:rPr lang="en-US"/>
              <a:t>Emailing and Sharing</a:t>
            </a:r>
          </a:p>
          <a:p>
            <a:pPr marL="241653" indent="-241653">
              <a:buAutoNum type="arabicPeriod"/>
            </a:pPr>
            <a:r>
              <a:rPr lang="en-US"/>
              <a:t>Add to the </a:t>
            </a:r>
            <a:r>
              <a:rPr lang="en-US" err="1"/>
              <a:t>eR</a:t>
            </a:r>
            <a:r>
              <a:rPr lang="en-US"/>
              <a:t> Custom Tab (make sure to click “Access without Login” and show options, also “Show Toolbar”) </a:t>
            </a:r>
          </a:p>
          <a:p>
            <a:pPr marL="241653" indent="-241653">
              <a:buAutoNum type="arabicPeriod"/>
            </a:pPr>
            <a:endParaRPr lang="en-US"/>
          </a:p>
          <a:p>
            <a:r>
              <a:rPr lang="en-US"/>
              <a:t>This is troubleshoot-able!! You can check if it looks right and adjust! </a:t>
            </a:r>
            <a:r>
              <a:rPr lang="en-US">
                <a:sym typeface="Wingdings" panose="05000000000000000000" pitchFamily="2" charset="2"/>
              </a:rPr>
              <a:t></a:t>
            </a:r>
            <a:endParaRPr lang="en-US"/>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15</a:t>
            </a:fld>
            <a:endParaRPr lang="cs-CZ"/>
          </a:p>
        </p:txBody>
      </p:sp>
    </p:spTree>
    <p:extLst>
      <p:ext uri="{BB962C8B-B14F-4D97-AF65-F5344CB8AC3E}">
        <p14:creationId xmlns:p14="http://schemas.microsoft.com/office/powerpoint/2010/main" val="1694711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3</a:t>
            </a:fld>
            <a:endParaRPr lang="cs-CZ"/>
          </a:p>
        </p:txBody>
      </p:sp>
    </p:spTree>
    <p:extLst>
      <p:ext uri="{BB962C8B-B14F-4D97-AF65-F5344CB8AC3E}">
        <p14:creationId xmlns:p14="http://schemas.microsoft.com/office/powerpoint/2010/main" val="361336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4</a:t>
            </a:fld>
            <a:endParaRPr lang="cs-CZ"/>
          </a:p>
        </p:txBody>
      </p:sp>
    </p:spTree>
    <p:extLst>
      <p:ext uri="{BB962C8B-B14F-4D97-AF65-F5344CB8AC3E}">
        <p14:creationId xmlns:p14="http://schemas.microsoft.com/office/powerpoint/2010/main" val="1614314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fld id="{871B2431-D351-4C6E-A3CF-9DFAC0E3E050}" type="slidenum">
              <a:rPr lang="cs-CZ">
                <a:solidFill>
                  <a:prstClr val="black"/>
                </a:solidFill>
                <a:latin typeface="Calibri"/>
              </a:rPr>
              <a:pPr defTabSz="966612"/>
              <a:t>5</a:t>
            </a:fld>
            <a:endParaRPr lang="cs-CZ">
              <a:solidFill>
                <a:prstClr val="black"/>
              </a:solidFill>
              <a:latin typeface="Calibri"/>
            </a:endParaRPr>
          </a:p>
        </p:txBody>
      </p:sp>
    </p:spTree>
    <p:extLst>
      <p:ext uri="{BB962C8B-B14F-4D97-AF65-F5344CB8AC3E}">
        <p14:creationId xmlns:p14="http://schemas.microsoft.com/office/powerpoint/2010/main" val="15427193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66612"/>
            <a:fld id="{871B2431-D351-4C6E-A3CF-9DFAC0E3E050}" type="slidenum">
              <a:rPr lang="cs-CZ">
                <a:solidFill>
                  <a:prstClr val="black"/>
                </a:solidFill>
                <a:latin typeface="Calibri"/>
              </a:rPr>
              <a:pPr defTabSz="966612"/>
              <a:t>6</a:t>
            </a:fld>
            <a:endParaRPr lang="cs-CZ">
              <a:solidFill>
                <a:prstClr val="black"/>
              </a:solidFill>
              <a:latin typeface="Calibri"/>
            </a:endParaRPr>
          </a:p>
        </p:txBody>
      </p:sp>
    </p:spTree>
    <p:extLst>
      <p:ext uri="{BB962C8B-B14F-4D97-AF65-F5344CB8AC3E}">
        <p14:creationId xmlns:p14="http://schemas.microsoft.com/office/powerpoint/2010/main" val="3579492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r>
              <a:rPr lang="en-US"/>
              <a:t>Zoho sometimes prompts users to enable two factor or multi-factor authentication.   </a:t>
            </a:r>
          </a:p>
          <a:p>
            <a:endParaRPr lang="en-US"/>
          </a:p>
          <a:p>
            <a:r>
              <a:rPr lang="en-US" b="0" i="0">
                <a:solidFill>
                  <a:srgbClr val="405261"/>
                </a:solidFill>
                <a:effectLst/>
                <a:latin typeface="Arial" panose="020B0604020202020204" pitchFamily="34" charset="0"/>
              </a:rPr>
              <a:t>Please keep in mind that if multi-factor authentication is set up, the person whose phone number is provided will always have to relay the one-time password to all others who try logging into your agency's Zoho Analytics workspace.  </a:t>
            </a:r>
            <a:r>
              <a:rPr lang="en-US" b="1" i="0">
                <a:solidFill>
                  <a:srgbClr val="494949"/>
                </a:solidFill>
                <a:effectLst/>
                <a:latin typeface="Arial" panose="020B0604020202020204" pitchFamily="34" charset="0"/>
              </a:rPr>
              <a:t>If the staff person who sets up MFA leaves the agency, we do not have a way to unlock your Zoho account.  </a:t>
            </a:r>
            <a:endParaRPr lang="en-US"/>
          </a:p>
        </p:txBody>
      </p:sp>
      <p:sp>
        <p:nvSpPr>
          <p:cNvPr id="4" name="Slide Number Placeholder 3"/>
          <p:cNvSpPr>
            <a:spLocks noGrp="1"/>
          </p:cNvSpPr>
          <p:nvPr>
            <p:ph type="sldNum" sz="quarter" idx="5"/>
          </p:nvPr>
        </p:nvSpPr>
        <p:spPr/>
        <p:txBody>
          <a:bodyPr/>
          <a:lstStyle/>
          <a:p>
            <a:pPr defTabSz="966612"/>
            <a:fld id="{871B2431-D351-4C6E-A3CF-9DFAC0E3E050}" type="slidenum">
              <a:rPr lang="cs-CZ">
                <a:solidFill>
                  <a:prstClr val="black"/>
                </a:solidFill>
                <a:latin typeface="Calibri"/>
              </a:rPr>
              <a:pPr defTabSz="966612"/>
              <a:t>7</a:t>
            </a:fld>
            <a:endParaRPr lang="cs-CZ">
              <a:solidFill>
                <a:prstClr val="black"/>
              </a:solidFill>
              <a:latin typeface="Calibri"/>
            </a:endParaRPr>
          </a:p>
        </p:txBody>
      </p:sp>
    </p:spTree>
    <p:extLst>
      <p:ext uri="{BB962C8B-B14F-4D97-AF65-F5344CB8AC3E}">
        <p14:creationId xmlns:p14="http://schemas.microsoft.com/office/powerpoint/2010/main" val="21013472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a variety of charts available, and </a:t>
            </a:r>
            <a:r>
              <a:rPr lang="en-US" err="1"/>
              <a:t>Zoho</a:t>
            </a:r>
            <a:r>
              <a:rPr lang="en-US"/>
              <a:t> helps you choose the right one based on the data you bring in.  It’s easy to switch between them and customize things like labels, colors, headers, and legends.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8</a:t>
            </a:fld>
            <a:endParaRPr lang="cs-CZ"/>
          </a:p>
        </p:txBody>
      </p:sp>
    </p:spTree>
    <p:extLst>
      <p:ext uri="{BB962C8B-B14F-4D97-AF65-F5344CB8AC3E}">
        <p14:creationId xmlns:p14="http://schemas.microsoft.com/office/powerpoint/2010/main" val="4221657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Pivot views are the reports most commonly used by our customers.  They allow you to view data in a grid with totals and subtotals.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9</a:t>
            </a:fld>
            <a:endParaRPr lang="cs-CZ"/>
          </a:p>
        </p:txBody>
      </p:sp>
    </p:spTree>
    <p:extLst>
      <p:ext uri="{BB962C8B-B14F-4D97-AF65-F5344CB8AC3E}">
        <p14:creationId xmlns:p14="http://schemas.microsoft.com/office/powerpoint/2010/main" val="1293480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81263" y="538163"/>
            <a:ext cx="4791075" cy="26955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Aside from Charts, there are a few other views that you can choose from.  Summary views are great if you need to aggregate or group data.  </a:t>
            </a:r>
          </a:p>
          <a:p>
            <a:endParaRPr lang="en-US"/>
          </a:p>
        </p:txBody>
      </p:sp>
      <p:sp>
        <p:nvSpPr>
          <p:cNvPr id="4" name="Slide Number Placeholder 3"/>
          <p:cNvSpPr>
            <a:spLocks noGrp="1"/>
          </p:cNvSpPr>
          <p:nvPr>
            <p:ph type="sldNum" sz="quarter" idx="5"/>
          </p:nvPr>
        </p:nvSpPr>
        <p:spPr/>
        <p:txBody>
          <a:bodyPr/>
          <a:lstStyle/>
          <a:p>
            <a:fld id="{871B2431-D351-4C6E-A3CF-9DFAC0E3E050}" type="slidenum">
              <a:rPr lang="cs-CZ" smtClean="0"/>
              <a:t>10</a:t>
            </a:fld>
            <a:endParaRPr lang="cs-CZ"/>
          </a:p>
        </p:txBody>
      </p:sp>
    </p:spTree>
    <p:extLst>
      <p:ext uri="{BB962C8B-B14F-4D97-AF65-F5344CB8AC3E}">
        <p14:creationId xmlns:p14="http://schemas.microsoft.com/office/powerpoint/2010/main" val="116156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2/10/2022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7.png"/><Relationship Id="rId7" Type="http://schemas.openxmlformats.org/officeDocument/2006/relationships/diagramData" Target="../diagrams/data4.xml"/><Relationship Id="rId12"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svg"/><Relationship Id="rId11" Type="http://schemas.microsoft.com/office/2007/relationships/diagramDrawing" Target="../diagrams/drawing4.xml"/><Relationship Id="rId5" Type="http://schemas.openxmlformats.org/officeDocument/2006/relationships/image" Target="../media/image9.png"/><Relationship Id="rId10" Type="http://schemas.openxmlformats.org/officeDocument/2006/relationships/diagramColors" Target="../diagrams/colors4.xml"/><Relationship Id="rId4" Type="http://schemas.openxmlformats.org/officeDocument/2006/relationships/image" Target="../media/image8.svg"/><Relationship Id="rId9"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5.xml"/><Relationship Id="rId13" Type="http://schemas.openxmlformats.org/officeDocument/2006/relationships/image" Target="../media/image36.png"/><Relationship Id="rId3" Type="http://schemas.openxmlformats.org/officeDocument/2006/relationships/image" Target="../media/image7.png"/><Relationship Id="rId7" Type="http://schemas.openxmlformats.org/officeDocument/2006/relationships/diagramData" Target="../diagrams/data5.xml"/><Relationship Id="rId12"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0.svg"/><Relationship Id="rId11" Type="http://schemas.microsoft.com/office/2007/relationships/diagramDrawing" Target="../diagrams/drawing5.xml"/><Relationship Id="rId5" Type="http://schemas.openxmlformats.org/officeDocument/2006/relationships/image" Target="../media/image9.png"/><Relationship Id="rId10" Type="http://schemas.openxmlformats.org/officeDocument/2006/relationships/diagramColors" Target="../diagrams/colors5.xml"/><Relationship Id="rId4" Type="http://schemas.openxmlformats.org/officeDocument/2006/relationships/image" Target="../media/image8.svg"/><Relationship Id="rId9"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7.png"/><Relationship Id="rId7" Type="http://schemas.openxmlformats.org/officeDocument/2006/relationships/diagramData" Target="../diagrams/data6.xml"/><Relationship Id="rId12"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svg"/><Relationship Id="rId11" Type="http://schemas.microsoft.com/office/2007/relationships/diagramDrawing" Target="../diagrams/drawing6.xml"/><Relationship Id="rId5" Type="http://schemas.openxmlformats.org/officeDocument/2006/relationships/image" Target="../media/image9.png"/><Relationship Id="rId10" Type="http://schemas.openxmlformats.org/officeDocument/2006/relationships/diagramColors" Target="../diagrams/colors6.xml"/><Relationship Id="rId4" Type="http://schemas.openxmlformats.org/officeDocument/2006/relationships/image" Target="../media/image8.svg"/><Relationship Id="rId9"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41.png"/><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16.xml.rels><?xml version="1.0" encoding="UTF-8" standalone="yes"?>
<Relationships xmlns="http://schemas.openxmlformats.org/package/2006/relationships"><Relationship Id="rId3" Type="http://schemas.openxmlformats.org/officeDocument/2006/relationships/image" Target="../media/image43.svg"/><Relationship Id="rId7" Type="http://schemas.openxmlformats.org/officeDocument/2006/relationships/image" Target="../media/image10.svg"/><Relationship Id="rId2" Type="http://schemas.openxmlformats.org/officeDocument/2006/relationships/image" Target="../media/image42.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hyperlink" Target="mailto:support@extendedreach.com" TargetMode="External"/><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5.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6.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7.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7.png"/><Relationship Id="rId7" Type="http://schemas.openxmlformats.org/officeDocument/2006/relationships/image" Target="../media/image48.pn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hyperlink" Target="mailto:support@extendedreach.com" TargetMode="External"/></Relationships>
</file>

<file path=ppt/slides/_rels/slide24.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2.svg"/><Relationship Id="rId7" Type="http://schemas.openxmlformats.org/officeDocument/2006/relationships/diagramColors" Target="../diagrams/colors7.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5.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52.svg"/><Relationship Id="rId7" Type="http://schemas.openxmlformats.org/officeDocument/2006/relationships/diagramColors" Target="../diagrams/colors8.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7.png"/><Relationship Id="rId7"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svg"/><Relationship Id="rId11" Type="http://schemas.microsoft.com/office/2007/relationships/diagramDrawing" Target="../diagrams/drawing1.xml"/><Relationship Id="rId5" Type="http://schemas.openxmlformats.org/officeDocument/2006/relationships/image" Target="../media/image9.png"/><Relationship Id="rId10" Type="http://schemas.openxmlformats.org/officeDocument/2006/relationships/diagramColors" Target="../diagrams/colors1.xml"/><Relationship Id="rId4" Type="http://schemas.openxmlformats.org/officeDocument/2006/relationships/image" Target="../media/image8.svg"/><Relationship Id="rId9"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sv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7.png"/><Relationship Id="rId7" Type="http://schemas.openxmlformats.org/officeDocument/2006/relationships/diagramData" Target="../diagrams/data2.xml"/><Relationship Id="rId12"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svg"/><Relationship Id="rId11" Type="http://schemas.microsoft.com/office/2007/relationships/diagramDrawing" Target="../diagrams/drawing2.xml"/><Relationship Id="rId5" Type="http://schemas.openxmlformats.org/officeDocument/2006/relationships/image" Target="../media/image9.png"/><Relationship Id="rId10" Type="http://schemas.openxmlformats.org/officeDocument/2006/relationships/diagramColors" Target="../diagrams/colors2.xml"/><Relationship Id="rId4" Type="http://schemas.openxmlformats.org/officeDocument/2006/relationships/image" Target="../media/image8.svg"/><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7.png"/><Relationship Id="rId7" Type="http://schemas.openxmlformats.org/officeDocument/2006/relationships/diagramData" Target="../diagrams/data3.xml"/><Relationship Id="rId12"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0.svg"/><Relationship Id="rId11" Type="http://schemas.microsoft.com/office/2007/relationships/diagramDrawing" Target="../diagrams/drawing3.xml"/><Relationship Id="rId5" Type="http://schemas.openxmlformats.org/officeDocument/2006/relationships/image" Target="../media/image9.png"/><Relationship Id="rId10" Type="http://schemas.openxmlformats.org/officeDocument/2006/relationships/diagramColors" Target="../diagrams/colors3.xml"/><Relationship Id="rId4" Type="http://schemas.openxmlformats.org/officeDocument/2006/relationships/image" Target="../media/image8.svg"/><Relationship Id="rId9"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0" name="Picture 6" descr="Why Big Data is creating a big buzz | University of London">
            <a:extLst>
              <a:ext uri="{FF2B5EF4-FFF2-40B4-BE49-F238E27FC236}">
                <a16:creationId xmlns:a16="http://schemas.microsoft.com/office/drawing/2014/main" id="{92165DD9-E5C8-49BF-B44F-60FF2B1B306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8182" r="9091"/>
          <a:stretch/>
        </p:blipFill>
        <p:spPr bwMode="auto">
          <a:xfrm>
            <a:off x="20" y="10"/>
            <a:ext cx="18287980" cy="10286990"/>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74">
            <a:extLst>
              <a:ext uri="{FF2B5EF4-FFF2-40B4-BE49-F238E27FC236}">
                <a16:creationId xmlns:a16="http://schemas.microsoft.com/office/drawing/2014/main" id="{ED49FE6D-E54D-4A15-9572-966ED42F8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77233"/>
            <a:ext cx="18288000" cy="311599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13D728-988D-4C2E-B551-D25DEB3B9F9B}"/>
              </a:ext>
            </a:extLst>
          </p:cNvPr>
          <p:cNvSpPr>
            <a:spLocks noGrp="1"/>
          </p:cNvSpPr>
          <p:nvPr>
            <p:ph type="ctrTitle"/>
          </p:nvPr>
        </p:nvSpPr>
        <p:spPr>
          <a:xfrm>
            <a:off x="946032" y="6506284"/>
            <a:ext cx="16377084" cy="1991070"/>
          </a:xfrm>
        </p:spPr>
        <p:txBody>
          <a:bodyPr>
            <a:normAutofit/>
          </a:bodyPr>
          <a:lstStyle/>
          <a:p>
            <a:r>
              <a:rPr lang="en-US"/>
              <a:t>ZOHO ANALYTICS: BUILDING BLOCKS</a:t>
            </a:r>
            <a:br>
              <a:rPr lang="en-US">
                <a:cs typeface="Calibri"/>
              </a:rPr>
            </a:br>
            <a:r>
              <a:rPr lang="en-US">
                <a:cs typeface="Calibri"/>
              </a:rPr>
              <a:t>QUERY TABLES</a:t>
            </a:r>
          </a:p>
        </p:txBody>
      </p:sp>
      <p:sp>
        <p:nvSpPr>
          <p:cNvPr id="3" name="Subtitle 2">
            <a:extLst>
              <a:ext uri="{FF2B5EF4-FFF2-40B4-BE49-F238E27FC236}">
                <a16:creationId xmlns:a16="http://schemas.microsoft.com/office/drawing/2014/main" id="{195818A7-F207-478F-903F-EE837FDC7C53}"/>
              </a:ext>
            </a:extLst>
          </p:cNvPr>
          <p:cNvSpPr>
            <a:spLocks noGrp="1"/>
          </p:cNvSpPr>
          <p:nvPr>
            <p:ph type="subTitle" idx="1"/>
          </p:nvPr>
        </p:nvSpPr>
        <p:spPr>
          <a:xfrm>
            <a:off x="946032" y="8626405"/>
            <a:ext cx="16377084" cy="703332"/>
          </a:xfrm>
        </p:spPr>
        <p:txBody>
          <a:bodyPr>
            <a:normAutofit/>
          </a:bodyPr>
          <a:lstStyle/>
          <a:p>
            <a:r>
              <a:rPr lang="en-US"/>
              <a:t>WELCOME!</a:t>
            </a:r>
          </a:p>
        </p:txBody>
      </p:sp>
      <p:cxnSp>
        <p:nvCxnSpPr>
          <p:cNvPr id="1038" name="Straight Connector 76">
            <a:extLst>
              <a:ext uri="{FF2B5EF4-FFF2-40B4-BE49-F238E27FC236}">
                <a16:creationId xmlns:a16="http://schemas.microsoft.com/office/drawing/2014/main" id="{EAFC8083-BBFA-464C-A805-4E844F66B23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6224538"/>
            <a:ext cx="18283236" cy="0"/>
          </a:xfrm>
          <a:prstGeom prst="line">
            <a:avLst/>
          </a:prstGeom>
          <a:ln w="50800">
            <a:solidFill>
              <a:schemeClr val="bg1">
                <a:alpha val="93000"/>
              </a:schemeClr>
            </a:solidFill>
          </a:ln>
        </p:spPr>
        <p:style>
          <a:lnRef idx="1">
            <a:schemeClr val="accent1"/>
          </a:lnRef>
          <a:fillRef idx="0">
            <a:schemeClr val="accent1"/>
          </a:fillRef>
          <a:effectRef idx="0">
            <a:schemeClr val="accent1"/>
          </a:effectRef>
          <a:fontRef idx="minor">
            <a:schemeClr val="tx1"/>
          </a:fontRef>
        </p:style>
      </p:cxnSp>
      <p:cxnSp>
        <p:nvCxnSpPr>
          <p:cNvPr id="1039" name="Straight Connector 78">
            <a:extLst>
              <a:ext uri="{FF2B5EF4-FFF2-40B4-BE49-F238E27FC236}">
                <a16:creationId xmlns:a16="http://schemas.microsoft.com/office/drawing/2014/main" id="{67DF9911-4A37-4096-BE25-0CCCFECBF6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86600" y="8567229"/>
            <a:ext cx="4114800" cy="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040" name="Straight Connector 80">
            <a:extLst>
              <a:ext uri="{FF2B5EF4-FFF2-40B4-BE49-F238E27FC236}">
                <a16:creationId xmlns:a16="http://schemas.microsoft.com/office/drawing/2014/main" id="{CC752BC6-CDD2-4020-8DCF-B5E813CD3A5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bwMode="white">
          <a:xfrm>
            <a:off x="0" y="9639100"/>
            <a:ext cx="18283236" cy="0"/>
          </a:xfrm>
          <a:prstGeom prst="line">
            <a:avLst/>
          </a:prstGeom>
          <a:ln w="50800">
            <a:solidFill>
              <a:schemeClr val="bg1">
                <a:alpha val="93000"/>
              </a:schemeClr>
            </a:solidFill>
          </a:ln>
        </p:spPr>
        <p:style>
          <a:lnRef idx="1">
            <a:schemeClr val="accent1"/>
          </a:lnRef>
          <a:fillRef idx="0">
            <a:schemeClr val="accent1"/>
          </a:fillRef>
          <a:effectRef idx="0">
            <a:schemeClr val="accent1"/>
          </a:effectRef>
          <a:fontRef idx="minor">
            <a:schemeClr val="tx1"/>
          </a:fontRef>
        </p:style>
      </p:cxnSp>
      <p:pic>
        <p:nvPicPr>
          <p:cNvPr id="20" name="Picture 4">
            <a:extLst>
              <a:ext uri="{FF2B5EF4-FFF2-40B4-BE49-F238E27FC236}">
                <a16:creationId xmlns:a16="http://schemas.microsoft.com/office/drawing/2014/main" id="{82C56726-C5CC-4D01-BE16-CB4EE0293C48}"/>
              </a:ext>
            </a:extLst>
          </p:cNvPr>
          <p:cNvPicPr>
            <a:picLocks noChangeAspect="1"/>
          </p:cNvPicPr>
          <p:nvPr/>
        </p:nvPicPr>
        <p:blipFill>
          <a:blip r:embed="rId3"/>
          <a:srcRect l="246"/>
          <a:stretch>
            <a:fillRect/>
          </a:stretch>
        </p:blipFill>
        <p:spPr>
          <a:xfrm>
            <a:off x="13130412" y="8115302"/>
            <a:ext cx="4800630" cy="1191089"/>
          </a:xfrm>
          <a:prstGeom prst="rect">
            <a:avLst/>
          </a:prstGeom>
        </p:spPr>
      </p:pic>
    </p:spTree>
    <p:extLst>
      <p:ext uri="{BB962C8B-B14F-4D97-AF65-F5344CB8AC3E}">
        <p14:creationId xmlns:p14="http://schemas.microsoft.com/office/powerpoint/2010/main" val="369188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2"/>
          <p:cNvSpPr txBox="1"/>
          <p:nvPr/>
        </p:nvSpPr>
        <p:spPr>
          <a:xfrm>
            <a:off x="665299" y="626798"/>
            <a:ext cx="14448473" cy="1386205"/>
          </a:xfrm>
          <a:prstGeom prst="rect">
            <a:avLst/>
          </a:prstGeom>
        </p:spPr>
        <p:txBody>
          <a:bodyPr lIns="0" tIns="0" rIns="0" bIns="0" rtlCol="0" anchor="t">
            <a:spAutoFit/>
          </a:bodyPr>
          <a:lstStyle/>
          <a:p>
            <a:pPr>
              <a:lnSpc>
                <a:spcPts val="11269"/>
              </a:lnSpc>
            </a:pPr>
            <a:r>
              <a:rPr lang="en-US" sz="8049">
                <a:solidFill>
                  <a:srgbClr val="3853BE"/>
                </a:solidFill>
                <a:latin typeface="Abadi Extra Light" panose="020B0204020104020204" pitchFamily="34" charset="0"/>
              </a:rPr>
              <a:t>TYPES OF REPORTS</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1656642" y="43916"/>
            <a:ext cx="5597316" cy="183312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3920322" y="818324"/>
            <a:ext cx="5597316" cy="1833121"/>
          </a:xfrm>
          <a:prstGeom prst="rect">
            <a:avLst/>
          </a:prstGeom>
        </p:spPr>
      </p:pic>
      <p:graphicFrame>
        <p:nvGraphicFramePr>
          <p:cNvPr id="5" name="Diagram 4">
            <a:extLst>
              <a:ext uri="{FF2B5EF4-FFF2-40B4-BE49-F238E27FC236}">
                <a16:creationId xmlns:a16="http://schemas.microsoft.com/office/drawing/2014/main" id="{7109FF73-123F-4E0E-BBC0-712377C33731}"/>
              </a:ext>
            </a:extLst>
          </p:cNvPr>
          <p:cNvGraphicFramePr/>
          <p:nvPr>
            <p:extLst>
              <p:ext uri="{D42A27DB-BD31-4B8C-83A1-F6EECF244321}">
                <p14:modId xmlns:p14="http://schemas.microsoft.com/office/powerpoint/2010/main" val="1830591132"/>
              </p:ext>
            </p:extLst>
          </p:nvPr>
        </p:nvGraphicFramePr>
        <p:xfrm>
          <a:off x="665300" y="1532202"/>
          <a:ext cx="5850322" cy="812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a:extLst>
              <a:ext uri="{FF2B5EF4-FFF2-40B4-BE49-F238E27FC236}">
                <a16:creationId xmlns:a16="http://schemas.microsoft.com/office/drawing/2014/main" id="{52E3C034-3097-4881-ACBC-695BD44B46C1}"/>
              </a:ext>
            </a:extLst>
          </p:cNvPr>
          <p:cNvPicPr>
            <a:picLocks noChangeAspect="1"/>
          </p:cNvPicPr>
          <p:nvPr/>
        </p:nvPicPr>
        <p:blipFill>
          <a:blip r:embed="rId12"/>
          <a:stretch>
            <a:fillRect/>
          </a:stretch>
        </p:blipFill>
        <p:spPr>
          <a:xfrm>
            <a:off x="6781800" y="3412807"/>
            <a:ext cx="11377799" cy="5654093"/>
          </a:xfrm>
          <a:prstGeom prst="rect">
            <a:avLst/>
          </a:prstGeom>
        </p:spPr>
      </p:pic>
    </p:spTree>
    <p:extLst>
      <p:ext uri="{BB962C8B-B14F-4D97-AF65-F5344CB8AC3E}">
        <p14:creationId xmlns:p14="http://schemas.microsoft.com/office/powerpoint/2010/main" val="23068173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5299" y="626798"/>
            <a:ext cx="14448473" cy="1386205"/>
          </a:xfrm>
          <a:prstGeom prst="rect">
            <a:avLst/>
          </a:prstGeom>
        </p:spPr>
        <p:txBody>
          <a:bodyPr lIns="0" tIns="0" rIns="0" bIns="0" rtlCol="0" anchor="t">
            <a:spAutoFit/>
          </a:bodyPr>
          <a:lstStyle/>
          <a:p>
            <a:pPr>
              <a:lnSpc>
                <a:spcPts val="11269"/>
              </a:lnSpc>
            </a:pPr>
            <a:r>
              <a:rPr lang="en-US" sz="8049">
                <a:solidFill>
                  <a:srgbClr val="3853BE"/>
                </a:solidFill>
                <a:latin typeface="Abadi Extra Light" panose="020B0204020104020204" pitchFamily="34" charset="0"/>
              </a:rPr>
              <a:t>QUERY TABLE</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0962443" y="8906615"/>
            <a:ext cx="5597316" cy="183312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3246325" y="9659533"/>
            <a:ext cx="5597316" cy="1833121"/>
          </a:xfrm>
          <a:prstGeom prst="rect">
            <a:avLst/>
          </a:prstGeom>
        </p:spPr>
      </p:pic>
      <p:graphicFrame>
        <p:nvGraphicFramePr>
          <p:cNvPr id="5" name="Diagram 4">
            <a:extLst>
              <a:ext uri="{FF2B5EF4-FFF2-40B4-BE49-F238E27FC236}">
                <a16:creationId xmlns:a16="http://schemas.microsoft.com/office/drawing/2014/main" id="{7109FF73-123F-4E0E-BBC0-712377C33731}"/>
              </a:ext>
            </a:extLst>
          </p:cNvPr>
          <p:cNvGraphicFramePr/>
          <p:nvPr>
            <p:extLst>
              <p:ext uri="{D42A27DB-BD31-4B8C-83A1-F6EECF244321}">
                <p14:modId xmlns:p14="http://schemas.microsoft.com/office/powerpoint/2010/main" val="4245794058"/>
              </p:ext>
            </p:extLst>
          </p:nvPr>
        </p:nvGraphicFramePr>
        <p:xfrm>
          <a:off x="665299" y="2123268"/>
          <a:ext cx="5430701" cy="75369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a:extLst>
              <a:ext uri="{FF2B5EF4-FFF2-40B4-BE49-F238E27FC236}">
                <a16:creationId xmlns:a16="http://schemas.microsoft.com/office/drawing/2014/main" id="{A0275F4E-B45B-476A-AFDC-94F15D394BD3}"/>
              </a:ext>
            </a:extLst>
          </p:cNvPr>
          <p:cNvPicPr>
            <a:picLocks noChangeAspect="1"/>
          </p:cNvPicPr>
          <p:nvPr/>
        </p:nvPicPr>
        <p:blipFill>
          <a:blip r:embed="rId12"/>
          <a:stretch>
            <a:fillRect/>
          </a:stretch>
        </p:blipFill>
        <p:spPr>
          <a:xfrm>
            <a:off x="3059992" y="2017523"/>
            <a:ext cx="15145351" cy="1830577"/>
          </a:xfrm>
          <a:prstGeom prst="rect">
            <a:avLst/>
          </a:prstGeom>
        </p:spPr>
      </p:pic>
      <p:pic>
        <p:nvPicPr>
          <p:cNvPr id="7" name="Picture 6">
            <a:extLst>
              <a:ext uri="{FF2B5EF4-FFF2-40B4-BE49-F238E27FC236}">
                <a16:creationId xmlns:a16="http://schemas.microsoft.com/office/drawing/2014/main" id="{306A8229-6330-4EBE-8F83-68BB00B3BE6A}"/>
              </a:ext>
            </a:extLst>
          </p:cNvPr>
          <p:cNvPicPr>
            <a:picLocks noChangeAspect="1"/>
          </p:cNvPicPr>
          <p:nvPr/>
        </p:nvPicPr>
        <p:blipFill>
          <a:blip r:embed="rId13"/>
          <a:stretch>
            <a:fillRect/>
          </a:stretch>
        </p:blipFill>
        <p:spPr>
          <a:xfrm>
            <a:off x="7467600" y="4686300"/>
            <a:ext cx="9732210" cy="3048000"/>
          </a:xfrm>
          <a:prstGeom prst="rect">
            <a:avLst/>
          </a:prstGeom>
        </p:spPr>
      </p:pic>
    </p:spTree>
    <p:extLst>
      <p:ext uri="{BB962C8B-B14F-4D97-AF65-F5344CB8AC3E}">
        <p14:creationId xmlns:p14="http://schemas.microsoft.com/office/powerpoint/2010/main" val="690601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73">
            <a:extLst>
              <a:ext uri="{FF2B5EF4-FFF2-40B4-BE49-F238E27FC236}">
                <a16:creationId xmlns:a16="http://schemas.microsoft.com/office/drawing/2014/main" id="{7742A528-B5BC-48B8-92DE-9C2B44451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ard work ahead Images, Stock Photos &amp;amp; Vectors | Shutterstock">
            <a:extLst>
              <a:ext uri="{FF2B5EF4-FFF2-40B4-BE49-F238E27FC236}">
                <a16:creationId xmlns:a16="http://schemas.microsoft.com/office/drawing/2014/main" id="{B3341C96-EDEA-4983-8703-5E9D713D92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948" b="8843"/>
          <a:stretch/>
        </p:blipFill>
        <p:spPr bwMode="auto">
          <a:xfrm>
            <a:off x="2049520" y="650115"/>
            <a:ext cx="14188959" cy="8782050"/>
          </a:xfrm>
          <a:custGeom>
            <a:avLst/>
            <a:gdLst/>
            <a:ahLst/>
            <a:cxnLst/>
            <a:rect l="l" t="t" r="r" b="b"/>
            <a:pathLst>
              <a:path w="8500451" h="5783926">
                <a:moveTo>
                  <a:pt x="4814568" y="604"/>
                </a:moveTo>
                <a:cubicBezTo>
                  <a:pt x="5041344" y="3294"/>
                  <a:pt x="5267019" y="14348"/>
                  <a:pt x="5493575" y="21000"/>
                </a:cubicBezTo>
                <a:cubicBezTo>
                  <a:pt x="5987120" y="36130"/>
                  <a:pt x="6483273" y="35607"/>
                  <a:pt x="6977859" y="46564"/>
                </a:cubicBezTo>
                <a:cubicBezTo>
                  <a:pt x="7286195" y="53346"/>
                  <a:pt x="7590877" y="77867"/>
                  <a:pt x="7880953" y="154038"/>
                </a:cubicBezTo>
                <a:cubicBezTo>
                  <a:pt x="7921646" y="164993"/>
                  <a:pt x="7967557" y="167081"/>
                  <a:pt x="7998861" y="193166"/>
                </a:cubicBezTo>
                <a:cubicBezTo>
                  <a:pt x="8033815" y="222382"/>
                  <a:pt x="8019729" y="265163"/>
                  <a:pt x="7968600" y="273511"/>
                </a:cubicBezTo>
                <a:cubicBezTo>
                  <a:pt x="7903386" y="284466"/>
                  <a:pt x="7836607" y="287597"/>
                  <a:pt x="7764609" y="294901"/>
                </a:cubicBezTo>
                <a:cubicBezTo>
                  <a:pt x="7792260" y="335073"/>
                  <a:pt x="7859040" y="304814"/>
                  <a:pt x="7876257" y="354899"/>
                </a:cubicBezTo>
                <a:cubicBezTo>
                  <a:pt x="7799043" y="389332"/>
                  <a:pt x="7705656" y="366898"/>
                  <a:pt x="7631049" y="400810"/>
                </a:cubicBezTo>
                <a:cubicBezTo>
                  <a:pt x="7633137" y="424287"/>
                  <a:pt x="7649831" y="426374"/>
                  <a:pt x="7663396" y="432635"/>
                </a:cubicBezTo>
                <a:cubicBezTo>
                  <a:pt x="7676961" y="438373"/>
                  <a:pt x="7710871" y="430026"/>
                  <a:pt x="7696264" y="462894"/>
                </a:cubicBezTo>
                <a:cubicBezTo>
                  <a:pt x="7541315" y="482719"/>
                  <a:pt x="7393147" y="550021"/>
                  <a:pt x="7229849" y="540630"/>
                </a:cubicBezTo>
                <a:cubicBezTo>
                  <a:pt x="7431755" y="558890"/>
                  <a:pt x="7602355" y="633496"/>
                  <a:pt x="7780782" y="683059"/>
                </a:cubicBezTo>
                <a:cubicBezTo>
                  <a:pt x="7773479" y="741491"/>
                  <a:pt x="7701483" y="718014"/>
                  <a:pt x="7680613" y="759751"/>
                </a:cubicBezTo>
                <a:cubicBezTo>
                  <a:pt x="7794869" y="788967"/>
                  <a:pt x="7904429" y="823401"/>
                  <a:pt x="7998861" y="880789"/>
                </a:cubicBezTo>
                <a:cubicBezTo>
                  <a:pt x="8083901" y="932439"/>
                  <a:pt x="8164765" y="989306"/>
                  <a:pt x="8257111" y="1031566"/>
                </a:cubicBezTo>
                <a:cubicBezTo>
                  <a:pt x="8354150" y="1075912"/>
                  <a:pt x="8413103" y="1132779"/>
                  <a:pt x="8402148" y="1229819"/>
                </a:cubicBezTo>
                <a:cubicBezTo>
                  <a:pt x="8397452" y="1269468"/>
                  <a:pt x="8409973" y="1302859"/>
                  <a:pt x="8453275" y="1318510"/>
                </a:cubicBezTo>
                <a:cubicBezTo>
                  <a:pt x="8507013" y="1337814"/>
                  <a:pt x="8501275" y="1367029"/>
                  <a:pt x="8499187" y="1411897"/>
                </a:cubicBezTo>
                <a:cubicBezTo>
                  <a:pt x="8496056" y="1465634"/>
                  <a:pt x="8468406" y="1486504"/>
                  <a:pt x="8419885" y="1504764"/>
                </a:cubicBezTo>
                <a:cubicBezTo>
                  <a:pt x="8350497" y="1530327"/>
                  <a:pt x="8349975" y="1569978"/>
                  <a:pt x="8368237" y="1617454"/>
                </a:cubicBezTo>
                <a:cubicBezTo>
                  <a:pt x="8378149" y="1643540"/>
                  <a:pt x="8393278" y="1664409"/>
                  <a:pt x="8415713" y="1683712"/>
                </a:cubicBezTo>
                <a:cubicBezTo>
                  <a:pt x="8493448" y="1751014"/>
                  <a:pt x="8492927" y="1752056"/>
                  <a:pt x="8416755" y="1831880"/>
                </a:cubicBezTo>
                <a:cubicBezTo>
                  <a:pt x="8396408" y="1853269"/>
                  <a:pt x="8374496" y="1867356"/>
                  <a:pt x="8383888" y="1901790"/>
                </a:cubicBezTo>
                <a:cubicBezTo>
                  <a:pt x="8415713" y="2016046"/>
                  <a:pt x="8411538" y="2016046"/>
                  <a:pt x="8283717" y="2053609"/>
                </a:cubicBezTo>
                <a:cubicBezTo>
                  <a:pt x="8254501" y="2062479"/>
                  <a:pt x="8215373" y="2054653"/>
                  <a:pt x="8198678" y="2087521"/>
                </a:cubicBezTo>
                <a:cubicBezTo>
                  <a:pt x="8209113" y="2111521"/>
                  <a:pt x="8184591" y="2690625"/>
                  <a:pt x="8207547" y="2700017"/>
                </a:cubicBezTo>
                <a:cubicBezTo>
                  <a:pt x="8387017" y="2773578"/>
                  <a:pt x="8409451" y="2860184"/>
                  <a:pt x="8269632" y="2996352"/>
                </a:cubicBezTo>
                <a:cubicBezTo>
                  <a:pt x="8175722" y="3087653"/>
                  <a:pt x="8186677" y="3236864"/>
                  <a:pt x="8225807" y="3330251"/>
                </a:cubicBezTo>
                <a:cubicBezTo>
                  <a:pt x="8373452" y="3371467"/>
                  <a:pt x="8341107" y="3481027"/>
                  <a:pt x="8370845" y="3577023"/>
                </a:cubicBezTo>
                <a:cubicBezTo>
                  <a:pt x="8392757" y="3649020"/>
                  <a:pt x="8306673" y="3639107"/>
                  <a:pt x="8310847" y="3671976"/>
                </a:cubicBezTo>
                <a:cubicBezTo>
                  <a:pt x="8365105" y="3711626"/>
                  <a:pt x="8437624" y="3724148"/>
                  <a:pt x="8479884" y="3778406"/>
                </a:cubicBezTo>
                <a:cubicBezTo>
                  <a:pt x="8403713" y="3818056"/>
                  <a:pt x="8365105" y="3873880"/>
                  <a:pt x="8322845" y="3929703"/>
                </a:cubicBezTo>
                <a:cubicBezTo>
                  <a:pt x="8254501" y="4020482"/>
                  <a:pt x="8161635" y="4097174"/>
                  <a:pt x="8063031" y="4166563"/>
                </a:cubicBezTo>
                <a:cubicBezTo>
                  <a:pt x="8012947" y="4649674"/>
                  <a:pt x="7851215" y="5156783"/>
                  <a:pt x="7833475" y="5181825"/>
                </a:cubicBezTo>
                <a:cubicBezTo>
                  <a:pt x="7760436" y="5174520"/>
                  <a:pt x="7618528" y="5466682"/>
                  <a:pt x="7495403" y="5493812"/>
                </a:cubicBezTo>
                <a:cubicBezTo>
                  <a:pt x="7366017" y="5523550"/>
                  <a:pt x="5441925" y="5797973"/>
                  <a:pt x="5148199" y="5783364"/>
                </a:cubicBezTo>
                <a:cubicBezTo>
                  <a:pt x="3551743" y="5705628"/>
                  <a:pt x="3505310" y="5598155"/>
                  <a:pt x="3505310" y="5598155"/>
                </a:cubicBezTo>
                <a:cubicBezTo>
                  <a:pt x="3505310" y="5598155"/>
                  <a:pt x="3596089" y="5571548"/>
                  <a:pt x="3675390" y="5541287"/>
                </a:cubicBezTo>
                <a:cubicBezTo>
                  <a:pt x="3627392" y="5542853"/>
                  <a:pt x="3579395" y="5543896"/>
                  <a:pt x="3531919" y="5542331"/>
                </a:cubicBezTo>
                <a:cubicBezTo>
                  <a:pt x="3164108" y="5531375"/>
                  <a:pt x="3500093" y="5511028"/>
                  <a:pt x="3138022" y="5469291"/>
                </a:cubicBezTo>
                <a:cubicBezTo>
                  <a:pt x="2527092" y="5398860"/>
                  <a:pt x="2618913" y="5380598"/>
                  <a:pt x="2058068" y="5181825"/>
                </a:cubicBezTo>
                <a:cubicBezTo>
                  <a:pt x="2008504" y="5164086"/>
                  <a:pt x="1660519" y="5056613"/>
                  <a:pt x="1447659" y="5044613"/>
                </a:cubicBezTo>
                <a:cubicBezTo>
                  <a:pt x="1391313" y="5041483"/>
                  <a:pt x="1329751" y="5042527"/>
                  <a:pt x="1281230" y="4977311"/>
                </a:cubicBezTo>
                <a:cubicBezTo>
                  <a:pt x="1429920" y="4979399"/>
                  <a:pt x="1557741" y="4979399"/>
                  <a:pt x="1696518" y="4945487"/>
                </a:cubicBezTo>
                <a:cubicBezTo>
                  <a:pt x="1622434" y="4898532"/>
                  <a:pt x="1537394" y="4938705"/>
                  <a:pt x="1478440" y="4905836"/>
                </a:cubicBezTo>
                <a:cubicBezTo>
                  <a:pt x="1423138" y="4875577"/>
                  <a:pt x="1375140" y="4871404"/>
                  <a:pt x="1318795" y="4919401"/>
                </a:cubicBezTo>
                <a:cubicBezTo>
                  <a:pt x="1289578" y="4944443"/>
                  <a:pt x="1237928" y="4939747"/>
                  <a:pt x="1208190" y="4925140"/>
                </a:cubicBezTo>
                <a:cubicBezTo>
                  <a:pt x="1049066" y="4846360"/>
                  <a:pt x="1052718" y="4847404"/>
                  <a:pt x="875857" y="4867751"/>
                </a:cubicBezTo>
                <a:cubicBezTo>
                  <a:pt x="763166" y="4880272"/>
                  <a:pt x="648388" y="4902706"/>
                  <a:pt x="545088" y="4889141"/>
                </a:cubicBezTo>
                <a:cubicBezTo>
                  <a:pt x="532045" y="4859403"/>
                  <a:pt x="543522" y="4845839"/>
                  <a:pt x="558131" y="4841666"/>
                </a:cubicBezTo>
                <a:cubicBezTo>
                  <a:pt x="796034" y="4776973"/>
                  <a:pt x="840379" y="4702889"/>
                  <a:pt x="1081413" y="4662717"/>
                </a:cubicBezTo>
                <a:cubicBezTo>
                  <a:pt x="1099151" y="4617327"/>
                  <a:pt x="1011503" y="4609500"/>
                  <a:pt x="1052718" y="4564633"/>
                </a:cubicBezTo>
                <a:cubicBezTo>
                  <a:pt x="1127846" y="4529678"/>
                  <a:pt x="1216016" y="4570894"/>
                  <a:pt x="1290622" y="4525505"/>
                </a:cubicBezTo>
                <a:cubicBezTo>
                  <a:pt x="1277579" y="4493158"/>
                  <a:pt x="1214972" y="4516636"/>
                  <a:pt x="1217581" y="4482202"/>
                </a:cubicBezTo>
                <a:cubicBezTo>
                  <a:pt x="1220712" y="4442552"/>
                  <a:pt x="1264536" y="4448813"/>
                  <a:pt x="1294796" y="4451421"/>
                </a:cubicBezTo>
                <a:cubicBezTo>
                  <a:pt x="1441398" y="4464985"/>
                  <a:pt x="1568696" y="4390902"/>
                  <a:pt x="1709040" y="4365860"/>
                </a:cubicBezTo>
                <a:cubicBezTo>
                  <a:pt x="1559306" y="4303253"/>
                  <a:pt x="686474" y="4353338"/>
                  <a:pt x="530479" y="4334034"/>
                </a:cubicBezTo>
                <a:cubicBezTo>
                  <a:pt x="367182" y="4314210"/>
                  <a:pt x="107367" y="4261516"/>
                  <a:pt x="174146" y="4244821"/>
                </a:cubicBezTo>
                <a:cubicBezTo>
                  <a:pt x="249796" y="4225518"/>
                  <a:pt x="519524" y="3996484"/>
                  <a:pt x="596216" y="3986050"/>
                </a:cubicBezTo>
                <a:cubicBezTo>
                  <a:pt x="685430" y="3974050"/>
                  <a:pt x="703169" y="3957876"/>
                  <a:pt x="820554" y="3875967"/>
                </a:cubicBezTo>
                <a:cubicBezTo>
                  <a:pt x="897769" y="3822230"/>
                  <a:pt x="576391" y="3939094"/>
                  <a:pt x="451179" y="3901009"/>
                </a:cubicBezTo>
                <a:cubicBezTo>
                  <a:pt x="405268" y="3886923"/>
                  <a:pt x="729255" y="3738233"/>
                  <a:pt x="729255" y="3711105"/>
                </a:cubicBezTo>
                <a:cubicBezTo>
                  <a:pt x="729255" y="3682409"/>
                  <a:pt x="700038" y="3676150"/>
                  <a:pt x="672387" y="3676150"/>
                </a:cubicBezTo>
                <a:cubicBezTo>
                  <a:pt x="610824" y="3676150"/>
                  <a:pt x="629606" y="3651106"/>
                  <a:pt x="568043" y="3652673"/>
                </a:cubicBezTo>
                <a:cubicBezTo>
                  <a:pt x="748558" y="3580154"/>
                  <a:pt x="860205" y="3599458"/>
                  <a:pt x="1038632" y="3533198"/>
                </a:cubicBezTo>
                <a:cubicBezTo>
                  <a:pt x="1125760" y="3500852"/>
                  <a:pt x="817425" y="3393378"/>
                  <a:pt x="907160" y="3365206"/>
                </a:cubicBezTo>
                <a:cubicBezTo>
                  <a:pt x="941071" y="3354249"/>
                  <a:pt x="986461" y="3365727"/>
                  <a:pt x="1009938" y="3327120"/>
                </a:cubicBezTo>
                <a:cubicBezTo>
                  <a:pt x="972897" y="3296340"/>
                  <a:pt x="923855" y="3309904"/>
                  <a:pt x="886812" y="3322425"/>
                </a:cubicBezTo>
                <a:cubicBezTo>
                  <a:pt x="792381" y="3354772"/>
                  <a:pt x="799165" y="3346946"/>
                  <a:pt x="789773" y="3322947"/>
                </a:cubicBezTo>
                <a:cubicBezTo>
                  <a:pt x="758993" y="3241037"/>
                  <a:pt x="682822" y="3267123"/>
                  <a:pt x="615520" y="3280688"/>
                </a:cubicBezTo>
                <a:cubicBezTo>
                  <a:pt x="412050" y="3321382"/>
                  <a:pt x="205972" y="3309904"/>
                  <a:pt x="3023" y="3351641"/>
                </a:cubicBezTo>
                <a:cubicBezTo>
                  <a:pt x="-18888" y="3356337"/>
                  <a:pt x="83890" y="3262949"/>
                  <a:pt x="132409" y="3251993"/>
                </a:cubicBezTo>
                <a:cubicBezTo>
                  <a:pt x="185103" y="3240516"/>
                  <a:pt x="249796" y="3248863"/>
                  <a:pt x="287360" y="3195127"/>
                </a:cubicBezTo>
                <a:cubicBezTo>
                  <a:pt x="220579" y="3181561"/>
                  <a:pt x="144410" y="3207647"/>
                  <a:pt x="78150" y="3164866"/>
                </a:cubicBezTo>
                <a:cubicBezTo>
                  <a:pt x="225276" y="3105913"/>
                  <a:pt x="371878" y="3107999"/>
                  <a:pt x="498655" y="3069914"/>
                </a:cubicBezTo>
                <a:cubicBezTo>
                  <a:pt x="510133" y="2999483"/>
                  <a:pt x="426658" y="3025046"/>
                  <a:pt x="396399" y="2984874"/>
                </a:cubicBezTo>
                <a:cubicBezTo>
                  <a:pt x="1351140" y="2916007"/>
                  <a:pt x="817946" y="2712537"/>
                  <a:pt x="658822" y="2601411"/>
                </a:cubicBezTo>
                <a:cubicBezTo>
                  <a:pt x="605607" y="2564370"/>
                  <a:pt x="1164888" y="2388551"/>
                  <a:pt x="1183148" y="2383856"/>
                </a:cubicBezTo>
                <a:cubicBezTo>
                  <a:pt x="1229581" y="2372900"/>
                  <a:pt x="1413747" y="2380725"/>
                  <a:pt x="1451311" y="2366639"/>
                </a:cubicBezTo>
                <a:cubicBezTo>
                  <a:pt x="1499309" y="2348901"/>
                  <a:pt x="1340706" y="2318120"/>
                  <a:pt x="1376184" y="2296729"/>
                </a:cubicBezTo>
                <a:cubicBezTo>
                  <a:pt x="1625043" y="2145953"/>
                  <a:pt x="1642780" y="1919006"/>
                  <a:pt x="1572870" y="1902834"/>
                </a:cubicBezTo>
                <a:cubicBezTo>
                  <a:pt x="1500353" y="1886138"/>
                  <a:pt x="1429399" y="1899181"/>
                  <a:pt x="1362097" y="1926311"/>
                </a:cubicBezTo>
                <a:cubicBezTo>
                  <a:pt x="1252536" y="1970656"/>
                  <a:pt x="493960" y="1907528"/>
                  <a:pt x="281620" y="1943006"/>
                </a:cubicBezTo>
                <a:cubicBezTo>
                  <a:pt x="249274" y="1948223"/>
                  <a:pt x="205451" y="1971700"/>
                  <a:pt x="174669" y="1927876"/>
                </a:cubicBezTo>
                <a:cubicBezTo>
                  <a:pt x="393269" y="1785969"/>
                  <a:pt x="673952" y="1826663"/>
                  <a:pt x="918115" y="1730145"/>
                </a:cubicBezTo>
                <a:cubicBezTo>
                  <a:pt x="822119" y="1663886"/>
                  <a:pt x="724558" y="1667017"/>
                  <a:pt x="624389" y="1676929"/>
                </a:cubicBezTo>
                <a:cubicBezTo>
                  <a:pt x="598304" y="1679538"/>
                  <a:pt x="562826" y="1683190"/>
                  <a:pt x="556565" y="1655539"/>
                </a:cubicBezTo>
                <a:cubicBezTo>
                  <a:pt x="548739" y="1620584"/>
                  <a:pt x="590999" y="1614323"/>
                  <a:pt x="618650" y="1600237"/>
                </a:cubicBezTo>
                <a:cubicBezTo>
                  <a:pt x="660909" y="1578325"/>
                  <a:pt x="723515" y="1604410"/>
                  <a:pt x="775165" y="1544413"/>
                </a:cubicBezTo>
                <a:cubicBezTo>
                  <a:pt x="618650" y="1558500"/>
                  <a:pt x="486656" y="1583021"/>
                  <a:pt x="348401" y="1624758"/>
                </a:cubicBezTo>
                <a:cubicBezTo>
                  <a:pt x="360400" y="1587717"/>
                  <a:pt x="402137" y="1570499"/>
                  <a:pt x="378660" y="1539719"/>
                </a:cubicBezTo>
                <a:cubicBezTo>
                  <a:pt x="360922" y="1516763"/>
                  <a:pt x="310316" y="1505806"/>
                  <a:pt x="336402" y="1463025"/>
                </a:cubicBezTo>
                <a:cubicBezTo>
                  <a:pt x="409963" y="1417636"/>
                  <a:pt x="514307" y="1429636"/>
                  <a:pt x="576913" y="1364421"/>
                </a:cubicBezTo>
                <a:cubicBezTo>
                  <a:pt x="665605" y="1271556"/>
                  <a:pt x="803338" y="1239731"/>
                  <a:pt x="911856" y="1171908"/>
                </a:cubicBezTo>
                <a:cubicBezTo>
                  <a:pt x="947853" y="1149995"/>
                  <a:pt x="1184192" y="1073303"/>
                  <a:pt x="1247841" y="1048782"/>
                </a:cubicBezTo>
                <a:cubicBezTo>
                  <a:pt x="1336532" y="1014349"/>
                  <a:pt x="1437746" y="1002349"/>
                  <a:pt x="1524872" y="939221"/>
                </a:cubicBezTo>
                <a:cubicBezTo>
                  <a:pt x="1439310" y="926178"/>
                  <a:pt x="1369923" y="985133"/>
                  <a:pt x="1267145" y="956439"/>
                </a:cubicBezTo>
                <a:cubicBezTo>
                  <a:pt x="1429920" y="895398"/>
                  <a:pt x="1579131" y="867746"/>
                  <a:pt x="1697039" y="783749"/>
                </a:cubicBezTo>
                <a:cubicBezTo>
                  <a:pt x="1711648" y="773315"/>
                  <a:pt x="1740342" y="776446"/>
                  <a:pt x="1762255" y="772794"/>
                </a:cubicBezTo>
                <a:cubicBezTo>
                  <a:pt x="1992852" y="735752"/>
                  <a:pt x="2224495" y="704449"/>
                  <a:pt x="2452486" y="650712"/>
                </a:cubicBezTo>
                <a:cubicBezTo>
                  <a:pt x="2504136" y="638191"/>
                  <a:pt x="2595436" y="635061"/>
                  <a:pt x="2586045" y="590193"/>
                </a:cubicBezTo>
                <a:cubicBezTo>
                  <a:pt x="2571959" y="522891"/>
                  <a:pt x="2486919" y="570889"/>
                  <a:pt x="2432138" y="577150"/>
                </a:cubicBezTo>
                <a:cubicBezTo>
                  <a:pt x="2262059" y="597497"/>
                  <a:pt x="2091979" y="632974"/>
                  <a:pt x="1919291" y="613149"/>
                </a:cubicBezTo>
                <a:cubicBezTo>
                  <a:pt x="2035633" y="588107"/>
                  <a:pt x="2151455" y="562542"/>
                  <a:pt x="2267799" y="537499"/>
                </a:cubicBezTo>
                <a:cubicBezTo>
                  <a:pt x="2134238" y="546368"/>
                  <a:pt x="2017896" y="487936"/>
                  <a:pt x="1887988" y="514022"/>
                </a:cubicBezTo>
                <a:cubicBezTo>
                  <a:pt x="1846250" y="522370"/>
                  <a:pt x="1802427" y="495762"/>
                  <a:pt x="1798252" y="454546"/>
                </a:cubicBezTo>
                <a:cubicBezTo>
                  <a:pt x="1793557" y="421678"/>
                  <a:pt x="1832686" y="407071"/>
                  <a:pt x="1862424" y="396636"/>
                </a:cubicBezTo>
                <a:cubicBezTo>
                  <a:pt x="1938595" y="370028"/>
                  <a:pt x="1999113" y="291250"/>
                  <a:pt x="2096675" y="332987"/>
                </a:cubicBezTo>
                <a:cubicBezTo>
                  <a:pt x="2158237" y="267250"/>
                  <a:pt x="2256320" y="256816"/>
                  <a:pt x="2335621" y="239600"/>
                </a:cubicBezTo>
                <a:cubicBezTo>
                  <a:pt x="2588654" y="185341"/>
                  <a:pt x="2845338" y="143081"/>
                  <a:pt x="3102023" y="107082"/>
                </a:cubicBezTo>
                <a:cubicBezTo>
                  <a:pt x="3270538" y="83605"/>
                  <a:pt x="3444270" y="93518"/>
                  <a:pt x="3611219" y="63780"/>
                </a:cubicBezTo>
                <a:cubicBezTo>
                  <a:pt x="3937814" y="5869"/>
                  <a:pt x="4262322" y="7436"/>
                  <a:pt x="4587352" y="1175"/>
                </a:cubicBezTo>
                <a:cubicBezTo>
                  <a:pt x="4663262" y="-260"/>
                  <a:pt x="4738976" y="-293"/>
                  <a:pt x="4814568" y="60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868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2"/>
          <p:cNvSpPr txBox="1"/>
          <p:nvPr/>
        </p:nvSpPr>
        <p:spPr>
          <a:xfrm>
            <a:off x="665299" y="626798"/>
            <a:ext cx="14448473" cy="1386205"/>
          </a:xfrm>
          <a:prstGeom prst="rect">
            <a:avLst/>
          </a:prstGeom>
        </p:spPr>
        <p:txBody>
          <a:bodyPr lIns="0" tIns="0" rIns="0" bIns="0" rtlCol="0" anchor="t">
            <a:spAutoFit/>
          </a:bodyPr>
          <a:lstStyle/>
          <a:p>
            <a:pPr>
              <a:lnSpc>
                <a:spcPts val="11269"/>
              </a:lnSpc>
            </a:pPr>
            <a:r>
              <a:rPr lang="en-US" sz="8049">
                <a:solidFill>
                  <a:srgbClr val="3853BE"/>
                </a:solidFill>
                <a:latin typeface="Abadi Extra Light" panose="020B0204020104020204" pitchFamily="34" charset="0"/>
              </a:rPr>
              <a:t>TYPES OF REPORTS</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3080503" y="-398963"/>
            <a:ext cx="5597316" cy="183312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3310722" y="742124"/>
            <a:ext cx="5597316" cy="1833121"/>
          </a:xfrm>
          <a:prstGeom prst="rect">
            <a:avLst/>
          </a:prstGeom>
        </p:spPr>
      </p:pic>
      <p:graphicFrame>
        <p:nvGraphicFramePr>
          <p:cNvPr id="5" name="Diagram 4">
            <a:extLst>
              <a:ext uri="{FF2B5EF4-FFF2-40B4-BE49-F238E27FC236}">
                <a16:creationId xmlns:a16="http://schemas.microsoft.com/office/drawing/2014/main" id="{7109FF73-123F-4E0E-BBC0-712377C33731}"/>
              </a:ext>
            </a:extLst>
          </p:cNvPr>
          <p:cNvGraphicFramePr/>
          <p:nvPr>
            <p:extLst>
              <p:ext uri="{D42A27DB-BD31-4B8C-83A1-F6EECF244321}">
                <p14:modId xmlns:p14="http://schemas.microsoft.com/office/powerpoint/2010/main" val="592929728"/>
              </p:ext>
            </p:extLst>
          </p:nvPr>
        </p:nvGraphicFramePr>
        <p:xfrm>
          <a:off x="533400" y="2123268"/>
          <a:ext cx="5202101" cy="753693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a:extLst>
              <a:ext uri="{FF2B5EF4-FFF2-40B4-BE49-F238E27FC236}">
                <a16:creationId xmlns:a16="http://schemas.microsoft.com/office/drawing/2014/main" id="{40D6C6E5-1E60-4F24-99E5-D9CDE7F89DAF}"/>
              </a:ext>
            </a:extLst>
          </p:cNvPr>
          <p:cNvPicPr>
            <a:picLocks noChangeAspect="1"/>
          </p:cNvPicPr>
          <p:nvPr/>
        </p:nvPicPr>
        <p:blipFill>
          <a:blip r:embed="rId12"/>
          <a:srcRect t="927" r="927"/>
          <a:stretch>
            <a:fillRect/>
          </a:stretch>
        </p:blipFill>
        <p:spPr>
          <a:xfrm>
            <a:off x="5735501" y="3538353"/>
            <a:ext cx="12508514" cy="5925908"/>
          </a:xfrm>
          <a:prstGeom prst="rect">
            <a:avLst/>
          </a:prstGeom>
        </p:spPr>
      </p:pic>
    </p:spTree>
    <p:extLst>
      <p:ext uri="{BB962C8B-B14F-4D97-AF65-F5344CB8AC3E}">
        <p14:creationId xmlns:p14="http://schemas.microsoft.com/office/powerpoint/2010/main" val="4279058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2262" y="-325172"/>
            <a:ext cx="20536426" cy="2231505"/>
            <a:chOff x="0" y="0"/>
            <a:chExt cx="6946890" cy="754855"/>
          </a:xfrm>
        </p:grpSpPr>
        <p:sp>
          <p:nvSpPr>
            <p:cNvPr id="3" name="Freeform 3"/>
            <p:cNvSpPr/>
            <p:nvPr/>
          </p:nvSpPr>
          <p:spPr>
            <a:xfrm>
              <a:off x="0" y="0"/>
              <a:ext cx="6946890" cy="754855"/>
            </a:xfrm>
            <a:custGeom>
              <a:avLst/>
              <a:gdLst/>
              <a:ahLst/>
              <a:cxnLst/>
              <a:rect l="l" t="t" r="r" b="b"/>
              <a:pathLst>
                <a:path w="6946890" h="754855">
                  <a:moveTo>
                    <a:pt x="0" y="0"/>
                  </a:moveTo>
                  <a:lnTo>
                    <a:pt x="6946890" y="0"/>
                  </a:lnTo>
                  <a:lnTo>
                    <a:pt x="6946890" y="754855"/>
                  </a:lnTo>
                  <a:lnTo>
                    <a:pt x="0" y="754855"/>
                  </a:lnTo>
                  <a:close/>
                </a:path>
              </a:pathLst>
            </a:custGeom>
            <a:solidFill>
              <a:srgbClr val="1A8EEC"/>
            </a:solidFill>
          </p:spPr>
        </p:sp>
      </p:grpSp>
      <p:sp>
        <p:nvSpPr>
          <p:cNvPr id="5" name="TextBox 5"/>
          <p:cNvSpPr txBox="1"/>
          <p:nvPr/>
        </p:nvSpPr>
        <p:spPr>
          <a:xfrm>
            <a:off x="1028700" y="254635"/>
            <a:ext cx="8621316" cy="1386205"/>
          </a:xfrm>
          <a:prstGeom prst="rect">
            <a:avLst/>
          </a:prstGeom>
        </p:spPr>
        <p:txBody>
          <a:bodyPr lIns="0" tIns="0" rIns="0" bIns="0" rtlCol="0" anchor="t">
            <a:spAutoFit/>
          </a:bodyPr>
          <a:lstStyle/>
          <a:p>
            <a:pPr>
              <a:lnSpc>
                <a:spcPts val="11269"/>
              </a:lnSpc>
            </a:pPr>
            <a:r>
              <a:rPr lang="en-US" sz="8050">
                <a:solidFill>
                  <a:srgbClr val="FFFFFF"/>
                </a:solidFill>
                <a:latin typeface="Abadi Extra Light" panose="020B0204020104020204" pitchFamily="34" charset="0"/>
              </a:rPr>
              <a:t>LET’S DIVE IN!</a:t>
            </a:r>
          </a:p>
        </p:txBody>
      </p:sp>
      <p:pic>
        <p:nvPicPr>
          <p:cNvPr id="7" name="Picture 11">
            <a:extLst>
              <a:ext uri="{FF2B5EF4-FFF2-40B4-BE49-F238E27FC236}">
                <a16:creationId xmlns:a16="http://schemas.microsoft.com/office/drawing/2014/main" id="{DDF04B99-F51C-45D1-8D3D-31EA10C6B2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473549" y="8847239"/>
            <a:ext cx="5597316" cy="1833121"/>
          </a:xfrm>
          <a:prstGeom prst="rect">
            <a:avLst/>
          </a:prstGeom>
        </p:spPr>
      </p:pic>
      <p:pic>
        <p:nvPicPr>
          <p:cNvPr id="8" name="Picture 11">
            <a:extLst>
              <a:ext uri="{FF2B5EF4-FFF2-40B4-BE49-F238E27FC236}">
                <a16:creationId xmlns:a16="http://schemas.microsoft.com/office/drawing/2014/main" id="{2A13BF65-F085-45C0-A58B-8518A70AD1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4774703" y="8349715"/>
            <a:ext cx="5597316" cy="1833121"/>
          </a:xfrm>
          <a:prstGeom prst="rect">
            <a:avLst/>
          </a:prstGeom>
        </p:spPr>
      </p:pic>
      <p:pic>
        <p:nvPicPr>
          <p:cNvPr id="9" name="Picture 11">
            <a:extLst>
              <a:ext uri="{FF2B5EF4-FFF2-40B4-BE49-F238E27FC236}">
                <a16:creationId xmlns:a16="http://schemas.microsoft.com/office/drawing/2014/main" id="{45784D66-7AFE-4C3B-80D0-39BF5336E8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9118103" y="8676926"/>
            <a:ext cx="5597316" cy="1833121"/>
          </a:xfrm>
          <a:prstGeom prst="rect">
            <a:avLst/>
          </a:prstGeom>
        </p:spPr>
      </p:pic>
      <p:pic>
        <p:nvPicPr>
          <p:cNvPr id="10" name="Picture 11">
            <a:extLst>
              <a:ext uri="{FF2B5EF4-FFF2-40B4-BE49-F238E27FC236}">
                <a16:creationId xmlns:a16="http://schemas.microsoft.com/office/drawing/2014/main" id="{9FFA41BE-31F4-47E8-BD80-F5BA806CF1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3461503" y="9004137"/>
            <a:ext cx="5597316" cy="1833121"/>
          </a:xfrm>
          <a:prstGeom prst="rect">
            <a:avLst/>
          </a:prstGeom>
        </p:spPr>
      </p:pic>
      <p:pic>
        <p:nvPicPr>
          <p:cNvPr id="1026" name="Picture 2" descr="Sky Diving png images | PNGWing">
            <a:extLst>
              <a:ext uri="{FF2B5EF4-FFF2-40B4-BE49-F238E27FC236}">
                <a16:creationId xmlns:a16="http://schemas.microsoft.com/office/drawing/2014/main" id="{4993E84D-D2CC-4FCE-B911-95D71B8FAD52}"/>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5074" b="95772" l="1522" r="96196">
                        <a14:foregroundMark x1="27935" y1="5285" x2="27935" y2="5285"/>
                        <a14:foregroundMark x1="10435" y1="55814" x2="10435" y2="55814"/>
                        <a14:foregroundMark x1="5435" y1="57505" x2="5435" y2="57505"/>
                        <a14:foregroundMark x1="18478" y1="24947" x2="18478" y2="24947"/>
                        <a14:foregroundMark x1="20435" y1="38055" x2="20435" y2="38055"/>
                        <a14:foregroundMark x1="16522" y1="48626" x2="16522" y2="48626"/>
                        <a14:foregroundMark x1="1739" y1="58562" x2="1739" y2="58562"/>
                        <a14:foregroundMark x1="96304" y1="74419" x2="96304" y2="74419"/>
                        <a14:foregroundMark x1="96196" y1="74419" x2="96196" y2="74419"/>
                        <a14:foregroundMark x1="81522" y1="76110" x2="81522" y2="76110"/>
                        <a14:foregroundMark x1="60109" y1="71670" x2="60109" y2="71670"/>
                        <a14:foregroundMark x1="39565" y1="78647" x2="39565" y2="78647"/>
                        <a14:foregroundMark x1="25109" y1="70613" x2="25109" y2="70613"/>
                        <a14:foregroundMark x1="11848" y1="78858" x2="11848" y2="78858"/>
                        <a14:foregroundMark x1="2609" y1="85412" x2="2609" y2="85412"/>
                        <a14:foregroundMark x1="2391" y1="95772" x2="2391" y2="95772"/>
                      </a14:backgroundRemoval>
                    </a14:imgEffect>
                  </a14:imgLayer>
                </a14:imgProps>
              </a:ext>
              <a:ext uri="{28A0092B-C50C-407E-A947-70E740481C1C}">
                <a14:useLocalDpi xmlns:a14="http://schemas.microsoft.com/office/drawing/2010/main" val="0"/>
              </a:ext>
            </a:extLst>
          </a:blip>
          <a:srcRect/>
          <a:stretch>
            <a:fillRect/>
          </a:stretch>
        </p:blipFill>
        <p:spPr bwMode="auto">
          <a:xfrm>
            <a:off x="4762500" y="3141567"/>
            <a:ext cx="8763000" cy="450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796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429559" y="4491757"/>
            <a:ext cx="20536426" cy="2231505"/>
            <a:chOff x="0" y="0"/>
            <a:chExt cx="6946890" cy="754855"/>
          </a:xfrm>
        </p:grpSpPr>
        <p:sp>
          <p:nvSpPr>
            <p:cNvPr id="3" name="Freeform 3"/>
            <p:cNvSpPr/>
            <p:nvPr/>
          </p:nvSpPr>
          <p:spPr>
            <a:xfrm>
              <a:off x="0" y="0"/>
              <a:ext cx="6946890" cy="754855"/>
            </a:xfrm>
            <a:custGeom>
              <a:avLst/>
              <a:gdLst/>
              <a:ahLst/>
              <a:cxnLst/>
              <a:rect l="l" t="t" r="r" b="b"/>
              <a:pathLst>
                <a:path w="6946890" h="754855">
                  <a:moveTo>
                    <a:pt x="0" y="0"/>
                  </a:moveTo>
                  <a:lnTo>
                    <a:pt x="6946890" y="0"/>
                  </a:lnTo>
                  <a:lnTo>
                    <a:pt x="6946890" y="754855"/>
                  </a:lnTo>
                  <a:lnTo>
                    <a:pt x="0" y="754855"/>
                  </a:lnTo>
                  <a:close/>
                </a:path>
              </a:pathLst>
            </a:custGeom>
            <a:solidFill>
              <a:srgbClr val="1A8EEC"/>
            </a:solidFill>
          </p:spPr>
        </p:sp>
      </p:grpSp>
      <p:sp>
        <p:nvSpPr>
          <p:cNvPr id="5" name="TextBox 5"/>
          <p:cNvSpPr txBox="1"/>
          <p:nvPr/>
        </p:nvSpPr>
        <p:spPr>
          <a:xfrm>
            <a:off x="7805057" y="4813028"/>
            <a:ext cx="8621316" cy="1386205"/>
          </a:xfrm>
          <a:prstGeom prst="rect">
            <a:avLst/>
          </a:prstGeom>
        </p:spPr>
        <p:txBody>
          <a:bodyPr lIns="0" tIns="0" rIns="0" bIns="0" rtlCol="0" anchor="t">
            <a:spAutoFit/>
          </a:bodyPr>
          <a:lstStyle/>
          <a:p>
            <a:pPr>
              <a:lnSpc>
                <a:spcPts val="11269"/>
              </a:lnSpc>
            </a:pPr>
            <a:r>
              <a:rPr lang="en-US" sz="8050">
                <a:solidFill>
                  <a:srgbClr val="FFFFFF"/>
                </a:solidFill>
                <a:latin typeface="Abadi Extra Light"/>
              </a:rPr>
              <a:t>QRY BUILT: </a:t>
            </a:r>
            <a:endParaRPr lang="en-US" sz="8050">
              <a:solidFill>
                <a:srgbClr val="FFFFFF"/>
              </a:solidFill>
              <a:latin typeface="Abadi Extra Light" panose="020B0204020104020204" pitchFamily="34" charset="0"/>
            </a:endParaRPr>
          </a:p>
        </p:txBody>
      </p:sp>
      <p:pic>
        <p:nvPicPr>
          <p:cNvPr id="7" name="Picture 11">
            <a:extLst>
              <a:ext uri="{FF2B5EF4-FFF2-40B4-BE49-F238E27FC236}">
                <a16:creationId xmlns:a16="http://schemas.microsoft.com/office/drawing/2014/main" id="{DDF04B99-F51C-45D1-8D3D-31EA10C6B2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910465">
            <a:off x="6384451" y="1063954"/>
            <a:ext cx="5597316" cy="1833121"/>
          </a:xfrm>
          <a:prstGeom prst="rect">
            <a:avLst/>
          </a:prstGeom>
        </p:spPr>
      </p:pic>
      <p:pic>
        <p:nvPicPr>
          <p:cNvPr id="8" name="Picture 11">
            <a:extLst>
              <a:ext uri="{FF2B5EF4-FFF2-40B4-BE49-F238E27FC236}">
                <a16:creationId xmlns:a16="http://schemas.microsoft.com/office/drawing/2014/main" id="{2A13BF65-F085-45C0-A58B-8518A70AD1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20910465">
            <a:off x="11360560" y="-576571"/>
            <a:ext cx="5597316" cy="1833121"/>
          </a:xfrm>
          <a:prstGeom prst="rect">
            <a:avLst/>
          </a:prstGeom>
        </p:spPr>
      </p:pic>
      <p:pic>
        <p:nvPicPr>
          <p:cNvPr id="9" name="Picture 11">
            <a:extLst>
              <a:ext uri="{FF2B5EF4-FFF2-40B4-BE49-F238E27FC236}">
                <a16:creationId xmlns:a16="http://schemas.microsoft.com/office/drawing/2014/main" id="{45784D66-7AFE-4C3B-80D0-39BF5336E8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9118103" y="8676926"/>
            <a:ext cx="5597316" cy="1833121"/>
          </a:xfrm>
          <a:prstGeom prst="rect">
            <a:avLst/>
          </a:prstGeom>
        </p:spPr>
      </p:pic>
      <p:pic>
        <p:nvPicPr>
          <p:cNvPr id="10" name="Picture 11">
            <a:extLst>
              <a:ext uri="{FF2B5EF4-FFF2-40B4-BE49-F238E27FC236}">
                <a16:creationId xmlns:a16="http://schemas.microsoft.com/office/drawing/2014/main" id="{9FFA41BE-31F4-47E8-BD80-F5BA806CF1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3461503" y="9004137"/>
            <a:ext cx="5597316" cy="1833121"/>
          </a:xfrm>
          <a:prstGeom prst="rect">
            <a:avLst/>
          </a:prstGeom>
        </p:spPr>
      </p:pic>
      <p:sp>
        <p:nvSpPr>
          <p:cNvPr id="4" name="TextBox 3">
            <a:extLst>
              <a:ext uri="{FF2B5EF4-FFF2-40B4-BE49-F238E27FC236}">
                <a16:creationId xmlns:a16="http://schemas.microsoft.com/office/drawing/2014/main" id="{F67481A2-2113-4E3B-AEB0-7ED7FD6AE0BB}"/>
              </a:ext>
            </a:extLst>
          </p:cNvPr>
          <p:cNvSpPr txBox="1"/>
          <p:nvPr/>
        </p:nvSpPr>
        <p:spPr>
          <a:xfrm>
            <a:off x="12847865" y="5187043"/>
            <a:ext cx="40222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Copy and paste this into your query table to modify for your agency's needs!</a:t>
            </a:r>
          </a:p>
        </p:txBody>
      </p:sp>
      <p:sp>
        <p:nvSpPr>
          <p:cNvPr id="6" name="TextBox 5">
            <a:extLst>
              <a:ext uri="{FF2B5EF4-FFF2-40B4-BE49-F238E27FC236}">
                <a16:creationId xmlns:a16="http://schemas.microsoft.com/office/drawing/2014/main" id="{06E30124-C82E-4A30-8949-06A97F028AB1}"/>
              </a:ext>
            </a:extLst>
          </p:cNvPr>
          <p:cNvSpPr txBox="1"/>
          <p:nvPr/>
        </p:nvSpPr>
        <p:spPr>
          <a:xfrm>
            <a:off x="295275" y="376918"/>
            <a:ext cx="6675664" cy="97872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accent2">
                    <a:lumMod val="75000"/>
                  </a:schemeClr>
                </a:solidFill>
                <a:ea typeface="+mn-lt"/>
                <a:cs typeface="+mn-lt"/>
              </a:rPr>
              <a:t>SELECT</a:t>
            </a:r>
            <a:endParaRPr lang="en-US">
              <a:solidFill>
                <a:schemeClr val="accent2">
                  <a:lumMod val="75000"/>
                </a:schemeClr>
              </a:solidFill>
            </a:endParaRPr>
          </a:p>
          <a:p>
            <a:r>
              <a:rPr lang="en-US">
                <a:ea typeface="+mn-lt"/>
                <a:cs typeface="+mn-lt"/>
              </a:rPr>
              <a:t>         </a:t>
            </a:r>
            <a:r>
              <a:rPr lang="en-US">
                <a:solidFill>
                  <a:srgbClr val="0B03FF"/>
                </a:solidFill>
                <a:ea typeface="+mn-lt"/>
                <a:cs typeface="+mn-lt"/>
              </a:rPr>
              <a:t>Name</a:t>
            </a:r>
            <a:r>
              <a:rPr lang="en-US">
                <a:ea typeface="+mn-lt"/>
                <a:cs typeface="+mn-lt"/>
              </a:rPr>
              <a:t>,</a:t>
            </a:r>
            <a:endParaRPr lang="en-US"/>
          </a:p>
          <a:p>
            <a:r>
              <a:rPr lang="en-US">
                <a:ea typeface="+mn-lt"/>
                <a:cs typeface="+mn-lt"/>
              </a:rPr>
              <a:t>         </a:t>
            </a:r>
            <a:r>
              <a:rPr lang="en-US" err="1">
                <a:solidFill>
                  <a:srgbClr val="0B03FF"/>
                </a:solidFill>
                <a:ea typeface="+mn-lt"/>
                <a:cs typeface="+mn-lt"/>
              </a:rPr>
              <a:t>eRReportID</a:t>
            </a:r>
            <a:r>
              <a:rPr lang="en-US">
                <a:ea typeface="+mn-lt"/>
                <a:cs typeface="+mn-lt"/>
              </a:rPr>
              <a:t>,</a:t>
            </a:r>
            <a:endParaRPr lang="en-US"/>
          </a:p>
          <a:p>
            <a:r>
              <a:rPr lang="en-US">
                <a:ea typeface="+mn-lt"/>
                <a:cs typeface="+mn-lt"/>
              </a:rPr>
              <a:t>         </a:t>
            </a:r>
            <a:r>
              <a:rPr lang="en-US" err="1">
                <a:solidFill>
                  <a:srgbClr val="0B03FF"/>
                </a:solidFill>
                <a:ea typeface="+mn-lt"/>
                <a:cs typeface="+mn-lt"/>
              </a:rPr>
              <a:t>eRCaseID</a:t>
            </a:r>
            <a:r>
              <a:rPr lang="en-US">
                <a:ea typeface="+mn-lt"/>
                <a:cs typeface="+mn-lt"/>
              </a:rPr>
              <a:t>,</a:t>
            </a:r>
            <a:endParaRPr lang="en-US"/>
          </a:p>
          <a:p>
            <a:r>
              <a:rPr lang="en-US">
                <a:ea typeface="+mn-lt"/>
                <a:cs typeface="+mn-lt"/>
              </a:rPr>
              <a:t>         </a:t>
            </a:r>
            <a:r>
              <a:rPr lang="en-US" err="1">
                <a:solidFill>
                  <a:srgbClr val="0B03FF"/>
                </a:solidFill>
                <a:ea typeface="+mn-lt"/>
                <a:cs typeface="+mn-lt"/>
              </a:rPr>
              <a:t>ReportType</a:t>
            </a:r>
            <a:r>
              <a:rPr lang="en-US">
                <a:ea typeface="+mn-lt"/>
                <a:cs typeface="+mn-lt"/>
              </a:rPr>
              <a:t>,</a:t>
            </a:r>
            <a:endParaRPr lang="en-US"/>
          </a:p>
          <a:p>
            <a:r>
              <a:rPr lang="en-US">
                <a:ea typeface="+mn-lt"/>
                <a:cs typeface="+mn-lt"/>
              </a:rPr>
              <a:t>         </a:t>
            </a:r>
            <a:r>
              <a:rPr lang="en-US" err="1">
                <a:solidFill>
                  <a:srgbClr val="0B03FF"/>
                </a:solidFill>
                <a:ea typeface="+mn-lt"/>
                <a:cs typeface="+mn-lt"/>
              </a:rPr>
              <a:t>ReportDate</a:t>
            </a:r>
            <a:r>
              <a:rPr lang="en-US">
                <a:ea typeface="+mn-lt"/>
                <a:cs typeface="+mn-lt"/>
              </a:rPr>
              <a:t>,</a:t>
            </a:r>
            <a:endParaRPr lang="en-US"/>
          </a:p>
          <a:p>
            <a:r>
              <a:rPr lang="en-US">
                <a:ea typeface="+mn-lt"/>
                <a:cs typeface="+mn-lt"/>
              </a:rPr>
              <a:t>         </a:t>
            </a:r>
            <a:r>
              <a:rPr lang="en-US">
                <a:solidFill>
                  <a:srgbClr val="0B03FF"/>
                </a:solidFill>
                <a:ea typeface="+mn-lt"/>
                <a:cs typeface="+mn-lt"/>
              </a:rPr>
              <a:t>CustomField1</a:t>
            </a:r>
            <a:r>
              <a:rPr lang="en-US">
                <a:ea typeface="+mn-lt"/>
                <a:cs typeface="+mn-lt"/>
              </a:rPr>
              <a:t>,</a:t>
            </a:r>
            <a:endParaRPr lang="en-US"/>
          </a:p>
          <a:p>
            <a:r>
              <a:rPr lang="en-US">
                <a:ea typeface="+mn-lt"/>
                <a:cs typeface="+mn-lt"/>
              </a:rPr>
              <a:t>         </a:t>
            </a:r>
          </a:p>
          <a:p>
            <a:r>
              <a:rPr lang="en-US">
                <a:ea typeface="+mn-lt"/>
                <a:cs typeface="+mn-lt"/>
              </a:rPr>
              <a:t>            CASE</a:t>
            </a:r>
            <a:endParaRPr lang="en-US"/>
          </a:p>
          <a:p>
            <a:r>
              <a:rPr lang="en-US">
                <a:ea typeface="+mn-lt"/>
                <a:cs typeface="+mn-lt"/>
              </a:rPr>
              <a:t>                 </a:t>
            </a:r>
            <a:r>
              <a:rPr lang="en-US">
                <a:solidFill>
                  <a:schemeClr val="accent2">
                    <a:lumMod val="75000"/>
                  </a:schemeClr>
                </a:solidFill>
                <a:ea typeface="+mn-lt"/>
                <a:cs typeface="+mn-lt"/>
              </a:rPr>
              <a:t>WHEN</a:t>
            </a:r>
            <a:r>
              <a:rPr lang="en-US">
                <a:ea typeface="+mn-lt"/>
                <a:cs typeface="+mn-lt"/>
              </a:rPr>
              <a:t> </a:t>
            </a:r>
            <a:r>
              <a:rPr lang="en-US">
                <a:solidFill>
                  <a:srgbClr val="0B03FF"/>
                </a:solidFill>
                <a:ea typeface="+mn-lt"/>
                <a:cs typeface="+mn-lt"/>
              </a:rPr>
              <a:t>CustomField1</a:t>
            </a:r>
            <a:r>
              <a:rPr lang="en-US">
                <a:ea typeface="+mn-lt"/>
                <a:cs typeface="+mn-lt"/>
              </a:rPr>
              <a:t>  </a:t>
            </a:r>
            <a:r>
              <a:rPr lang="en-US">
                <a:solidFill>
                  <a:schemeClr val="accent2">
                    <a:lumMod val="75000"/>
                  </a:schemeClr>
                </a:solidFill>
                <a:ea typeface="+mn-lt"/>
                <a:cs typeface="+mn-lt"/>
              </a:rPr>
              <a:t>LIKE '%Got up on time%' THEN</a:t>
            </a:r>
            <a:r>
              <a:rPr lang="en-US">
                <a:ea typeface="+mn-lt"/>
                <a:cs typeface="+mn-lt"/>
              </a:rPr>
              <a:t> </a:t>
            </a:r>
            <a:r>
              <a:rPr lang="en-US">
                <a:solidFill>
                  <a:srgbClr val="FF03FF"/>
                </a:solidFill>
                <a:ea typeface="+mn-lt"/>
                <a:cs typeface="+mn-lt"/>
              </a:rPr>
              <a:t>1</a:t>
            </a:r>
            <a:endParaRPr lang="en-US">
              <a:solidFill>
                <a:srgbClr val="FF03FF"/>
              </a:solidFill>
            </a:endParaRPr>
          </a:p>
          <a:p>
            <a:r>
              <a:rPr lang="en-US">
                <a:ea typeface="+mn-lt"/>
                <a:cs typeface="+mn-lt"/>
              </a:rPr>
              <a:t>                 </a:t>
            </a:r>
            <a:r>
              <a:rPr lang="en-US">
                <a:solidFill>
                  <a:schemeClr val="accent2">
                    <a:lumMod val="75000"/>
                  </a:schemeClr>
                </a:solidFill>
                <a:ea typeface="+mn-lt"/>
                <a:cs typeface="+mn-lt"/>
              </a:rPr>
              <a:t>ELSE</a:t>
            </a:r>
            <a:r>
              <a:rPr lang="en-US">
                <a:ea typeface="+mn-lt"/>
                <a:cs typeface="+mn-lt"/>
              </a:rPr>
              <a:t> </a:t>
            </a:r>
            <a:r>
              <a:rPr lang="en-US">
                <a:solidFill>
                  <a:srgbClr val="FF03FF"/>
                </a:solidFill>
                <a:ea typeface="+mn-lt"/>
                <a:cs typeface="+mn-lt"/>
              </a:rPr>
              <a:t>0</a:t>
            </a:r>
            <a:endParaRPr lang="en-US">
              <a:solidFill>
                <a:srgbClr val="FF03FF"/>
              </a:solidFill>
            </a:endParaRPr>
          </a:p>
          <a:p>
            <a:r>
              <a:rPr lang="en-US">
                <a:ea typeface="+mn-lt"/>
                <a:cs typeface="+mn-lt"/>
              </a:rPr>
              <a:t>             </a:t>
            </a:r>
            <a:r>
              <a:rPr lang="en-US">
                <a:solidFill>
                  <a:srgbClr val="0B03FF"/>
                </a:solidFill>
                <a:ea typeface="+mn-lt"/>
                <a:cs typeface="+mn-lt"/>
              </a:rPr>
              <a:t>END</a:t>
            </a:r>
            <a:r>
              <a:rPr lang="en-US">
                <a:ea typeface="+mn-lt"/>
                <a:cs typeface="+mn-lt"/>
              </a:rPr>
              <a:t> </a:t>
            </a:r>
            <a:r>
              <a:rPr lang="en-US">
                <a:solidFill>
                  <a:schemeClr val="accent2">
                    <a:lumMod val="75000"/>
                  </a:schemeClr>
                </a:solidFill>
                <a:ea typeface="+mn-lt"/>
                <a:cs typeface="+mn-lt"/>
              </a:rPr>
              <a:t>AS</a:t>
            </a:r>
            <a:r>
              <a:rPr lang="en-US">
                <a:ea typeface="+mn-lt"/>
                <a:cs typeface="+mn-lt"/>
              </a:rPr>
              <a:t> </a:t>
            </a:r>
            <a:r>
              <a:rPr lang="en-US">
                <a:solidFill>
                  <a:srgbClr val="0B03FF"/>
                </a:solidFill>
                <a:ea typeface="+mn-lt"/>
                <a:cs typeface="+mn-lt"/>
              </a:rPr>
              <a:t>Awake</a:t>
            </a:r>
            <a:r>
              <a:rPr lang="en-US">
                <a:ea typeface="+mn-lt"/>
                <a:cs typeface="+mn-lt"/>
              </a:rPr>
              <a:t>,</a:t>
            </a:r>
            <a:endParaRPr lang="en-US"/>
          </a:p>
          <a:p>
            <a:r>
              <a:rPr lang="en-US">
                <a:ea typeface="+mn-lt"/>
                <a:cs typeface="+mn-lt"/>
              </a:rPr>
              <a:t>         </a:t>
            </a:r>
            <a:endParaRPr lang="en-US"/>
          </a:p>
          <a:p>
            <a:r>
              <a:rPr lang="en-US">
                <a:ea typeface="+mn-lt"/>
                <a:cs typeface="+mn-lt"/>
              </a:rPr>
              <a:t>            CASE</a:t>
            </a:r>
            <a:endParaRPr lang="en-US"/>
          </a:p>
          <a:p>
            <a:r>
              <a:rPr lang="en-US">
                <a:ea typeface="+mn-lt"/>
                <a:cs typeface="+mn-lt"/>
              </a:rPr>
              <a:t>                 </a:t>
            </a:r>
            <a:r>
              <a:rPr lang="en-US">
                <a:solidFill>
                  <a:schemeClr val="accent2">
                    <a:lumMod val="75000"/>
                  </a:schemeClr>
                </a:solidFill>
                <a:ea typeface="+mn-lt"/>
                <a:cs typeface="+mn-lt"/>
              </a:rPr>
              <a:t>WHEN</a:t>
            </a:r>
            <a:r>
              <a:rPr lang="en-US">
                <a:ea typeface="+mn-lt"/>
                <a:cs typeface="+mn-lt"/>
              </a:rPr>
              <a:t> </a:t>
            </a:r>
            <a:r>
              <a:rPr lang="en-US">
                <a:solidFill>
                  <a:srgbClr val="0B03FF"/>
                </a:solidFill>
                <a:ea typeface="+mn-lt"/>
                <a:cs typeface="+mn-lt"/>
              </a:rPr>
              <a:t>CustomField1</a:t>
            </a:r>
            <a:r>
              <a:rPr lang="en-US">
                <a:ea typeface="+mn-lt"/>
                <a:cs typeface="+mn-lt"/>
              </a:rPr>
              <a:t>  </a:t>
            </a:r>
            <a:r>
              <a:rPr lang="en-US">
                <a:solidFill>
                  <a:schemeClr val="accent2">
                    <a:lumMod val="75000"/>
                  </a:schemeClr>
                </a:solidFill>
                <a:ea typeface="+mn-lt"/>
                <a:cs typeface="+mn-lt"/>
              </a:rPr>
              <a:t>LIKE '%Brushed hair%' THEN</a:t>
            </a:r>
            <a:r>
              <a:rPr lang="en-US">
                <a:ea typeface="+mn-lt"/>
                <a:cs typeface="+mn-lt"/>
              </a:rPr>
              <a:t> </a:t>
            </a:r>
            <a:r>
              <a:rPr lang="en-US">
                <a:solidFill>
                  <a:srgbClr val="FF03FF"/>
                </a:solidFill>
                <a:ea typeface="+mn-lt"/>
                <a:cs typeface="+mn-lt"/>
              </a:rPr>
              <a:t>1</a:t>
            </a:r>
            <a:endParaRPr lang="en-US">
              <a:solidFill>
                <a:srgbClr val="FF03FF"/>
              </a:solidFill>
            </a:endParaRPr>
          </a:p>
          <a:p>
            <a:r>
              <a:rPr lang="en-US">
                <a:ea typeface="+mn-lt"/>
                <a:cs typeface="+mn-lt"/>
              </a:rPr>
              <a:t>                 </a:t>
            </a:r>
            <a:r>
              <a:rPr lang="en-US">
                <a:solidFill>
                  <a:schemeClr val="accent2">
                    <a:lumMod val="75000"/>
                  </a:schemeClr>
                </a:solidFill>
                <a:ea typeface="+mn-lt"/>
                <a:cs typeface="+mn-lt"/>
              </a:rPr>
              <a:t>ELSE</a:t>
            </a:r>
            <a:r>
              <a:rPr lang="en-US">
                <a:ea typeface="+mn-lt"/>
                <a:cs typeface="+mn-lt"/>
              </a:rPr>
              <a:t> </a:t>
            </a:r>
            <a:r>
              <a:rPr lang="en-US">
                <a:solidFill>
                  <a:srgbClr val="FF03FF"/>
                </a:solidFill>
                <a:ea typeface="+mn-lt"/>
                <a:cs typeface="+mn-lt"/>
              </a:rPr>
              <a:t>0</a:t>
            </a:r>
            <a:endParaRPr lang="en-US">
              <a:solidFill>
                <a:srgbClr val="FF03FF"/>
              </a:solidFill>
            </a:endParaRPr>
          </a:p>
          <a:p>
            <a:r>
              <a:rPr lang="en-US">
                <a:ea typeface="+mn-lt"/>
                <a:cs typeface="+mn-lt"/>
              </a:rPr>
              <a:t>             </a:t>
            </a:r>
            <a:r>
              <a:rPr lang="en-US">
                <a:solidFill>
                  <a:srgbClr val="0B03FF"/>
                </a:solidFill>
                <a:ea typeface="+mn-lt"/>
                <a:cs typeface="+mn-lt"/>
              </a:rPr>
              <a:t>END</a:t>
            </a:r>
            <a:r>
              <a:rPr lang="en-US">
                <a:ea typeface="+mn-lt"/>
                <a:cs typeface="+mn-lt"/>
              </a:rPr>
              <a:t> </a:t>
            </a:r>
            <a:r>
              <a:rPr lang="en-US">
                <a:solidFill>
                  <a:schemeClr val="accent2">
                    <a:lumMod val="75000"/>
                  </a:schemeClr>
                </a:solidFill>
                <a:ea typeface="+mn-lt"/>
                <a:cs typeface="+mn-lt"/>
              </a:rPr>
              <a:t>AS</a:t>
            </a:r>
            <a:r>
              <a:rPr lang="en-US">
                <a:ea typeface="+mn-lt"/>
                <a:cs typeface="+mn-lt"/>
              </a:rPr>
              <a:t> </a:t>
            </a:r>
            <a:r>
              <a:rPr lang="en-US">
                <a:solidFill>
                  <a:srgbClr val="0B03FF"/>
                </a:solidFill>
                <a:ea typeface="+mn-lt"/>
                <a:cs typeface="+mn-lt"/>
              </a:rPr>
              <a:t>Hair</a:t>
            </a:r>
            <a:r>
              <a:rPr lang="en-US">
                <a:ea typeface="+mn-lt"/>
                <a:cs typeface="+mn-lt"/>
              </a:rPr>
              <a:t>,</a:t>
            </a:r>
            <a:endParaRPr lang="en-US"/>
          </a:p>
          <a:p>
            <a:r>
              <a:rPr lang="en-US">
                <a:ea typeface="+mn-lt"/>
                <a:cs typeface="+mn-lt"/>
              </a:rPr>
              <a:t>         </a:t>
            </a:r>
            <a:endParaRPr lang="en-US"/>
          </a:p>
          <a:p>
            <a:r>
              <a:rPr lang="en-US">
                <a:ea typeface="+mn-lt"/>
                <a:cs typeface="+mn-lt"/>
              </a:rPr>
              <a:t>            CASE</a:t>
            </a:r>
            <a:endParaRPr lang="en-US"/>
          </a:p>
          <a:p>
            <a:r>
              <a:rPr lang="en-US">
                <a:ea typeface="+mn-lt"/>
                <a:cs typeface="+mn-lt"/>
              </a:rPr>
              <a:t>                 </a:t>
            </a:r>
            <a:r>
              <a:rPr lang="en-US">
                <a:solidFill>
                  <a:schemeClr val="accent2">
                    <a:lumMod val="75000"/>
                  </a:schemeClr>
                </a:solidFill>
                <a:ea typeface="+mn-lt"/>
                <a:cs typeface="+mn-lt"/>
              </a:rPr>
              <a:t>WHEN</a:t>
            </a:r>
            <a:r>
              <a:rPr lang="en-US">
                <a:ea typeface="+mn-lt"/>
                <a:cs typeface="+mn-lt"/>
              </a:rPr>
              <a:t> </a:t>
            </a:r>
            <a:r>
              <a:rPr lang="en-US">
                <a:solidFill>
                  <a:srgbClr val="0B03FF"/>
                </a:solidFill>
                <a:ea typeface="+mn-lt"/>
                <a:cs typeface="+mn-lt"/>
              </a:rPr>
              <a:t>CustomField1</a:t>
            </a:r>
            <a:r>
              <a:rPr lang="en-US">
                <a:ea typeface="+mn-lt"/>
                <a:cs typeface="+mn-lt"/>
              </a:rPr>
              <a:t>  </a:t>
            </a:r>
            <a:r>
              <a:rPr lang="en-US">
                <a:solidFill>
                  <a:schemeClr val="accent2">
                    <a:lumMod val="75000"/>
                  </a:schemeClr>
                </a:solidFill>
                <a:ea typeface="+mn-lt"/>
                <a:cs typeface="+mn-lt"/>
              </a:rPr>
              <a:t>LIKE '%Brushed teeth%' THEN</a:t>
            </a:r>
            <a:r>
              <a:rPr lang="en-US">
                <a:ea typeface="+mn-lt"/>
                <a:cs typeface="+mn-lt"/>
              </a:rPr>
              <a:t> </a:t>
            </a:r>
            <a:r>
              <a:rPr lang="en-US">
                <a:solidFill>
                  <a:srgbClr val="FF03FF"/>
                </a:solidFill>
                <a:ea typeface="+mn-lt"/>
                <a:cs typeface="+mn-lt"/>
              </a:rPr>
              <a:t>1</a:t>
            </a:r>
            <a:endParaRPr lang="en-US">
              <a:solidFill>
                <a:srgbClr val="FF03FF"/>
              </a:solidFill>
            </a:endParaRPr>
          </a:p>
          <a:p>
            <a:r>
              <a:rPr lang="en-US">
                <a:ea typeface="+mn-lt"/>
                <a:cs typeface="+mn-lt"/>
              </a:rPr>
              <a:t>                 </a:t>
            </a:r>
            <a:r>
              <a:rPr lang="en-US">
                <a:solidFill>
                  <a:schemeClr val="accent2">
                    <a:lumMod val="75000"/>
                  </a:schemeClr>
                </a:solidFill>
                <a:ea typeface="+mn-lt"/>
                <a:cs typeface="+mn-lt"/>
              </a:rPr>
              <a:t>ELSE</a:t>
            </a:r>
            <a:r>
              <a:rPr lang="en-US">
                <a:ea typeface="+mn-lt"/>
                <a:cs typeface="+mn-lt"/>
              </a:rPr>
              <a:t> </a:t>
            </a:r>
            <a:r>
              <a:rPr lang="en-US">
                <a:solidFill>
                  <a:srgbClr val="FF03FF"/>
                </a:solidFill>
                <a:ea typeface="+mn-lt"/>
                <a:cs typeface="+mn-lt"/>
              </a:rPr>
              <a:t>0</a:t>
            </a:r>
            <a:endParaRPr lang="en-US">
              <a:solidFill>
                <a:srgbClr val="FF03FF"/>
              </a:solidFill>
            </a:endParaRPr>
          </a:p>
          <a:p>
            <a:r>
              <a:rPr lang="en-US">
                <a:ea typeface="+mn-lt"/>
                <a:cs typeface="+mn-lt"/>
              </a:rPr>
              <a:t>             </a:t>
            </a:r>
            <a:r>
              <a:rPr lang="en-US">
                <a:solidFill>
                  <a:srgbClr val="0B03FF"/>
                </a:solidFill>
                <a:ea typeface="+mn-lt"/>
                <a:cs typeface="+mn-lt"/>
              </a:rPr>
              <a:t>END</a:t>
            </a:r>
            <a:r>
              <a:rPr lang="en-US">
                <a:ea typeface="+mn-lt"/>
                <a:cs typeface="+mn-lt"/>
              </a:rPr>
              <a:t> </a:t>
            </a:r>
            <a:r>
              <a:rPr lang="en-US">
                <a:solidFill>
                  <a:schemeClr val="accent2">
                    <a:lumMod val="75000"/>
                  </a:schemeClr>
                </a:solidFill>
                <a:ea typeface="+mn-lt"/>
                <a:cs typeface="+mn-lt"/>
              </a:rPr>
              <a:t>AS</a:t>
            </a:r>
            <a:r>
              <a:rPr lang="en-US">
                <a:ea typeface="+mn-lt"/>
                <a:cs typeface="+mn-lt"/>
              </a:rPr>
              <a:t> </a:t>
            </a:r>
            <a:r>
              <a:rPr lang="en-US">
                <a:solidFill>
                  <a:srgbClr val="0B03FF"/>
                </a:solidFill>
                <a:ea typeface="+mn-lt"/>
                <a:cs typeface="+mn-lt"/>
              </a:rPr>
              <a:t>Teeth</a:t>
            </a:r>
            <a:r>
              <a:rPr lang="en-US">
                <a:ea typeface="+mn-lt"/>
                <a:cs typeface="+mn-lt"/>
              </a:rPr>
              <a:t>,</a:t>
            </a:r>
            <a:endParaRPr lang="en-US"/>
          </a:p>
          <a:p>
            <a:r>
              <a:rPr lang="en-US">
                <a:ea typeface="+mn-lt"/>
                <a:cs typeface="+mn-lt"/>
              </a:rPr>
              <a:t>         </a:t>
            </a:r>
            <a:endParaRPr lang="en-US"/>
          </a:p>
          <a:p>
            <a:r>
              <a:rPr lang="en-US">
                <a:ea typeface="+mn-lt"/>
                <a:cs typeface="+mn-lt"/>
              </a:rPr>
              <a:t>            CASE</a:t>
            </a:r>
            <a:endParaRPr lang="en-US"/>
          </a:p>
          <a:p>
            <a:r>
              <a:rPr lang="en-US">
                <a:ea typeface="+mn-lt"/>
                <a:cs typeface="+mn-lt"/>
              </a:rPr>
              <a:t>                 </a:t>
            </a:r>
            <a:r>
              <a:rPr lang="en-US">
                <a:solidFill>
                  <a:schemeClr val="accent2">
                    <a:lumMod val="75000"/>
                  </a:schemeClr>
                </a:solidFill>
                <a:ea typeface="+mn-lt"/>
                <a:cs typeface="+mn-lt"/>
              </a:rPr>
              <a:t>WHEN</a:t>
            </a:r>
            <a:r>
              <a:rPr lang="en-US">
                <a:ea typeface="+mn-lt"/>
                <a:cs typeface="+mn-lt"/>
              </a:rPr>
              <a:t> </a:t>
            </a:r>
            <a:r>
              <a:rPr lang="en-US">
                <a:solidFill>
                  <a:srgbClr val="0B03FF"/>
                </a:solidFill>
                <a:ea typeface="+mn-lt"/>
                <a:cs typeface="+mn-lt"/>
              </a:rPr>
              <a:t>CustomField1</a:t>
            </a:r>
            <a:r>
              <a:rPr lang="en-US">
                <a:ea typeface="+mn-lt"/>
                <a:cs typeface="+mn-lt"/>
              </a:rPr>
              <a:t>  </a:t>
            </a:r>
            <a:r>
              <a:rPr lang="en-US">
                <a:solidFill>
                  <a:schemeClr val="accent2">
                    <a:lumMod val="75000"/>
                  </a:schemeClr>
                </a:solidFill>
                <a:ea typeface="+mn-lt"/>
                <a:cs typeface="+mn-lt"/>
              </a:rPr>
              <a:t>LIKE '%Ate breakfast%' THEN</a:t>
            </a:r>
            <a:r>
              <a:rPr lang="en-US">
                <a:ea typeface="+mn-lt"/>
                <a:cs typeface="+mn-lt"/>
              </a:rPr>
              <a:t> </a:t>
            </a:r>
            <a:r>
              <a:rPr lang="en-US">
                <a:solidFill>
                  <a:srgbClr val="FF03FF"/>
                </a:solidFill>
                <a:ea typeface="+mn-lt"/>
                <a:cs typeface="+mn-lt"/>
              </a:rPr>
              <a:t>1</a:t>
            </a:r>
            <a:endParaRPr lang="en-US">
              <a:solidFill>
                <a:srgbClr val="FF03FF"/>
              </a:solidFill>
            </a:endParaRPr>
          </a:p>
          <a:p>
            <a:r>
              <a:rPr lang="en-US">
                <a:ea typeface="+mn-lt"/>
                <a:cs typeface="+mn-lt"/>
              </a:rPr>
              <a:t>                 </a:t>
            </a:r>
            <a:r>
              <a:rPr lang="en-US">
                <a:solidFill>
                  <a:schemeClr val="accent2">
                    <a:lumMod val="75000"/>
                  </a:schemeClr>
                </a:solidFill>
                <a:ea typeface="+mn-lt"/>
                <a:cs typeface="+mn-lt"/>
              </a:rPr>
              <a:t>ELSE</a:t>
            </a:r>
            <a:r>
              <a:rPr lang="en-US">
                <a:ea typeface="+mn-lt"/>
                <a:cs typeface="+mn-lt"/>
              </a:rPr>
              <a:t> </a:t>
            </a:r>
            <a:r>
              <a:rPr lang="en-US">
                <a:solidFill>
                  <a:srgbClr val="FF03FF"/>
                </a:solidFill>
                <a:ea typeface="+mn-lt"/>
                <a:cs typeface="+mn-lt"/>
              </a:rPr>
              <a:t>0</a:t>
            </a:r>
            <a:endParaRPr lang="en-US">
              <a:solidFill>
                <a:srgbClr val="FF03FF"/>
              </a:solidFill>
            </a:endParaRPr>
          </a:p>
          <a:p>
            <a:r>
              <a:rPr lang="en-US">
                <a:ea typeface="+mn-lt"/>
                <a:cs typeface="+mn-lt"/>
              </a:rPr>
              <a:t>             </a:t>
            </a:r>
            <a:r>
              <a:rPr lang="en-US">
                <a:solidFill>
                  <a:srgbClr val="0B03FF"/>
                </a:solidFill>
                <a:ea typeface="+mn-lt"/>
                <a:cs typeface="+mn-lt"/>
              </a:rPr>
              <a:t>END</a:t>
            </a:r>
            <a:r>
              <a:rPr lang="en-US">
                <a:ea typeface="+mn-lt"/>
                <a:cs typeface="+mn-lt"/>
              </a:rPr>
              <a:t> </a:t>
            </a:r>
            <a:r>
              <a:rPr lang="en-US">
                <a:solidFill>
                  <a:schemeClr val="accent2">
                    <a:lumMod val="75000"/>
                  </a:schemeClr>
                </a:solidFill>
                <a:ea typeface="+mn-lt"/>
                <a:cs typeface="+mn-lt"/>
              </a:rPr>
              <a:t>AS</a:t>
            </a:r>
            <a:r>
              <a:rPr lang="en-US">
                <a:ea typeface="+mn-lt"/>
                <a:cs typeface="+mn-lt"/>
              </a:rPr>
              <a:t> </a:t>
            </a:r>
            <a:r>
              <a:rPr lang="en-US">
                <a:solidFill>
                  <a:srgbClr val="0B03FF"/>
                </a:solidFill>
                <a:ea typeface="+mn-lt"/>
                <a:cs typeface="+mn-lt"/>
              </a:rPr>
              <a:t>Breakfast</a:t>
            </a:r>
            <a:r>
              <a:rPr lang="en-US">
                <a:ea typeface="+mn-lt"/>
                <a:cs typeface="+mn-lt"/>
              </a:rPr>
              <a:t>,</a:t>
            </a:r>
            <a:endParaRPr lang="en-US"/>
          </a:p>
          <a:p>
            <a:r>
              <a:rPr lang="en-US">
                <a:ea typeface="+mn-lt"/>
                <a:cs typeface="+mn-lt"/>
              </a:rPr>
              <a:t>         </a:t>
            </a:r>
            <a:endParaRPr lang="en-US"/>
          </a:p>
          <a:p>
            <a:r>
              <a:rPr lang="en-US">
                <a:ea typeface="+mn-lt"/>
                <a:cs typeface="+mn-lt"/>
              </a:rPr>
              <a:t>            CASE</a:t>
            </a:r>
            <a:endParaRPr lang="en-US"/>
          </a:p>
          <a:p>
            <a:r>
              <a:rPr lang="en-US">
                <a:ea typeface="+mn-lt"/>
                <a:cs typeface="+mn-lt"/>
              </a:rPr>
              <a:t>                 </a:t>
            </a:r>
            <a:r>
              <a:rPr lang="en-US">
                <a:solidFill>
                  <a:schemeClr val="accent2">
                    <a:lumMod val="75000"/>
                  </a:schemeClr>
                </a:solidFill>
                <a:ea typeface="+mn-lt"/>
                <a:cs typeface="+mn-lt"/>
              </a:rPr>
              <a:t>WHEN</a:t>
            </a:r>
            <a:r>
              <a:rPr lang="en-US">
                <a:ea typeface="+mn-lt"/>
                <a:cs typeface="+mn-lt"/>
              </a:rPr>
              <a:t> </a:t>
            </a:r>
            <a:r>
              <a:rPr lang="en-US">
                <a:solidFill>
                  <a:srgbClr val="0B03FF"/>
                </a:solidFill>
                <a:ea typeface="+mn-lt"/>
                <a:cs typeface="+mn-lt"/>
              </a:rPr>
              <a:t>CustomField1</a:t>
            </a:r>
            <a:r>
              <a:rPr lang="en-US">
                <a:ea typeface="+mn-lt"/>
                <a:cs typeface="+mn-lt"/>
              </a:rPr>
              <a:t>  </a:t>
            </a:r>
            <a:r>
              <a:rPr lang="en-US">
                <a:solidFill>
                  <a:schemeClr val="accent2">
                    <a:lumMod val="75000"/>
                  </a:schemeClr>
                </a:solidFill>
                <a:ea typeface="+mn-lt"/>
                <a:cs typeface="+mn-lt"/>
              </a:rPr>
              <a:t>LIKE '%Rode the bus%' THEN</a:t>
            </a:r>
            <a:r>
              <a:rPr lang="en-US">
                <a:ea typeface="+mn-lt"/>
                <a:cs typeface="+mn-lt"/>
              </a:rPr>
              <a:t> </a:t>
            </a:r>
            <a:r>
              <a:rPr lang="en-US">
                <a:solidFill>
                  <a:srgbClr val="FF03FF"/>
                </a:solidFill>
                <a:ea typeface="+mn-lt"/>
                <a:cs typeface="+mn-lt"/>
              </a:rPr>
              <a:t>1</a:t>
            </a:r>
            <a:endParaRPr lang="en-US">
              <a:solidFill>
                <a:srgbClr val="FF03FF"/>
              </a:solidFill>
            </a:endParaRPr>
          </a:p>
          <a:p>
            <a:r>
              <a:rPr lang="en-US">
                <a:ea typeface="+mn-lt"/>
                <a:cs typeface="+mn-lt"/>
              </a:rPr>
              <a:t>                 </a:t>
            </a:r>
            <a:r>
              <a:rPr lang="en-US">
                <a:solidFill>
                  <a:schemeClr val="accent2">
                    <a:lumMod val="75000"/>
                  </a:schemeClr>
                </a:solidFill>
                <a:ea typeface="+mn-lt"/>
                <a:cs typeface="+mn-lt"/>
              </a:rPr>
              <a:t>ELSE</a:t>
            </a:r>
            <a:r>
              <a:rPr lang="en-US">
                <a:ea typeface="+mn-lt"/>
                <a:cs typeface="+mn-lt"/>
              </a:rPr>
              <a:t> </a:t>
            </a:r>
            <a:r>
              <a:rPr lang="en-US">
                <a:solidFill>
                  <a:srgbClr val="FF03FF"/>
                </a:solidFill>
                <a:ea typeface="+mn-lt"/>
                <a:cs typeface="+mn-lt"/>
              </a:rPr>
              <a:t>0</a:t>
            </a:r>
            <a:endParaRPr lang="en-US">
              <a:solidFill>
                <a:srgbClr val="FF03FF"/>
              </a:solidFill>
            </a:endParaRPr>
          </a:p>
          <a:p>
            <a:r>
              <a:rPr lang="en-US">
                <a:ea typeface="+mn-lt"/>
                <a:cs typeface="+mn-lt"/>
              </a:rPr>
              <a:t>             </a:t>
            </a:r>
            <a:r>
              <a:rPr lang="en-US">
                <a:solidFill>
                  <a:srgbClr val="0B03FF"/>
                </a:solidFill>
                <a:ea typeface="+mn-lt"/>
                <a:cs typeface="+mn-lt"/>
              </a:rPr>
              <a:t>END</a:t>
            </a:r>
            <a:r>
              <a:rPr lang="en-US">
                <a:ea typeface="+mn-lt"/>
                <a:cs typeface="+mn-lt"/>
              </a:rPr>
              <a:t> </a:t>
            </a:r>
            <a:r>
              <a:rPr lang="en-US">
                <a:solidFill>
                  <a:schemeClr val="accent2">
                    <a:lumMod val="75000"/>
                  </a:schemeClr>
                </a:solidFill>
                <a:ea typeface="+mn-lt"/>
                <a:cs typeface="+mn-lt"/>
              </a:rPr>
              <a:t>AS</a:t>
            </a:r>
            <a:r>
              <a:rPr lang="en-US">
                <a:ea typeface="+mn-lt"/>
                <a:cs typeface="+mn-lt"/>
              </a:rPr>
              <a:t> </a:t>
            </a:r>
            <a:r>
              <a:rPr lang="en-US">
                <a:solidFill>
                  <a:srgbClr val="0B03FF"/>
                </a:solidFill>
                <a:ea typeface="+mn-lt"/>
                <a:cs typeface="+mn-lt"/>
              </a:rPr>
              <a:t>Bus</a:t>
            </a:r>
            <a:endParaRPr lang="en-US">
              <a:solidFill>
                <a:srgbClr val="0B03FF"/>
              </a:solidFill>
            </a:endParaRPr>
          </a:p>
          <a:p>
            <a:r>
              <a:rPr lang="en-US">
                <a:solidFill>
                  <a:schemeClr val="accent2">
                    <a:lumMod val="75000"/>
                  </a:schemeClr>
                </a:solidFill>
                <a:ea typeface="+mn-lt"/>
                <a:cs typeface="+mn-lt"/>
              </a:rPr>
              <a:t>FROM</a:t>
            </a:r>
            <a:r>
              <a:rPr lang="en-US">
                <a:ea typeface="+mn-lt"/>
                <a:cs typeface="+mn-lt"/>
              </a:rPr>
              <a:t>  </a:t>
            </a:r>
            <a:r>
              <a:rPr lang="en-US">
                <a:solidFill>
                  <a:srgbClr val="00B050"/>
                </a:solidFill>
                <a:ea typeface="+mn-lt"/>
                <a:cs typeface="+mn-lt"/>
              </a:rPr>
              <a:t>"Reports"</a:t>
            </a:r>
            <a:r>
              <a:rPr lang="en-US">
                <a:ea typeface="+mn-lt"/>
                <a:cs typeface="+mn-lt"/>
              </a:rPr>
              <a:t> </a:t>
            </a:r>
            <a:endParaRPr lang="en-US"/>
          </a:p>
          <a:p>
            <a:r>
              <a:rPr lang="en-US">
                <a:solidFill>
                  <a:schemeClr val="accent2">
                    <a:lumMod val="75000"/>
                  </a:schemeClr>
                </a:solidFill>
                <a:ea typeface="+mn-lt"/>
                <a:cs typeface="+mn-lt"/>
              </a:rPr>
              <a:t>WHERE</a:t>
            </a:r>
            <a:r>
              <a:rPr lang="en-US">
                <a:ea typeface="+mn-lt"/>
                <a:cs typeface="+mn-lt"/>
              </a:rPr>
              <a:t>     </a:t>
            </a:r>
            <a:r>
              <a:rPr lang="en-US" err="1">
                <a:solidFill>
                  <a:srgbClr val="0B03FF"/>
                </a:solidFill>
                <a:ea typeface="+mn-lt"/>
                <a:cs typeface="+mn-lt"/>
              </a:rPr>
              <a:t>ReportType</a:t>
            </a:r>
            <a:r>
              <a:rPr lang="en-US">
                <a:ea typeface="+mn-lt"/>
                <a:cs typeface="+mn-lt"/>
              </a:rPr>
              <a:t>  = </a:t>
            </a:r>
            <a:r>
              <a:rPr lang="en-US">
                <a:solidFill>
                  <a:schemeClr val="accent2">
                    <a:lumMod val="75000"/>
                  </a:schemeClr>
                </a:solidFill>
                <a:ea typeface="+mn-lt"/>
                <a:cs typeface="+mn-lt"/>
              </a:rPr>
              <a:t>'Daily Log'</a:t>
            </a:r>
            <a:endParaRPr lang="en-US">
              <a:solidFill>
                <a:schemeClr val="accent2">
                  <a:lumMod val="75000"/>
                </a:schemeClr>
              </a:solidFill>
            </a:endParaRPr>
          </a:p>
          <a:p>
            <a:pPr algn="l"/>
            <a:endParaRPr lang="en-US">
              <a:cs typeface="Calibri"/>
            </a:endParaRPr>
          </a:p>
        </p:txBody>
      </p:sp>
    </p:spTree>
    <p:extLst>
      <p:ext uri="{BB962C8B-B14F-4D97-AF65-F5344CB8AC3E}">
        <p14:creationId xmlns:p14="http://schemas.microsoft.com/office/powerpoint/2010/main" val="1031939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8287542" cy="10278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 y="0"/>
            <a:ext cx="18287543" cy="10287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CEAC46-EAA1-45AB-9760-FE1BD36DC1E3}"/>
              </a:ext>
            </a:extLst>
          </p:cNvPr>
          <p:cNvSpPr>
            <a:spLocks noGrp="1"/>
          </p:cNvSpPr>
          <p:nvPr>
            <p:ph type="title"/>
          </p:nvPr>
        </p:nvSpPr>
        <p:spPr>
          <a:xfrm>
            <a:off x="9919496" y="3771900"/>
            <a:ext cx="7208994" cy="1945672"/>
          </a:xfrm>
        </p:spPr>
        <p:txBody>
          <a:bodyPr vert="horz" lIns="91440" tIns="45720" rIns="91440" bIns="45720" rtlCol="0" anchor="t">
            <a:noAutofit/>
          </a:bodyPr>
          <a:lstStyle/>
          <a:p>
            <a:pPr algn="ctr">
              <a:lnSpc>
                <a:spcPct val="90000"/>
              </a:lnSpc>
            </a:pPr>
            <a:r>
              <a:rPr lang="en-US" sz="7200">
                <a:solidFill>
                  <a:srgbClr val="3853BE"/>
                </a:solidFill>
                <a:latin typeface="Abadi Extra Light" panose="020B0204020104020204" pitchFamily="34" charset="0"/>
                <a:ea typeface="+mn-ea"/>
                <a:cs typeface="+mn-cs"/>
              </a:rPr>
              <a:t>Frequently Asked Questions</a:t>
            </a:r>
          </a:p>
        </p:txBody>
      </p:sp>
      <p:pic>
        <p:nvPicPr>
          <p:cNvPr id="7" name="Graphic 6" descr="Help">
            <a:extLst>
              <a:ext uri="{FF2B5EF4-FFF2-40B4-BE49-F238E27FC236}">
                <a16:creationId xmlns:a16="http://schemas.microsoft.com/office/drawing/2014/main" id="{06B4131F-AD04-4806-8599-04BDD730231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10705" y="2722979"/>
            <a:ext cx="6212640" cy="621264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379" y="-8965"/>
            <a:ext cx="9358011" cy="1029596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2" name="Picture 3">
            <a:extLst>
              <a:ext uri="{FF2B5EF4-FFF2-40B4-BE49-F238E27FC236}">
                <a16:creationId xmlns:a16="http://schemas.microsoft.com/office/drawing/2014/main" id="{3C97247B-3D8C-47B5-8B92-4AB98E5BD9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9535">
            <a:off x="-253012" y="8716743"/>
            <a:ext cx="5597316" cy="1833121"/>
          </a:xfrm>
          <a:prstGeom prst="rect">
            <a:avLst/>
          </a:prstGeom>
        </p:spPr>
      </p:pic>
      <p:pic>
        <p:nvPicPr>
          <p:cNvPr id="23" name="Picture 4">
            <a:extLst>
              <a:ext uri="{FF2B5EF4-FFF2-40B4-BE49-F238E27FC236}">
                <a16:creationId xmlns:a16="http://schemas.microsoft.com/office/drawing/2014/main" id="{EF888EA7-03C7-4F7F-94EF-FB053467604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6220">
            <a:off x="2956082" y="8690268"/>
            <a:ext cx="5597316" cy="1833121"/>
          </a:xfrm>
          <a:prstGeom prst="rect">
            <a:avLst/>
          </a:prstGeom>
        </p:spPr>
      </p:pic>
      <p:pic>
        <p:nvPicPr>
          <p:cNvPr id="24" name="Picture 3">
            <a:extLst>
              <a:ext uri="{FF2B5EF4-FFF2-40B4-BE49-F238E27FC236}">
                <a16:creationId xmlns:a16="http://schemas.microsoft.com/office/drawing/2014/main" id="{F26CB7D5-4F31-4CBC-9FDB-4326708CA6C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9535">
            <a:off x="6129565" y="8663792"/>
            <a:ext cx="5597316" cy="1833121"/>
          </a:xfrm>
          <a:prstGeom prst="rect">
            <a:avLst/>
          </a:prstGeom>
        </p:spPr>
      </p:pic>
      <p:pic>
        <p:nvPicPr>
          <p:cNvPr id="25" name="Picture 4">
            <a:extLst>
              <a:ext uri="{FF2B5EF4-FFF2-40B4-BE49-F238E27FC236}">
                <a16:creationId xmlns:a16="http://schemas.microsoft.com/office/drawing/2014/main" id="{7DABD107-29C3-4B1F-A7B7-8614D29B6FD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6220">
            <a:off x="9276974" y="8637316"/>
            <a:ext cx="5597316" cy="1833121"/>
          </a:xfrm>
          <a:prstGeom prst="rect">
            <a:avLst/>
          </a:prstGeom>
        </p:spPr>
      </p:pic>
      <p:pic>
        <p:nvPicPr>
          <p:cNvPr id="26" name="Picture 3">
            <a:extLst>
              <a:ext uri="{FF2B5EF4-FFF2-40B4-BE49-F238E27FC236}">
                <a16:creationId xmlns:a16="http://schemas.microsoft.com/office/drawing/2014/main" id="{F1E4DEC3-7390-4783-81AA-EC74DDBC1D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689535">
            <a:off x="12457294" y="8598431"/>
            <a:ext cx="5597316" cy="1833121"/>
          </a:xfrm>
          <a:prstGeom prst="rect">
            <a:avLst/>
          </a:prstGeom>
        </p:spPr>
      </p:pic>
      <p:pic>
        <p:nvPicPr>
          <p:cNvPr id="27" name="Picture 4">
            <a:extLst>
              <a:ext uri="{FF2B5EF4-FFF2-40B4-BE49-F238E27FC236}">
                <a16:creationId xmlns:a16="http://schemas.microsoft.com/office/drawing/2014/main" id="{4268EE24-4770-4E6B-817F-9A4C69B33A1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706220">
            <a:off x="13612728" y="8971724"/>
            <a:ext cx="5597316" cy="1833121"/>
          </a:xfrm>
          <a:prstGeom prst="rect">
            <a:avLst/>
          </a:prstGeom>
        </p:spPr>
      </p:pic>
    </p:spTree>
    <p:extLst>
      <p:ext uri="{BB962C8B-B14F-4D97-AF65-F5344CB8AC3E}">
        <p14:creationId xmlns:p14="http://schemas.microsoft.com/office/powerpoint/2010/main" val="2224537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17,575 Blue Post It Note Stock Photos, Pictures &amp;amp; Royalty-Free Images -  iStock">
            <a:extLst>
              <a:ext uri="{FF2B5EF4-FFF2-40B4-BE49-F238E27FC236}">
                <a16:creationId xmlns:a16="http://schemas.microsoft.com/office/drawing/2014/main" id="{7F088E64-01A8-4B4E-BAFC-72637635F2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16" t="14954" r="21127" b="14947"/>
          <a:stretch/>
        </p:blipFill>
        <p:spPr bwMode="auto">
          <a:xfrm rot="21129072">
            <a:off x="1368609" y="979820"/>
            <a:ext cx="7040002" cy="71351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933AA6-3CED-4AC7-BD7E-10C2525DAD9E}"/>
              </a:ext>
            </a:extLst>
          </p:cNvPr>
          <p:cNvSpPr txBox="1"/>
          <p:nvPr/>
        </p:nvSpPr>
        <p:spPr>
          <a:xfrm rot="21085313">
            <a:off x="1896223" y="3152178"/>
            <a:ext cx="6250910" cy="3416320"/>
          </a:xfrm>
          <a:prstGeom prst="rect">
            <a:avLst/>
          </a:prstGeom>
          <a:noFill/>
        </p:spPr>
        <p:txBody>
          <a:bodyPr wrap="square" rtlCol="0">
            <a:spAutoFit/>
          </a:bodyPr>
          <a:lstStyle/>
          <a:p>
            <a:pPr algn="ctr"/>
            <a:r>
              <a:rPr lang="en-US" sz="5400">
                <a:solidFill>
                  <a:schemeClr val="bg1"/>
                </a:solidFill>
                <a:latin typeface="Ink Free" panose="03080402000500000000" pitchFamily="66" charset="0"/>
              </a:rPr>
              <a:t>What if I need to change my </a:t>
            </a:r>
          </a:p>
          <a:p>
            <a:pPr algn="ctr"/>
            <a:r>
              <a:rPr lang="en-US" sz="5400" b="1" u="sng">
                <a:solidFill>
                  <a:schemeClr val="bg1"/>
                </a:solidFill>
                <a:latin typeface="Ink Free" panose="03080402000500000000" pitchFamily="66" charset="0"/>
              </a:rPr>
              <a:t>custom field numbers?</a:t>
            </a:r>
          </a:p>
        </p:txBody>
      </p:sp>
      <p:pic>
        <p:nvPicPr>
          <p:cNvPr id="8" name="Picture 3">
            <a:extLst>
              <a:ext uri="{FF2B5EF4-FFF2-40B4-BE49-F238E27FC236}">
                <a16:creationId xmlns:a16="http://schemas.microsoft.com/office/drawing/2014/main" id="{3D454AA6-9E1D-4DF4-9587-BB7901A374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253012" y="8716743"/>
            <a:ext cx="5597316" cy="1833121"/>
          </a:xfrm>
          <a:prstGeom prst="rect">
            <a:avLst/>
          </a:prstGeom>
        </p:spPr>
      </p:pic>
      <p:pic>
        <p:nvPicPr>
          <p:cNvPr id="9" name="Picture 4">
            <a:extLst>
              <a:ext uri="{FF2B5EF4-FFF2-40B4-BE49-F238E27FC236}">
                <a16:creationId xmlns:a16="http://schemas.microsoft.com/office/drawing/2014/main" id="{D2255EDA-CFF0-4B12-9626-4435C649C9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2947522" y="8704336"/>
            <a:ext cx="5597316" cy="1833121"/>
          </a:xfrm>
          <a:prstGeom prst="rect">
            <a:avLst/>
          </a:prstGeom>
        </p:spPr>
      </p:pic>
      <p:pic>
        <p:nvPicPr>
          <p:cNvPr id="10" name="Picture 3">
            <a:extLst>
              <a:ext uri="{FF2B5EF4-FFF2-40B4-BE49-F238E27FC236}">
                <a16:creationId xmlns:a16="http://schemas.microsoft.com/office/drawing/2014/main" id="{7B689A61-5448-4EE8-9D11-C9D8C98114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6103745" y="8677409"/>
            <a:ext cx="5597316" cy="1833121"/>
          </a:xfrm>
          <a:prstGeom prst="rect">
            <a:avLst/>
          </a:prstGeom>
        </p:spPr>
      </p:pic>
      <p:pic>
        <p:nvPicPr>
          <p:cNvPr id="11" name="Picture 4">
            <a:extLst>
              <a:ext uri="{FF2B5EF4-FFF2-40B4-BE49-F238E27FC236}">
                <a16:creationId xmlns:a16="http://schemas.microsoft.com/office/drawing/2014/main" id="{E4B1068D-3DB1-47B7-AFAC-0FAF5EB7B0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9307517" y="8619485"/>
            <a:ext cx="5597316" cy="1833121"/>
          </a:xfrm>
          <a:prstGeom prst="rect">
            <a:avLst/>
          </a:prstGeom>
        </p:spPr>
      </p:pic>
      <p:pic>
        <p:nvPicPr>
          <p:cNvPr id="12" name="Picture 3">
            <a:extLst>
              <a:ext uri="{FF2B5EF4-FFF2-40B4-BE49-F238E27FC236}">
                <a16:creationId xmlns:a16="http://schemas.microsoft.com/office/drawing/2014/main" id="{52E470CD-5A7D-4C3E-B9CA-ED638A065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2460501" y="8561561"/>
            <a:ext cx="5597316" cy="1833121"/>
          </a:xfrm>
          <a:prstGeom prst="rect">
            <a:avLst/>
          </a:prstGeom>
        </p:spPr>
      </p:pic>
      <p:pic>
        <p:nvPicPr>
          <p:cNvPr id="13" name="Picture 4">
            <a:extLst>
              <a:ext uri="{FF2B5EF4-FFF2-40B4-BE49-F238E27FC236}">
                <a16:creationId xmlns:a16="http://schemas.microsoft.com/office/drawing/2014/main" id="{6B991AF4-06C6-4F6F-A158-1D3149CF1A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5596722" y="8503637"/>
            <a:ext cx="5597316" cy="1833121"/>
          </a:xfrm>
          <a:prstGeom prst="rect">
            <a:avLst/>
          </a:prstGeom>
        </p:spPr>
      </p:pic>
      <p:sp>
        <p:nvSpPr>
          <p:cNvPr id="2" name="Rectangle 1">
            <a:extLst>
              <a:ext uri="{FF2B5EF4-FFF2-40B4-BE49-F238E27FC236}">
                <a16:creationId xmlns:a16="http://schemas.microsoft.com/office/drawing/2014/main" id="{DA5490F6-4440-40F5-A71B-097F176D7235}"/>
              </a:ext>
            </a:extLst>
          </p:cNvPr>
          <p:cNvSpPr/>
          <p:nvPr/>
        </p:nvSpPr>
        <p:spPr>
          <a:xfrm>
            <a:off x="10287000" y="2773349"/>
            <a:ext cx="6705600" cy="3428999"/>
          </a:xfrm>
          <a:prstGeom prst="rect">
            <a:avLst/>
          </a:prstGeom>
          <a:ln>
            <a:solidFill>
              <a:srgbClr val="12EED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a:solidFill>
                  <a:schemeClr val="tx1"/>
                </a:solidFill>
                <a:latin typeface="Century Gothic" panose="020B0502020202020204" pitchFamily="34" charset="0"/>
              </a:rPr>
              <a:t>Please submit a ticket to </a:t>
            </a:r>
            <a:r>
              <a:rPr lang="en-US" sz="3200">
                <a:solidFill>
                  <a:schemeClr val="tx1"/>
                </a:solidFill>
                <a:latin typeface="Century Gothic" panose="020B0502020202020204" pitchFamily="34" charset="0"/>
                <a:hlinkClick r:id="rId7">
                  <a:extLst>
                    <a:ext uri="{A12FA001-AC4F-418D-AE19-62706E023703}">
                      <ahyp:hlinkClr xmlns:ahyp="http://schemas.microsoft.com/office/drawing/2018/hyperlinkcolor" val="tx"/>
                    </a:ext>
                  </a:extLst>
                </a:hlinkClick>
              </a:rPr>
              <a:t>support@extendedreach.com</a:t>
            </a:r>
            <a:r>
              <a:rPr lang="en-US" sz="3200">
                <a:solidFill>
                  <a:schemeClr val="tx1"/>
                </a:solidFill>
                <a:latin typeface="Century Gothic" panose="020B0502020202020204" pitchFamily="34" charset="0"/>
              </a:rPr>
              <a:t>  </a:t>
            </a:r>
          </a:p>
        </p:txBody>
      </p:sp>
    </p:spTree>
    <p:extLst>
      <p:ext uri="{BB962C8B-B14F-4D97-AF65-F5344CB8AC3E}">
        <p14:creationId xmlns:p14="http://schemas.microsoft.com/office/powerpoint/2010/main" val="143595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17,575 Blue Post It Note Stock Photos, Pictures &amp;amp; Royalty-Free Images -  iStock">
            <a:extLst>
              <a:ext uri="{FF2B5EF4-FFF2-40B4-BE49-F238E27FC236}">
                <a16:creationId xmlns:a16="http://schemas.microsoft.com/office/drawing/2014/main" id="{7F088E64-01A8-4B4E-BAFC-72637635F2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16" t="14954" r="21127" b="14947"/>
          <a:stretch/>
        </p:blipFill>
        <p:spPr bwMode="auto">
          <a:xfrm rot="382541">
            <a:off x="10127998" y="694878"/>
            <a:ext cx="7040002" cy="71351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933AA6-3CED-4AC7-BD7E-10C2525DAD9E}"/>
              </a:ext>
            </a:extLst>
          </p:cNvPr>
          <p:cNvSpPr txBox="1"/>
          <p:nvPr/>
        </p:nvSpPr>
        <p:spPr>
          <a:xfrm rot="402228">
            <a:off x="10522544" y="2905877"/>
            <a:ext cx="6250910" cy="3416320"/>
          </a:xfrm>
          <a:prstGeom prst="rect">
            <a:avLst/>
          </a:prstGeom>
          <a:noFill/>
        </p:spPr>
        <p:txBody>
          <a:bodyPr wrap="square" rtlCol="0">
            <a:spAutoFit/>
          </a:bodyPr>
          <a:lstStyle/>
          <a:p>
            <a:pPr algn="ctr"/>
            <a:r>
              <a:rPr lang="en-US" sz="5400">
                <a:solidFill>
                  <a:schemeClr val="bg1"/>
                </a:solidFill>
                <a:latin typeface="Ink Free" panose="03080402000500000000" pitchFamily="66" charset="0"/>
              </a:rPr>
              <a:t>What’s the difference between a </a:t>
            </a:r>
          </a:p>
          <a:p>
            <a:pPr algn="ctr"/>
            <a:r>
              <a:rPr lang="en-US" sz="5400" b="1" u="sng">
                <a:solidFill>
                  <a:schemeClr val="bg1"/>
                </a:solidFill>
                <a:latin typeface="Ink Free" panose="03080402000500000000" pitchFamily="66" charset="0"/>
              </a:rPr>
              <a:t>filter</a:t>
            </a:r>
            <a:r>
              <a:rPr lang="en-US" sz="5400" b="1">
                <a:solidFill>
                  <a:schemeClr val="bg1"/>
                </a:solidFill>
                <a:latin typeface="Ink Free" panose="03080402000500000000" pitchFamily="66" charset="0"/>
              </a:rPr>
              <a:t> </a:t>
            </a:r>
            <a:r>
              <a:rPr lang="en-US" sz="5400">
                <a:solidFill>
                  <a:schemeClr val="bg1"/>
                </a:solidFill>
                <a:latin typeface="Ink Free" panose="03080402000500000000" pitchFamily="66" charset="0"/>
              </a:rPr>
              <a:t>&amp;</a:t>
            </a:r>
            <a:r>
              <a:rPr lang="en-US" sz="5400" b="1">
                <a:solidFill>
                  <a:schemeClr val="bg1"/>
                </a:solidFill>
                <a:latin typeface="Ink Free" panose="03080402000500000000" pitchFamily="66" charset="0"/>
              </a:rPr>
              <a:t> </a:t>
            </a:r>
          </a:p>
          <a:p>
            <a:pPr algn="ctr"/>
            <a:r>
              <a:rPr lang="en-US" sz="5400" b="1" u="sng">
                <a:solidFill>
                  <a:schemeClr val="bg1"/>
                </a:solidFill>
                <a:latin typeface="Ink Free" panose="03080402000500000000" pitchFamily="66" charset="0"/>
              </a:rPr>
              <a:t>user filter?</a:t>
            </a:r>
            <a:endParaRPr lang="en-US" sz="5400">
              <a:solidFill>
                <a:schemeClr val="bg1"/>
              </a:solidFill>
              <a:latin typeface="Ink Free" panose="03080402000500000000" pitchFamily="66" charset="0"/>
            </a:endParaRPr>
          </a:p>
        </p:txBody>
      </p:sp>
      <p:pic>
        <p:nvPicPr>
          <p:cNvPr id="8" name="Picture 3">
            <a:extLst>
              <a:ext uri="{FF2B5EF4-FFF2-40B4-BE49-F238E27FC236}">
                <a16:creationId xmlns:a16="http://schemas.microsoft.com/office/drawing/2014/main" id="{3D454AA6-9E1D-4DF4-9587-BB7901A374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253012" y="8716743"/>
            <a:ext cx="5597316" cy="1833121"/>
          </a:xfrm>
          <a:prstGeom prst="rect">
            <a:avLst/>
          </a:prstGeom>
        </p:spPr>
      </p:pic>
      <p:pic>
        <p:nvPicPr>
          <p:cNvPr id="9" name="Picture 4">
            <a:extLst>
              <a:ext uri="{FF2B5EF4-FFF2-40B4-BE49-F238E27FC236}">
                <a16:creationId xmlns:a16="http://schemas.microsoft.com/office/drawing/2014/main" id="{D2255EDA-CFF0-4B12-9626-4435C649C9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2947522" y="8704336"/>
            <a:ext cx="5597316" cy="1833121"/>
          </a:xfrm>
          <a:prstGeom prst="rect">
            <a:avLst/>
          </a:prstGeom>
        </p:spPr>
      </p:pic>
      <p:pic>
        <p:nvPicPr>
          <p:cNvPr id="10" name="Picture 3">
            <a:extLst>
              <a:ext uri="{FF2B5EF4-FFF2-40B4-BE49-F238E27FC236}">
                <a16:creationId xmlns:a16="http://schemas.microsoft.com/office/drawing/2014/main" id="{7B689A61-5448-4EE8-9D11-C9D8C98114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6103745" y="8677409"/>
            <a:ext cx="5597316" cy="1833121"/>
          </a:xfrm>
          <a:prstGeom prst="rect">
            <a:avLst/>
          </a:prstGeom>
        </p:spPr>
      </p:pic>
      <p:pic>
        <p:nvPicPr>
          <p:cNvPr id="11" name="Picture 4">
            <a:extLst>
              <a:ext uri="{FF2B5EF4-FFF2-40B4-BE49-F238E27FC236}">
                <a16:creationId xmlns:a16="http://schemas.microsoft.com/office/drawing/2014/main" id="{E4B1068D-3DB1-47B7-AFAC-0FAF5EB7B0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9307517" y="8619485"/>
            <a:ext cx="5597316" cy="1833121"/>
          </a:xfrm>
          <a:prstGeom prst="rect">
            <a:avLst/>
          </a:prstGeom>
        </p:spPr>
      </p:pic>
      <p:pic>
        <p:nvPicPr>
          <p:cNvPr id="12" name="Picture 3">
            <a:extLst>
              <a:ext uri="{FF2B5EF4-FFF2-40B4-BE49-F238E27FC236}">
                <a16:creationId xmlns:a16="http://schemas.microsoft.com/office/drawing/2014/main" id="{52E470CD-5A7D-4C3E-B9CA-ED638A065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2460501" y="8561561"/>
            <a:ext cx="5597316" cy="1833121"/>
          </a:xfrm>
          <a:prstGeom prst="rect">
            <a:avLst/>
          </a:prstGeom>
        </p:spPr>
      </p:pic>
      <p:pic>
        <p:nvPicPr>
          <p:cNvPr id="13" name="Picture 4">
            <a:extLst>
              <a:ext uri="{FF2B5EF4-FFF2-40B4-BE49-F238E27FC236}">
                <a16:creationId xmlns:a16="http://schemas.microsoft.com/office/drawing/2014/main" id="{6B991AF4-06C6-4F6F-A158-1D3149CF1A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5596722" y="8503637"/>
            <a:ext cx="5597316" cy="1833121"/>
          </a:xfrm>
          <a:prstGeom prst="rect">
            <a:avLst/>
          </a:prstGeom>
        </p:spPr>
      </p:pic>
      <p:sp>
        <p:nvSpPr>
          <p:cNvPr id="14" name="Rectangle 13">
            <a:extLst>
              <a:ext uri="{FF2B5EF4-FFF2-40B4-BE49-F238E27FC236}">
                <a16:creationId xmlns:a16="http://schemas.microsoft.com/office/drawing/2014/main" id="{DBB988D4-B9E4-4BD7-A984-DCBC0BCDDB6D}"/>
              </a:ext>
            </a:extLst>
          </p:cNvPr>
          <p:cNvSpPr/>
          <p:nvPr/>
        </p:nvSpPr>
        <p:spPr>
          <a:xfrm>
            <a:off x="1438146" y="821411"/>
            <a:ext cx="6866980" cy="7377426"/>
          </a:xfrm>
          <a:prstGeom prst="rect">
            <a:avLst/>
          </a:prstGeom>
          <a:ln>
            <a:solidFill>
              <a:srgbClr val="12EED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b="1" u="sng">
                <a:solidFill>
                  <a:schemeClr val="tx1"/>
                </a:solidFill>
                <a:latin typeface="Century Gothic" panose="020B0502020202020204" pitchFamily="34" charset="0"/>
              </a:rPr>
              <a:t>Filter</a:t>
            </a:r>
            <a:r>
              <a:rPr lang="en-US" sz="3200">
                <a:solidFill>
                  <a:schemeClr val="tx1"/>
                </a:solidFill>
                <a:latin typeface="Century Gothic" panose="020B0502020202020204" pitchFamily="34" charset="0"/>
              </a:rPr>
              <a:t>: always in use &amp; cannot be edited by the end user</a:t>
            </a:r>
          </a:p>
          <a:p>
            <a:pPr algn="ctr"/>
            <a:endParaRPr lang="en-US" sz="3200">
              <a:solidFill>
                <a:schemeClr val="tx1"/>
              </a:solidFill>
              <a:latin typeface="Century Gothic" panose="020B0502020202020204" pitchFamily="34" charset="0"/>
            </a:endParaRPr>
          </a:p>
          <a:p>
            <a:pPr algn="ctr"/>
            <a:endParaRPr lang="en-US" sz="3200">
              <a:solidFill>
                <a:schemeClr val="tx1"/>
              </a:solidFill>
              <a:latin typeface="Century Gothic" panose="020B0502020202020204" pitchFamily="34" charset="0"/>
            </a:endParaRPr>
          </a:p>
          <a:p>
            <a:pPr algn="ctr"/>
            <a:endParaRPr lang="en-US" sz="3200">
              <a:solidFill>
                <a:schemeClr val="tx1"/>
              </a:solidFill>
              <a:latin typeface="Century Gothic" panose="020B0502020202020204" pitchFamily="34" charset="0"/>
            </a:endParaRPr>
          </a:p>
          <a:p>
            <a:pPr algn="ctr"/>
            <a:endParaRPr lang="en-US" sz="3200">
              <a:solidFill>
                <a:schemeClr val="tx1"/>
              </a:solidFill>
              <a:latin typeface="Century Gothic" panose="020B0502020202020204" pitchFamily="34" charset="0"/>
            </a:endParaRPr>
          </a:p>
          <a:p>
            <a:pPr algn="ctr"/>
            <a:endParaRPr lang="en-US" sz="3200" b="1" u="sng">
              <a:solidFill>
                <a:schemeClr val="tx1"/>
              </a:solidFill>
              <a:latin typeface="Century Gothic" panose="020B0502020202020204" pitchFamily="34" charset="0"/>
            </a:endParaRPr>
          </a:p>
          <a:p>
            <a:pPr algn="ctr"/>
            <a:r>
              <a:rPr lang="en-US" sz="3200" b="1" u="sng">
                <a:solidFill>
                  <a:schemeClr val="tx1"/>
                </a:solidFill>
                <a:latin typeface="Century Gothic" panose="020B0502020202020204" pitchFamily="34" charset="0"/>
              </a:rPr>
              <a:t>User Filter</a:t>
            </a:r>
            <a:r>
              <a:rPr lang="en-US" sz="3200">
                <a:solidFill>
                  <a:schemeClr val="tx1"/>
                </a:solidFill>
                <a:latin typeface="Century Gothic" panose="020B0502020202020204" pitchFamily="34" charset="0"/>
              </a:rPr>
              <a:t>: manual filter that can be used by the end user. They can change as their needs for the data change</a:t>
            </a:r>
          </a:p>
          <a:p>
            <a:pPr algn="ctr"/>
            <a:r>
              <a:rPr lang="en-US" sz="3200">
                <a:solidFill>
                  <a:schemeClr val="tx1"/>
                </a:solidFill>
                <a:latin typeface="Century Gothic" panose="020B0502020202020204" pitchFamily="34" charset="0"/>
              </a:rPr>
              <a:t>Example: date filter</a:t>
            </a:r>
          </a:p>
        </p:txBody>
      </p:sp>
      <p:pic>
        <p:nvPicPr>
          <p:cNvPr id="15" name="Picture 14">
            <a:extLst>
              <a:ext uri="{FF2B5EF4-FFF2-40B4-BE49-F238E27FC236}">
                <a16:creationId xmlns:a16="http://schemas.microsoft.com/office/drawing/2014/main" id="{A7F5B0FF-7649-4820-9C1D-C0B55C72240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774" y="2933700"/>
            <a:ext cx="9189724" cy="1914526"/>
          </a:xfrm>
          <a:prstGeom prst="rect">
            <a:avLst/>
          </a:prstGeom>
        </p:spPr>
      </p:pic>
    </p:spTree>
    <p:extLst>
      <p:ext uri="{BB962C8B-B14F-4D97-AF65-F5344CB8AC3E}">
        <p14:creationId xmlns:p14="http://schemas.microsoft.com/office/powerpoint/2010/main" val="210379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17,575 Blue Post It Note Stock Photos, Pictures &amp;amp; Royalty-Free Images -  iStock">
            <a:extLst>
              <a:ext uri="{FF2B5EF4-FFF2-40B4-BE49-F238E27FC236}">
                <a16:creationId xmlns:a16="http://schemas.microsoft.com/office/drawing/2014/main" id="{7F088E64-01A8-4B4E-BAFC-72637635F2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16" t="14954" r="21127" b="14947"/>
          <a:stretch/>
        </p:blipFill>
        <p:spPr bwMode="auto">
          <a:xfrm rot="21129072">
            <a:off x="1368609" y="979820"/>
            <a:ext cx="7040002" cy="71351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933AA6-3CED-4AC7-BD7E-10C2525DAD9E}"/>
              </a:ext>
            </a:extLst>
          </p:cNvPr>
          <p:cNvSpPr txBox="1"/>
          <p:nvPr/>
        </p:nvSpPr>
        <p:spPr>
          <a:xfrm rot="21085313">
            <a:off x="1896223" y="3567676"/>
            <a:ext cx="6250910" cy="2585323"/>
          </a:xfrm>
          <a:prstGeom prst="rect">
            <a:avLst/>
          </a:prstGeom>
          <a:noFill/>
        </p:spPr>
        <p:txBody>
          <a:bodyPr wrap="square" rtlCol="0">
            <a:spAutoFit/>
          </a:bodyPr>
          <a:lstStyle/>
          <a:p>
            <a:pPr algn="ctr"/>
            <a:r>
              <a:rPr lang="en-US" sz="5400">
                <a:solidFill>
                  <a:schemeClr val="bg1"/>
                </a:solidFill>
                <a:latin typeface="Ink Free" panose="03080402000500000000" pitchFamily="66" charset="0"/>
              </a:rPr>
              <a:t>What if I don’t have a </a:t>
            </a:r>
          </a:p>
          <a:p>
            <a:pPr algn="ctr"/>
            <a:r>
              <a:rPr lang="en-US" sz="5400" b="1" u="sng">
                <a:solidFill>
                  <a:schemeClr val="bg1"/>
                </a:solidFill>
                <a:latin typeface="Ink Free" panose="03080402000500000000" pitchFamily="66" charset="0"/>
              </a:rPr>
              <a:t>custom side menu</a:t>
            </a:r>
            <a:r>
              <a:rPr lang="en-US" sz="5400">
                <a:solidFill>
                  <a:schemeClr val="bg1"/>
                </a:solidFill>
                <a:latin typeface="Ink Free" panose="03080402000500000000" pitchFamily="66" charset="0"/>
              </a:rPr>
              <a:t>?</a:t>
            </a:r>
          </a:p>
        </p:txBody>
      </p:sp>
      <p:pic>
        <p:nvPicPr>
          <p:cNvPr id="8" name="Picture 3">
            <a:extLst>
              <a:ext uri="{FF2B5EF4-FFF2-40B4-BE49-F238E27FC236}">
                <a16:creationId xmlns:a16="http://schemas.microsoft.com/office/drawing/2014/main" id="{3D454AA6-9E1D-4DF4-9587-BB7901A374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253012" y="8716743"/>
            <a:ext cx="5597316" cy="1833121"/>
          </a:xfrm>
          <a:prstGeom prst="rect">
            <a:avLst/>
          </a:prstGeom>
        </p:spPr>
      </p:pic>
      <p:pic>
        <p:nvPicPr>
          <p:cNvPr id="9" name="Picture 4">
            <a:extLst>
              <a:ext uri="{FF2B5EF4-FFF2-40B4-BE49-F238E27FC236}">
                <a16:creationId xmlns:a16="http://schemas.microsoft.com/office/drawing/2014/main" id="{D2255EDA-CFF0-4B12-9626-4435C649C9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2947522" y="8704336"/>
            <a:ext cx="5597316" cy="1833121"/>
          </a:xfrm>
          <a:prstGeom prst="rect">
            <a:avLst/>
          </a:prstGeom>
        </p:spPr>
      </p:pic>
      <p:pic>
        <p:nvPicPr>
          <p:cNvPr id="10" name="Picture 3">
            <a:extLst>
              <a:ext uri="{FF2B5EF4-FFF2-40B4-BE49-F238E27FC236}">
                <a16:creationId xmlns:a16="http://schemas.microsoft.com/office/drawing/2014/main" id="{7B689A61-5448-4EE8-9D11-C9D8C98114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6103745" y="8677409"/>
            <a:ext cx="5597316" cy="1833121"/>
          </a:xfrm>
          <a:prstGeom prst="rect">
            <a:avLst/>
          </a:prstGeom>
        </p:spPr>
      </p:pic>
      <p:pic>
        <p:nvPicPr>
          <p:cNvPr id="11" name="Picture 4">
            <a:extLst>
              <a:ext uri="{FF2B5EF4-FFF2-40B4-BE49-F238E27FC236}">
                <a16:creationId xmlns:a16="http://schemas.microsoft.com/office/drawing/2014/main" id="{E4B1068D-3DB1-47B7-AFAC-0FAF5EB7B0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9307517" y="8619485"/>
            <a:ext cx="5597316" cy="1833121"/>
          </a:xfrm>
          <a:prstGeom prst="rect">
            <a:avLst/>
          </a:prstGeom>
        </p:spPr>
      </p:pic>
      <p:pic>
        <p:nvPicPr>
          <p:cNvPr id="12" name="Picture 3">
            <a:extLst>
              <a:ext uri="{FF2B5EF4-FFF2-40B4-BE49-F238E27FC236}">
                <a16:creationId xmlns:a16="http://schemas.microsoft.com/office/drawing/2014/main" id="{52E470CD-5A7D-4C3E-B9CA-ED638A065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2460501" y="8561561"/>
            <a:ext cx="5597316" cy="1833121"/>
          </a:xfrm>
          <a:prstGeom prst="rect">
            <a:avLst/>
          </a:prstGeom>
        </p:spPr>
      </p:pic>
      <p:pic>
        <p:nvPicPr>
          <p:cNvPr id="13" name="Picture 4">
            <a:extLst>
              <a:ext uri="{FF2B5EF4-FFF2-40B4-BE49-F238E27FC236}">
                <a16:creationId xmlns:a16="http://schemas.microsoft.com/office/drawing/2014/main" id="{6B991AF4-06C6-4F6F-A158-1D3149CF1A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5596722" y="8503637"/>
            <a:ext cx="5597316" cy="1833121"/>
          </a:xfrm>
          <a:prstGeom prst="rect">
            <a:avLst/>
          </a:prstGeom>
        </p:spPr>
      </p:pic>
      <p:pic>
        <p:nvPicPr>
          <p:cNvPr id="3" name="Picture 2">
            <a:extLst>
              <a:ext uri="{FF2B5EF4-FFF2-40B4-BE49-F238E27FC236}">
                <a16:creationId xmlns:a16="http://schemas.microsoft.com/office/drawing/2014/main" id="{2E8D3346-1048-4CF9-8D3F-0E83AC00E84B}"/>
              </a:ext>
            </a:extLst>
          </p:cNvPr>
          <p:cNvPicPr>
            <a:picLocks noChangeAspect="1"/>
          </p:cNvPicPr>
          <p:nvPr/>
        </p:nvPicPr>
        <p:blipFill>
          <a:blip r:embed="rId7"/>
          <a:stretch>
            <a:fillRect/>
          </a:stretch>
        </p:blipFill>
        <p:spPr>
          <a:xfrm>
            <a:off x="9610597" y="1257300"/>
            <a:ext cx="8047253" cy="6324600"/>
          </a:xfrm>
          <a:prstGeom prst="rect">
            <a:avLst/>
          </a:prstGeom>
        </p:spPr>
      </p:pic>
    </p:spTree>
    <p:extLst>
      <p:ext uri="{BB962C8B-B14F-4D97-AF65-F5344CB8AC3E}">
        <p14:creationId xmlns:p14="http://schemas.microsoft.com/office/powerpoint/2010/main" val="2710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3">
            <a:alphaModFix amt="42000"/>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904306" y="4331531"/>
            <a:ext cx="8006055" cy="9270169"/>
          </a:xfrm>
          <a:prstGeom prst="rect">
            <a:avLst/>
          </a:prstGeom>
        </p:spPr>
      </p:pic>
      <p:sp>
        <p:nvSpPr>
          <p:cNvPr id="3" name="TextBox 3"/>
          <p:cNvSpPr txBox="1"/>
          <p:nvPr/>
        </p:nvSpPr>
        <p:spPr>
          <a:xfrm>
            <a:off x="608475" y="2095500"/>
            <a:ext cx="12950125" cy="4001288"/>
          </a:xfrm>
          <a:prstGeom prst="rect">
            <a:avLst/>
          </a:prstGeom>
        </p:spPr>
        <p:txBody>
          <a:bodyPr wrap="square" lIns="0" tIns="0" rIns="0" bIns="0" rtlCol="0" anchor="t">
            <a:spAutoFit/>
          </a:bodyPr>
          <a:lstStyle/>
          <a:p>
            <a:pPr marL="971550" lvl="1" indent="-485775">
              <a:lnSpc>
                <a:spcPts val="6400"/>
              </a:lnSpc>
              <a:buFont typeface="Arial"/>
              <a:buChar char="•"/>
            </a:pPr>
            <a:r>
              <a:rPr lang="en-US" sz="4000">
                <a:solidFill>
                  <a:srgbClr val="333333"/>
                </a:solidFill>
                <a:latin typeface="Abadi Extra Light"/>
              </a:rPr>
              <a:t>Zoho Foundations (pre-requisite)</a:t>
            </a:r>
          </a:p>
          <a:p>
            <a:pPr marL="971550" lvl="1" indent="-485775">
              <a:lnSpc>
                <a:spcPts val="6400"/>
              </a:lnSpc>
              <a:buFont typeface="Arial"/>
              <a:buChar char="•"/>
            </a:pPr>
            <a:r>
              <a:rPr lang="en-US" sz="4000">
                <a:solidFill>
                  <a:srgbClr val="333333"/>
                </a:solidFill>
                <a:latin typeface="Abadi Extra Light"/>
              </a:rPr>
              <a:t>Hands-On Report Building</a:t>
            </a:r>
          </a:p>
          <a:p>
            <a:pPr marL="971550" lvl="1" indent="-485775">
              <a:lnSpc>
                <a:spcPts val="6400"/>
              </a:lnSpc>
              <a:buFont typeface="Arial"/>
              <a:buChar char="•"/>
            </a:pPr>
            <a:r>
              <a:rPr lang="en-US" sz="4000">
                <a:solidFill>
                  <a:srgbClr val="333333"/>
                </a:solidFill>
                <a:latin typeface="Abadi Extra Light"/>
              </a:rPr>
              <a:t>Build Chart from Query</a:t>
            </a:r>
            <a:endParaRPr lang="en-US" sz="4000">
              <a:solidFill>
                <a:srgbClr val="333333"/>
              </a:solidFill>
              <a:latin typeface="Abadi Extra Light" panose="020B0204020104020204" pitchFamily="34" charset="0"/>
            </a:endParaRPr>
          </a:p>
          <a:p>
            <a:pPr marL="971550" lvl="1" indent="-485775">
              <a:lnSpc>
                <a:spcPts val="6400"/>
              </a:lnSpc>
              <a:buFont typeface="Arial"/>
              <a:buChar char="•"/>
            </a:pPr>
            <a:r>
              <a:rPr lang="en-US" sz="4000">
                <a:solidFill>
                  <a:srgbClr val="333333"/>
                </a:solidFill>
                <a:latin typeface="Abadi Extra Light"/>
              </a:rPr>
              <a:t>Q&amp;A</a:t>
            </a:r>
          </a:p>
          <a:p>
            <a:pPr marL="485775" lvl="1">
              <a:lnSpc>
                <a:spcPts val="6400"/>
              </a:lnSpc>
            </a:pPr>
            <a:endParaRPr lang="en-US" sz="3200">
              <a:solidFill>
                <a:srgbClr val="333333"/>
              </a:solidFill>
              <a:latin typeface="Abadi Extra Light" panose="020B0204020104020204" pitchFamily="34" charset="0"/>
            </a:endParaRPr>
          </a:p>
        </p:txBody>
      </p:sp>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90600" y="9338568"/>
            <a:ext cx="234070" cy="255117"/>
          </a:xfrm>
          <a:prstGeom prst="rect">
            <a:avLst/>
          </a:prstGeom>
        </p:spPr>
      </p:pic>
      <p:sp>
        <p:nvSpPr>
          <p:cNvPr id="5" name="TextBox 5"/>
          <p:cNvSpPr txBox="1"/>
          <p:nvPr/>
        </p:nvSpPr>
        <p:spPr>
          <a:xfrm>
            <a:off x="-1010217" y="380946"/>
            <a:ext cx="11295279" cy="1345240"/>
          </a:xfrm>
          <a:prstGeom prst="rect">
            <a:avLst/>
          </a:prstGeom>
        </p:spPr>
        <p:txBody>
          <a:bodyPr wrap="square" lIns="0" tIns="0" rIns="0" bIns="0" rtlCol="0" anchor="t">
            <a:spAutoFit/>
          </a:bodyPr>
          <a:lstStyle/>
          <a:p>
            <a:pPr algn="ctr">
              <a:lnSpc>
                <a:spcPts val="11269"/>
              </a:lnSpc>
            </a:pPr>
            <a:r>
              <a:rPr lang="en-US" sz="8049">
                <a:solidFill>
                  <a:srgbClr val="3853BE"/>
                </a:solidFill>
                <a:latin typeface="Abadi Extra Light" panose="020B0204020104020204" pitchFamily="34" charset="0"/>
              </a:rPr>
              <a:t>TODAY’S AGENDA</a:t>
            </a:r>
          </a:p>
        </p:txBody>
      </p:sp>
      <p:sp>
        <p:nvSpPr>
          <p:cNvPr id="6" name="TextBox 6"/>
          <p:cNvSpPr txBox="1"/>
          <p:nvPr/>
        </p:nvSpPr>
        <p:spPr>
          <a:xfrm>
            <a:off x="1528926" y="9189511"/>
            <a:ext cx="8756136" cy="716543"/>
          </a:xfrm>
          <a:prstGeom prst="rect">
            <a:avLst/>
          </a:prstGeom>
        </p:spPr>
        <p:txBody>
          <a:bodyPr wrap="square" lIns="0" tIns="0" rIns="0" bIns="0" rtlCol="0" anchor="t">
            <a:spAutoFit/>
          </a:bodyPr>
          <a:lstStyle/>
          <a:p>
            <a:pPr>
              <a:lnSpc>
                <a:spcPts val="2917"/>
              </a:lnSpc>
              <a:spcBef>
                <a:spcPct val="0"/>
              </a:spcBef>
            </a:pPr>
            <a:r>
              <a:rPr lang="en-US" sz="2083">
                <a:solidFill>
                  <a:srgbClr val="989898"/>
                </a:solidFill>
                <a:latin typeface="Abadi Extra Light" panose="020B0204020104020204" pitchFamily="34" charset="0"/>
              </a:rPr>
              <a:t>This webinar is being recorded and will be posted in our Help Center, and we will share a link in an email to all who registered.</a:t>
            </a:r>
            <a:r>
              <a:rPr lang="en-US" sz="2083">
                <a:solidFill>
                  <a:srgbClr val="000000"/>
                </a:solidFill>
                <a:latin typeface="Abadi Extra Light" panose="020B0204020104020204"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17,575 Blue Post It Note Stock Photos, Pictures &amp;amp; Royalty-Free Images -  iStock">
            <a:extLst>
              <a:ext uri="{FF2B5EF4-FFF2-40B4-BE49-F238E27FC236}">
                <a16:creationId xmlns:a16="http://schemas.microsoft.com/office/drawing/2014/main" id="{7F088E64-01A8-4B4E-BAFC-72637635F2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16" t="14954" r="21127" b="14947"/>
          <a:stretch/>
        </p:blipFill>
        <p:spPr bwMode="auto">
          <a:xfrm rot="486514">
            <a:off x="10131610" y="866367"/>
            <a:ext cx="7040002" cy="71351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933AA6-3CED-4AC7-BD7E-10C2525DAD9E}"/>
              </a:ext>
            </a:extLst>
          </p:cNvPr>
          <p:cNvSpPr txBox="1"/>
          <p:nvPr/>
        </p:nvSpPr>
        <p:spPr>
          <a:xfrm rot="545355">
            <a:off x="10757516" y="3161016"/>
            <a:ext cx="6250910" cy="2585323"/>
          </a:xfrm>
          <a:prstGeom prst="rect">
            <a:avLst/>
          </a:prstGeom>
          <a:noFill/>
        </p:spPr>
        <p:txBody>
          <a:bodyPr wrap="square" rtlCol="0">
            <a:spAutoFit/>
          </a:bodyPr>
          <a:lstStyle/>
          <a:p>
            <a:pPr algn="ctr"/>
            <a:r>
              <a:rPr lang="en-US" sz="5400">
                <a:solidFill>
                  <a:schemeClr val="bg1"/>
                </a:solidFill>
                <a:latin typeface="Ink Free" panose="03080402000500000000" pitchFamily="66" charset="0"/>
              </a:rPr>
              <a:t>Why can’t I see all the text in a </a:t>
            </a:r>
          </a:p>
          <a:p>
            <a:pPr algn="ctr"/>
            <a:r>
              <a:rPr lang="en-US" sz="5400" b="1" u="sng">
                <a:solidFill>
                  <a:schemeClr val="bg1"/>
                </a:solidFill>
                <a:latin typeface="Ink Free" panose="03080402000500000000" pitchFamily="66" charset="0"/>
              </a:rPr>
              <a:t>custom field column</a:t>
            </a:r>
            <a:r>
              <a:rPr lang="en-US" sz="5400">
                <a:solidFill>
                  <a:schemeClr val="bg1"/>
                </a:solidFill>
                <a:latin typeface="Ink Free" panose="03080402000500000000" pitchFamily="66" charset="0"/>
              </a:rPr>
              <a:t>?</a:t>
            </a:r>
          </a:p>
        </p:txBody>
      </p:sp>
      <p:pic>
        <p:nvPicPr>
          <p:cNvPr id="8" name="Picture 3">
            <a:extLst>
              <a:ext uri="{FF2B5EF4-FFF2-40B4-BE49-F238E27FC236}">
                <a16:creationId xmlns:a16="http://schemas.microsoft.com/office/drawing/2014/main" id="{3D454AA6-9E1D-4DF4-9587-BB7901A374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253012" y="8716743"/>
            <a:ext cx="5597316" cy="1833121"/>
          </a:xfrm>
          <a:prstGeom prst="rect">
            <a:avLst/>
          </a:prstGeom>
        </p:spPr>
      </p:pic>
      <p:pic>
        <p:nvPicPr>
          <p:cNvPr id="9" name="Picture 4">
            <a:extLst>
              <a:ext uri="{FF2B5EF4-FFF2-40B4-BE49-F238E27FC236}">
                <a16:creationId xmlns:a16="http://schemas.microsoft.com/office/drawing/2014/main" id="{D2255EDA-CFF0-4B12-9626-4435C649C9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2947522" y="8704336"/>
            <a:ext cx="5597316" cy="1833121"/>
          </a:xfrm>
          <a:prstGeom prst="rect">
            <a:avLst/>
          </a:prstGeom>
        </p:spPr>
      </p:pic>
      <p:pic>
        <p:nvPicPr>
          <p:cNvPr id="10" name="Picture 3">
            <a:extLst>
              <a:ext uri="{FF2B5EF4-FFF2-40B4-BE49-F238E27FC236}">
                <a16:creationId xmlns:a16="http://schemas.microsoft.com/office/drawing/2014/main" id="{7B689A61-5448-4EE8-9D11-C9D8C98114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6103745" y="8677409"/>
            <a:ext cx="5597316" cy="1833121"/>
          </a:xfrm>
          <a:prstGeom prst="rect">
            <a:avLst/>
          </a:prstGeom>
        </p:spPr>
      </p:pic>
      <p:pic>
        <p:nvPicPr>
          <p:cNvPr id="11" name="Picture 4">
            <a:extLst>
              <a:ext uri="{FF2B5EF4-FFF2-40B4-BE49-F238E27FC236}">
                <a16:creationId xmlns:a16="http://schemas.microsoft.com/office/drawing/2014/main" id="{E4B1068D-3DB1-47B7-AFAC-0FAF5EB7B0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9307517" y="8619485"/>
            <a:ext cx="5597316" cy="1833121"/>
          </a:xfrm>
          <a:prstGeom prst="rect">
            <a:avLst/>
          </a:prstGeom>
        </p:spPr>
      </p:pic>
      <p:pic>
        <p:nvPicPr>
          <p:cNvPr id="12" name="Picture 3">
            <a:extLst>
              <a:ext uri="{FF2B5EF4-FFF2-40B4-BE49-F238E27FC236}">
                <a16:creationId xmlns:a16="http://schemas.microsoft.com/office/drawing/2014/main" id="{52E470CD-5A7D-4C3E-B9CA-ED638A065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2460501" y="8561561"/>
            <a:ext cx="5597316" cy="1833121"/>
          </a:xfrm>
          <a:prstGeom prst="rect">
            <a:avLst/>
          </a:prstGeom>
        </p:spPr>
      </p:pic>
      <p:pic>
        <p:nvPicPr>
          <p:cNvPr id="13" name="Picture 4">
            <a:extLst>
              <a:ext uri="{FF2B5EF4-FFF2-40B4-BE49-F238E27FC236}">
                <a16:creationId xmlns:a16="http://schemas.microsoft.com/office/drawing/2014/main" id="{6B991AF4-06C6-4F6F-A158-1D3149CF1A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5596722" y="8503637"/>
            <a:ext cx="5597316" cy="1833121"/>
          </a:xfrm>
          <a:prstGeom prst="rect">
            <a:avLst/>
          </a:prstGeom>
        </p:spPr>
      </p:pic>
      <p:sp>
        <p:nvSpPr>
          <p:cNvPr id="14" name="Rectangle 13">
            <a:extLst>
              <a:ext uri="{FF2B5EF4-FFF2-40B4-BE49-F238E27FC236}">
                <a16:creationId xmlns:a16="http://schemas.microsoft.com/office/drawing/2014/main" id="{D9F95B5F-694C-4598-B71D-CA10A226F115}"/>
              </a:ext>
            </a:extLst>
          </p:cNvPr>
          <p:cNvSpPr/>
          <p:nvPr/>
        </p:nvSpPr>
        <p:spPr>
          <a:xfrm>
            <a:off x="1967360" y="623603"/>
            <a:ext cx="6705600" cy="2286000"/>
          </a:xfrm>
          <a:prstGeom prst="rect">
            <a:avLst/>
          </a:prstGeom>
          <a:ln>
            <a:solidFill>
              <a:srgbClr val="12EED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a:solidFill>
                  <a:schemeClr val="tx1"/>
                </a:solidFill>
                <a:latin typeface="Century Gothic" panose="020B0502020202020204" pitchFamily="34" charset="0"/>
              </a:rPr>
              <a:t>You may need to change from plain text (100 characters) to multi line text</a:t>
            </a:r>
          </a:p>
        </p:txBody>
      </p:sp>
      <p:pic>
        <p:nvPicPr>
          <p:cNvPr id="15" name="Picture 14">
            <a:extLst>
              <a:ext uri="{FF2B5EF4-FFF2-40B4-BE49-F238E27FC236}">
                <a16:creationId xmlns:a16="http://schemas.microsoft.com/office/drawing/2014/main" id="{B265E1A1-6A62-4B6B-9204-B9BB6E03D60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97105" y="3262964"/>
            <a:ext cx="6655191" cy="5199368"/>
          </a:xfrm>
          <a:prstGeom prst="rect">
            <a:avLst/>
          </a:prstGeom>
        </p:spPr>
      </p:pic>
    </p:spTree>
    <p:extLst>
      <p:ext uri="{BB962C8B-B14F-4D97-AF65-F5344CB8AC3E}">
        <p14:creationId xmlns:p14="http://schemas.microsoft.com/office/powerpoint/2010/main" val="3983908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17,575 Blue Post It Note Stock Photos, Pictures &amp;amp; Royalty-Free Images -  iStock">
            <a:extLst>
              <a:ext uri="{FF2B5EF4-FFF2-40B4-BE49-F238E27FC236}">
                <a16:creationId xmlns:a16="http://schemas.microsoft.com/office/drawing/2014/main" id="{7F088E64-01A8-4B4E-BAFC-72637635F2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16" t="14954" r="21127" b="14947"/>
          <a:stretch/>
        </p:blipFill>
        <p:spPr bwMode="auto">
          <a:xfrm rot="21129072">
            <a:off x="1368609" y="979820"/>
            <a:ext cx="7040002" cy="71351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933AA6-3CED-4AC7-BD7E-10C2525DAD9E}"/>
              </a:ext>
            </a:extLst>
          </p:cNvPr>
          <p:cNvSpPr txBox="1"/>
          <p:nvPr/>
        </p:nvSpPr>
        <p:spPr>
          <a:xfrm rot="21085313">
            <a:off x="1896223" y="3567676"/>
            <a:ext cx="6250910" cy="2585323"/>
          </a:xfrm>
          <a:prstGeom prst="rect">
            <a:avLst/>
          </a:prstGeom>
          <a:noFill/>
        </p:spPr>
        <p:txBody>
          <a:bodyPr wrap="square" rtlCol="0">
            <a:spAutoFit/>
          </a:bodyPr>
          <a:lstStyle/>
          <a:p>
            <a:pPr algn="ctr"/>
            <a:r>
              <a:rPr lang="en-US" sz="5400">
                <a:solidFill>
                  <a:schemeClr val="bg1"/>
                </a:solidFill>
                <a:latin typeface="Ink Free" panose="03080402000500000000" pitchFamily="66" charset="0"/>
              </a:rPr>
              <a:t>What does the </a:t>
            </a:r>
            <a:r>
              <a:rPr lang="en-US" sz="5400" b="1" u="sng">
                <a:solidFill>
                  <a:schemeClr val="bg1"/>
                </a:solidFill>
                <a:latin typeface="Ink Free" panose="03080402000500000000" pitchFamily="66" charset="0"/>
              </a:rPr>
              <a:t>CENSUS</a:t>
            </a:r>
            <a:r>
              <a:rPr lang="en-US" sz="5400">
                <a:solidFill>
                  <a:schemeClr val="bg1"/>
                </a:solidFill>
                <a:latin typeface="Ink Free" panose="03080402000500000000" pitchFamily="66" charset="0"/>
              </a:rPr>
              <a:t> </a:t>
            </a:r>
          </a:p>
          <a:p>
            <a:pPr algn="ctr"/>
            <a:r>
              <a:rPr lang="en-US" sz="5400">
                <a:solidFill>
                  <a:schemeClr val="bg1"/>
                </a:solidFill>
                <a:latin typeface="Ink Free" panose="03080402000500000000" pitchFamily="66" charset="0"/>
              </a:rPr>
              <a:t>capture?</a:t>
            </a:r>
          </a:p>
        </p:txBody>
      </p:sp>
      <p:pic>
        <p:nvPicPr>
          <p:cNvPr id="8" name="Picture 3">
            <a:extLst>
              <a:ext uri="{FF2B5EF4-FFF2-40B4-BE49-F238E27FC236}">
                <a16:creationId xmlns:a16="http://schemas.microsoft.com/office/drawing/2014/main" id="{3D454AA6-9E1D-4DF4-9587-BB7901A374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253012" y="8716743"/>
            <a:ext cx="5597316" cy="1833121"/>
          </a:xfrm>
          <a:prstGeom prst="rect">
            <a:avLst/>
          </a:prstGeom>
        </p:spPr>
      </p:pic>
      <p:pic>
        <p:nvPicPr>
          <p:cNvPr id="9" name="Picture 4">
            <a:extLst>
              <a:ext uri="{FF2B5EF4-FFF2-40B4-BE49-F238E27FC236}">
                <a16:creationId xmlns:a16="http://schemas.microsoft.com/office/drawing/2014/main" id="{D2255EDA-CFF0-4B12-9626-4435C649C9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2947522" y="8704336"/>
            <a:ext cx="5597316" cy="1833121"/>
          </a:xfrm>
          <a:prstGeom prst="rect">
            <a:avLst/>
          </a:prstGeom>
        </p:spPr>
      </p:pic>
      <p:pic>
        <p:nvPicPr>
          <p:cNvPr id="10" name="Picture 3">
            <a:extLst>
              <a:ext uri="{FF2B5EF4-FFF2-40B4-BE49-F238E27FC236}">
                <a16:creationId xmlns:a16="http://schemas.microsoft.com/office/drawing/2014/main" id="{7B689A61-5448-4EE8-9D11-C9D8C98114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6103745" y="8677409"/>
            <a:ext cx="5597316" cy="1833121"/>
          </a:xfrm>
          <a:prstGeom prst="rect">
            <a:avLst/>
          </a:prstGeom>
        </p:spPr>
      </p:pic>
      <p:pic>
        <p:nvPicPr>
          <p:cNvPr id="11" name="Picture 4">
            <a:extLst>
              <a:ext uri="{FF2B5EF4-FFF2-40B4-BE49-F238E27FC236}">
                <a16:creationId xmlns:a16="http://schemas.microsoft.com/office/drawing/2014/main" id="{E4B1068D-3DB1-47B7-AFAC-0FAF5EB7B0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9307517" y="8619485"/>
            <a:ext cx="5597316" cy="1833121"/>
          </a:xfrm>
          <a:prstGeom prst="rect">
            <a:avLst/>
          </a:prstGeom>
        </p:spPr>
      </p:pic>
      <p:pic>
        <p:nvPicPr>
          <p:cNvPr id="12" name="Picture 3">
            <a:extLst>
              <a:ext uri="{FF2B5EF4-FFF2-40B4-BE49-F238E27FC236}">
                <a16:creationId xmlns:a16="http://schemas.microsoft.com/office/drawing/2014/main" id="{52E470CD-5A7D-4C3E-B9CA-ED638A065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2460501" y="8561561"/>
            <a:ext cx="5597316" cy="1833121"/>
          </a:xfrm>
          <a:prstGeom prst="rect">
            <a:avLst/>
          </a:prstGeom>
        </p:spPr>
      </p:pic>
      <p:pic>
        <p:nvPicPr>
          <p:cNvPr id="13" name="Picture 4">
            <a:extLst>
              <a:ext uri="{FF2B5EF4-FFF2-40B4-BE49-F238E27FC236}">
                <a16:creationId xmlns:a16="http://schemas.microsoft.com/office/drawing/2014/main" id="{6B991AF4-06C6-4F6F-A158-1D3149CF1A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5596722" y="8503637"/>
            <a:ext cx="5597316" cy="1833121"/>
          </a:xfrm>
          <a:prstGeom prst="rect">
            <a:avLst/>
          </a:prstGeom>
        </p:spPr>
      </p:pic>
      <p:sp>
        <p:nvSpPr>
          <p:cNvPr id="14" name="Rectangle 13">
            <a:extLst>
              <a:ext uri="{FF2B5EF4-FFF2-40B4-BE49-F238E27FC236}">
                <a16:creationId xmlns:a16="http://schemas.microsoft.com/office/drawing/2014/main" id="{BF6F12A4-0332-4521-9BB4-6C7E1BB835C6}"/>
              </a:ext>
            </a:extLst>
          </p:cNvPr>
          <p:cNvSpPr/>
          <p:nvPr/>
        </p:nvSpPr>
        <p:spPr>
          <a:xfrm>
            <a:off x="9829800" y="1873136"/>
            <a:ext cx="6859273" cy="4800600"/>
          </a:xfrm>
          <a:prstGeom prst="rect">
            <a:avLst/>
          </a:prstGeom>
          <a:ln>
            <a:solidFill>
              <a:srgbClr val="12EED9"/>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3200">
                <a:solidFill>
                  <a:schemeClr val="tx1"/>
                </a:solidFill>
                <a:latin typeface="Century Gothic" panose="020B0502020202020204" pitchFamily="34" charset="0"/>
              </a:rPr>
              <a:t>Data for year, fiscal year, quarter, month, and active cases on the first day of the month. </a:t>
            </a:r>
          </a:p>
          <a:p>
            <a:pPr algn="ctr"/>
            <a:endParaRPr lang="en-US" sz="3200">
              <a:solidFill>
                <a:schemeClr val="tx1"/>
              </a:solidFill>
              <a:latin typeface="Century Gothic" panose="020B0502020202020204" pitchFamily="34" charset="0"/>
            </a:endParaRPr>
          </a:p>
          <a:p>
            <a:pPr algn="ctr"/>
            <a:r>
              <a:rPr lang="en-US" sz="3200">
                <a:solidFill>
                  <a:schemeClr val="tx1"/>
                </a:solidFill>
                <a:latin typeface="Century Gothic" panose="020B0502020202020204" pitchFamily="34" charset="0"/>
              </a:rPr>
              <a:t>There is no daily census.</a:t>
            </a:r>
          </a:p>
          <a:p>
            <a:pPr algn="ctr"/>
            <a:endParaRPr lang="en-US" sz="3200">
              <a:solidFill>
                <a:schemeClr val="tx1"/>
              </a:solidFill>
              <a:latin typeface="Century Gothic" panose="020B0502020202020204" pitchFamily="34" charset="0"/>
            </a:endParaRPr>
          </a:p>
          <a:p>
            <a:pPr algn="ctr"/>
            <a:r>
              <a:rPr lang="en-US" sz="3200">
                <a:solidFill>
                  <a:schemeClr val="tx1"/>
                </a:solidFill>
                <a:latin typeface="Century Gothic" panose="020B0502020202020204" pitchFamily="34" charset="0"/>
              </a:rPr>
              <a:t>It also pulls home and case information. </a:t>
            </a:r>
          </a:p>
        </p:txBody>
      </p:sp>
    </p:spTree>
    <p:extLst>
      <p:ext uri="{BB962C8B-B14F-4D97-AF65-F5344CB8AC3E}">
        <p14:creationId xmlns:p14="http://schemas.microsoft.com/office/powerpoint/2010/main" val="325829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050" name="Picture 2" descr="17,575 Blue Post It Note Stock Photos, Pictures &amp;amp; Royalty-Free Images -  iStock">
            <a:extLst>
              <a:ext uri="{FF2B5EF4-FFF2-40B4-BE49-F238E27FC236}">
                <a16:creationId xmlns:a16="http://schemas.microsoft.com/office/drawing/2014/main" id="{7F088E64-01A8-4B4E-BAFC-72637635F2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316" t="14954" r="21127" b="14947"/>
          <a:stretch/>
        </p:blipFill>
        <p:spPr bwMode="auto">
          <a:xfrm rot="496160">
            <a:off x="10230113" y="735877"/>
            <a:ext cx="7040002" cy="71351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B933AA6-3CED-4AC7-BD7E-10C2525DAD9E}"/>
              </a:ext>
            </a:extLst>
          </p:cNvPr>
          <p:cNvSpPr txBox="1"/>
          <p:nvPr/>
        </p:nvSpPr>
        <p:spPr>
          <a:xfrm rot="484268">
            <a:off x="10624659" y="2822201"/>
            <a:ext cx="6250910" cy="3416320"/>
          </a:xfrm>
          <a:prstGeom prst="rect">
            <a:avLst/>
          </a:prstGeom>
          <a:noFill/>
        </p:spPr>
        <p:txBody>
          <a:bodyPr wrap="square" rtlCol="0">
            <a:spAutoFit/>
          </a:bodyPr>
          <a:lstStyle/>
          <a:p>
            <a:pPr algn="ctr"/>
            <a:r>
              <a:rPr lang="en-US" sz="5400">
                <a:solidFill>
                  <a:schemeClr val="bg1"/>
                </a:solidFill>
                <a:latin typeface="Ink Free" panose="03080402000500000000" pitchFamily="66" charset="0"/>
              </a:rPr>
              <a:t>What’s the difference between a </a:t>
            </a:r>
          </a:p>
          <a:p>
            <a:pPr algn="ctr"/>
            <a:r>
              <a:rPr lang="en-US" sz="5400" b="1" u="sng">
                <a:solidFill>
                  <a:schemeClr val="bg1"/>
                </a:solidFill>
                <a:latin typeface="Ink Free" panose="03080402000500000000" pitchFamily="66" charset="0"/>
              </a:rPr>
              <a:t>custom field </a:t>
            </a:r>
            <a:r>
              <a:rPr lang="en-US" sz="5400">
                <a:solidFill>
                  <a:schemeClr val="bg1"/>
                </a:solidFill>
                <a:latin typeface="Ink Free" panose="03080402000500000000" pitchFamily="66" charset="0"/>
              </a:rPr>
              <a:t>&amp; </a:t>
            </a:r>
            <a:r>
              <a:rPr lang="en-US" sz="5400" b="1" u="sng">
                <a:solidFill>
                  <a:schemeClr val="bg1"/>
                </a:solidFill>
                <a:latin typeface="Ink Free" panose="03080402000500000000" pitchFamily="66" charset="0"/>
              </a:rPr>
              <a:t>custom label</a:t>
            </a:r>
            <a:r>
              <a:rPr lang="en-US" sz="5400">
                <a:solidFill>
                  <a:schemeClr val="bg1"/>
                </a:solidFill>
                <a:latin typeface="Ink Free" panose="03080402000500000000" pitchFamily="66" charset="0"/>
              </a:rPr>
              <a:t>?</a:t>
            </a:r>
          </a:p>
        </p:txBody>
      </p:sp>
      <p:pic>
        <p:nvPicPr>
          <p:cNvPr id="8" name="Picture 3">
            <a:extLst>
              <a:ext uri="{FF2B5EF4-FFF2-40B4-BE49-F238E27FC236}">
                <a16:creationId xmlns:a16="http://schemas.microsoft.com/office/drawing/2014/main" id="{3D454AA6-9E1D-4DF4-9587-BB7901A374E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253012" y="8716743"/>
            <a:ext cx="5597316" cy="1833121"/>
          </a:xfrm>
          <a:prstGeom prst="rect">
            <a:avLst/>
          </a:prstGeom>
        </p:spPr>
      </p:pic>
      <p:pic>
        <p:nvPicPr>
          <p:cNvPr id="9" name="Picture 4">
            <a:extLst>
              <a:ext uri="{FF2B5EF4-FFF2-40B4-BE49-F238E27FC236}">
                <a16:creationId xmlns:a16="http://schemas.microsoft.com/office/drawing/2014/main" id="{D2255EDA-CFF0-4B12-9626-4435C649C9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2947522" y="8704336"/>
            <a:ext cx="5597316" cy="1833121"/>
          </a:xfrm>
          <a:prstGeom prst="rect">
            <a:avLst/>
          </a:prstGeom>
        </p:spPr>
      </p:pic>
      <p:pic>
        <p:nvPicPr>
          <p:cNvPr id="10" name="Picture 3">
            <a:extLst>
              <a:ext uri="{FF2B5EF4-FFF2-40B4-BE49-F238E27FC236}">
                <a16:creationId xmlns:a16="http://schemas.microsoft.com/office/drawing/2014/main" id="{7B689A61-5448-4EE8-9D11-C9D8C981148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6103745" y="8677409"/>
            <a:ext cx="5597316" cy="1833121"/>
          </a:xfrm>
          <a:prstGeom prst="rect">
            <a:avLst/>
          </a:prstGeom>
        </p:spPr>
      </p:pic>
      <p:pic>
        <p:nvPicPr>
          <p:cNvPr id="11" name="Picture 4">
            <a:extLst>
              <a:ext uri="{FF2B5EF4-FFF2-40B4-BE49-F238E27FC236}">
                <a16:creationId xmlns:a16="http://schemas.microsoft.com/office/drawing/2014/main" id="{E4B1068D-3DB1-47B7-AFAC-0FAF5EB7B03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9307517" y="8619485"/>
            <a:ext cx="5597316" cy="1833121"/>
          </a:xfrm>
          <a:prstGeom prst="rect">
            <a:avLst/>
          </a:prstGeom>
        </p:spPr>
      </p:pic>
      <p:pic>
        <p:nvPicPr>
          <p:cNvPr id="12" name="Picture 3">
            <a:extLst>
              <a:ext uri="{FF2B5EF4-FFF2-40B4-BE49-F238E27FC236}">
                <a16:creationId xmlns:a16="http://schemas.microsoft.com/office/drawing/2014/main" id="{52E470CD-5A7D-4C3E-B9CA-ED638A0652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2460501" y="8561561"/>
            <a:ext cx="5597316" cy="1833121"/>
          </a:xfrm>
          <a:prstGeom prst="rect">
            <a:avLst/>
          </a:prstGeom>
        </p:spPr>
      </p:pic>
      <p:pic>
        <p:nvPicPr>
          <p:cNvPr id="13" name="Picture 4">
            <a:extLst>
              <a:ext uri="{FF2B5EF4-FFF2-40B4-BE49-F238E27FC236}">
                <a16:creationId xmlns:a16="http://schemas.microsoft.com/office/drawing/2014/main" id="{6B991AF4-06C6-4F6F-A158-1D3149CF1A8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5596722" y="8503637"/>
            <a:ext cx="5597316" cy="1833121"/>
          </a:xfrm>
          <a:prstGeom prst="rect">
            <a:avLst/>
          </a:prstGeom>
        </p:spPr>
      </p:pic>
      <p:pic>
        <p:nvPicPr>
          <p:cNvPr id="15" name="Picture 14">
            <a:extLst>
              <a:ext uri="{FF2B5EF4-FFF2-40B4-BE49-F238E27FC236}">
                <a16:creationId xmlns:a16="http://schemas.microsoft.com/office/drawing/2014/main" id="{4FF99598-2261-4A16-826F-DC6463EEA4B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41371" y="221182"/>
            <a:ext cx="9380090" cy="4260124"/>
          </a:xfrm>
          <a:prstGeom prst="rect">
            <a:avLst/>
          </a:prstGeom>
        </p:spPr>
      </p:pic>
      <p:pic>
        <p:nvPicPr>
          <p:cNvPr id="16" name="Picture 15">
            <a:extLst>
              <a:ext uri="{FF2B5EF4-FFF2-40B4-BE49-F238E27FC236}">
                <a16:creationId xmlns:a16="http://schemas.microsoft.com/office/drawing/2014/main" id="{81CF2684-DA21-4D9C-B289-7DCC1DD3DE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5238" y="4991100"/>
            <a:ext cx="9380090" cy="3810662"/>
          </a:xfrm>
          <a:prstGeom prst="rect">
            <a:avLst/>
          </a:prstGeom>
        </p:spPr>
      </p:pic>
    </p:spTree>
    <p:extLst>
      <p:ext uri="{BB962C8B-B14F-4D97-AF65-F5344CB8AC3E}">
        <p14:creationId xmlns:p14="http://schemas.microsoft.com/office/powerpoint/2010/main" val="1645587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2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04306" y="4287247"/>
            <a:ext cx="8006055" cy="9270169"/>
          </a:xfrm>
          <a:prstGeom prst="rect">
            <a:avLst/>
          </a:prstGeom>
        </p:spPr>
      </p:pic>
      <p:sp>
        <p:nvSpPr>
          <p:cNvPr id="4" name="TextBox 4"/>
          <p:cNvSpPr txBox="1"/>
          <p:nvPr/>
        </p:nvSpPr>
        <p:spPr>
          <a:xfrm>
            <a:off x="1028700" y="708782"/>
            <a:ext cx="13466060" cy="1386205"/>
          </a:xfrm>
          <a:prstGeom prst="rect">
            <a:avLst/>
          </a:prstGeom>
        </p:spPr>
        <p:txBody>
          <a:bodyPr lIns="0" tIns="0" rIns="0" bIns="0" rtlCol="0" anchor="t">
            <a:spAutoFit/>
          </a:bodyPr>
          <a:lstStyle/>
          <a:p>
            <a:pPr>
              <a:lnSpc>
                <a:spcPts val="11269"/>
              </a:lnSpc>
            </a:pPr>
            <a:r>
              <a:rPr lang="en-US" sz="8049">
                <a:solidFill>
                  <a:srgbClr val="3853BE"/>
                </a:solidFill>
                <a:latin typeface="Abadi Extra Light" panose="020B0204020104020204" pitchFamily="34" charset="0"/>
              </a:rPr>
              <a:t>ACCESSING SUPPORT</a:t>
            </a:r>
          </a:p>
        </p:txBody>
      </p:sp>
      <p:sp>
        <p:nvSpPr>
          <p:cNvPr id="3" name="TextBox 2">
            <a:extLst>
              <a:ext uri="{FF2B5EF4-FFF2-40B4-BE49-F238E27FC236}">
                <a16:creationId xmlns:a16="http://schemas.microsoft.com/office/drawing/2014/main" id="{AACA84D4-C9AD-440F-B518-79633371741E}"/>
              </a:ext>
            </a:extLst>
          </p:cNvPr>
          <p:cNvSpPr txBox="1"/>
          <p:nvPr/>
        </p:nvSpPr>
        <p:spPr>
          <a:xfrm>
            <a:off x="1393182" y="3103907"/>
            <a:ext cx="7049172" cy="3416320"/>
          </a:xfrm>
          <a:prstGeom prst="rect">
            <a:avLst/>
          </a:prstGeom>
          <a:noFill/>
        </p:spPr>
        <p:txBody>
          <a:bodyPr wrap="square" rtlCol="0">
            <a:spAutoFit/>
          </a:bodyPr>
          <a:lstStyle/>
          <a:p>
            <a:pPr marL="342900" indent="-342900">
              <a:buAutoNum type="arabicPeriod"/>
            </a:pPr>
            <a:r>
              <a:rPr lang="en-US" sz="3600">
                <a:latin typeface="Abadi Extra Light" panose="020B0204020104020204" pitchFamily="34" charset="0"/>
              </a:rPr>
              <a:t>Review </a:t>
            </a:r>
            <a:r>
              <a:rPr lang="en-US" sz="3600" err="1">
                <a:latin typeface="Abadi Extra Light" panose="020B0204020104020204" pitchFamily="34" charset="0"/>
              </a:rPr>
              <a:t>eR’s</a:t>
            </a:r>
            <a:r>
              <a:rPr lang="en-US" sz="3600">
                <a:latin typeface="Abadi Extra Light" panose="020B0204020104020204" pitchFamily="34" charset="0"/>
              </a:rPr>
              <a:t> Help Center for </a:t>
            </a:r>
            <a:r>
              <a:rPr lang="en-US" sz="3600" err="1">
                <a:latin typeface="Abadi Extra Light" panose="020B0204020104020204" pitchFamily="34" charset="0"/>
              </a:rPr>
              <a:t>Zoho</a:t>
            </a:r>
            <a:r>
              <a:rPr lang="en-US" sz="3600">
                <a:latin typeface="Abadi Extra Light" panose="020B0204020104020204" pitchFamily="34" charset="0"/>
              </a:rPr>
              <a:t> support articles, videos, previous trainings</a:t>
            </a:r>
          </a:p>
          <a:p>
            <a:pPr marL="342900" indent="-342900">
              <a:buAutoNum type="arabicPeriod"/>
            </a:pPr>
            <a:endParaRPr lang="en-US" sz="3600">
              <a:latin typeface="Abadi Extra Light" panose="020B0204020104020204" pitchFamily="34" charset="0"/>
            </a:endParaRPr>
          </a:p>
          <a:p>
            <a:pPr marL="342900" indent="-342900">
              <a:buAutoNum type="arabicPeriod"/>
            </a:pPr>
            <a:r>
              <a:rPr lang="en-US" sz="3600">
                <a:latin typeface="Abadi Extra Light" panose="020B0204020104020204" pitchFamily="34" charset="0"/>
              </a:rPr>
              <a:t>If you still need assistance, email </a:t>
            </a:r>
            <a:r>
              <a:rPr lang="en-US" sz="3600">
                <a:latin typeface="Abadi Extra Light" panose="020B0204020104020204" pitchFamily="34" charset="0"/>
                <a:hlinkClick r:id="rId4"/>
              </a:rPr>
              <a:t>support@extendedreach.com</a:t>
            </a:r>
            <a:r>
              <a:rPr lang="en-US" sz="3600">
                <a:latin typeface="Abadi Extra Light" panose="020B0204020104020204" pitchFamily="34" charset="0"/>
              </a:rPr>
              <a:t> </a:t>
            </a:r>
          </a:p>
        </p:txBody>
      </p:sp>
      <p:pic>
        <p:nvPicPr>
          <p:cNvPr id="12" name="Picture 11">
            <a:extLst>
              <a:ext uri="{FF2B5EF4-FFF2-40B4-BE49-F238E27FC236}">
                <a16:creationId xmlns:a16="http://schemas.microsoft.com/office/drawing/2014/main" id="{1FB96AC9-7D22-49A6-ADD5-32D189480583}"/>
              </a:ext>
            </a:extLst>
          </p:cNvPr>
          <p:cNvPicPr>
            <a:picLocks noChangeAspect="1"/>
          </p:cNvPicPr>
          <p:nvPr/>
        </p:nvPicPr>
        <p:blipFill>
          <a:blip r:embed="rId5"/>
          <a:stretch>
            <a:fillRect/>
          </a:stretch>
        </p:blipFill>
        <p:spPr>
          <a:xfrm>
            <a:off x="8954796" y="2094987"/>
            <a:ext cx="4025733" cy="8192013"/>
          </a:xfrm>
          <a:prstGeom prst="rect">
            <a:avLst/>
          </a:prstGeom>
        </p:spPr>
      </p:pic>
      <p:pic>
        <p:nvPicPr>
          <p:cNvPr id="14" name="Picture 13">
            <a:extLst>
              <a:ext uri="{FF2B5EF4-FFF2-40B4-BE49-F238E27FC236}">
                <a16:creationId xmlns:a16="http://schemas.microsoft.com/office/drawing/2014/main" id="{AB73C9E5-15C4-4615-8322-4B71428A0BA8}"/>
              </a:ext>
            </a:extLst>
          </p:cNvPr>
          <p:cNvPicPr>
            <a:picLocks noChangeAspect="1"/>
          </p:cNvPicPr>
          <p:nvPr/>
        </p:nvPicPr>
        <p:blipFill>
          <a:blip r:embed="rId6"/>
          <a:stretch>
            <a:fillRect/>
          </a:stretch>
        </p:blipFill>
        <p:spPr>
          <a:xfrm>
            <a:off x="1393182" y="7529147"/>
            <a:ext cx="6705957" cy="172060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2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04306" y="4287247"/>
            <a:ext cx="8006055" cy="9270169"/>
          </a:xfrm>
          <a:prstGeom prst="rect">
            <a:avLst/>
          </a:prstGeom>
        </p:spPr>
      </p:pic>
      <p:sp>
        <p:nvSpPr>
          <p:cNvPr id="4" name="TextBox 4"/>
          <p:cNvSpPr txBox="1"/>
          <p:nvPr/>
        </p:nvSpPr>
        <p:spPr>
          <a:xfrm>
            <a:off x="1028700" y="708782"/>
            <a:ext cx="13466060" cy="1386205"/>
          </a:xfrm>
          <a:prstGeom prst="rect">
            <a:avLst/>
          </a:prstGeom>
        </p:spPr>
        <p:txBody>
          <a:bodyPr lIns="0" tIns="0" rIns="0" bIns="0" rtlCol="0" anchor="t">
            <a:spAutoFit/>
          </a:bodyPr>
          <a:lstStyle/>
          <a:p>
            <a:pPr>
              <a:lnSpc>
                <a:spcPts val="11269"/>
              </a:lnSpc>
            </a:pPr>
            <a:r>
              <a:rPr lang="en-US" sz="8049" err="1">
                <a:solidFill>
                  <a:srgbClr val="3853BE"/>
                </a:solidFill>
                <a:latin typeface="Abadi Extra Light" panose="020B0204020104020204" pitchFamily="34" charset="0"/>
              </a:rPr>
              <a:t>eR</a:t>
            </a:r>
            <a:r>
              <a:rPr lang="en-US" sz="8049">
                <a:solidFill>
                  <a:srgbClr val="3853BE"/>
                </a:solidFill>
                <a:latin typeface="Abadi Extra Light" panose="020B0204020104020204" pitchFamily="34" charset="0"/>
              </a:rPr>
              <a:t> ZOHO HELP RESOURCES</a:t>
            </a:r>
          </a:p>
        </p:txBody>
      </p:sp>
      <p:graphicFrame>
        <p:nvGraphicFramePr>
          <p:cNvPr id="3" name="Diagram 2">
            <a:extLst>
              <a:ext uri="{FF2B5EF4-FFF2-40B4-BE49-F238E27FC236}">
                <a16:creationId xmlns:a16="http://schemas.microsoft.com/office/drawing/2014/main" id="{B3F96D53-CB4D-481A-B10E-D2608A1E5B7B}"/>
              </a:ext>
            </a:extLst>
          </p:cNvPr>
          <p:cNvGraphicFramePr/>
          <p:nvPr/>
        </p:nvGraphicFramePr>
        <p:xfrm>
          <a:off x="1180722" y="2695464"/>
          <a:ext cx="11241437" cy="68827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85407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42000"/>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904306" y="4287247"/>
            <a:ext cx="8006055" cy="9270169"/>
          </a:xfrm>
          <a:prstGeom prst="rect">
            <a:avLst/>
          </a:prstGeom>
        </p:spPr>
      </p:pic>
      <p:sp>
        <p:nvSpPr>
          <p:cNvPr id="4" name="TextBox 4"/>
          <p:cNvSpPr txBox="1"/>
          <p:nvPr/>
        </p:nvSpPr>
        <p:spPr>
          <a:xfrm>
            <a:off x="990600" y="418156"/>
            <a:ext cx="15773400" cy="1295035"/>
          </a:xfrm>
          <a:prstGeom prst="rect">
            <a:avLst/>
          </a:prstGeom>
        </p:spPr>
        <p:txBody>
          <a:bodyPr wrap="square" lIns="0" tIns="0" rIns="0" bIns="0" rtlCol="0" anchor="t">
            <a:spAutoFit/>
          </a:bodyPr>
          <a:lstStyle/>
          <a:p>
            <a:pPr>
              <a:lnSpc>
                <a:spcPts val="11269"/>
              </a:lnSpc>
            </a:pPr>
            <a:r>
              <a:rPr lang="en-US" sz="6600">
                <a:solidFill>
                  <a:srgbClr val="3853BE"/>
                </a:solidFill>
                <a:latin typeface="Abadi Extra Light" panose="020B0204020104020204" pitchFamily="34" charset="0"/>
              </a:rPr>
              <a:t>SUPPORT REQUEST CONTENTS</a:t>
            </a:r>
          </a:p>
        </p:txBody>
      </p:sp>
      <p:graphicFrame>
        <p:nvGraphicFramePr>
          <p:cNvPr id="5" name="Diagram 4">
            <a:extLst>
              <a:ext uri="{FF2B5EF4-FFF2-40B4-BE49-F238E27FC236}">
                <a16:creationId xmlns:a16="http://schemas.microsoft.com/office/drawing/2014/main" id="{563A895D-EE09-4DF9-A453-669437988337}"/>
              </a:ext>
            </a:extLst>
          </p:cNvPr>
          <p:cNvGraphicFramePr/>
          <p:nvPr/>
        </p:nvGraphicFramePr>
        <p:xfrm>
          <a:off x="1637655" y="2603714"/>
          <a:ext cx="10590508" cy="6805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83248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28261" y="-565149"/>
            <a:ext cx="20536426" cy="11497291"/>
            <a:chOff x="0" y="0"/>
            <a:chExt cx="6946890" cy="3889207"/>
          </a:xfrm>
        </p:grpSpPr>
        <p:sp>
          <p:nvSpPr>
            <p:cNvPr id="3" name="Freeform 3"/>
            <p:cNvSpPr/>
            <p:nvPr/>
          </p:nvSpPr>
          <p:spPr>
            <a:xfrm>
              <a:off x="0" y="0"/>
              <a:ext cx="6946890" cy="3889207"/>
            </a:xfrm>
            <a:custGeom>
              <a:avLst/>
              <a:gdLst/>
              <a:ahLst/>
              <a:cxnLst/>
              <a:rect l="l" t="t" r="r" b="b"/>
              <a:pathLst>
                <a:path w="6946890" h="3889207">
                  <a:moveTo>
                    <a:pt x="0" y="0"/>
                  </a:moveTo>
                  <a:lnTo>
                    <a:pt x="6946890" y="0"/>
                  </a:lnTo>
                  <a:lnTo>
                    <a:pt x="6946890" y="3889207"/>
                  </a:lnTo>
                  <a:lnTo>
                    <a:pt x="0" y="3889207"/>
                  </a:lnTo>
                  <a:close/>
                </a:path>
              </a:pathLst>
            </a:custGeom>
            <a:solidFill>
              <a:srgbClr val="1A8EEC">
                <a:alpha val="80000"/>
              </a:srgbClr>
            </a:solidFill>
          </p:spPr>
        </p:sp>
      </p:grpSp>
      <p:pic>
        <p:nvPicPr>
          <p:cNvPr id="4" name="Picture 4"/>
          <p:cNvPicPr>
            <a:picLocks noChangeAspect="1"/>
          </p:cNvPicPr>
          <p:nvPr/>
        </p:nvPicPr>
        <p:blipFill>
          <a:blip r:embed="rId2"/>
          <a:srcRect l="246"/>
          <a:stretch>
            <a:fillRect/>
          </a:stretch>
        </p:blipFill>
        <p:spPr>
          <a:xfrm>
            <a:off x="13951665" y="8976195"/>
            <a:ext cx="3910242" cy="970174"/>
          </a:xfrm>
          <a:prstGeom prst="rect">
            <a:avLst/>
          </a:prstGeom>
        </p:spPr>
      </p:pic>
      <p:sp>
        <p:nvSpPr>
          <p:cNvPr id="5" name="TextBox 5"/>
          <p:cNvSpPr txBox="1"/>
          <p:nvPr/>
        </p:nvSpPr>
        <p:spPr>
          <a:xfrm>
            <a:off x="2690978" y="3119476"/>
            <a:ext cx="12906043" cy="3103920"/>
          </a:xfrm>
          <a:prstGeom prst="rect">
            <a:avLst/>
          </a:prstGeom>
        </p:spPr>
        <p:txBody>
          <a:bodyPr lIns="0" tIns="0" rIns="0" bIns="0" rtlCol="0" anchor="t">
            <a:spAutoFit/>
          </a:bodyPr>
          <a:lstStyle/>
          <a:p>
            <a:pPr algn="ctr">
              <a:lnSpc>
                <a:spcPts val="11708"/>
              </a:lnSpc>
            </a:pPr>
            <a:r>
              <a:rPr lang="en-US" sz="13155">
                <a:solidFill>
                  <a:srgbClr val="FFFFFF"/>
                </a:solidFill>
                <a:latin typeface="Abadi Extra Light" panose="020B0204020104020204" pitchFamily="34" charset="0"/>
              </a:rPr>
              <a:t>THANK YOU FOR YOUR TIME!</a:t>
            </a:r>
          </a:p>
        </p:txBody>
      </p:sp>
      <p:sp>
        <p:nvSpPr>
          <p:cNvPr id="6" name="TextBox 6"/>
          <p:cNvSpPr txBox="1"/>
          <p:nvPr/>
        </p:nvSpPr>
        <p:spPr>
          <a:xfrm>
            <a:off x="8164263" y="7122371"/>
            <a:ext cx="1959471" cy="954848"/>
          </a:xfrm>
          <a:prstGeom prst="rect">
            <a:avLst/>
          </a:prstGeom>
        </p:spPr>
        <p:txBody>
          <a:bodyPr lIns="0" tIns="0" rIns="0" bIns="0" rtlCol="0" anchor="t">
            <a:spAutoFit/>
          </a:bodyPr>
          <a:lstStyle/>
          <a:p>
            <a:pPr algn="ctr">
              <a:lnSpc>
                <a:spcPts val="7745"/>
              </a:lnSpc>
            </a:pPr>
            <a:r>
              <a:rPr lang="en-US" sz="5532">
                <a:solidFill>
                  <a:srgbClr val="FFFFFF"/>
                </a:solidFill>
                <a:latin typeface="Metropolis 2"/>
              </a:rPr>
              <a:t>Q &amp; 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665299" y="626798"/>
            <a:ext cx="14448473" cy="1386205"/>
          </a:xfrm>
          <a:prstGeom prst="rect">
            <a:avLst/>
          </a:prstGeom>
        </p:spPr>
        <p:txBody>
          <a:bodyPr lIns="0" tIns="0" rIns="0" bIns="0" rtlCol="0" anchor="t">
            <a:spAutoFit/>
          </a:bodyPr>
          <a:lstStyle/>
          <a:p>
            <a:pPr>
              <a:lnSpc>
                <a:spcPts val="11269"/>
              </a:lnSpc>
            </a:pPr>
            <a:r>
              <a:rPr lang="en-US" sz="8049">
                <a:solidFill>
                  <a:srgbClr val="3853BE"/>
                </a:solidFill>
                <a:latin typeface="Abadi Extra Light" panose="020B0204020104020204" pitchFamily="34" charset="0"/>
              </a:rPr>
              <a:t>ZOHO FOUNDATIONS</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0962443" y="8906615"/>
            <a:ext cx="5597316" cy="183312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3246325" y="9659533"/>
            <a:ext cx="5597316" cy="1833121"/>
          </a:xfrm>
          <a:prstGeom prst="rect">
            <a:avLst/>
          </a:prstGeom>
        </p:spPr>
      </p:pic>
      <p:pic>
        <p:nvPicPr>
          <p:cNvPr id="6" name="Picture 5">
            <a:extLst>
              <a:ext uri="{FF2B5EF4-FFF2-40B4-BE49-F238E27FC236}">
                <a16:creationId xmlns:a16="http://schemas.microsoft.com/office/drawing/2014/main" id="{4CF5E4A7-934F-47E8-A3E2-0C4DC7D40C26}"/>
              </a:ext>
            </a:extLst>
          </p:cNvPr>
          <p:cNvPicPr>
            <a:picLocks noChangeAspect="1"/>
          </p:cNvPicPr>
          <p:nvPr/>
        </p:nvPicPr>
        <p:blipFill>
          <a:blip r:embed="rId7"/>
          <a:stretch>
            <a:fillRect/>
          </a:stretch>
        </p:blipFill>
        <p:spPr>
          <a:xfrm>
            <a:off x="1601738" y="2299854"/>
            <a:ext cx="4150020" cy="7520287"/>
          </a:xfrm>
          <a:prstGeom prst="rect">
            <a:avLst/>
          </a:prstGeom>
        </p:spPr>
      </p:pic>
      <p:pic>
        <p:nvPicPr>
          <p:cNvPr id="9" name="Picture 8">
            <a:extLst>
              <a:ext uri="{FF2B5EF4-FFF2-40B4-BE49-F238E27FC236}">
                <a16:creationId xmlns:a16="http://schemas.microsoft.com/office/drawing/2014/main" id="{EE65CD5A-CBAD-45FD-B3B1-2D4B4071EAC0}"/>
              </a:ext>
            </a:extLst>
          </p:cNvPr>
          <p:cNvPicPr>
            <a:picLocks noChangeAspect="1"/>
          </p:cNvPicPr>
          <p:nvPr/>
        </p:nvPicPr>
        <p:blipFill>
          <a:blip r:embed="rId8"/>
          <a:stretch>
            <a:fillRect/>
          </a:stretch>
        </p:blipFill>
        <p:spPr>
          <a:xfrm>
            <a:off x="7069179" y="2299854"/>
            <a:ext cx="10009711" cy="6326962"/>
          </a:xfrm>
          <a:prstGeom prst="rect">
            <a:avLst/>
          </a:prstGeom>
        </p:spPr>
      </p:pic>
    </p:spTree>
    <p:extLst>
      <p:ext uri="{BB962C8B-B14F-4D97-AF65-F5344CB8AC3E}">
        <p14:creationId xmlns:p14="http://schemas.microsoft.com/office/powerpoint/2010/main" val="3019118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2"/>
          <p:cNvSpPr txBox="1"/>
          <p:nvPr/>
        </p:nvSpPr>
        <p:spPr>
          <a:xfrm>
            <a:off x="665299" y="626798"/>
            <a:ext cx="14448473" cy="1386205"/>
          </a:xfrm>
          <a:prstGeom prst="rect">
            <a:avLst/>
          </a:prstGeom>
        </p:spPr>
        <p:txBody>
          <a:bodyPr lIns="0" tIns="0" rIns="0" bIns="0" rtlCol="0" anchor="t">
            <a:spAutoFit/>
          </a:bodyPr>
          <a:lstStyle/>
          <a:p>
            <a:pPr>
              <a:lnSpc>
                <a:spcPts val="11269"/>
              </a:lnSpc>
            </a:pPr>
            <a:r>
              <a:rPr lang="en-US" sz="8049">
                <a:solidFill>
                  <a:srgbClr val="3853BE"/>
                </a:solidFill>
                <a:latin typeface="Abadi Extra Light" panose="020B0204020104020204" pitchFamily="34" charset="0"/>
              </a:rPr>
              <a:t>WHAT IS ZOHO ANALYTICS?</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0962443" y="8906615"/>
            <a:ext cx="5597316" cy="183312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3246325" y="9659533"/>
            <a:ext cx="5597316" cy="1833121"/>
          </a:xfrm>
          <a:prstGeom prst="rect">
            <a:avLst/>
          </a:prstGeom>
        </p:spPr>
      </p:pic>
      <p:graphicFrame>
        <p:nvGraphicFramePr>
          <p:cNvPr id="7" name="TextBox 5">
            <a:extLst>
              <a:ext uri="{FF2B5EF4-FFF2-40B4-BE49-F238E27FC236}">
                <a16:creationId xmlns:a16="http://schemas.microsoft.com/office/drawing/2014/main" id="{83E045FD-5697-4042-8604-C7D8F90C122C}"/>
              </a:ext>
            </a:extLst>
          </p:cNvPr>
          <p:cNvGraphicFramePr/>
          <p:nvPr/>
        </p:nvGraphicFramePr>
        <p:xfrm>
          <a:off x="1177872" y="2753514"/>
          <a:ext cx="16273220" cy="60960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E2E4649-BEF3-418A-997E-86780B778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5">
            <a:extLst>
              <a:ext uri="{FF2B5EF4-FFF2-40B4-BE49-F238E27FC236}">
                <a16:creationId xmlns:a16="http://schemas.microsoft.com/office/drawing/2014/main" id="{7EDE953A-2E4A-4D12-9699-CA0CE50DF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26403" y="2634900"/>
            <a:ext cx="1620488" cy="71045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6">
            <a:extLst>
              <a:ext uri="{FF2B5EF4-FFF2-40B4-BE49-F238E27FC236}">
                <a16:creationId xmlns:a16="http://schemas.microsoft.com/office/drawing/2014/main" id="{F8DDFE65-3FFB-4836-854D-45FF3DF02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15258" y="2036649"/>
            <a:ext cx="1031631" cy="645468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7">
            <a:extLst>
              <a:ext uri="{FF2B5EF4-FFF2-40B4-BE49-F238E27FC236}">
                <a16:creationId xmlns:a16="http://schemas.microsoft.com/office/drawing/2014/main" id="{10784673-12A3-42ED-B56C-4A8DFCE42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18275" y="1702590"/>
            <a:ext cx="614056" cy="6253822"/>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Rectangle 8">
            <a:extLst>
              <a:ext uri="{FF2B5EF4-FFF2-40B4-BE49-F238E27FC236}">
                <a16:creationId xmlns:a16="http://schemas.microsoft.com/office/drawing/2014/main" id="{6B93BE2A-49B0-4DB7-8B31-A18AF92AC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686064"/>
            <a:ext cx="7933293" cy="596718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extBox 2"/>
          <p:cNvSpPr txBox="1"/>
          <p:nvPr/>
        </p:nvSpPr>
        <p:spPr>
          <a:xfrm>
            <a:off x="1193013" y="2036649"/>
            <a:ext cx="6483306" cy="5149963"/>
          </a:xfr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8100" b="0" i="0" u="none" strike="noStrike" kern="1200" cap="none" spc="0" normalizeH="0" baseline="0" noProof="0">
                <a:ln>
                  <a:noFill/>
                </a:ln>
                <a:solidFill>
                  <a:srgbClr val="FFFFFF"/>
                </a:solidFill>
                <a:effectLst/>
                <a:uLnTx/>
                <a:uFillTx/>
                <a:latin typeface="Abadi Extra Light" panose="020B0204020104020204" pitchFamily="34" charset="0"/>
                <a:ea typeface="+mn-ea"/>
                <a:cs typeface="+mn-cs"/>
              </a:rPr>
              <a:t>HOW DO I ACCESS ZOHO ANALYTICS?</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28500" y="571500"/>
            <a:ext cx="3852418" cy="1264307"/>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710314" y="8463370"/>
            <a:ext cx="3888419" cy="1276122"/>
          </a:xfrm>
          <a:prstGeom prst="rect">
            <a:avLst/>
          </a:prstGeom>
        </p:spPr>
      </p:pic>
      <p:pic>
        <p:nvPicPr>
          <p:cNvPr id="5" name="Picture 5" descr="Graphical user interface, application&#10;&#10;Description automatically generated">
            <a:extLst>
              <a:ext uri="{FF2B5EF4-FFF2-40B4-BE49-F238E27FC236}">
                <a16:creationId xmlns:a16="http://schemas.microsoft.com/office/drawing/2014/main" id="{78283A54-11E9-427E-B038-DC8A22B2E81B}"/>
              </a:ext>
            </a:extLst>
          </p:cNvPr>
          <p:cNvPicPr>
            <a:picLocks noChangeAspect="1"/>
          </p:cNvPicPr>
          <p:nvPr/>
        </p:nvPicPr>
        <p:blipFill>
          <a:blip r:embed="rId7"/>
          <a:stretch>
            <a:fillRect/>
          </a:stretch>
        </p:blipFill>
        <p:spPr>
          <a:xfrm>
            <a:off x="10100217" y="2887189"/>
            <a:ext cx="6381285" cy="4735646"/>
          </a:xfrm>
          <a:prstGeom prst="rect">
            <a:avLst/>
          </a:prstGeom>
        </p:spPr>
      </p:pic>
    </p:spTree>
    <p:extLst>
      <p:ext uri="{BB962C8B-B14F-4D97-AF65-F5344CB8AC3E}">
        <p14:creationId xmlns:p14="http://schemas.microsoft.com/office/powerpoint/2010/main" val="285100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E2E4649-BEF3-418A-997E-86780B778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Freeform 5">
            <a:extLst>
              <a:ext uri="{FF2B5EF4-FFF2-40B4-BE49-F238E27FC236}">
                <a16:creationId xmlns:a16="http://schemas.microsoft.com/office/drawing/2014/main" id="{7EDE953A-2E4A-4D12-9699-CA0CE50DF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26403" y="2634900"/>
            <a:ext cx="1620488" cy="71045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6">
            <a:extLst>
              <a:ext uri="{FF2B5EF4-FFF2-40B4-BE49-F238E27FC236}">
                <a16:creationId xmlns:a16="http://schemas.microsoft.com/office/drawing/2014/main" id="{F8DDFE65-3FFB-4836-854D-45FF3DF02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15258" y="2036649"/>
            <a:ext cx="1031631" cy="645468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7">
            <a:extLst>
              <a:ext uri="{FF2B5EF4-FFF2-40B4-BE49-F238E27FC236}">
                <a16:creationId xmlns:a16="http://schemas.microsoft.com/office/drawing/2014/main" id="{10784673-12A3-42ED-B56C-4A8DFCE42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318275" y="1702590"/>
            <a:ext cx="614056" cy="6253822"/>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5" name="Rectangle 8">
            <a:extLst>
              <a:ext uri="{FF2B5EF4-FFF2-40B4-BE49-F238E27FC236}">
                <a16:creationId xmlns:a16="http://schemas.microsoft.com/office/drawing/2014/main" id="{6B93BE2A-49B0-4DB7-8B31-A18AF92AC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686064"/>
            <a:ext cx="7933293" cy="5967182"/>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 name="TextBox 2"/>
          <p:cNvSpPr txBox="1"/>
          <p:nvPr/>
        </p:nvSpPr>
        <p:spPr>
          <a:xfrm>
            <a:off x="1193013" y="2036649"/>
            <a:ext cx="6483306" cy="5149963"/>
          </a:xfr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8100" b="0" i="0" u="none" strike="noStrike" kern="1200" cap="none" spc="0" normalizeH="0" baseline="0" noProof="0">
                <a:ln>
                  <a:noFill/>
                </a:ln>
                <a:solidFill>
                  <a:srgbClr val="FFFFFF"/>
                </a:solidFill>
                <a:effectLst/>
                <a:uLnTx/>
                <a:uFillTx/>
                <a:latin typeface="Abadi Extra Light" panose="020B0204020104020204" pitchFamily="34" charset="0"/>
                <a:ea typeface="+mn-ea"/>
                <a:cs typeface="+mn-cs"/>
              </a:rPr>
              <a:t>HOW DO I ACCESS ZOHO ANALYTICS?</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0328361">
            <a:off x="14360270" y="8306866"/>
            <a:ext cx="3852418" cy="1264307"/>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20321483">
            <a:off x="14649420" y="9096940"/>
            <a:ext cx="3888419" cy="1276122"/>
          </a:xfrm>
          <a:prstGeom prst="rect">
            <a:avLst/>
          </a:prstGeom>
        </p:spPr>
      </p:pic>
      <p:pic>
        <p:nvPicPr>
          <p:cNvPr id="13" name="Picture 14">
            <a:extLst>
              <a:ext uri="{FF2B5EF4-FFF2-40B4-BE49-F238E27FC236}">
                <a16:creationId xmlns:a16="http://schemas.microsoft.com/office/drawing/2014/main" id="{9305B753-1EBA-44C1-A1BC-31CBA314A7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87408" y="2472092"/>
            <a:ext cx="6455903" cy="5342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4635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 name="Group 2"/>
          <p:cNvGrpSpPr/>
          <p:nvPr/>
        </p:nvGrpSpPr>
        <p:grpSpPr>
          <a:xfrm>
            <a:off x="-612262" y="-325172"/>
            <a:ext cx="20536426" cy="2231505"/>
            <a:chOff x="0" y="0"/>
            <a:chExt cx="6946890" cy="754855"/>
          </a:xfrm>
          <a:solidFill>
            <a:srgbClr val="3853BE"/>
          </a:solidFill>
        </p:grpSpPr>
        <p:sp>
          <p:nvSpPr>
            <p:cNvPr id="3" name="Freeform 3"/>
            <p:cNvSpPr/>
            <p:nvPr/>
          </p:nvSpPr>
          <p:spPr>
            <a:xfrm>
              <a:off x="0" y="0"/>
              <a:ext cx="6946890" cy="754855"/>
            </a:xfrm>
            <a:custGeom>
              <a:avLst/>
              <a:gdLst/>
              <a:ahLst/>
              <a:cxnLst/>
              <a:rect l="l" t="t" r="r" b="b"/>
              <a:pathLst>
                <a:path w="6946890" h="754855">
                  <a:moveTo>
                    <a:pt x="0" y="0"/>
                  </a:moveTo>
                  <a:lnTo>
                    <a:pt x="6946890" y="0"/>
                  </a:lnTo>
                  <a:lnTo>
                    <a:pt x="6946890" y="754855"/>
                  </a:lnTo>
                  <a:lnTo>
                    <a:pt x="0" y="754855"/>
                  </a:lnTo>
                  <a:close/>
                </a:path>
              </a:pathLst>
            </a:custGeom>
            <a:grpFill/>
          </p:spPr>
        </p:sp>
      </p:grpSp>
      <p:sp>
        <p:nvSpPr>
          <p:cNvPr id="5" name="TextBox 5"/>
          <p:cNvSpPr txBox="1"/>
          <p:nvPr/>
        </p:nvSpPr>
        <p:spPr>
          <a:xfrm>
            <a:off x="1028700" y="254636"/>
            <a:ext cx="16306800" cy="1340816"/>
          </a:xfrm>
          <a:prstGeom prst="rect">
            <a:avLst/>
          </a:prstGeom>
        </p:spPr>
        <p:txBody>
          <a:bodyPr wrap="square" lIns="0" tIns="0" rIns="0" bIns="0" rtlCol="0" anchor="t">
            <a:spAutoFit/>
          </a:bodyPr>
          <a:lstStyle/>
          <a:p>
            <a:pPr marL="0" marR="0" lvl="0" indent="0" algn="l" defTabSz="914400" rtl="0" eaLnBrk="1" fontAlgn="auto" latinLnBrk="0" hangingPunct="1">
              <a:lnSpc>
                <a:spcPts val="11269"/>
              </a:lnSpc>
              <a:spcBef>
                <a:spcPts val="0"/>
              </a:spcBef>
              <a:spcAft>
                <a:spcPts val="0"/>
              </a:spcAft>
              <a:buClrTx/>
              <a:buSzTx/>
              <a:buFontTx/>
              <a:buNone/>
              <a:tabLst/>
              <a:defRPr/>
            </a:pPr>
            <a:r>
              <a:rPr kumimoji="0" lang="en-US" sz="8050" b="0" i="0" u="none" strike="noStrike" kern="1200" cap="none" spc="0" normalizeH="0" baseline="0" noProof="0">
                <a:ln>
                  <a:noFill/>
                </a:ln>
                <a:solidFill>
                  <a:srgbClr val="FFFFFF"/>
                </a:solidFill>
                <a:effectLst/>
                <a:uLnTx/>
                <a:uFillTx/>
                <a:latin typeface="Abadi Extra Light" panose="020B0204020104020204" pitchFamily="34" charset="0"/>
                <a:ea typeface="+mn-ea"/>
                <a:cs typeface="+mn-cs"/>
              </a:rPr>
              <a:t>MULTI-FACTOR AUTHENTICATION</a:t>
            </a:r>
          </a:p>
        </p:txBody>
      </p:sp>
      <p:pic>
        <p:nvPicPr>
          <p:cNvPr id="7" name="Picture 11">
            <a:extLst>
              <a:ext uri="{FF2B5EF4-FFF2-40B4-BE49-F238E27FC236}">
                <a16:creationId xmlns:a16="http://schemas.microsoft.com/office/drawing/2014/main" id="{DDF04B99-F51C-45D1-8D3D-31EA10C6B26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473549" y="8847239"/>
            <a:ext cx="5597316" cy="1833121"/>
          </a:xfrm>
          <a:prstGeom prst="rect">
            <a:avLst/>
          </a:prstGeom>
        </p:spPr>
      </p:pic>
      <p:pic>
        <p:nvPicPr>
          <p:cNvPr id="8" name="Picture 11">
            <a:extLst>
              <a:ext uri="{FF2B5EF4-FFF2-40B4-BE49-F238E27FC236}">
                <a16:creationId xmlns:a16="http://schemas.microsoft.com/office/drawing/2014/main" id="{2A13BF65-F085-45C0-A58B-8518A70AD1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4774703" y="8349716"/>
            <a:ext cx="5597316" cy="1833121"/>
          </a:xfrm>
          <a:prstGeom prst="rect">
            <a:avLst/>
          </a:prstGeom>
        </p:spPr>
      </p:pic>
      <p:pic>
        <p:nvPicPr>
          <p:cNvPr id="9" name="Picture 11">
            <a:extLst>
              <a:ext uri="{FF2B5EF4-FFF2-40B4-BE49-F238E27FC236}">
                <a16:creationId xmlns:a16="http://schemas.microsoft.com/office/drawing/2014/main" id="{45784D66-7AFE-4C3B-80D0-39BF5336E8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9118103" y="8676926"/>
            <a:ext cx="5597316" cy="1833121"/>
          </a:xfrm>
          <a:prstGeom prst="rect">
            <a:avLst/>
          </a:prstGeom>
        </p:spPr>
      </p:pic>
      <p:pic>
        <p:nvPicPr>
          <p:cNvPr id="10" name="Picture 11">
            <a:extLst>
              <a:ext uri="{FF2B5EF4-FFF2-40B4-BE49-F238E27FC236}">
                <a16:creationId xmlns:a16="http://schemas.microsoft.com/office/drawing/2014/main" id="{9FFA41BE-31F4-47E8-BD80-F5BA806CF1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3461503" y="9004137"/>
            <a:ext cx="5597316" cy="1833121"/>
          </a:xfrm>
          <a:prstGeom prst="rect">
            <a:avLst/>
          </a:prstGeom>
        </p:spPr>
      </p:pic>
      <p:pic>
        <p:nvPicPr>
          <p:cNvPr id="2052" name="Picture 4">
            <a:extLst>
              <a:ext uri="{FF2B5EF4-FFF2-40B4-BE49-F238E27FC236}">
                <a16:creationId xmlns:a16="http://schemas.microsoft.com/office/drawing/2014/main" id="{AD0F7BC6-4FB7-4E4F-B26C-642D5B79528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2153202"/>
            <a:ext cx="10706100" cy="6553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3BA82E6-995B-4D8A-900D-B34FFED23DEC}"/>
              </a:ext>
            </a:extLst>
          </p:cNvPr>
          <p:cNvSpPr txBox="1"/>
          <p:nvPr/>
        </p:nvSpPr>
        <p:spPr>
          <a:xfrm>
            <a:off x="12494108" y="5696678"/>
            <a:ext cx="5370128"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405261"/>
                </a:solidFill>
                <a:effectLst/>
                <a:uLnTx/>
                <a:uFillTx/>
                <a:latin typeface="Abadi Extra Light" panose="020B0204020104020204" pitchFamily="34" charset="0"/>
                <a:ea typeface="+mn-ea"/>
                <a:cs typeface="+mn-cs"/>
              </a:rPr>
              <a:t>Click </a:t>
            </a:r>
            <a:r>
              <a:rPr kumimoji="0" lang="en-US" sz="3600" b="1" i="1" u="none" strike="noStrike" kern="1200" cap="none" spc="0" normalizeH="0" baseline="0" noProof="0">
                <a:ln>
                  <a:noFill/>
                </a:ln>
                <a:solidFill>
                  <a:srgbClr val="405261"/>
                </a:solidFill>
                <a:effectLst/>
                <a:uLnTx/>
                <a:uFillTx/>
                <a:latin typeface="Abadi Extra Light" panose="020B0204020104020204" pitchFamily="34" charset="0"/>
                <a:ea typeface="+mn-ea"/>
                <a:cs typeface="+mn-cs"/>
              </a:rPr>
              <a:t>Remind me later </a:t>
            </a:r>
            <a:r>
              <a:rPr kumimoji="0" lang="en-US" sz="3600" b="0" i="0" u="none" strike="noStrike" kern="1200" cap="none" spc="0" normalizeH="0" baseline="0" noProof="0">
                <a:ln>
                  <a:noFill/>
                </a:ln>
                <a:solidFill>
                  <a:srgbClr val="405261"/>
                </a:solidFill>
                <a:effectLst/>
                <a:uLnTx/>
                <a:uFillTx/>
                <a:latin typeface="Abadi Extra Light" panose="020B0204020104020204" pitchFamily="34" charset="0"/>
                <a:ea typeface="+mn-ea"/>
                <a:cs typeface="+mn-cs"/>
              </a:rPr>
              <a:t>in the bottom right corner to continue logging in. </a:t>
            </a:r>
            <a:r>
              <a:rPr kumimoji="0" lang="en-US" sz="3600" b="0" i="0" u="none" strike="noStrike" kern="1200" cap="none" spc="0" normalizeH="0" baseline="0" noProof="0">
                <a:ln>
                  <a:noFill/>
                </a:ln>
                <a:solidFill>
                  <a:srgbClr val="405261"/>
                </a:solidFill>
                <a:effectLst/>
                <a:uLnTx/>
                <a:uFillTx/>
                <a:latin typeface="Arial" panose="020B0604020202020204" pitchFamily="34" charset="0"/>
                <a:ea typeface="+mn-ea"/>
                <a:cs typeface="+mn-cs"/>
              </a:rPr>
              <a:t> </a:t>
            </a:r>
            <a:endParaRPr kumimoji="0" lang="en-US" sz="3600" b="0" i="0" u="none" strike="noStrike" kern="1200" cap="none" spc="0" normalizeH="0" baseline="0" noProof="0">
              <a:ln>
                <a:noFill/>
              </a:ln>
              <a:solidFill>
                <a:prstClr val="black"/>
              </a:solidFill>
              <a:effectLst/>
              <a:uLnTx/>
              <a:uFillTx/>
              <a:latin typeface="Calibri"/>
              <a:ea typeface="+mn-ea"/>
              <a:cs typeface="+mn-cs"/>
            </a:endParaRPr>
          </a:p>
        </p:txBody>
      </p:sp>
      <p:sp>
        <p:nvSpPr>
          <p:cNvPr id="11" name="Arrow: Left 10">
            <a:extLst>
              <a:ext uri="{FF2B5EF4-FFF2-40B4-BE49-F238E27FC236}">
                <a16:creationId xmlns:a16="http://schemas.microsoft.com/office/drawing/2014/main" id="{E0D90B50-EE1C-4E34-94EE-B1A95F245420}"/>
              </a:ext>
            </a:extLst>
          </p:cNvPr>
          <p:cNvSpPr/>
          <p:nvPr/>
        </p:nvSpPr>
        <p:spPr>
          <a:xfrm rot="19900494">
            <a:off x="10926160" y="7050889"/>
            <a:ext cx="1981200" cy="568693"/>
          </a:xfrm>
          <a:prstGeom prst="leftArrow">
            <a:avLst/>
          </a:prstGeom>
          <a:solidFill>
            <a:srgbClr val="4ADE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2"/>
          <p:cNvSpPr txBox="1"/>
          <p:nvPr/>
        </p:nvSpPr>
        <p:spPr>
          <a:xfrm>
            <a:off x="665299" y="626798"/>
            <a:ext cx="14448473" cy="1386205"/>
          </a:xfrm>
          <a:prstGeom prst="rect">
            <a:avLst/>
          </a:prstGeom>
        </p:spPr>
        <p:txBody>
          <a:bodyPr lIns="0" tIns="0" rIns="0" bIns="0" rtlCol="0" anchor="t">
            <a:spAutoFit/>
          </a:bodyPr>
          <a:lstStyle/>
          <a:p>
            <a:pPr>
              <a:lnSpc>
                <a:spcPts val="11269"/>
              </a:lnSpc>
            </a:pPr>
            <a:r>
              <a:rPr lang="en-US" sz="8049">
                <a:solidFill>
                  <a:srgbClr val="3853BE"/>
                </a:solidFill>
                <a:latin typeface="Abadi Extra Light" panose="020B0204020104020204" pitchFamily="34" charset="0"/>
              </a:rPr>
              <a:t>TYPES OF REPORTS</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1480303" y="120116"/>
            <a:ext cx="5597316" cy="183312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3767922" y="894524"/>
            <a:ext cx="5597316" cy="1833121"/>
          </a:xfrm>
          <a:prstGeom prst="rect">
            <a:avLst/>
          </a:prstGeom>
        </p:spPr>
      </p:pic>
      <p:graphicFrame>
        <p:nvGraphicFramePr>
          <p:cNvPr id="5" name="Diagram 4">
            <a:extLst>
              <a:ext uri="{FF2B5EF4-FFF2-40B4-BE49-F238E27FC236}">
                <a16:creationId xmlns:a16="http://schemas.microsoft.com/office/drawing/2014/main" id="{7109FF73-123F-4E0E-BBC0-712377C33731}"/>
              </a:ext>
            </a:extLst>
          </p:cNvPr>
          <p:cNvGraphicFramePr/>
          <p:nvPr>
            <p:extLst>
              <p:ext uri="{D42A27DB-BD31-4B8C-83A1-F6EECF244321}">
                <p14:modId xmlns:p14="http://schemas.microsoft.com/office/powerpoint/2010/main" val="2297195068"/>
              </p:ext>
            </p:extLst>
          </p:nvPr>
        </p:nvGraphicFramePr>
        <p:xfrm>
          <a:off x="665299" y="1532202"/>
          <a:ext cx="5202101" cy="812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a:extLst>
              <a:ext uri="{FF2B5EF4-FFF2-40B4-BE49-F238E27FC236}">
                <a16:creationId xmlns:a16="http://schemas.microsoft.com/office/drawing/2014/main" id="{5BFD9250-42BD-45B1-B43B-05436A3C49AF}"/>
              </a:ext>
            </a:extLst>
          </p:cNvPr>
          <p:cNvPicPr>
            <a:picLocks noChangeAspect="1"/>
          </p:cNvPicPr>
          <p:nvPr/>
        </p:nvPicPr>
        <p:blipFill>
          <a:blip r:embed="rId12"/>
          <a:srcRect/>
          <a:stretch>
            <a:fillRect/>
          </a:stretch>
        </p:blipFill>
        <p:spPr>
          <a:xfrm>
            <a:off x="5849570" y="2768367"/>
            <a:ext cx="12438430" cy="6778944"/>
          </a:xfrm>
          <a:prstGeom prst="rect">
            <a:avLst/>
          </a:prstGeom>
        </p:spPr>
      </p:pic>
    </p:spTree>
    <p:extLst>
      <p:ext uri="{BB962C8B-B14F-4D97-AF65-F5344CB8AC3E}">
        <p14:creationId xmlns:p14="http://schemas.microsoft.com/office/powerpoint/2010/main" val="1794467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2"/>
          <p:cNvSpPr txBox="1"/>
          <p:nvPr/>
        </p:nvSpPr>
        <p:spPr>
          <a:xfrm>
            <a:off x="665299" y="626798"/>
            <a:ext cx="14448473" cy="1386205"/>
          </a:xfrm>
          <a:prstGeom prst="rect">
            <a:avLst/>
          </a:prstGeom>
        </p:spPr>
        <p:txBody>
          <a:bodyPr lIns="0" tIns="0" rIns="0" bIns="0" rtlCol="0" anchor="t">
            <a:spAutoFit/>
          </a:bodyPr>
          <a:lstStyle/>
          <a:p>
            <a:pPr>
              <a:lnSpc>
                <a:spcPts val="11269"/>
              </a:lnSpc>
            </a:pPr>
            <a:r>
              <a:rPr lang="en-US" sz="8049">
                <a:solidFill>
                  <a:srgbClr val="3853BE"/>
                </a:solidFill>
                <a:latin typeface="Abadi Extra Light" panose="020B0204020104020204" pitchFamily="34" charset="0"/>
              </a:rPr>
              <a:t>TYPES OF REPORTS</a:t>
            </a:r>
          </a:p>
        </p:txBody>
      </p:sp>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89535">
            <a:off x="11916963" y="-335442"/>
            <a:ext cx="5597316" cy="1833121"/>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706220">
            <a:off x="14225122" y="453256"/>
            <a:ext cx="5597316" cy="1833121"/>
          </a:xfrm>
          <a:prstGeom prst="rect">
            <a:avLst/>
          </a:prstGeom>
        </p:spPr>
      </p:pic>
      <p:graphicFrame>
        <p:nvGraphicFramePr>
          <p:cNvPr id="5" name="Diagram 4">
            <a:extLst>
              <a:ext uri="{FF2B5EF4-FFF2-40B4-BE49-F238E27FC236}">
                <a16:creationId xmlns:a16="http://schemas.microsoft.com/office/drawing/2014/main" id="{7109FF73-123F-4E0E-BBC0-712377C33731}"/>
              </a:ext>
            </a:extLst>
          </p:cNvPr>
          <p:cNvGraphicFramePr/>
          <p:nvPr>
            <p:extLst>
              <p:ext uri="{D42A27DB-BD31-4B8C-83A1-F6EECF244321}">
                <p14:modId xmlns:p14="http://schemas.microsoft.com/office/powerpoint/2010/main" val="1986345001"/>
              </p:ext>
            </p:extLst>
          </p:nvPr>
        </p:nvGraphicFramePr>
        <p:xfrm>
          <a:off x="665299" y="1532202"/>
          <a:ext cx="17514770" cy="8128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a:extLst>
              <a:ext uri="{FF2B5EF4-FFF2-40B4-BE49-F238E27FC236}">
                <a16:creationId xmlns:a16="http://schemas.microsoft.com/office/drawing/2014/main" id="{400F88BF-ADBC-43A4-BC0C-D4B7FDC17495}"/>
              </a:ext>
            </a:extLst>
          </p:cNvPr>
          <p:cNvPicPr>
            <a:picLocks noChangeAspect="1"/>
          </p:cNvPicPr>
          <p:nvPr/>
        </p:nvPicPr>
        <p:blipFill>
          <a:blip r:embed="rId12"/>
          <a:srcRect/>
          <a:stretch>
            <a:fillRect/>
          </a:stretch>
        </p:blipFill>
        <p:spPr>
          <a:xfrm>
            <a:off x="6649469" y="3220663"/>
            <a:ext cx="11441847" cy="6822201"/>
          </a:xfrm>
          <a:prstGeom prst="rect">
            <a:avLst/>
          </a:prstGeom>
        </p:spPr>
      </p:pic>
    </p:spTree>
    <p:extLst>
      <p:ext uri="{BB962C8B-B14F-4D97-AF65-F5344CB8AC3E}">
        <p14:creationId xmlns:p14="http://schemas.microsoft.com/office/powerpoint/2010/main" val="1681198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F5AF9FADFFC1B46B7417D538A159E46" ma:contentTypeVersion="13" ma:contentTypeDescription="Create a new document." ma:contentTypeScope="" ma:versionID="08f160968747cd63a620bcad3eab4985">
  <xsd:schema xmlns:xsd="http://www.w3.org/2001/XMLSchema" xmlns:xs="http://www.w3.org/2001/XMLSchema" xmlns:p="http://schemas.microsoft.com/office/2006/metadata/properties" xmlns:ns2="f716614c-8fe4-4cbd-8ec4-9546ab1f1ec9" xmlns:ns3="eb927345-fbce-4eeb-90a7-1c649a0b8fc3" targetNamespace="http://schemas.microsoft.com/office/2006/metadata/properties" ma:root="true" ma:fieldsID="389e5ce9cbcbea05afcf856fcf62c036" ns2:_="" ns3:_="">
    <xsd:import namespace="f716614c-8fe4-4cbd-8ec4-9546ab1f1ec9"/>
    <xsd:import namespace="eb927345-fbce-4eeb-90a7-1c649a0b8fc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16614c-8fe4-4cbd-8ec4-9546ab1f1e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b927345-fbce-4eeb-90a7-1c649a0b8fc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eb927345-fbce-4eeb-90a7-1c649a0b8fc3">
      <UserInfo>
        <DisplayName>Mary Ellen Wallace</DisplayName>
        <AccountId>60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B16057-5265-4837-8DE2-A77960558F4C}">
  <ds:schemaRefs>
    <ds:schemaRef ds:uri="eb927345-fbce-4eeb-90a7-1c649a0b8fc3"/>
    <ds:schemaRef ds:uri="f716614c-8fe4-4cbd-8ec4-9546ab1f1e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1359CF8-FCC1-4F6F-9C81-B264D62CFBEA}">
  <ds:schemaRefs>
    <ds:schemaRef ds:uri="eb927345-fbce-4eeb-90a7-1c649a0b8fc3"/>
    <ds:schemaRef ds:uri="f716614c-8fe4-4cbd-8ec4-9546ab1f1ec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873EE3CC-2137-416F-AD2F-082B5520ACE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1222</Words>
  <Application>Microsoft Office PowerPoint</Application>
  <PresentationFormat>Custom</PresentationFormat>
  <Paragraphs>160</Paragraphs>
  <Slides>26</Slides>
  <Notes>14</Notes>
  <HiddenSlides>18</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Abadi Extra Light</vt:lpstr>
      <vt:lpstr>Calibri</vt:lpstr>
      <vt:lpstr>Century Gothic</vt:lpstr>
      <vt:lpstr>Ink Free</vt:lpstr>
      <vt:lpstr>Metropolis 2</vt:lpstr>
      <vt:lpstr>Office Theme</vt:lpstr>
      <vt:lpstr>ZOHO ANALYTICS: BUILDING BLOCKS QUERY TABLES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Frequently Asked Questions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KCare Zoho Webinar PPT</dc:title>
  <dc:creator>Miranda Shoemaker</dc:creator>
  <cp:lastModifiedBy>Chrystal  Hamilton-Dorelien</cp:lastModifiedBy>
  <cp:revision>1</cp:revision>
  <cp:lastPrinted>2021-10-01T22:27:39Z</cp:lastPrinted>
  <dcterms:created xsi:type="dcterms:W3CDTF">2006-08-16T00:00:00Z</dcterms:created>
  <dcterms:modified xsi:type="dcterms:W3CDTF">2022-02-10T21:51:00Z</dcterms:modified>
  <dc:identifier>DAEcUqs62WE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0x010100AF5AF9FADFFC1B46B7417D538A159E46</vt:lpwstr>
  </property>
</Properties>
</file>