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5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7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9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1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2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3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5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6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My-ChurchSuite-Launch_iMac-BG_pink.png" descr="My-ChurchSuite-Launch_iMac-BG_pin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My ChurchSuite…"/>
          <p:cNvSpPr txBox="1"/>
          <p:nvPr/>
        </p:nvSpPr>
        <p:spPr>
          <a:xfrm>
            <a:off x="497471" y="8596800"/>
            <a:ext cx="7217668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7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My ChurchSuite</a:t>
            </a:r>
          </a:p>
          <a:p>
            <a:pPr algn="l">
              <a:defRPr b="0" sz="7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Launch</a:t>
            </a:r>
          </a:p>
        </p:txBody>
      </p:sp>
      <p:pic>
        <p:nvPicPr>
          <p:cNvPr id="121" name="My CS_Homepage.jpg" descr="My CS_Homepage.jpg"/>
          <p:cNvPicPr>
            <a:picLocks noChangeAspect="1"/>
          </p:cNvPicPr>
          <p:nvPr/>
        </p:nvPicPr>
        <p:blipFill>
          <a:blip r:embed="rId3">
            <a:extLst/>
          </a:blip>
          <a:srcRect l="0" t="164" r="0" b="164"/>
          <a:stretch>
            <a:fillRect/>
          </a:stretch>
        </p:blipFill>
        <p:spPr>
          <a:xfrm>
            <a:off x="10035592" y="2449382"/>
            <a:ext cx="13123793" cy="70737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My-ChurchSuite-Launch_iMac-BG_blue.png" descr="My-ChurchSuite-Launch_iMac-BG_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Parents can easily manage their own children’s details…"/>
          <p:cNvSpPr txBox="1"/>
          <p:nvPr/>
        </p:nvSpPr>
        <p:spPr>
          <a:xfrm>
            <a:off x="15023072" y="7925499"/>
            <a:ext cx="7515226" cy="383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7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Parents can easily</a:t>
            </a:r>
            <a:br/>
            <a:r>
              <a:t>manage their own</a:t>
            </a:r>
            <a:br/>
            <a:r>
              <a:t>children’s details…</a:t>
            </a:r>
          </a:p>
        </p:txBody>
      </p:sp>
      <p:pic>
        <p:nvPicPr>
          <p:cNvPr id="162" name="My Children.jpg" descr="My Children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193"/>
          <a:stretch>
            <a:fillRect/>
          </a:stretch>
        </p:blipFill>
        <p:spPr>
          <a:xfrm>
            <a:off x="1112737" y="2496042"/>
            <a:ext cx="13205452" cy="7056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My-ChurchSuite-Launch_iMac-BG_pink.png" descr="My-ChurchSuite-Launch_iMac-BG_pin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…ensuring their leaders have current information"/>
          <p:cNvSpPr txBox="1"/>
          <p:nvPr/>
        </p:nvSpPr>
        <p:spPr>
          <a:xfrm>
            <a:off x="530532" y="7977520"/>
            <a:ext cx="8360720" cy="383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7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…ensuring their leaders have current information</a:t>
            </a:r>
          </a:p>
        </p:txBody>
      </p:sp>
      <p:pic>
        <p:nvPicPr>
          <p:cNvPr id="166" name="My Children_Details.jpg" descr="My Children_Details.jpg"/>
          <p:cNvPicPr>
            <a:picLocks noChangeAspect="1"/>
          </p:cNvPicPr>
          <p:nvPr/>
        </p:nvPicPr>
        <p:blipFill>
          <a:blip r:embed="rId3">
            <a:extLst/>
          </a:blip>
          <a:srcRect l="0" t="626" r="0" b="626"/>
          <a:stretch>
            <a:fillRect/>
          </a:stretch>
        </p:blipFill>
        <p:spPr>
          <a:xfrm>
            <a:off x="10026290" y="2540000"/>
            <a:ext cx="13120082" cy="7006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My-ChurchSuite-Launch_iMac-BG_blue.png" descr="My-ChurchSuite-Launch_iMac-BG_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View and sign up for upcoming events and courses"/>
          <p:cNvSpPr txBox="1"/>
          <p:nvPr/>
        </p:nvSpPr>
        <p:spPr>
          <a:xfrm>
            <a:off x="14991413" y="7979264"/>
            <a:ext cx="9354939" cy="383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7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View and sign up for upcoming events and courses</a:t>
            </a:r>
          </a:p>
        </p:txBody>
      </p:sp>
      <p:pic>
        <p:nvPicPr>
          <p:cNvPr id="170" name="My Events.jpg" descr="My Events.jpg"/>
          <p:cNvPicPr>
            <a:picLocks noChangeAspect="1"/>
          </p:cNvPicPr>
          <p:nvPr/>
        </p:nvPicPr>
        <p:blipFill>
          <a:blip r:embed="rId3">
            <a:extLst/>
          </a:blip>
          <a:srcRect l="0" t="644" r="0" b="644"/>
          <a:stretch>
            <a:fillRect/>
          </a:stretch>
        </p:blipFill>
        <p:spPr>
          <a:xfrm>
            <a:off x="1114286" y="2526698"/>
            <a:ext cx="13254356" cy="70752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My-ChurchSuite-Launch_iMac-BG_pink.png" descr="My-ChurchSuite-Launch_iMac-BG_pin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My Groups_sign up.jpg" descr="My Groups_sign up.jpg"/>
          <p:cNvPicPr>
            <a:picLocks noChangeAspect="0"/>
          </p:cNvPicPr>
          <p:nvPr/>
        </p:nvPicPr>
        <p:blipFill>
          <a:blip r:embed="rId3">
            <a:extLst/>
          </a:blip>
          <a:srcRect l="0" t="1350" r="0" b="0"/>
          <a:stretch>
            <a:fillRect/>
          </a:stretch>
        </p:blipFill>
        <p:spPr>
          <a:xfrm>
            <a:off x="10006440" y="2526731"/>
            <a:ext cx="13145654" cy="6980036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Join a small group and stay in touch with fellow group members"/>
          <p:cNvSpPr txBox="1"/>
          <p:nvPr/>
        </p:nvSpPr>
        <p:spPr>
          <a:xfrm>
            <a:off x="605313" y="6602900"/>
            <a:ext cx="7861202" cy="508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7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Join a small group and stay in touch with fellow group members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My-ChurchSuite-Launch_iMac-BG_blue.png" descr="My-ChurchSuite-Launch_iMac-BG_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Group leaders can easily manage their group details"/>
          <p:cNvSpPr txBox="1"/>
          <p:nvPr/>
        </p:nvSpPr>
        <p:spPr>
          <a:xfrm>
            <a:off x="15048472" y="7976299"/>
            <a:ext cx="8885040" cy="383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7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Group leaders can easily manage their group details</a:t>
            </a:r>
          </a:p>
        </p:txBody>
      </p:sp>
      <p:pic>
        <p:nvPicPr>
          <p:cNvPr id="178" name="My Groups.jpg" descr="My Groups.jpg"/>
          <p:cNvPicPr>
            <a:picLocks noChangeAspect="1"/>
          </p:cNvPicPr>
          <p:nvPr/>
        </p:nvPicPr>
        <p:blipFill>
          <a:blip r:embed="rId3">
            <a:extLst/>
          </a:blip>
          <a:srcRect l="0" t="2374" r="3327" b="0"/>
          <a:stretch>
            <a:fillRect/>
          </a:stretch>
        </p:blipFill>
        <p:spPr>
          <a:xfrm>
            <a:off x="1150999" y="2502793"/>
            <a:ext cx="13127406" cy="7169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My-ChurchSuite-Launch_iMac-BG_pink.png" descr="My-ChurchSuite-Launch_iMac-BG_pin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View all your rotas in one place"/>
          <p:cNvSpPr txBox="1"/>
          <p:nvPr/>
        </p:nvSpPr>
        <p:spPr>
          <a:xfrm>
            <a:off x="579710" y="8365180"/>
            <a:ext cx="8556802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7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View all your rotas in one place</a:t>
            </a:r>
          </a:p>
        </p:txBody>
      </p:sp>
      <p:pic>
        <p:nvPicPr>
          <p:cNvPr id="182" name="My Rotas_Next Serving.jpg" descr="My Rotas_Next Serving.jpg"/>
          <p:cNvPicPr>
            <a:picLocks noChangeAspect="1"/>
          </p:cNvPicPr>
          <p:nvPr/>
        </p:nvPicPr>
        <p:blipFill>
          <a:blip r:embed="rId3">
            <a:extLst/>
          </a:blip>
          <a:srcRect l="0" t="560" r="0" b="560"/>
          <a:stretch>
            <a:fillRect/>
          </a:stretch>
        </p:blipFill>
        <p:spPr>
          <a:xfrm>
            <a:off x="9966332" y="2517228"/>
            <a:ext cx="13182547" cy="70489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My-ChurchSuite-Launch_iMac-BG_blue.png" descr="My-ChurchSuite-Launch_iMac-BG_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Help the church by adding your unavailability or processing a swap"/>
          <p:cNvSpPr txBox="1"/>
          <p:nvPr/>
        </p:nvSpPr>
        <p:spPr>
          <a:xfrm>
            <a:off x="15050965" y="6478551"/>
            <a:ext cx="7767474" cy="508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7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Help the church by adding your unavailability or processing a swap</a:t>
            </a:r>
          </a:p>
        </p:txBody>
      </p:sp>
      <p:pic>
        <p:nvPicPr>
          <p:cNvPr id="186" name="My Rotas_Unavailability.jpg" descr="My Rotas_Unavailability.jpg"/>
          <p:cNvPicPr>
            <a:picLocks noChangeAspect="1"/>
          </p:cNvPicPr>
          <p:nvPr/>
        </p:nvPicPr>
        <p:blipFill>
          <a:blip r:embed="rId3">
            <a:extLst/>
          </a:blip>
          <a:srcRect l="0" t="623" r="0" b="623"/>
          <a:stretch>
            <a:fillRect/>
          </a:stretch>
        </p:blipFill>
        <p:spPr>
          <a:xfrm>
            <a:off x="1151320" y="2493495"/>
            <a:ext cx="13163742" cy="70299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My-ChurchSuite-Launch_iMac-BG_pink.png" descr="My-ChurchSuite-Launch_iMac-BG_pin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View your historic…"/>
          <p:cNvSpPr txBox="1"/>
          <p:nvPr/>
        </p:nvSpPr>
        <p:spPr>
          <a:xfrm>
            <a:off x="522871" y="7771300"/>
            <a:ext cx="7330382" cy="383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7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View your historic</a:t>
            </a:r>
          </a:p>
          <a:p>
            <a:pPr algn="l">
              <a:defRPr b="0" sz="7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donations to the </a:t>
            </a:r>
          </a:p>
          <a:p>
            <a:pPr algn="l">
              <a:defRPr b="0" sz="7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church</a:t>
            </a:r>
          </a:p>
        </p:txBody>
      </p:sp>
      <p:pic>
        <p:nvPicPr>
          <p:cNvPr id="190" name="My Giving_Donations.jpg" descr="My Giving_Donations.jpg"/>
          <p:cNvPicPr>
            <a:picLocks noChangeAspect="1"/>
          </p:cNvPicPr>
          <p:nvPr/>
        </p:nvPicPr>
        <p:blipFill>
          <a:blip r:embed="rId3">
            <a:extLst/>
          </a:blip>
          <a:srcRect l="0" t="0" r="3143" b="0"/>
          <a:stretch>
            <a:fillRect/>
          </a:stretch>
        </p:blipFill>
        <p:spPr>
          <a:xfrm>
            <a:off x="10005854" y="2359899"/>
            <a:ext cx="13171450" cy="7354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My-ChurchSuite-Launch_iMac-BG_blue.png" descr="My-ChurchSuite-Launch_iMac-BG_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ake more control of your financial giving"/>
          <p:cNvSpPr txBox="1"/>
          <p:nvPr/>
        </p:nvSpPr>
        <p:spPr>
          <a:xfrm>
            <a:off x="14997771" y="8409432"/>
            <a:ext cx="8871653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7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Take more control of your financial giving</a:t>
            </a:r>
          </a:p>
        </p:txBody>
      </p:sp>
      <p:pic>
        <p:nvPicPr>
          <p:cNvPr id="194" name="My Giving_Pledges.jpg" descr="My Giving_Pledges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40"/>
          <a:stretch>
            <a:fillRect/>
          </a:stretch>
        </p:blipFill>
        <p:spPr>
          <a:xfrm>
            <a:off x="1118462" y="2500240"/>
            <a:ext cx="13192133" cy="7088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My-ChurchSuite-Launch_iMac-BG_blue.png" descr="My-ChurchSuite-Launch_iMac-BG_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Catch up on a missed sermon message"/>
          <p:cNvSpPr txBox="1"/>
          <p:nvPr/>
        </p:nvSpPr>
        <p:spPr>
          <a:xfrm>
            <a:off x="15073872" y="8217599"/>
            <a:ext cx="8952012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7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Catch up on a missed</a:t>
            </a:r>
            <a:br/>
            <a:r>
              <a:t>sermon message</a:t>
            </a:r>
          </a:p>
        </p:txBody>
      </p:sp>
      <p:pic>
        <p:nvPicPr>
          <p:cNvPr id="198" name="My Podcast.jpg" descr="My Podcast.jpg"/>
          <p:cNvPicPr>
            <a:picLocks noChangeAspect="1"/>
          </p:cNvPicPr>
          <p:nvPr/>
        </p:nvPicPr>
        <p:blipFill>
          <a:blip r:embed="rId3">
            <a:extLst/>
          </a:blip>
          <a:srcRect l="415" t="1351" r="0" b="0"/>
          <a:stretch>
            <a:fillRect/>
          </a:stretch>
        </p:blipFill>
        <p:spPr>
          <a:xfrm>
            <a:off x="1176089" y="2522060"/>
            <a:ext cx="13129050" cy="70332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My-ChurchSuite-Launch_iMac-BG_blue.png" descr="My-ChurchSuite-Launch_iMac-BG_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Why My ChurchSuite?"/>
          <p:cNvSpPr txBox="1"/>
          <p:nvPr/>
        </p:nvSpPr>
        <p:spPr>
          <a:xfrm>
            <a:off x="15011330" y="8903344"/>
            <a:ext cx="9035445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7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Why My ChurchSuite?</a:t>
            </a:r>
          </a:p>
        </p:txBody>
      </p:sp>
      <p:sp>
        <p:nvSpPr>
          <p:cNvPr id="125" name="Rectangle"/>
          <p:cNvSpPr/>
          <p:nvPr/>
        </p:nvSpPr>
        <p:spPr>
          <a:xfrm>
            <a:off x="1092200" y="2514600"/>
            <a:ext cx="13221838" cy="7045474"/>
          </a:xfrm>
          <a:prstGeom prst="rect">
            <a:avLst/>
          </a:prstGeom>
          <a:solidFill>
            <a:srgbClr val="20255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6" name="Lots of reasons, but vision is key!…"/>
          <p:cNvSpPr txBox="1"/>
          <p:nvPr/>
        </p:nvSpPr>
        <p:spPr>
          <a:xfrm>
            <a:off x="1351400" y="2917583"/>
            <a:ext cx="12673724" cy="614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61458" indent="-661458" algn="l">
              <a:buSzPct val="125000"/>
              <a:buChar char="•"/>
              <a:defRPr b="0" sz="5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Lots of reasons, but </a:t>
            </a:r>
            <a:r>
              <a:rPr b="1"/>
              <a:t>vision</a:t>
            </a:r>
            <a:r>
              <a:t> is key!</a:t>
            </a:r>
          </a:p>
          <a:p>
            <a:pPr marL="661458" indent="-661458" algn="l">
              <a:buSzPct val="125000"/>
              <a:buChar char="•"/>
              <a:defRPr b="0" sz="5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To reduce unnecessary office admin</a:t>
            </a:r>
          </a:p>
          <a:p>
            <a:pPr marL="661458" indent="-661458" algn="l">
              <a:buSzPct val="125000"/>
              <a:buChar char="•"/>
              <a:defRPr b="0" sz="5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To help move people on in discipleship</a:t>
            </a:r>
          </a:p>
          <a:p>
            <a:pPr marL="661458" indent="-661458" algn="l">
              <a:buSzPct val="125000"/>
              <a:buChar char="•"/>
              <a:defRPr b="0" sz="5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To ensure up-to-date and better data</a:t>
            </a:r>
          </a:p>
          <a:p>
            <a:pPr marL="661458" indent="-661458" algn="l">
              <a:buSzPct val="125000"/>
              <a:buChar char="•"/>
              <a:defRPr b="0" sz="5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To improve communication</a:t>
            </a:r>
          </a:p>
          <a:p>
            <a:pPr marL="661458" indent="-661458" algn="l">
              <a:buSzPct val="125000"/>
              <a:buChar char="•"/>
              <a:defRPr b="0" sz="5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To facilitate relationships and community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My-ChurchSuite-Launch_iMac-BG_blue.png" descr="My-ChurchSuite-Launch_iMac-BG_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earch for others in the church"/>
          <p:cNvSpPr txBox="1"/>
          <p:nvPr/>
        </p:nvSpPr>
        <p:spPr>
          <a:xfrm>
            <a:off x="15087530" y="8281044"/>
            <a:ext cx="8564851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7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Search for others in the church</a:t>
            </a:r>
          </a:p>
        </p:txBody>
      </p:sp>
      <p:pic>
        <p:nvPicPr>
          <p:cNvPr id="202" name="Search for others.jpg" descr="Search for others.jpg"/>
          <p:cNvPicPr>
            <a:picLocks noChangeAspect="1"/>
          </p:cNvPicPr>
          <p:nvPr/>
        </p:nvPicPr>
        <p:blipFill>
          <a:blip r:embed="rId3">
            <a:extLst/>
          </a:blip>
          <a:srcRect l="403" t="0" r="2781" b="0"/>
          <a:stretch>
            <a:fillRect/>
          </a:stretch>
        </p:blipFill>
        <p:spPr>
          <a:xfrm>
            <a:off x="1172523" y="2320720"/>
            <a:ext cx="13142859" cy="73413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My-ChurchSuite-Launch_iMac-BG_pink.png" descr="My-ChurchSuite-Launch_iMac-BG_pin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Use My ChurchSuite with any browser or the iOS/Android app"/>
          <p:cNvSpPr txBox="1"/>
          <p:nvPr/>
        </p:nvSpPr>
        <p:spPr>
          <a:xfrm>
            <a:off x="586209" y="6599168"/>
            <a:ext cx="8398562" cy="508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7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Use My ChurchSuite with any browser or the iOS/Android app</a:t>
            </a:r>
          </a:p>
        </p:txBody>
      </p:sp>
      <p:pic>
        <p:nvPicPr>
          <p:cNvPr id="206" name="My ChurchSuite app image.jpg" descr="My ChurchSuite app image.jpg"/>
          <p:cNvPicPr>
            <a:picLocks noChangeAspect="1"/>
          </p:cNvPicPr>
          <p:nvPr/>
        </p:nvPicPr>
        <p:blipFill>
          <a:blip r:embed="rId3">
            <a:extLst/>
          </a:blip>
          <a:srcRect l="7786" t="22101" r="9798" b="3849"/>
          <a:stretch>
            <a:fillRect/>
          </a:stretch>
        </p:blipFill>
        <p:spPr>
          <a:xfrm>
            <a:off x="9955856" y="2500764"/>
            <a:ext cx="13189799" cy="71105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Blue_plain.png" descr="Blue_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nk_plain.jpeg" descr="Pink_plai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My-ChurchSuite-Launch_iMac-BG_pink_indigo-screen.png" descr="My-ChurchSuite-Launch_iMac-BG_pink_indigo-scree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Why My ChurchSuite?"/>
          <p:cNvSpPr txBox="1"/>
          <p:nvPr/>
        </p:nvSpPr>
        <p:spPr>
          <a:xfrm>
            <a:off x="312226" y="9015900"/>
            <a:ext cx="9051191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7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Why My ChurchSuite?</a:t>
            </a:r>
          </a:p>
        </p:txBody>
      </p:sp>
      <p:sp>
        <p:nvSpPr>
          <p:cNvPr id="130" name="Rectangle"/>
          <p:cNvSpPr/>
          <p:nvPr/>
        </p:nvSpPr>
        <p:spPr>
          <a:xfrm>
            <a:off x="9944100" y="2514600"/>
            <a:ext cx="13192125" cy="7021315"/>
          </a:xfrm>
          <a:prstGeom prst="rect">
            <a:avLst/>
          </a:prstGeom>
          <a:solidFill>
            <a:srgbClr val="20255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1" name="To help newcomers connect more quickly…"/>
          <p:cNvSpPr txBox="1"/>
          <p:nvPr/>
        </p:nvSpPr>
        <p:spPr>
          <a:xfrm>
            <a:off x="10203300" y="2917583"/>
            <a:ext cx="12673724" cy="614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61458" indent="-661458" algn="l">
              <a:buSzPct val="125000"/>
              <a:buChar char="•"/>
              <a:defRPr b="0" sz="5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To help newcomers connect more quickly</a:t>
            </a:r>
          </a:p>
          <a:p>
            <a:pPr marL="661458" indent="-661458" algn="l">
              <a:buSzPct val="125000"/>
              <a:buChar char="•"/>
              <a:defRPr b="0" sz="5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To work more collaboratively e.g. rotas</a:t>
            </a:r>
          </a:p>
          <a:p>
            <a:pPr marL="661458" indent="-661458" algn="l">
              <a:buSzPct val="125000"/>
              <a:buChar char="•"/>
              <a:defRPr b="0" sz="5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To strengthen pastoral care</a:t>
            </a:r>
          </a:p>
          <a:p>
            <a:pPr marL="661458" indent="-661458" algn="l">
              <a:buSzPct val="125000"/>
              <a:buChar char="•"/>
              <a:defRPr b="0" sz="5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To identify one another more easily</a:t>
            </a:r>
          </a:p>
          <a:p>
            <a:pPr marL="661458" indent="-661458" algn="l">
              <a:buSzPct val="125000"/>
              <a:buChar char="•"/>
              <a:defRPr b="0" sz="5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To ensure children and youth leaders are working with the latest child info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My-ChurchSuite-Launch_iMac-BG_blue.png" descr="My-ChurchSuite-Launch_iMac-BG_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Rectangle"/>
          <p:cNvSpPr/>
          <p:nvPr/>
        </p:nvSpPr>
        <p:spPr>
          <a:xfrm>
            <a:off x="1092200" y="2514600"/>
            <a:ext cx="13200086" cy="7077502"/>
          </a:xfrm>
          <a:prstGeom prst="rect">
            <a:avLst/>
          </a:prstGeom>
          <a:solidFill>
            <a:srgbClr val="20255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5" name="To more easily comply with the GDPR…"/>
          <p:cNvSpPr txBox="1"/>
          <p:nvPr/>
        </p:nvSpPr>
        <p:spPr>
          <a:xfrm>
            <a:off x="1351400" y="2917583"/>
            <a:ext cx="12673724" cy="614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61458" indent="-661458" algn="l">
              <a:buSzPct val="125000"/>
              <a:buChar char="•"/>
              <a:defRPr b="0" sz="5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To more easily comply with the GDPR</a:t>
            </a:r>
          </a:p>
          <a:p>
            <a:pPr marL="661458" indent="-661458" algn="l">
              <a:buSzPct val="125000"/>
              <a:buChar char="•"/>
              <a:defRPr b="0" sz="5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To enable personal control of privacy settings</a:t>
            </a:r>
          </a:p>
          <a:p>
            <a:pPr marL="661458" indent="-661458" algn="l">
              <a:buSzPct val="125000"/>
              <a:buChar char="•"/>
              <a:defRPr b="0" sz="5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To have systems and processes that scale and grow as we grow</a:t>
            </a:r>
          </a:p>
          <a:p>
            <a:pPr marL="661458" indent="-661458" algn="l">
              <a:buSzPct val="125000"/>
              <a:buChar char="•"/>
              <a:defRPr b="0" sz="5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To be wise stewards using a tool that saves time and money</a:t>
            </a:r>
          </a:p>
        </p:txBody>
      </p:sp>
      <p:sp>
        <p:nvSpPr>
          <p:cNvPr id="136" name="Why My ChurchSuite?"/>
          <p:cNvSpPr txBox="1"/>
          <p:nvPr/>
        </p:nvSpPr>
        <p:spPr>
          <a:xfrm>
            <a:off x="15011330" y="8903344"/>
            <a:ext cx="9035445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7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Why My ChurchSuite?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My-ChurchSuite-Launch_iMac-BG_pink_indigo-screen.png" descr="My-ChurchSuite-Launch_iMac-BG_pink_indigo-scree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</a:t>
            </a:r>
          </a:p>
        </p:txBody>
      </p:sp>
      <p:sp>
        <p:nvSpPr>
          <p:cNvPr id="140" name="What is My ChurchSuite?"/>
          <p:cNvSpPr txBox="1"/>
          <p:nvPr/>
        </p:nvSpPr>
        <p:spPr>
          <a:xfrm>
            <a:off x="1074226" y="8393600"/>
            <a:ext cx="7503676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7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What is</a:t>
            </a:r>
            <a:br/>
            <a:r>
              <a:t>My ChurchSuite?</a:t>
            </a:r>
          </a:p>
        </p:txBody>
      </p:sp>
      <p:sp>
        <p:nvSpPr>
          <p:cNvPr id="141" name="Rectangle"/>
          <p:cNvSpPr/>
          <p:nvPr/>
        </p:nvSpPr>
        <p:spPr>
          <a:xfrm>
            <a:off x="10067906" y="2523660"/>
            <a:ext cx="13109501" cy="7036340"/>
          </a:xfrm>
          <a:prstGeom prst="rect">
            <a:avLst/>
          </a:prstGeom>
          <a:solidFill>
            <a:srgbClr val="20255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2" name="My ChurchSuite…"/>
          <p:cNvSpPr txBox="1"/>
          <p:nvPr/>
        </p:nvSpPr>
        <p:spPr>
          <a:xfrm>
            <a:off x="10203300" y="4720983"/>
            <a:ext cx="12673724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 sz="7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My ChurchSuite</a:t>
            </a:r>
          </a:p>
          <a:p>
            <a:pPr>
              <a:defRPr b="0" sz="7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is our member-facing system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My-ChurchSuite-Launch_iMac-BG_blue.png" descr="My-ChurchSuite-Launch_iMac-BG_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Keep up-to-date with everything that’s going on in one place"/>
          <p:cNvSpPr txBox="1"/>
          <p:nvPr/>
        </p:nvSpPr>
        <p:spPr>
          <a:xfrm>
            <a:off x="15008387" y="7849299"/>
            <a:ext cx="9196488" cy="383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7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Keep up-to-date with everything that’s going on in one place</a:t>
            </a:r>
          </a:p>
        </p:txBody>
      </p:sp>
      <p:pic>
        <p:nvPicPr>
          <p:cNvPr id="146" name="My CS_Homepage.jpg" descr="My CS_Homepage.jpg"/>
          <p:cNvPicPr>
            <a:picLocks noChangeAspect="1"/>
          </p:cNvPicPr>
          <p:nvPr/>
        </p:nvPicPr>
        <p:blipFill>
          <a:blip r:embed="rId3">
            <a:extLst/>
          </a:blip>
          <a:srcRect l="0" t="616" r="96" b="616"/>
          <a:stretch>
            <a:fillRect/>
          </a:stretch>
        </p:blipFill>
        <p:spPr>
          <a:xfrm>
            <a:off x="1201082" y="2520950"/>
            <a:ext cx="13096434" cy="70018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My-ChurchSuite-Launch_iMac-BG_pink.png" descr="My-ChurchSuite-Launch_iMac-BG_pin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Manage your own personal information"/>
          <p:cNvSpPr txBox="1"/>
          <p:nvPr/>
        </p:nvSpPr>
        <p:spPr>
          <a:xfrm>
            <a:off x="522871" y="8393600"/>
            <a:ext cx="8737700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7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Manage your own</a:t>
            </a:r>
            <a:br/>
            <a:r>
              <a:t>personal information</a:t>
            </a:r>
          </a:p>
        </p:txBody>
      </p:sp>
      <p:pic>
        <p:nvPicPr>
          <p:cNvPr id="150" name="My Details_Top.jpg" descr="My Details_Top.jpg"/>
          <p:cNvPicPr>
            <a:picLocks noChangeAspect="1"/>
          </p:cNvPicPr>
          <p:nvPr/>
        </p:nvPicPr>
        <p:blipFill>
          <a:blip r:embed="rId3">
            <a:extLst/>
          </a:blip>
          <a:srcRect l="237" t="0" r="3623" b="0"/>
          <a:stretch>
            <a:fillRect/>
          </a:stretch>
        </p:blipFill>
        <p:spPr>
          <a:xfrm>
            <a:off x="10056276" y="2335215"/>
            <a:ext cx="13075363" cy="73548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My-ChurchSuite-Launch_iMac-BG_blue.png" descr="My-ChurchSuite-Launch_iMac-BG_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Manage your privacy settings"/>
          <p:cNvSpPr txBox="1"/>
          <p:nvPr/>
        </p:nvSpPr>
        <p:spPr>
          <a:xfrm>
            <a:off x="15061172" y="8573199"/>
            <a:ext cx="6407498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7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Manage your</a:t>
            </a:r>
            <a:br/>
            <a:r>
              <a:t>privacy settings</a:t>
            </a:r>
          </a:p>
        </p:txBody>
      </p:sp>
      <p:pic>
        <p:nvPicPr>
          <p:cNvPr id="154" name="My Details_bottom.jpg" descr="My Details_bottom.jpg"/>
          <p:cNvPicPr>
            <a:picLocks noChangeAspect="1"/>
          </p:cNvPicPr>
          <p:nvPr/>
        </p:nvPicPr>
        <p:blipFill>
          <a:blip r:embed="rId3">
            <a:extLst/>
          </a:blip>
          <a:srcRect l="233" t="1449" r="3070" b="0"/>
          <a:stretch>
            <a:fillRect/>
          </a:stretch>
        </p:blipFill>
        <p:spPr>
          <a:xfrm>
            <a:off x="1165832" y="2517734"/>
            <a:ext cx="13118901" cy="72304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My-ChurchSuite-Launch_iMac-BG_pink.png" descr="My-ChurchSuite-Launch_iMac-BG_pin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tay in control of how you wish to receive church communications"/>
          <p:cNvSpPr txBox="1"/>
          <p:nvPr/>
        </p:nvSpPr>
        <p:spPr>
          <a:xfrm>
            <a:off x="522871" y="6519405"/>
            <a:ext cx="7666336" cy="508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7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Stay in control of how you wish to receive church communications</a:t>
            </a:r>
          </a:p>
        </p:txBody>
      </p:sp>
      <p:pic>
        <p:nvPicPr>
          <p:cNvPr id="158" name="My Details_middle.jpg" descr="My Details_middle.jpg"/>
          <p:cNvPicPr>
            <a:picLocks noChangeAspect="1"/>
          </p:cNvPicPr>
          <p:nvPr/>
        </p:nvPicPr>
        <p:blipFill>
          <a:blip r:embed="rId3">
            <a:extLst/>
          </a:blip>
          <a:srcRect l="0" t="0" r="3132" b="0"/>
          <a:stretch>
            <a:fillRect/>
          </a:stretch>
        </p:blipFill>
        <p:spPr>
          <a:xfrm>
            <a:off x="10000554" y="2367290"/>
            <a:ext cx="13155288" cy="73442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