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00" autoAdjust="0"/>
    <p:restoredTop sz="94660"/>
  </p:normalViewPr>
  <p:slideViewPr>
    <p:cSldViewPr snapToGrid="0">
      <p:cViewPr varScale="1">
        <p:scale>
          <a:sx n="54" d="100"/>
          <a:sy n="54" d="100"/>
        </p:scale>
        <p:origin x="226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2685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21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417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966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240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851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56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11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16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622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94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B36EAA-BEFE-48FB-A0B0-C057CE86C6E0}" type="datetimeFigureOut">
              <a:rPr lang="en-US" smtClean="0"/>
              <a:t>10/24/2018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26F1F-9242-4A4B-9232-D8995B429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73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40527BE8-B164-4B89-96AF-1E06B7103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6600" cy="25086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840ECE-32C1-43D5-80E8-418D20AC9BA9}"/>
              </a:ext>
            </a:extLst>
          </p:cNvPr>
          <p:cNvSpPr/>
          <p:nvPr/>
        </p:nvSpPr>
        <p:spPr>
          <a:xfrm>
            <a:off x="1272988" y="644723"/>
            <a:ext cx="4312024" cy="121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 Black" panose="020B0A04020102020204" pitchFamily="34" charset="0"/>
              </a:rPr>
              <a:t>My </a:t>
            </a:r>
            <a:r>
              <a:rPr lang="en-US" dirty="0"/>
              <a:t> </a:t>
            </a:r>
            <a:r>
              <a:rPr lang="en-US" sz="4000" dirty="0">
                <a:latin typeface="Arial Black" panose="020B0A04020102020204" pitchFamily="34" charset="0"/>
              </a:rPr>
              <a:t>Goals</a:t>
            </a:r>
          </a:p>
        </p:txBody>
      </p:sp>
    </p:spTree>
    <p:extLst>
      <p:ext uri="{BB962C8B-B14F-4D97-AF65-F5344CB8AC3E}">
        <p14:creationId xmlns:p14="http://schemas.microsoft.com/office/powerpoint/2010/main" val="1563883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40527BE8-B164-4B89-96AF-1E06B7103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6600" cy="25086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840ECE-32C1-43D5-80E8-418D20AC9BA9}"/>
              </a:ext>
            </a:extLst>
          </p:cNvPr>
          <p:cNvSpPr/>
          <p:nvPr/>
        </p:nvSpPr>
        <p:spPr>
          <a:xfrm>
            <a:off x="1272988" y="644723"/>
            <a:ext cx="4312024" cy="121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 Black" panose="020B0A04020102020204" pitchFamily="34" charset="0"/>
              </a:rPr>
              <a:t>My </a:t>
            </a:r>
            <a:r>
              <a:rPr lang="en-US" dirty="0"/>
              <a:t> </a:t>
            </a:r>
            <a:r>
              <a:rPr lang="en-US" sz="4000" dirty="0">
                <a:latin typeface="Arial Black" panose="020B0A04020102020204" pitchFamily="34" charset="0"/>
              </a:rPr>
              <a:t>Goals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DC41E2-3BBC-4363-BD13-705C88FA1560}"/>
              </a:ext>
            </a:extLst>
          </p:cNvPr>
          <p:cNvSpPr/>
          <p:nvPr/>
        </p:nvSpPr>
        <p:spPr>
          <a:xfrm>
            <a:off x="286871" y="2868706"/>
            <a:ext cx="2989729" cy="23487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B7A132-EE01-4266-B02D-E3510465F7D2}"/>
              </a:ext>
            </a:extLst>
          </p:cNvPr>
          <p:cNvSpPr/>
          <p:nvPr/>
        </p:nvSpPr>
        <p:spPr>
          <a:xfrm>
            <a:off x="286871" y="5683624"/>
            <a:ext cx="2989729" cy="30659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5439B5-9578-460B-B186-761F853D99BB}"/>
              </a:ext>
            </a:extLst>
          </p:cNvPr>
          <p:cNvSpPr/>
          <p:nvPr/>
        </p:nvSpPr>
        <p:spPr>
          <a:xfrm>
            <a:off x="3944471" y="2868706"/>
            <a:ext cx="2626658" cy="588084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5825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40527BE8-B164-4B89-96AF-1E06B7103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6600" cy="25086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840ECE-32C1-43D5-80E8-418D20AC9BA9}"/>
              </a:ext>
            </a:extLst>
          </p:cNvPr>
          <p:cNvSpPr/>
          <p:nvPr/>
        </p:nvSpPr>
        <p:spPr>
          <a:xfrm>
            <a:off x="1272988" y="644723"/>
            <a:ext cx="4312024" cy="121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 Black" panose="020B0A04020102020204" pitchFamily="34" charset="0"/>
              </a:rPr>
              <a:t>My </a:t>
            </a:r>
            <a:r>
              <a:rPr lang="en-US" dirty="0"/>
              <a:t> </a:t>
            </a:r>
            <a:r>
              <a:rPr lang="en-US" sz="4000" dirty="0">
                <a:latin typeface="Arial Black" panose="020B0A04020102020204" pitchFamily="34" charset="0"/>
              </a:rPr>
              <a:t>Goals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DC41E2-3BBC-4363-BD13-705C88FA1560}"/>
              </a:ext>
            </a:extLst>
          </p:cNvPr>
          <p:cNvSpPr/>
          <p:nvPr/>
        </p:nvSpPr>
        <p:spPr>
          <a:xfrm>
            <a:off x="286871" y="2868706"/>
            <a:ext cx="2989729" cy="2348753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B7A132-EE01-4266-B02D-E3510465F7D2}"/>
              </a:ext>
            </a:extLst>
          </p:cNvPr>
          <p:cNvSpPr/>
          <p:nvPr/>
        </p:nvSpPr>
        <p:spPr>
          <a:xfrm>
            <a:off x="286871" y="5683624"/>
            <a:ext cx="2989729" cy="306592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5439B5-9578-460B-B186-761F853D99BB}"/>
              </a:ext>
            </a:extLst>
          </p:cNvPr>
          <p:cNvSpPr/>
          <p:nvPr/>
        </p:nvSpPr>
        <p:spPr>
          <a:xfrm>
            <a:off x="3944471" y="2868706"/>
            <a:ext cx="2626658" cy="588084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93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40527BE8-B164-4B89-96AF-1E06B7103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6600" cy="25086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840ECE-32C1-43D5-80E8-418D20AC9BA9}"/>
              </a:ext>
            </a:extLst>
          </p:cNvPr>
          <p:cNvSpPr/>
          <p:nvPr/>
        </p:nvSpPr>
        <p:spPr>
          <a:xfrm>
            <a:off x="1272988" y="644723"/>
            <a:ext cx="4312024" cy="121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 Black" panose="020B0A04020102020204" pitchFamily="34" charset="0"/>
              </a:rPr>
              <a:t>My </a:t>
            </a:r>
            <a:r>
              <a:rPr lang="en-US" dirty="0"/>
              <a:t> </a:t>
            </a:r>
            <a:r>
              <a:rPr lang="en-US" sz="4000" dirty="0">
                <a:latin typeface="Arial Black" panose="020B0A04020102020204" pitchFamily="34" charset="0"/>
              </a:rPr>
              <a:t>Goals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5BDC41E2-3BBC-4363-BD13-705C88FA1560}"/>
              </a:ext>
            </a:extLst>
          </p:cNvPr>
          <p:cNvSpPr/>
          <p:nvPr/>
        </p:nvSpPr>
        <p:spPr>
          <a:xfrm>
            <a:off x="286871" y="2868706"/>
            <a:ext cx="2989729" cy="2348753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1B7A132-EE01-4266-B02D-E3510465F7D2}"/>
              </a:ext>
            </a:extLst>
          </p:cNvPr>
          <p:cNvSpPr/>
          <p:nvPr/>
        </p:nvSpPr>
        <p:spPr>
          <a:xfrm>
            <a:off x="286871" y="5683624"/>
            <a:ext cx="2989729" cy="3065929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15439B5-9578-460B-B186-761F853D99BB}"/>
              </a:ext>
            </a:extLst>
          </p:cNvPr>
          <p:cNvSpPr/>
          <p:nvPr/>
        </p:nvSpPr>
        <p:spPr>
          <a:xfrm>
            <a:off x="3944471" y="2868706"/>
            <a:ext cx="2626658" cy="5880847"/>
          </a:xfrm>
          <a:prstGeom prst="round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4102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40527BE8-B164-4B89-96AF-1E06B7103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76600" cy="250864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9840ECE-32C1-43D5-80E8-418D20AC9BA9}"/>
              </a:ext>
            </a:extLst>
          </p:cNvPr>
          <p:cNvSpPr/>
          <p:nvPr/>
        </p:nvSpPr>
        <p:spPr>
          <a:xfrm>
            <a:off x="1272988" y="644723"/>
            <a:ext cx="4312024" cy="1219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rial Black" panose="020B0A04020102020204" pitchFamily="34" charset="0"/>
              </a:rPr>
              <a:t>My </a:t>
            </a:r>
            <a:r>
              <a:rPr lang="en-US" dirty="0"/>
              <a:t> </a:t>
            </a:r>
            <a:r>
              <a:rPr lang="en-US" sz="4000" dirty="0">
                <a:latin typeface="Arial Black" panose="020B0A04020102020204" pitchFamily="34" charset="0"/>
              </a:rPr>
              <a:t>Goals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DE008B5-33B3-4CE1-B181-05981D02480A}"/>
              </a:ext>
            </a:extLst>
          </p:cNvPr>
          <p:cNvSpPr/>
          <p:nvPr/>
        </p:nvSpPr>
        <p:spPr>
          <a:xfrm>
            <a:off x="242046" y="2967317"/>
            <a:ext cx="3088341" cy="216945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7347093-31CB-47DC-9DFC-1CB593C2C3FA}"/>
              </a:ext>
            </a:extLst>
          </p:cNvPr>
          <p:cNvSpPr/>
          <p:nvPr/>
        </p:nvSpPr>
        <p:spPr>
          <a:xfrm>
            <a:off x="2407023" y="5952564"/>
            <a:ext cx="2043953" cy="26894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1AB75DC-9D65-44BA-8241-A3CBB538ACD7}"/>
              </a:ext>
            </a:extLst>
          </p:cNvPr>
          <p:cNvSpPr/>
          <p:nvPr/>
        </p:nvSpPr>
        <p:spPr>
          <a:xfrm>
            <a:off x="4735607" y="5952564"/>
            <a:ext cx="2043953" cy="26894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B4C4FA4-EFDE-4FF1-ACDF-76BFEC36D98C}"/>
              </a:ext>
            </a:extLst>
          </p:cNvPr>
          <p:cNvSpPr/>
          <p:nvPr/>
        </p:nvSpPr>
        <p:spPr>
          <a:xfrm>
            <a:off x="78440" y="5952564"/>
            <a:ext cx="2043953" cy="268941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9B5680D-065B-4259-AAF8-61CCE4DE7FD4}"/>
              </a:ext>
            </a:extLst>
          </p:cNvPr>
          <p:cNvSpPr/>
          <p:nvPr/>
        </p:nvSpPr>
        <p:spPr>
          <a:xfrm>
            <a:off x="3552265" y="2967317"/>
            <a:ext cx="3088341" cy="216945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1637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range Red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10</Words>
  <Application>Microsoft Office PowerPoint</Application>
  <PresentationFormat>Letter Paper (8.5x11 in)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Black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Andersen</dc:creator>
  <cp:lastModifiedBy>Michelle Andersen</cp:lastModifiedBy>
  <cp:revision>3</cp:revision>
  <dcterms:created xsi:type="dcterms:W3CDTF">2018-10-24T18:04:22Z</dcterms:created>
  <dcterms:modified xsi:type="dcterms:W3CDTF">2018-10-24T18:26:39Z</dcterms:modified>
</cp:coreProperties>
</file>