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264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287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74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157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33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167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891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600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508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7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B7EA0-A356-48DB-A983-296A3EF8EC78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C30D0-0834-489E-A270-0DA87D4CC1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512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AB1AE7-5AB8-491C-8BED-C904EE38829F}"/>
              </a:ext>
            </a:extLst>
          </p:cNvPr>
          <p:cNvSpPr/>
          <p:nvPr/>
        </p:nvSpPr>
        <p:spPr>
          <a:xfrm>
            <a:off x="416858" y="555812"/>
            <a:ext cx="6024283" cy="10219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 Black" panose="020B0A04020102020204" pitchFamily="34" charset="0"/>
              </a:rPr>
              <a:t>Vision Board Planner</a:t>
            </a:r>
          </a:p>
        </p:txBody>
      </p:sp>
      <p:pic>
        <p:nvPicPr>
          <p:cNvPr id="16" name="Picture 15" descr="A close up of a flower&#10;&#10;Description generated with very high confidence">
            <a:extLst>
              <a:ext uri="{FF2B5EF4-FFF2-40B4-BE49-F238E27FC236}">
                <a16:creationId xmlns:a16="http://schemas.microsoft.com/office/drawing/2014/main" id="{A685CF5D-44BE-4C51-AA4D-180B24C25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94" y="3436362"/>
            <a:ext cx="6096000" cy="595312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6033FB4-75B3-4505-9C83-6C939BE9BCE3}"/>
              </a:ext>
            </a:extLst>
          </p:cNvPr>
          <p:cNvSpPr/>
          <p:nvPr/>
        </p:nvSpPr>
        <p:spPr>
          <a:xfrm>
            <a:off x="416857" y="2008094"/>
            <a:ext cx="2774577" cy="19543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44E644-5A37-46BD-816F-19EAE2D24D64}"/>
              </a:ext>
            </a:extLst>
          </p:cNvPr>
          <p:cNvSpPr/>
          <p:nvPr/>
        </p:nvSpPr>
        <p:spPr>
          <a:xfrm>
            <a:off x="3666564" y="2008094"/>
            <a:ext cx="2774577" cy="19543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73A281-2E72-4B39-AAE6-4F605D650B15}"/>
              </a:ext>
            </a:extLst>
          </p:cNvPr>
          <p:cNvSpPr/>
          <p:nvPr/>
        </p:nvSpPr>
        <p:spPr>
          <a:xfrm>
            <a:off x="416857" y="4437388"/>
            <a:ext cx="2774577" cy="19543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C544E2-F229-4D0A-9565-92C30E863BF9}"/>
              </a:ext>
            </a:extLst>
          </p:cNvPr>
          <p:cNvSpPr/>
          <p:nvPr/>
        </p:nvSpPr>
        <p:spPr>
          <a:xfrm>
            <a:off x="3666563" y="4392705"/>
            <a:ext cx="2774577" cy="19543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C47118A-634A-4170-BDC1-4F3082CD5AAC}"/>
              </a:ext>
            </a:extLst>
          </p:cNvPr>
          <p:cNvSpPr/>
          <p:nvPr/>
        </p:nvSpPr>
        <p:spPr>
          <a:xfrm>
            <a:off x="416858" y="6777316"/>
            <a:ext cx="2774577" cy="19543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699EA9-63FE-42A6-B96F-F64624487BD6}"/>
              </a:ext>
            </a:extLst>
          </p:cNvPr>
          <p:cNvSpPr/>
          <p:nvPr/>
        </p:nvSpPr>
        <p:spPr>
          <a:xfrm>
            <a:off x="3666562" y="6777316"/>
            <a:ext cx="2774577" cy="195430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280837-9560-4F1D-B7B8-86A58B2E3EF1}"/>
              </a:ext>
            </a:extLst>
          </p:cNvPr>
          <p:cNvSpPr txBox="1"/>
          <p:nvPr/>
        </p:nvSpPr>
        <p:spPr>
          <a:xfrm>
            <a:off x="773203" y="2074008"/>
            <a:ext cx="2061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Life Goals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C360B0-E63D-4E44-87EB-1BA5E39ED09F}"/>
              </a:ext>
            </a:extLst>
          </p:cNvPr>
          <p:cNvSpPr txBox="1"/>
          <p:nvPr/>
        </p:nvSpPr>
        <p:spPr>
          <a:xfrm>
            <a:off x="502027" y="2540033"/>
            <a:ext cx="2545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D7E2C8-47E8-49D7-9BDE-C8649A3FBA92}"/>
              </a:ext>
            </a:extLst>
          </p:cNvPr>
          <p:cNvSpPr txBox="1"/>
          <p:nvPr/>
        </p:nvSpPr>
        <p:spPr>
          <a:xfrm>
            <a:off x="3923176" y="2074008"/>
            <a:ext cx="2261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Career Goals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103314-E5B5-48A1-96B1-C2BD5DE17DB4}"/>
              </a:ext>
            </a:extLst>
          </p:cNvPr>
          <p:cNvSpPr txBox="1"/>
          <p:nvPr/>
        </p:nvSpPr>
        <p:spPr>
          <a:xfrm>
            <a:off x="773203" y="4491317"/>
            <a:ext cx="2061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Family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F6A48B-0E48-4461-8E71-5F6E3CC57FF5}"/>
              </a:ext>
            </a:extLst>
          </p:cNvPr>
          <p:cNvSpPr txBox="1"/>
          <p:nvPr/>
        </p:nvSpPr>
        <p:spPr>
          <a:xfrm>
            <a:off x="3923176" y="4491317"/>
            <a:ext cx="2161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Health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65315E-2F29-4A04-ADA2-960F85605267}"/>
              </a:ext>
            </a:extLst>
          </p:cNvPr>
          <p:cNvSpPr txBox="1"/>
          <p:nvPr/>
        </p:nvSpPr>
        <p:spPr>
          <a:xfrm>
            <a:off x="773203" y="6843231"/>
            <a:ext cx="2061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Dreams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F188ED-F1C4-4786-8818-7E5323F194E1}"/>
              </a:ext>
            </a:extLst>
          </p:cNvPr>
          <p:cNvSpPr txBox="1"/>
          <p:nvPr/>
        </p:nvSpPr>
        <p:spPr>
          <a:xfrm>
            <a:off x="4052047" y="6843231"/>
            <a:ext cx="2032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Other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3B1273-9959-456C-81F3-9BD6EEE23C8C}"/>
              </a:ext>
            </a:extLst>
          </p:cNvPr>
          <p:cNvSpPr txBox="1"/>
          <p:nvPr/>
        </p:nvSpPr>
        <p:spPr>
          <a:xfrm>
            <a:off x="3794868" y="2541371"/>
            <a:ext cx="2517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1FBBDB-A5D8-4420-A14F-27E0CB469F22}"/>
              </a:ext>
            </a:extLst>
          </p:cNvPr>
          <p:cNvSpPr txBox="1"/>
          <p:nvPr/>
        </p:nvSpPr>
        <p:spPr>
          <a:xfrm>
            <a:off x="3666562" y="2540033"/>
            <a:ext cx="2689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65F6AE-445A-4896-BD35-4475D4606C3D}"/>
              </a:ext>
            </a:extLst>
          </p:cNvPr>
          <p:cNvSpPr txBox="1"/>
          <p:nvPr/>
        </p:nvSpPr>
        <p:spPr>
          <a:xfrm>
            <a:off x="502027" y="4984657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301E26-31CE-4520-ADC6-A03E78204972}"/>
              </a:ext>
            </a:extLst>
          </p:cNvPr>
          <p:cNvSpPr txBox="1"/>
          <p:nvPr/>
        </p:nvSpPr>
        <p:spPr>
          <a:xfrm>
            <a:off x="3794868" y="5009780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6F17A9-D3A3-4966-B89A-D745BE4F95A1}"/>
              </a:ext>
            </a:extLst>
          </p:cNvPr>
          <p:cNvSpPr txBox="1"/>
          <p:nvPr/>
        </p:nvSpPr>
        <p:spPr>
          <a:xfrm>
            <a:off x="502027" y="7361454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F95A3C-08FE-4A14-B061-282DC78C3E64}"/>
              </a:ext>
            </a:extLst>
          </p:cNvPr>
          <p:cNvSpPr txBox="1"/>
          <p:nvPr/>
        </p:nvSpPr>
        <p:spPr>
          <a:xfrm>
            <a:off x="3751732" y="7361453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185029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9AB1AE7-5AB8-491C-8BED-C904EE38829F}"/>
              </a:ext>
            </a:extLst>
          </p:cNvPr>
          <p:cNvSpPr/>
          <p:nvPr/>
        </p:nvSpPr>
        <p:spPr>
          <a:xfrm>
            <a:off x="416858" y="555812"/>
            <a:ext cx="6024283" cy="10219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Arial Black" panose="020B0A04020102020204" pitchFamily="34" charset="0"/>
              </a:rPr>
              <a:t>Vision Board Planner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033FB4-75B3-4505-9C83-6C939BE9BCE3}"/>
              </a:ext>
            </a:extLst>
          </p:cNvPr>
          <p:cNvSpPr/>
          <p:nvPr/>
        </p:nvSpPr>
        <p:spPr>
          <a:xfrm>
            <a:off x="416857" y="2008094"/>
            <a:ext cx="2774577" cy="1954306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444E644-5A37-46BD-816F-19EAE2D24D64}"/>
              </a:ext>
            </a:extLst>
          </p:cNvPr>
          <p:cNvSpPr/>
          <p:nvPr/>
        </p:nvSpPr>
        <p:spPr>
          <a:xfrm>
            <a:off x="3666564" y="2008094"/>
            <a:ext cx="2774577" cy="1954306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373A281-2E72-4B39-AAE6-4F605D650B15}"/>
              </a:ext>
            </a:extLst>
          </p:cNvPr>
          <p:cNvSpPr/>
          <p:nvPr/>
        </p:nvSpPr>
        <p:spPr>
          <a:xfrm>
            <a:off x="416857" y="4437388"/>
            <a:ext cx="2774577" cy="1954306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C544E2-F229-4D0A-9565-92C30E863BF9}"/>
              </a:ext>
            </a:extLst>
          </p:cNvPr>
          <p:cNvSpPr/>
          <p:nvPr/>
        </p:nvSpPr>
        <p:spPr>
          <a:xfrm>
            <a:off x="3666563" y="4392705"/>
            <a:ext cx="2774577" cy="1954306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C47118A-634A-4170-BDC1-4F3082CD5AAC}"/>
              </a:ext>
            </a:extLst>
          </p:cNvPr>
          <p:cNvSpPr/>
          <p:nvPr/>
        </p:nvSpPr>
        <p:spPr>
          <a:xfrm>
            <a:off x="416858" y="6777316"/>
            <a:ext cx="2774577" cy="1954306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699EA9-63FE-42A6-B96F-F64624487BD6}"/>
              </a:ext>
            </a:extLst>
          </p:cNvPr>
          <p:cNvSpPr/>
          <p:nvPr/>
        </p:nvSpPr>
        <p:spPr>
          <a:xfrm>
            <a:off x="3666562" y="6777316"/>
            <a:ext cx="2774577" cy="1954306"/>
          </a:xfrm>
          <a:prstGeom prst="rect">
            <a:avLst/>
          </a:prstGeom>
          <a:noFill/>
          <a:ln w="9525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280837-9560-4F1D-B7B8-86A58B2E3EF1}"/>
              </a:ext>
            </a:extLst>
          </p:cNvPr>
          <p:cNvSpPr txBox="1"/>
          <p:nvPr/>
        </p:nvSpPr>
        <p:spPr>
          <a:xfrm>
            <a:off x="773203" y="2074008"/>
            <a:ext cx="2061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Life Goals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9C360B0-E63D-4E44-87EB-1BA5E39ED09F}"/>
              </a:ext>
            </a:extLst>
          </p:cNvPr>
          <p:cNvSpPr txBox="1"/>
          <p:nvPr/>
        </p:nvSpPr>
        <p:spPr>
          <a:xfrm>
            <a:off x="502027" y="2540033"/>
            <a:ext cx="25459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D7E2C8-47E8-49D7-9BDE-C8649A3FBA92}"/>
              </a:ext>
            </a:extLst>
          </p:cNvPr>
          <p:cNvSpPr txBox="1"/>
          <p:nvPr/>
        </p:nvSpPr>
        <p:spPr>
          <a:xfrm>
            <a:off x="3923176" y="2074008"/>
            <a:ext cx="22613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Career Goals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7103314-E5B5-48A1-96B1-C2BD5DE17DB4}"/>
              </a:ext>
            </a:extLst>
          </p:cNvPr>
          <p:cNvSpPr txBox="1"/>
          <p:nvPr/>
        </p:nvSpPr>
        <p:spPr>
          <a:xfrm>
            <a:off x="773203" y="4491317"/>
            <a:ext cx="2061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Family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F6A48B-0E48-4461-8E71-5F6E3CC57FF5}"/>
              </a:ext>
            </a:extLst>
          </p:cNvPr>
          <p:cNvSpPr txBox="1"/>
          <p:nvPr/>
        </p:nvSpPr>
        <p:spPr>
          <a:xfrm>
            <a:off x="3923176" y="4491317"/>
            <a:ext cx="21616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Health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E65315E-2F29-4A04-ADA2-960F85605267}"/>
              </a:ext>
            </a:extLst>
          </p:cNvPr>
          <p:cNvSpPr txBox="1"/>
          <p:nvPr/>
        </p:nvSpPr>
        <p:spPr>
          <a:xfrm>
            <a:off x="773203" y="6843231"/>
            <a:ext cx="20618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Dreams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F188ED-F1C4-4786-8818-7E5323F194E1}"/>
              </a:ext>
            </a:extLst>
          </p:cNvPr>
          <p:cNvSpPr txBox="1"/>
          <p:nvPr/>
        </p:nvSpPr>
        <p:spPr>
          <a:xfrm>
            <a:off x="4052047" y="6843231"/>
            <a:ext cx="20327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Other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53B1273-9959-456C-81F3-9BD6EEE23C8C}"/>
              </a:ext>
            </a:extLst>
          </p:cNvPr>
          <p:cNvSpPr txBox="1"/>
          <p:nvPr/>
        </p:nvSpPr>
        <p:spPr>
          <a:xfrm>
            <a:off x="3794868" y="2541371"/>
            <a:ext cx="2517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31FBBDB-A5D8-4420-A14F-27E0CB469F22}"/>
              </a:ext>
            </a:extLst>
          </p:cNvPr>
          <p:cNvSpPr txBox="1"/>
          <p:nvPr/>
        </p:nvSpPr>
        <p:spPr>
          <a:xfrm>
            <a:off x="3666562" y="2540033"/>
            <a:ext cx="26894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65F6AE-445A-4896-BD35-4475D4606C3D}"/>
              </a:ext>
            </a:extLst>
          </p:cNvPr>
          <p:cNvSpPr txBox="1"/>
          <p:nvPr/>
        </p:nvSpPr>
        <p:spPr>
          <a:xfrm>
            <a:off x="502027" y="4984657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3301E26-31CE-4520-ADC6-A03E78204972}"/>
              </a:ext>
            </a:extLst>
          </p:cNvPr>
          <p:cNvSpPr txBox="1"/>
          <p:nvPr/>
        </p:nvSpPr>
        <p:spPr>
          <a:xfrm>
            <a:off x="3794868" y="5009780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D6F17A9-D3A3-4966-B89A-D745BE4F95A1}"/>
              </a:ext>
            </a:extLst>
          </p:cNvPr>
          <p:cNvSpPr txBox="1"/>
          <p:nvPr/>
        </p:nvSpPr>
        <p:spPr>
          <a:xfrm>
            <a:off x="502027" y="7361454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DF95A3C-08FE-4A14-B061-282DC78C3E64}"/>
              </a:ext>
            </a:extLst>
          </p:cNvPr>
          <p:cNvSpPr txBox="1"/>
          <p:nvPr/>
        </p:nvSpPr>
        <p:spPr>
          <a:xfrm>
            <a:off x="3751732" y="7361453"/>
            <a:ext cx="26894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__________________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3318940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70</Words>
  <Application>Microsoft Office PowerPoint</Application>
  <PresentationFormat>Letter Paper (8.5x11 in)</PresentationFormat>
  <Paragraphs>62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Andersen</dc:creator>
  <cp:lastModifiedBy>Michelle Andersen</cp:lastModifiedBy>
  <cp:revision>5</cp:revision>
  <dcterms:created xsi:type="dcterms:W3CDTF">2018-10-24T17:19:11Z</dcterms:created>
  <dcterms:modified xsi:type="dcterms:W3CDTF">2018-10-24T18:04:02Z</dcterms:modified>
</cp:coreProperties>
</file>