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5" r:id="rId2"/>
    <p:sldId id="266" r:id="rId3"/>
    <p:sldId id="267" r:id="rId4"/>
    <p:sldId id="268" r:id="rId5"/>
  </p:sldIdLst>
  <p:sldSz cx="73152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04" userDrawn="1">
          <p15:clr>
            <a:srgbClr val="A4A3A4"/>
          </p15:clr>
        </p15:guide>
        <p15:guide id="3" pos="288" userDrawn="1">
          <p15:clr>
            <a:srgbClr val="A4A3A4"/>
          </p15:clr>
        </p15:guide>
        <p15:guide id="4" pos="4320" userDrawn="1">
          <p15:clr>
            <a:srgbClr val="A4A3A4"/>
          </p15:clr>
        </p15:guide>
        <p15:guide id="5" orient="horz" pos="288" userDrawn="1">
          <p15:clr>
            <a:srgbClr val="A4A3A4"/>
          </p15:clr>
        </p15:guide>
        <p15:guide id="6" orient="horz" pos="54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AD4F"/>
    <a:srgbClr val="898B74"/>
    <a:srgbClr val="F2A0B6"/>
    <a:srgbClr val="EE4D8F"/>
    <a:srgbClr val="FDB6DA"/>
    <a:srgbClr val="FFEAF6"/>
    <a:srgbClr val="B5A395"/>
    <a:srgbClr val="E5ABA7"/>
    <a:srgbClr val="9D8E93"/>
    <a:srgbClr val="DE9D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54" d="100"/>
          <a:sy n="54" d="100"/>
        </p:scale>
        <p:origin x="1434" y="90"/>
      </p:cViewPr>
      <p:guideLst>
        <p:guide orient="horz" pos="2880"/>
        <p:guide pos="2304"/>
        <p:guide pos="288"/>
        <p:guide pos="4320"/>
        <p:guide orient="horz" pos="288"/>
        <p:guide orient="horz" pos="54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4E1D2-4348-47BF-9D58-1C19368FF7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1496484"/>
            <a:ext cx="5486400" cy="3183467"/>
          </a:xfrm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A2BC351-FB08-4F01-8D91-10A39F6DE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4802717"/>
            <a:ext cx="5486400" cy="2207683"/>
          </a:xfrm>
        </p:spPr>
        <p:txBody>
          <a:bodyPr/>
          <a:lstStyle>
            <a:lvl1pPr marL="0" indent="0" algn="ctr">
              <a:buNone/>
              <a:defRPr sz="1440"/>
            </a:lvl1pPr>
            <a:lvl2pPr marL="274320" indent="0" algn="ctr">
              <a:buNone/>
              <a:defRPr sz="1200"/>
            </a:lvl2pPr>
            <a:lvl3pPr marL="548640" indent="0" algn="ctr">
              <a:buNone/>
              <a:defRPr sz="1080"/>
            </a:lvl3pPr>
            <a:lvl4pPr marL="822960" indent="0" algn="ctr">
              <a:buNone/>
              <a:defRPr sz="960"/>
            </a:lvl4pPr>
            <a:lvl5pPr marL="1097280" indent="0" algn="ctr">
              <a:buNone/>
              <a:defRPr sz="960"/>
            </a:lvl5pPr>
            <a:lvl6pPr marL="1371600" indent="0" algn="ctr">
              <a:buNone/>
              <a:defRPr sz="960"/>
            </a:lvl6pPr>
            <a:lvl7pPr marL="1645920" indent="0" algn="ctr">
              <a:buNone/>
              <a:defRPr sz="960"/>
            </a:lvl7pPr>
            <a:lvl8pPr marL="1920240" indent="0" algn="ctr">
              <a:buNone/>
              <a:defRPr sz="960"/>
            </a:lvl8pPr>
            <a:lvl9pPr marL="2194560" indent="0" algn="ctr">
              <a:buNone/>
              <a:defRPr sz="96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E2D753-9E30-463B-9753-0742E9BF5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EB043-1F77-4CDA-A0E7-471C28DA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DC1673-7570-420B-B9B6-D0D001C7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67686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D78BE4-F169-45BB-AFE0-508E2D312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4936A2-150B-4D02-9C48-F5A6E11FD5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642C16-D39E-4138-9975-5966313D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203D1-E313-4804-9F74-4FB25236A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A61ED4-2585-497F-8261-C7D7E39F2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38143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CA99A8F-8873-4CB4-8808-29F0192350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5234940" y="486834"/>
            <a:ext cx="1577340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C76AFD-CCB5-423A-8663-760CB2D91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02920" y="486834"/>
            <a:ext cx="4640580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84CBB-8B6B-4530-B0C0-16CEF3084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432F1D-41CE-4FFC-A717-CE89A404A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EE01FC-EA0F-4DA8-906D-D4CE13D6C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351343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9680C6-AFF5-47CD-983F-7456D8BB6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95E130-0230-4CEA-8D6A-5EF8A708F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B234DD-C106-49D2-A4C7-30C401FA5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EB534-6FAA-4A04-9127-5F1F148F7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44FAF-A399-4671-AC59-B3CF1484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0911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02C1A-F79D-4C22-B97C-87036F0798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110" y="2279652"/>
            <a:ext cx="6309360" cy="380364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672F5-16CF-4460-9AD0-ACEF022ECE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9110" y="6119285"/>
            <a:ext cx="6309360" cy="2000249"/>
          </a:xfrm>
        </p:spPr>
        <p:txBody>
          <a:bodyPr/>
          <a:lstStyle>
            <a:lvl1pPr marL="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1pPr>
            <a:lvl2pPr marL="27432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2pPr>
            <a:lvl3pPr marL="548640" indent="0">
              <a:buNone/>
              <a:defRPr sz="1080">
                <a:solidFill>
                  <a:schemeClr val="tx1">
                    <a:tint val="75000"/>
                  </a:schemeClr>
                </a:solidFill>
              </a:defRPr>
            </a:lvl3pPr>
            <a:lvl4pPr marL="82296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4pPr>
            <a:lvl5pPr marL="109728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5pPr>
            <a:lvl6pPr marL="137160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6pPr>
            <a:lvl7pPr marL="164592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7pPr>
            <a:lvl8pPr marL="192024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8pPr>
            <a:lvl9pPr marL="2194560" indent="0">
              <a:buNone/>
              <a:defRPr sz="9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DDB474-83BC-4402-8C85-021603DB1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13B78B-E17F-4C9B-BF02-7E73B2946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0B3863-EEC2-42EE-9920-6B6C12C5F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89984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9E76E-4B37-4BF5-AA6B-E7E51C24D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2E57CE-2DDB-4BB6-AEF3-E209941D3F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029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A8F9DF-18F8-4D40-9D3B-EE8833482F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703320" y="2434167"/>
            <a:ext cx="310896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5C42FF-9661-4486-BF63-5FD7BBEE31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C7A662-5E91-4EF9-B4C1-BBA06A134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FB2EFC-EFBD-4251-8A31-7F3C0596D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772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C4626-D363-4407-8174-C7E660C63D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486834"/>
            <a:ext cx="6309360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C44344-DBC8-4BAA-973E-B979304E82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3873" y="2241551"/>
            <a:ext cx="3094672" cy="1098549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7B12FA-9ACD-4CF3-BAFA-9F2435F243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3873" y="3340100"/>
            <a:ext cx="3094672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7CA89FA-2CA1-48C6-AD72-26F4C6DED3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703320" y="2241551"/>
            <a:ext cx="3109913" cy="1098549"/>
          </a:xfrm>
        </p:spPr>
        <p:txBody>
          <a:bodyPr anchor="b"/>
          <a:lstStyle>
            <a:lvl1pPr marL="0" indent="0">
              <a:buNone/>
              <a:defRPr sz="1440" b="1"/>
            </a:lvl1pPr>
            <a:lvl2pPr marL="274320" indent="0">
              <a:buNone/>
              <a:defRPr sz="1200" b="1"/>
            </a:lvl2pPr>
            <a:lvl3pPr marL="548640" indent="0">
              <a:buNone/>
              <a:defRPr sz="1080" b="1"/>
            </a:lvl3pPr>
            <a:lvl4pPr marL="822960" indent="0">
              <a:buNone/>
              <a:defRPr sz="960" b="1"/>
            </a:lvl4pPr>
            <a:lvl5pPr marL="1097280" indent="0">
              <a:buNone/>
              <a:defRPr sz="960" b="1"/>
            </a:lvl5pPr>
            <a:lvl6pPr marL="1371600" indent="0">
              <a:buNone/>
              <a:defRPr sz="960" b="1"/>
            </a:lvl6pPr>
            <a:lvl7pPr marL="1645920" indent="0">
              <a:buNone/>
              <a:defRPr sz="960" b="1"/>
            </a:lvl7pPr>
            <a:lvl8pPr marL="1920240" indent="0">
              <a:buNone/>
              <a:defRPr sz="960" b="1"/>
            </a:lvl8pPr>
            <a:lvl9pPr marL="2194560" indent="0">
              <a:buNone/>
              <a:defRPr sz="9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1C2ADF-3042-4A28-BC40-CCE413C7FB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703320" y="3340100"/>
            <a:ext cx="310991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0003BF8-B6C8-459C-918E-E8BEE3352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7C1BE-2D5F-4382-BF79-1ED233215D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E5E6B1-5E2A-48A7-B3B8-46E0CC2922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0463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EB856-BC76-4EE6-B7B8-F41F58ACC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2EE71B-FD33-4C4C-B2CE-5B44BA9B83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A86855-4D2A-4BE9-8F9A-5A7CE29A8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147CE2-A3CB-4E33-83AF-46F58C50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0876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506C43-DEC9-48DF-ABAA-D922B33B7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F55C38-A35E-4EEB-A39B-B96C9B9D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A5E916-47DA-4942-87B3-671D3709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648972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51AED6-3A77-423B-B6DC-C0DE4F7C9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56281-2326-4761-B247-0472464958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9913" y="1316567"/>
            <a:ext cx="3703320" cy="6498167"/>
          </a:xfrm>
        </p:spPr>
        <p:txBody>
          <a:bodyPr/>
          <a:lstStyle>
            <a:lvl1pPr>
              <a:defRPr sz="1920"/>
            </a:lvl1pPr>
            <a:lvl2pPr>
              <a:defRPr sz="1680"/>
            </a:lvl2pPr>
            <a:lvl3pPr>
              <a:defRPr sz="144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0DD39-C0E3-4848-BCAA-F5B6845A7E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105BCA-2CC6-4A94-BADB-B916483C9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D01BD8-4806-4666-A97C-EC2A9E3EC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EDAC7F-3530-450F-8C81-6A401E6B08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058399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71DD8B-7F19-443D-AE21-FBDDA34F9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873" y="609600"/>
            <a:ext cx="2359342" cy="2133600"/>
          </a:xfrm>
        </p:spPr>
        <p:txBody>
          <a:bodyPr anchor="b"/>
          <a:lstStyle>
            <a:lvl1pPr>
              <a:defRPr sz="192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D1C66B-D89F-4B57-B074-85219598F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109913" y="1316567"/>
            <a:ext cx="3703320" cy="6498167"/>
          </a:xfrm>
        </p:spPr>
        <p:txBody>
          <a:bodyPr/>
          <a:lstStyle>
            <a:lvl1pPr marL="0" indent="0">
              <a:buNone/>
              <a:defRPr sz="1920"/>
            </a:lvl1pPr>
            <a:lvl2pPr marL="274320" indent="0">
              <a:buNone/>
              <a:defRPr sz="1680"/>
            </a:lvl2pPr>
            <a:lvl3pPr marL="548640" indent="0">
              <a:buNone/>
              <a:defRPr sz="1440"/>
            </a:lvl3pPr>
            <a:lvl4pPr marL="822960" indent="0">
              <a:buNone/>
              <a:defRPr sz="1200"/>
            </a:lvl4pPr>
            <a:lvl5pPr marL="1097280" indent="0">
              <a:buNone/>
              <a:defRPr sz="1200"/>
            </a:lvl5pPr>
            <a:lvl6pPr marL="1371600" indent="0">
              <a:buNone/>
              <a:defRPr sz="1200"/>
            </a:lvl6pPr>
            <a:lvl7pPr marL="1645920" indent="0">
              <a:buNone/>
              <a:defRPr sz="1200"/>
            </a:lvl7pPr>
            <a:lvl8pPr marL="1920240" indent="0">
              <a:buNone/>
              <a:defRPr sz="1200"/>
            </a:lvl8pPr>
            <a:lvl9pPr marL="2194560" indent="0">
              <a:buNone/>
              <a:defRPr sz="12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0CF48F-AF77-45E5-BD9C-C07E284972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03873" y="2743200"/>
            <a:ext cx="2359342" cy="5082117"/>
          </a:xfrm>
        </p:spPr>
        <p:txBody>
          <a:bodyPr/>
          <a:lstStyle>
            <a:lvl1pPr marL="0" indent="0">
              <a:buNone/>
              <a:defRPr sz="960"/>
            </a:lvl1pPr>
            <a:lvl2pPr marL="274320" indent="0">
              <a:buNone/>
              <a:defRPr sz="840"/>
            </a:lvl2pPr>
            <a:lvl3pPr marL="548640" indent="0">
              <a:buNone/>
              <a:defRPr sz="720"/>
            </a:lvl3pPr>
            <a:lvl4pPr marL="822960" indent="0">
              <a:buNone/>
              <a:defRPr sz="600"/>
            </a:lvl4pPr>
            <a:lvl5pPr marL="1097280" indent="0">
              <a:buNone/>
              <a:defRPr sz="600"/>
            </a:lvl5pPr>
            <a:lvl6pPr marL="1371600" indent="0">
              <a:buNone/>
              <a:defRPr sz="600"/>
            </a:lvl6pPr>
            <a:lvl7pPr marL="1645920" indent="0">
              <a:buNone/>
              <a:defRPr sz="600"/>
            </a:lvl7pPr>
            <a:lvl8pPr marL="1920240" indent="0">
              <a:buNone/>
              <a:defRPr sz="600"/>
            </a:lvl8pPr>
            <a:lvl9pPr marL="2194560" indent="0">
              <a:buNone/>
              <a:defRPr sz="6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858387-C277-4EC4-9AD3-185D624324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96403A1-10E8-4164-BF15-438952876E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96AA6D-C873-4B19-9A48-F3E01FDA5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5936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8CF1A9-2F65-4A58-B04A-4BD154348B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" y="486834"/>
            <a:ext cx="630936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A9D686-8F10-4BB4-9AD4-593092F332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2920" y="2434167"/>
            <a:ext cx="630936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5005CD-09FF-43B0-B4AC-4E26B383C4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02920" y="8475134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F0F5E0-8160-4382-98B9-E559BBC95428}" type="datetimeFigureOut">
              <a:rPr lang="en-CA" smtClean="0"/>
              <a:t>2018-10-24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D5BC3-3C3D-451E-861D-C26BECB12B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23160" y="8475134"/>
            <a:ext cx="246888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F60A25-71EB-48FA-B2C3-ECE5CD57E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166360" y="8475134"/>
            <a:ext cx="164592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A1B7C-100B-44F6-AB1D-9A154A75710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24436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548640" rtl="0" eaLnBrk="1" latinLnBrk="0" hangingPunct="1">
        <a:lnSpc>
          <a:spcPct val="90000"/>
        </a:lnSpc>
        <a:spcBef>
          <a:spcPct val="0"/>
        </a:spcBef>
        <a:buNone/>
        <a:defRPr sz="2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160" indent="-137160" algn="l" defTabSz="54864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8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37160" algn="l" defTabSz="54864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3pPr>
      <a:lvl4pPr marL="8229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64592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194560" algn="l" defTabSz="54864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72976" y="285388"/>
            <a:ext cx="4769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5400" dirty="0">
                <a:solidFill>
                  <a:schemeClr val="accent1">
                    <a:lumMod val="50000"/>
                  </a:schemeClr>
                </a:solidFill>
                <a:latin typeface="AR CENA" panose="02000000000000000000" pitchFamily="2" charset="0"/>
              </a:rPr>
              <a:t>Vision Board Notes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3970020"/>
              </p:ext>
            </p:extLst>
          </p:nvPr>
        </p:nvGraphicFramePr>
        <p:xfrm>
          <a:off x="474346" y="1208718"/>
          <a:ext cx="6383653" cy="7478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83653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872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91347" y="285388"/>
            <a:ext cx="613251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4400" dirty="0">
                <a:solidFill>
                  <a:schemeClr val="accent4">
                    <a:lumMod val="75000"/>
                  </a:schemeClr>
                </a:solidFill>
                <a:latin typeface="Arial Black" panose="020B0A04020102020204" pitchFamily="34" charset="0"/>
              </a:rPr>
              <a:t>Vision Board Notes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4346" y="1208718"/>
          <a:ext cx="6383653" cy="747808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83653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415449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632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508597"/>
              </p:ext>
            </p:extLst>
          </p:nvPr>
        </p:nvGraphicFramePr>
        <p:xfrm>
          <a:off x="474346" y="1208718"/>
          <a:ext cx="6383653" cy="6500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83653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  <p:pic>
        <p:nvPicPr>
          <p:cNvPr id="4" name="Picture 3" descr="A picture containing tree&#10;&#10;Description generated with very high confidence">
            <a:extLst>
              <a:ext uri="{FF2B5EF4-FFF2-40B4-BE49-F238E27FC236}">
                <a16:creationId xmlns:a16="http://schemas.microsoft.com/office/drawing/2014/main" id="{3E7F74A8-1CCA-4708-8DC2-1B9E30156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325" y="7364897"/>
            <a:ext cx="3558205" cy="17791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2FE12-DA17-4C6F-A2D9-19AB30D1ADA0}"/>
              </a:ext>
            </a:extLst>
          </p:cNvPr>
          <p:cNvSpPr/>
          <p:nvPr/>
        </p:nvSpPr>
        <p:spPr>
          <a:xfrm>
            <a:off x="474347" y="412376"/>
            <a:ext cx="6383652" cy="7963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latin typeface="Arial Black" panose="020B0A04020102020204" pitchFamily="34" charset="0"/>
              </a:rPr>
              <a:t>Vision Board Notes</a:t>
            </a:r>
          </a:p>
        </p:txBody>
      </p:sp>
    </p:spTree>
    <p:extLst>
      <p:ext uri="{BB962C8B-B14F-4D97-AF65-F5344CB8AC3E}">
        <p14:creationId xmlns:p14="http://schemas.microsoft.com/office/powerpoint/2010/main" val="2301316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2472062-1799-4936-BF1D-1A53C68CD301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474346" y="1208718"/>
          <a:ext cx="6383653" cy="65009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383653">
                  <a:extLst>
                    <a:ext uri="{9D8B030D-6E8A-4147-A177-3AD203B41FA5}">
                      <a16:colId xmlns:a16="http://schemas.microsoft.com/office/drawing/2014/main" val="2040325023"/>
                    </a:ext>
                  </a:extLst>
                </a:gridCol>
              </a:tblGrid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0514192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1623820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597134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3529671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7436607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2517185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044732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4053848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16733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344871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531036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07340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845194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96538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8332425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2286009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007297"/>
                  </a:ext>
                </a:extLst>
              </a:tr>
              <a:tr h="361163">
                <a:tc>
                  <a:txBody>
                    <a:bodyPr/>
                    <a:lstStyle/>
                    <a:p>
                      <a:endParaRPr lang="en-CA" dirty="0"/>
                    </a:p>
                  </a:txBody>
                  <a:tcPr>
                    <a:lnT w="28575" cap="flat" cmpd="sng" algn="ctr">
                      <a:solidFill>
                        <a:srgbClr val="B5A3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236607226"/>
                  </a:ext>
                </a:extLst>
              </a:tr>
            </a:tbl>
          </a:graphicData>
        </a:graphic>
      </p:graphicFrame>
      <p:pic>
        <p:nvPicPr>
          <p:cNvPr id="4" name="Picture 3" descr="A picture containing tree&#10;&#10;Description generated with very high confidence">
            <a:extLst>
              <a:ext uri="{FF2B5EF4-FFF2-40B4-BE49-F238E27FC236}">
                <a16:creationId xmlns:a16="http://schemas.microsoft.com/office/drawing/2014/main" id="{3E7F74A8-1CCA-4708-8DC2-1B9E30156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325" y="7364897"/>
            <a:ext cx="3558205" cy="17791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42FE12-DA17-4C6F-A2D9-19AB30D1ADA0}"/>
              </a:ext>
            </a:extLst>
          </p:cNvPr>
          <p:cNvSpPr/>
          <p:nvPr/>
        </p:nvSpPr>
        <p:spPr>
          <a:xfrm>
            <a:off x="474347" y="412376"/>
            <a:ext cx="6383652" cy="79634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Vision Board Notes</a:t>
            </a:r>
          </a:p>
        </p:txBody>
      </p:sp>
    </p:spTree>
    <p:extLst>
      <p:ext uri="{BB962C8B-B14F-4D97-AF65-F5344CB8AC3E}">
        <p14:creationId xmlns:p14="http://schemas.microsoft.com/office/powerpoint/2010/main" val="3626191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4633</TotalTime>
  <Words>12</Words>
  <Application>Microsoft Office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 CENA</vt:lpstr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Fleckenstein</dc:creator>
  <cp:lastModifiedBy>Michelle Andersen</cp:lastModifiedBy>
  <cp:revision>47</cp:revision>
  <dcterms:created xsi:type="dcterms:W3CDTF">2017-06-14T00:57:50Z</dcterms:created>
  <dcterms:modified xsi:type="dcterms:W3CDTF">2018-10-24T19:02:18Z</dcterms:modified>
</cp:coreProperties>
</file>