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91" r:id="rId4"/>
    <p:sldId id="329" r:id="rId5"/>
    <p:sldId id="298" r:id="rId6"/>
    <p:sldId id="312" r:id="rId7"/>
    <p:sldId id="306" r:id="rId8"/>
    <p:sldId id="311" r:id="rId9"/>
    <p:sldId id="330" r:id="rId10"/>
    <p:sldId id="302" r:id="rId11"/>
    <p:sldId id="310" r:id="rId12"/>
    <p:sldId id="292" r:id="rId13"/>
    <p:sldId id="309" r:id="rId14"/>
    <p:sldId id="268" r:id="rId15"/>
    <p:sldId id="316" r:id="rId16"/>
    <p:sldId id="296" r:id="rId17"/>
    <p:sldId id="315" r:id="rId18"/>
    <p:sldId id="325" r:id="rId19"/>
    <p:sldId id="299" r:id="rId20"/>
    <p:sldId id="314" r:id="rId21"/>
    <p:sldId id="304" r:id="rId22"/>
    <p:sldId id="313" r:id="rId23"/>
    <p:sldId id="303" r:id="rId24"/>
    <p:sldId id="320" r:id="rId25"/>
    <p:sldId id="331" r:id="rId26"/>
    <p:sldId id="308" r:id="rId27"/>
    <p:sldId id="319" r:id="rId28"/>
    <p:sldId id="297" r:id="rId29"/>
    <p:sldId id="318" r:id="rId30"/>
    <p:sldId id="326" r:id="rId31"/>
    <p:sldId id="293" r:id="rId32"/>
    <p:sldId id="317" r:id="rId33"/>
    <p:sldId id="332" r:id="rId34"/>
    <p:sldId id="300" r:id="rId35"/>
    <p:sldId id="324" r:id="rId36"/>
    <p:sldId id="294" r:id="rId37"/>
    <p:sldId id="323" r:id="rId38"/>
    <p:sldId id="333" r:id="rId39"/>
    <p:sldId id="307" r:id="rId40"/>
    <p:sldId id="322" r:id="rId41"/>
    <p:sldId id="301" r:id="rId42"/>
    <p:sldId id="321" r:id="rId43"/>
    <p:sldId id="295" r:id="rId44"/>
    <p:sldId id="327" r:id="rId45"/>
    <p:sldId id="328" r:id="rId46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2" autoAdjust="0"/>
    <p:restoredTop sz="94660"/>
  </p:normalViewPr>
  <p:slideViewPr>
    <p:cSldViewPr snapToGrid="0">
      <p:cViewPr varScale="1">
        <p:scale>
          <a:sx n="54" d="100"/>
          <a:sy n="54" d="100"/>
        </p:scale>
        <p:origin x="188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61F7A70-8533-4867-BB59-729927C34182}"/>
              </a:ext>
            </a:extLst>
          </p:cNvPr>
          <p:cNvSpPr txBox="1"/>
          <p:nvPr/>
        </p:nvSpPr>
        <p:spPr>
          <a:xfrm>
            <a:off x="0" y="1585916"/>
            <a:ext cx="6858000" cy="487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5400" b="1" dirty="0">
                <a:solidFill>
                  <a:schemeClr val="accent2">
                    <a:lumMod val="50000"/>
                  </a:schemeClr>
                </a:solidFill>
                <a:latin typeface="Lucida Handwriting" panose="03010101010101010101" pitchFamily="66" charset="0"/>
              </a:rPr>
              <a:t>My </a:t>
            </a:r>
          </a:p>
          <a:p>
            <a:pPr algn="ctr">
              <a:lnSpc>
                <a:spcPct val="200000"/>
              </a:lnSpc>
            </a:pPr>
            <a:r>
              <a:rPr lang="en-US" sz="5400" b="1" dirty="0">
                <a:solidFill>
                  <a:schemeClr val="accent2">
                    <a:lumMod val="50000"/>
                  </a:schemeClr>
                </a:solidFill>
                <a:latin typeface="Lucida Handwriting" panose="03010101010101010101" pitchFamily="66" charset="0"/>
              </a:rPr>
              <a:t>Self-Discovery Journal</a:t>
            </a:r>
          </a:p>
        </p:txBody>
      </p:sp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BEDC1F-ABEF-45B3-A4C5-A9E07B09F820}"/>
              </a:ext>
            </a:extLst>
          </p:cNvPr>
          <p:cNvSpPr txBox="1"/>
          <p:nvPr/>
        </p:nvSpPr>
        <p:spPr>
          <a:xfrm>
            <a:off x="860611" y="422975"/>
            <a:ext cx="5253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Today I Am Grateful For: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4DCF8EB-ADDC-4814-99EE-05FA854D248A}"/>
              </a:ext>
            </a:extLst>
          </p:cNvPr>
          <p:cNvCxnSpPr/>
          <p:nvPr/>
        </p:nvCxnSpPr>
        <p:spPr>
          <a:xfrm>
            <a:off x="703730" y="1237130"/>
            <a:ext cx="545054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FAC63E4-3588-474D-88F6-9E2F7B763B04}"/>
              </a:ext>
            </a:extLst>
          </p:cNvPr>
          <p:cNvSpPr/>
          <p:nvPr/>
        </p:nvSpPr>
        <p:spPr>
          <a:xfrm>
            <a:off x="703730" y="1846729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B0828C8-965B-4F8B-B2ED-746D92DD868C}"/>
              </a:ext>
            </a:extLst>
          </p:cNvPr>
          <p:cNvSpPr/>
          <p:nvPr/>
        </p:nvSpPr>
        <p:spPr>
          <a:xfrm>
            <a:off x="3599327" y="1846729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80350EB-C450-498A-B600-3281988B6C86}"/>
              </a:ext>
            </a:extLst>
          </p:cNvPr>
          <p:cNvSpPr/>
          <p:nvPr/>
        </p:nvSpPr>
        <p:spPr>
          <a:xfrm>
            <a:off x="694765" y="4572000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7DA4870-F857-478D-9872-A89097116326}"/>
              </a:ext>
            </a:extLst>
          </p:cNvPr>
          <p:cNvSpPr/>
          <p:nvPr/>
        </p:nvSpPr>
        <p:spPr>
          <a:xfrm>
            <a:off x="3599327" y="4572000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261DE6-72FC-4BF2-9AD7-69C713F69F5E}"/>
              </a:ext>
            </a:extLst>
          </p:cNvPr>
          <p:cNvSpPr txBox="1"/>
          <p:nvPr/>
        </p:nvSpPr>
        <p:spPr>
          <a:xfrm>
            <a:off x="860611" y="1894853"/>
            <a:ext cx="2384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People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918CB0-DF8B-431C-A256-341057BF387C}"/>
              </a:ext>
            </a:extLst>
          </p:cNvPr>
          <p:cNvSpPr/>
          <p:nvPr/>
        </p:nvSpPr>
        <p:spPr>
          <a:xfrm>
            <a:off x="1494734" y="4658954"/>
            <a:ext cx="1143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Health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91B5252-FF21-4163-B68F-F53BAD1C3FE8}"/>
              </a:ext>
            </a:extLst>
          </p:cNvPr>
          <p:cNvSpPr/>
          <p:nvPr/>
        </p:nvSpPr>
        <p:spPr>
          <a:xfrm>
            <a:off x="4210795" y="1857941"/>
            <a:ext cx="1502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Blessings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B7CA583-9B37-46B9-968F-E8C7A0F16790}"/>
              </a:ext>
            </a:extLst>
          </p:cNvPr>
          <p:cNvSpPr/>
          <p:nvPr/>
        </p:nvSpPr>
        <p:spPr>
          <a:xfrm>
            <a:off x="3925508" y="4654447"/>
            <a:ext cx="21884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Good Fortune</a:t>
            </a:r>
          </a:p>
        </p:txBody>
      </p:sp>
      <p:pic>
        <p:nvPicPr>
          <p:cNvPr id="4" name="Picture 3" descr="A close up of a flower&#10;&#10;Description generated with high confidence">
            <a:extLst>
              <a:ext uri="{FF2B5EF4-FFF2-40B4-BE49-F238E27FC236}">
                <a16:creationId xmlns:a16="http://schemas.microsoft.com/office/drawing/2014/main" id="{51BEBFFD-3DB8-4ACD-8799-1AFF8A4B5F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7066512"/>
            <a:ext cx="3180232" cy="174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707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0177822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935095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852439"/>
              </p:ext>
            </p:extLst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299847"/>
              </p:ext>
            </p:extLst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8B95E05-CBB9-47F4-B29E-6E65F1B46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28" y="4728723"/>
            <a:ext cx="2214228" cy="1926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2248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670443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082416"/>
              </p:ext>
            </p:extLst>
          </p:nvPr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2688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696205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510155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8445B0-A120-41E3-9FA0-1828D45CE528}"/>
              </a:ext>
            </a:extLst>
          </p:cNvPr>
          <p:cNvSpPr txBox="1"/>
          <p:nvPr/>
        </p:nvSpPr>
        <p:spPr>
          <a:xfrm>
            <a:off x="0" y="394447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Life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DC6C0C-D0E7-4251-8FD4-C5AA906FBEA4}"/>
              </a:ext>
            </a:extLst>
          </p:cNvPr>
          <p:cNvSpPr/>
          <p:nvPr/>
        </p:nvSpPr>
        <p:spPr>
          <a:xfrm>
            <a:off x="887506" y="1470211"/>
            <a:ext cx="5325035" cy="1918447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D656B1F-7C19-492B-8056-DBD2E851840E}"/>
              </a:ext>
            </a:extLst>
          </p:cNvPr>
          <p:cNvSpPr/>
          <p:nvPr/>
        </p:nvSpPr>
        <p:spPr>
          <a:xfrm>
            <a:off x="887506" y="3783106"/>
            <a:ext cx="2541494" cy="2151529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0A0788-E178-4C42-8D34-3B7B71CE1FCB}"/>
              </a:ext>
            </a:extLst>
          </p:cNvPr>
          <p:cNvSpPr/>
          <p:nvPr/>
        </p:nvSpPr>
        <p:spPr>
          <a:xfrm>
            <a:off x="3671047" y="3783105"/>
            <a:ext cx="2541494" cy="2151529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9D1677E-E80F-4C02-8FD5-8B1A7077FB3B}"/>
              </a:ext>
            </a:extLst>
          </p:cNvPr>
          <p:cNvSpPr/>
          <p:nvPr/>
        </p:nvSpPr>
        <p:spPr>
          <a:xfrm>
            <a:off x="887506" y="6329083"/>
            <a:ext cx="2541494" cy="2151529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group of chain&#10;&#10;Description generated with high confidence">
            <a:extLst>
              <a:ext uri="{FF2B5EF4-FFF2-40B4-BE49-F238E27FC236}">
                <a16:creationId xmlns:a16="http://schemas.microsoft.com/office/drawing/2014/main" id="{344ED1F9-6ECD-4E40-BFF8-838D761369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148" y="6329082"/>
            <a:ext cx="1075765" cy="215153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83B0A42-27D3-4DAA-BD71-319EC0A6DCED}"/>
              </a:ext>
            </a:extLst>
          </p:cNvPr>
          <p:cNvSpPr txBox="1"/>
          <p:nvPr/>
        </p:nvSpPr>
        <p:spPr>
          <a:xfrm>
            <a:off x="1891552" y="1470211"/>
            <a:ext cx="4814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Where My Life is Now: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D220B6-8622-4EAA-9F89-BE6B381CDFAB}"/>
              </a:ext>
            </a:extLst>
          </p:cNvPr>
          <p:cNvSpPr txBox="1"/>
          <p:nvPr/>
        </p:nvSpPr>
        <p:spPr>
          <a:xfrm>
            <a:off x="887507" y="3783105"/>
            <a:ext cx="2541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</a:t>
            </a:r>
            <a:r>
              <a:rPr lang="en-US" sz="2400" u="sng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Year I Want to Be: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CCB58E-75F7-427F-AA4E-FDBE7FE19C10}"/>
              </a:ext>
            </a:extLst>
          </p:cNvPr>
          <p:cNvSpPr txBox="1"/>
          <p:nvPr/>
        </p:nvSpPr>
        <p:spPr>
          <a:xfrm>
            <a:off x="3671047" y="3818091"/>
            <a:ext cx="25414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</a:t>
            </a:r>
            <a:r>
              <a:rPr lang="en-US" sz="2400" b="1" u="sng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Years I Want to Be:</a:t>
            </a:r>
          </a:p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254963-4EAF-4018-8A29-954BC558C909}"/>
              </a:ext>
            </a:extLst>
          </p:cNvPr>
          <p:cNvSpPr txBox="1"/>
          <p:nvPr/>
        </p:nvSpPr>
        <p:spPr>
          <a:xfrm>
            <a:off x="887506" y="6329082"/>
            <a:ext cx="2541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</a:t>
            </a:r>
            <a:r>
              <a:rPr lang="en-US" sz="2400" b="1" u="sng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10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Years I Want to Be: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217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6AB364-8F22-4857-9539-9C7726B8DE8A}"/>
              </a:ext>
            </a:extLst>
          </p:cNvPr>
          <p:cNvSpPr txBox="1"/>
          <p:nvPr/>
        </p:nvSpPr>
        <p:spPr>
          <a:xfrm>
            <a:off x="412377" y="1388633"/>
            <a:ext cx="6445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This Journal Belongs to: </a:t>
            </a:r>
          </a:p>
        </p:txBody>
      </p:sp>
      <p:pic>
        <p:nvPicPr>
          <p:cNvPr id="5" name="Picture 4" descr="A close up of a plant&#10;&#10;Description generated with very high confidence">
            <a:extLst>
              <a:ext uri="{FF2B5EF4-FFF2-40B4-BE49-F238E27FC236}">
                <a16:creationId xmlns:a16="http://schemas.microsoft.com/office/drawing/2014/main" id="{C7F8B52E-655B-4F49-8BF3-67F6EFBC3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25" y="3194852"/>
            <a:ext cx="5297150" cy="456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7030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616801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CE23B26-FA65-4B8D-9DFA-510A80817D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830488"/>
              </p:ext>
            </p:extLst>
          </p:nvPr>
        </p:nvGraphicFramePr>
        <p:xfrm>
          <a:off x="739587" y="1497423"/>
          <a:ext cx="5378826" cy="722985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017495">
                  <a:extLst>
                    <a:ext uri="{9D8B030D-6E8A-4147-A177-3AD203B41FA5}">
                      <a16:colId xmlns:a16="http://schemas.microsoft.com/office/drawing/2014/main" val="942462936"/>
                    </a:ext>
                  </a:extLst>
                </a:gridCol>
                <a:gridCol w="4361331">
                  <a:extLst>
                    <a:ext uri="{9D8B030D-6E8A-4147-A177-3AD203B41FA5}">
                      <a16:colId xmlns:a16="http://schemas.microsoft.com/office/drawing/2014/main" val="2117574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Tasks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828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75636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81928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7394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98518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518854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939417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950658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439235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71341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860726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279345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05660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3647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590C049-01E3-4F74-8B76-B00CDA74B95E}"/>
              </a:ext>
            </a:extLst>
          </p:cNvPr>
          <p:cNvSpPr/>
          <p:nvPr/>
        </p:nvSpPr>
        <p:spPr>
          <a:xfrm>
            <a:off x="1026456" y="207084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BF79F5-F9CA-4D2C-9099-0ACFA784E893}"/>
              </a:ext>
            </a:extLst>
          </p:cNvPr>
          <p:cNvSpPr txBox="1"/>
          <p:nvPr/>
        </p:nvSpPr>
        <p:spPr>
          <a:xfrm>
            <a:off x="972669" y="416721"/>
            <a:ext cx="4912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 Do List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FE1E1C-0916-4C51-BF83-EE996FD429F2}"/>
              </a:ext>
            </a:extLst>
          </p:cNvPr>
          <p:cNvSpPr/>
          <p:nvPr/>
        </p:nvSpPr>
        <p:spPr>
          <a:xfrm>
            <a:off x="1026456" y="255900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F3EFB5-87D0-4681-8595-A6F6868093F3}"/>
              </a:ext>
            </a:extLst>
          </p:cNvPr>
          <p:cNvSpPr/>
          <p:nvPr/>
        </p:nvSpPr>
        <p:spPr>
          <a:xfrm>
            <a:off x="1026456" y="308218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10B807-306C-4705-BD84-434B07722C3D}"/>
              </a:ext>
            </a:extLst>
          </p:cNvPr>
          <p:cNvSpPr/>
          <p:nvPr/>
        </p:nvSpPr>
        <p:spPr>
          <a:xfrm>
            <a:off x="1030937" y="360536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519413-3AE9-4A45-805D-CF6A1655F3E2}"/>
              </a:ext>
            </a:extLst>
          </p:cNvPr>
          <p:cNvSpPr/>
          <p:nvPr/>
        </p:nvSpPr>
        <p:spPr>
          <a:xfrm>
            <a:off x="1026456" y="412854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EAE0CD-08AB-47D7-ADF0-7A60B54E6F40}"/>
              </a:ext>
            </a:extLst>
          </p:cNvPr>
          <p:cNvSpPr/>
          <p:nvPr/>
        </p:nvSpPr>
        <p:spPr>
          <a:xfrm>
            <a:off x="1026456" y="465901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D23A25-C7F6-471A-B474-1BA5DB69A80C}"/>
              </a:ext>
            </a:extLst>
          </p:cNvPr>
          <p:cNvSpPr/>
          <p:nvPr/>
        </p:nvSpPr>
        <p:spPr>
          <a:xfrm>
            <a:off x="1026456" y="516155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CA2E68-7FBA-45C0-9F4A-0AB96283119A}"/>
              </a:ext>
            </a:extLst>
          </p:cNvPr>
          <p:cNvSpPr/>
          <p:nvPr/>
        </p:nvSpPr>
        <p:spPr>
          <a:xfrm>
            <a:off x="1026456" y="5702665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E089033-C537-4BE8-AFAF-75D70B0525FB}"/>
              </a:ext>
            </a:extLst>
          </p:cNvPr>
          <p:cNvSpPr/>
          <p:nvPr/>
        </p:nvSpPr>
        <p:spPr>
          <a:xfrm>
            <a:off x="1026456" y="6241261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3365468-6B05-401F-82FC-868056783266}"/>
              </a:ext>
            </a:extLst>
          </p:cNvPr>
          <p:cNvSpPr/>
          <p:nvPr/>
        </p:nvSpPr>
        <p:spPr>
          <a:xfrm>
            <a:off x="1026456" y="674020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C3E3FCB-4BA2-4FE3-9260-3DF27AB6F13D}"/>
              </a:ext>
            </a:extLst>
          </p:cNvPr>
          <p:cNvSpPr/>
          <p:nvPr/>
        </p:nvSpPr>
        <p:spPr>
          <a:xfrm>
            <a:off x="1026456" y="724209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908DBEB-C003-4470-89FC-C63245D4F151}"/>
              </a:ext>
            </a:extLst>
          </p:cNvPr>
          <p:cNvSpPr/>
          <p:nvPr/>
        </p:nvSpPr>
        <p:spPr>
          <a:xfrm>
            <a:off x="1030937" y="7779838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DE812E-D71D-41F9-8318-14D5BDD39AD6}"/>
              </a:ext>
            </a:extLst>
          </p:cNvPr>
          <p:cNvSpPr/>
          <p:nvPr/>
        </p:nvSpPr>
        <p:spPr>
          <a:xfrm>
            <a:off x="1026456" y="832212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2403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43684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2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BEDC1F-ABEF-45B3-A4C5-A9E07B09F820}"/>
              </a:ext>
            </a:extLst>
          </p:cNvPr>
          <p:cNvSpPr txBox="1"/>
          <p:nvPr/>
        </p:nvSpPr>
        <p:spPr>
          <a:xfrm>
            <a:off x="860611" y="422975"/>
            <a:ext cx="5253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Today I Am Grateful For: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4DCF8EB-ADDC-4814-99EE-05FA854D248A}"/>
              </a:ext>
            </a:extLst>
          </p:cNvPr>
          <p:cNvCxnSpPr/>
          <p:nvPr/>
        </p:nvCxnSpPr>
        <p:spPr>
          <a:xfrm>
            <a:off x="703730" y="1237130"/>
            <a:ext cx="545054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FAC63E4-3588-474D-88F6-9E2F7B763B04}"/>
              </a:ext>
            </a:extLst>
          </p:cNvPr>
          <p:cNvSpPr/>
          <p:nvPr/>
        </p:nvSpPr>
        <p:spPr>
          <a:xfrm>
            <a:off x="703730" y="1846729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B0828C8-965B-4F8B-B2ED-746D92DD868C}"/>
              </a:ext>
            </a:extLst>
          </p:cNvPr>
          <p:cNvSpPr/>
          <p:nvPr/>
        </p:nvSpPr>
        <p:spPr>
          <a:xfrm>
            <a:off x="3599327" y="1846729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80350EB-C450-498A-B600-3281988B6C86}"/>
              </a:ext>
            </a:extLst>
          </p:cNvPr>
          <p:cNvSpPr/>
          <p:nvPr/>
        </p:nvSpPr>
        <p:spPr>
          <a:xfrm>
            <a:off x="694765" y="4572000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7DA4870-F857-478D-9872-A89097116326}"/>
              </a:ext>
            </a:extLst>
          </p:cNvPr>
          <p:cNvSpPr/>
          <p:nvPr/>
        </p:nvSpPr>
        <p:spPr>
          <a:xfrm>
            <a:off x="3599327" y="4572000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261DE6-72FC-4BF2-9AD7-69C713F69F5E}"/>
              </a:ext>
            </a:extLst>
          </p:cNvPr>
          <p:cNvSpPr txBox="1"/>
          <p:nvPr/>
        </p:nvSpPr>
        <p:spPr>
          <a:xfrm>
            <a:off x="860611" y="1894853"/>
            <a:ext cx="2384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People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918CB0-DF8B-431C-A256-341057BF387C}"/>
              </a:ext>
            </a:extLst>
          </p:cNvPr>
          <p:cNvSpPr/>
          <p:nvPr/>
        </p:nvSpPr>
        <p:spPr>
          <a:xfrm>
            <a:off x="1494734" y="4658954"/>
            <a:ext cx="1143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Health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91B5252-FF21-4163-B68F-F53BAD1C3FE8}"/>
              </a:ext>
            </a:extLst>
          </p:cNvPr>
          <p:cNvSpPr/>
          <p:nvPr/>
        </p:nvSpPr>
        <p:spPr>
          <a:xfrm>
            <a:off x="4210795" y="1857941"/>
            <a:ext cx="1502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Blessings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B7CA583-9B37-46B9-968F-E8C7A0F16790}"/>
              </a:ext>
            </a:extLst>
          </p:cNvPr>
          <p:cNvSpPr/>
          <p:nvPr/>
        </p:nvSpPr>
        <p:spPr>
          <a:xfrm>
            <a:off x="3925508" y="4654447"/>
            <a:ext cx="21884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Good Fortune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23565FD-DBC8-48BD-B804-33706A5D2911}"/>
              </a:ext>
            </a:extLst>
          </p:cNvPr>
          <p:cNvSpPr/>
          <p:nvPr/>
        </p:nvSpPr>
        <p:spPr>
          <a:xfrm>
            <a:off x="860611" y="7225553"/>
            <a:ext cx="5293659" cy="130884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13AB25-5A4D-43B0-B958-521CDE1D3AFC}"/>
              </a:ext>
            </a:extLst>
          </p:cNvPr>
          <p:cNvSpPr txBox="1"/>
          <p:nvPr/>
        </p:nvSpPr>
        <p:spPr>
          <a:xfrm>
            <a:off x="2052917" y="7310700"/>
            <a:ext cx="3496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Quote of the Day: </a:t>
            </a:r>
          </a:p>
        </p:txBody>
      </p:sp>
    </p:spTree>
    <p:extLst>
      <p:ext uri="{BB962C8B-B14F-4D97-AF65-F5344CB8AC3E}">
        <p14:creationId xmlns:p14="http://schemas.microsoft.com/office/powerpoint/2010/main" val="33285203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965992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226028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404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5621439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52945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751535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205328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511177"/>
              </p:ext>
            </p:extLst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1292497"/>
              </p:ext>
            </p:extLst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white flower on a plant&#10;&#10;Description generated with very high confidence">
            <a:extLst>
              <a:ext uri="{FF2B5EF4-FFF2-40B4-BE49-F238E27FC236}">
                <a16:creationId xmlns:a16="http://schemas.microsoft.com/office/drawing/2014/main" id="{3B8DB730-62DB-468E-AA60-B325592E17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399" y="5228590"/>
            <a:ext cx="5032188" cy="377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1634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977681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0806655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8445B0-A120-41E3-9FA0-1828D45CE528}"/>
              </a:ext>
            </a:extLst>
          </p:cNvPr>
          <p:cNvSpPr txBox="1"/>
          <p:nvPr/>
        </p:nvSpPr>
        <p:spPr>
          <a:xfrm>
            <a:off x="0" y="394447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Destiny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301B326-75F1-4721-A630-F78B1E05697F}"/>
              </a:ext>
            </a:extLst>
          </p:cNvPr>
          <p:cNvSpPr/>
          <p:nvPr/>
        </p:nvSpPr>
        <p:spPr>
          <a:xfrm>
            <a:off x="573741" y="6517341"/>
            <a:ext cx="5755341" cy="215153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9AE2952-AAB3-4232-93E2-696E4B2C3842}"/>
              </a:ext>
            </a:extLst>
          </p:cNvPr>
          <p:cNvSpPr/>
          <p:nvPr/>
        </p:nvSpPr>
        <p:spPr>
          <a:xfrm>
            <a:off x="573741" y="3907740"/>
            <a:ext cx="5755341" cy="215153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05BFB5E-9C1F-4A84-8E18-9C58E6DD278F}"/>
              </a:ext>
            </a:extLst>
          </p:cNvPr>
          <p:cNvSpPr/>
          <p:nvPr/>
        </p:nvSpPr>
        <p:spPr>
          <a:xfrm>
            <a:off x="573740" y="1360892"/>
            <a:ext cx="5755341" cy="215153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DF8818-88C9-4E52-9D8D-0EECFCC60FAD}"/>
              </a:ext>
            </a:extLst>
          </p:cNvPr>
          <p:cNvSpPr txBox="1"/>
          <p:nvPr/>
        </p:nvSpPr>
        <p:spPr>
          <a:xfrm>
            <a:off x="1523998" y="1431596"/>
            <a:ext cx="3854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Biggest Dream Is: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C3BE29-D4FB-479E-886E-CE8448E4819E}"/>
              </a:ext>
            </a:extLst>
          </p:cNvPr>
          <p:cNvSpPr txBox="1"/>
          <p:nvPr/>
        </p:nvSpPr>
        <p:spPr>
          <a:xfrm>
            <a:off x="667868" y="3970493"/>
            <a:ext cx="5567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If I Could Be Anyone, I Would Be: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627726-D698-4575-BD5C-F58DC3EF7219}"/>
              </a:ext>
            </a:extLst>
          </p:cNvPr>
          <p:cNvSpPr txBox="1"/>
          <p:nvPr/>
        </p:nvSpPr>
        <p:spPr>
          <a:xfrm>
            <a:off x="791133" y="6641993"/>
            <a:ext cx="5320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If I Could Do Anything, I Would:</a:t>
            </a:r>
          </a:p>
        </p:txBody>
      </p:sp>
    </p:spTree>
    <p:extLst>
      <p:ext uri="{BB962C8B-B14F-4D97-AF65-F5344CB8AC3E}">
        <p14:creationId xmlns:p14="http://schemas.microsoft.com/office/powerpoint/2010/main" val="25367638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793025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913105"/>
              </p:ext>
            </p:extLst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mollusk, invertebrate&#10;&#10;Description generated with high confidence">
            <a:extLst>
              <a:ext uri="{FF2B5EF4-FFF2-40B4-BE49-F238E27FC236}">
                <a16:creationId xmlns:a16="http://schemas.microsoft.com/office/drawing/2014/main" id="{887C3631-65C2-4487-B52A-68B0B4897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642" y="4532351"/>
            <a:ext cx="1979800" cy="334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385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527524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37101071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3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CE23B26-FA65-4B8D-9DFA-510A80817D4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39587" y="1497423"/>
          <a:ext cx="5378826" cy="722985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017495">
                  <a:extLst>
                    <a:ext uri="{9D8B030D-6E8A-4147-A177-3AD203B41FA5}">
                      <a16:colId xmlns:a16="http://schemas.microsoft.com/office/drawing/2014/main" val="942462936"/>
                    </a:ext>
                  </a:extLst>
                </a:gridCol>
                <a:gridCol w="4361331">
                  <a:extLst>
                    <a:ext uri="{9D8B030D-6E8A-4147-A177-3AD203B41FA5}">
                      <a16:colId xmlns:a16="http://schemas.microsoft.com/office/drawing/2014/main" val="2117574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Tasks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828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75636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81928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7394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98518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518854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939417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950658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439235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71341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860726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279345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05660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3647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590C049-01E3-4F74-8B76-B00CDA74B95E}"/>
              </a:ext>
            </a:extLst>
          </p:cNvPr>
          <p:cNvSpPr/>
          <p:nvPr/>
        </p:nvSpPr>
        <p:spPr>
          <a:xfrm>
            <a:off x="1026456" y="207084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BF79F5-F9CA-4D2C-9099-0ACFA784E893}"/>
              </a:ext>
            </a:extLst>
          </p:cNvPr>
          <p:cNvSpPr txBox="1"/>
          <p:nvPr/>
        </p:nvSpPr>
        <p:spPr>
          <a:xfrm>
            <a:off x="972669" y="416721"/>
            <a:ext cx="4912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 Do List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FE1E1C-0916-4C51-BF83-EE996FD429F2}"/>
              </a:ext>
            </a:extLst>
          </p:cNvPr>
          <p:cNvSpPr/>
          <p:nvPr/>
        </p:nvSpPr>
        <p:spPr>
          <a:xfrm>
            <a:off x="1026456" y="255900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F3EFB5-87D0-4681-8595-A6F6868093F3}"/>
              </a:ext>
            </a:extLst>
          </p:cNvPr>
          <p:cNvSpPr/>
          <p:nvPr/>
        </p:nvSpPr>
        <p:spPr>
          <a:xfrm>
            <a:off x="1026456" y="308218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10B807-306C-4705-BD84-434B07722C3D}"/>
              </a:ext>
            </a:extLst>
          </p:cNvPr>
          <p:cNvSpPr/>
          <p:nvPr/>
        </p:nvSpPr>
        <p:spPr>
          <a:xfrm>
            <a:off x="1030937" y="360536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519413-3AE9-4A45-805D-CF6A1655F3E2}"/>
              </a:ext>
            </a:extLst>
          </p:cNvPr>
          <p:cNvSpPr/>
          <p:nvPr/>
        </p:nvSpPr>
        <p:spPr>
          <a:xfrm>
            <a:off x="1026456" y="412854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EAE0CD-08AB-47D7-ADF0-7A60B54E6F40}"/>
              </a:ext>
            </a:extLst>
          </p:cNvPr>
          <p:cNvSpPr/>
          <p:nvPr/>
        </p:nvSpPr>
        <p:spPr>
          <a:xfrm>
            <a:off x="1026456" y="465901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D23A25-C7F6-471A-B474-1BA5DB69A80C}"/>
              </a:ext>
            </a:extLst>
          </p:cNvPr>
          <p:cNvSpPr/>
          <p:nvPr/>
        </p:nvSpPr>
        <p:spPr>
          <a:xfrm>
            <a:off x="1026456" y="516155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CA2E68-7FBA-45C0-9F4A-0AB96283119A}"/>
              </a:ext>
            </a:extLst>
          </p:cNvPr>
          <p:cNvSpPr/>
          <p:nvPr/>
        </p:nvSpPr>
        <p:spPr>
          <a:xfrm>
            <a:off x="1026456" y="5702665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E089033-C537-4BE8-AFAF-75D70B0525FB}"/>
              </a:ext>
            </a:extLst>
          </p:cNvPr>
          <p:cNvSpPr/>
          <p:nvPr/>
        </p:nvSpPr>
        <p:spPr>
          <a:xfrm>
            <a:off x="1026456" y="6241261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3365468-6B05-401F-82FC-868056783266}"/>
              </a:ext>
            </a:extLst>
          </p:cNvPr>
          <p:cNvSpPr/>
          <p:nvPr/>
        </p:nvSpPr>
        <p:spPr>
          <a:xfrm>
            <a:off x="1026456" y="674020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C3E3FCB-4BA2-4FE3-9260-3DF27AB6F13D}"/>
              </a:ext>
            </a:extLst>
          </p:cNvPr>
          <p:cNvSpPr/>
          <p:nvPr/>
        </p:nvSpPr>
        <p:spPr>
          <a:xfrm>
            <a:off x="1026456" y="724209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908DBEB-C003-4470-89FC-C63245D4F151}"/>
              </a:ext>
            </a:extLst>
          </p:cNvPr>
          <p:cNvSpPr/>
          <p:nvPr/>
        </p:nvSpPr>
        <p:spPr>
          <a:xfrm>
            <a:off x="1030937" y="7779838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DE812E-D71D-41F9-8318-14D5BDD39AD6}"/>
              </a:ext>
            </a:extLst>
          </p:cNvPr>
          <p:cNvSpPr/>
          <p:nvPr/>
        </p:nvSpPr>
        <p:spPr>
          <a:xfrm>
            <a:off x="1026456" y="832212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276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6883419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612774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BEDC1F-ABEF-45B3-A4C5-A9E07B09F820}"/>
              </a:ext>
            </a:extLst>
          </p:cNvPr>
          <p:cNvSpPr txBox="1"/>
          <p:nvPr/>
        </p:nvSpPr>
        <p:spPr>
          <a:xfrm>
            <a:off x="860611" y="422975"/>
            <a:ext cx="5253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Today I Am Grateful For: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4DCF8EB-ADDC-4814-99EE-05FA854D248A}"/>
              </a:ext>
            </a:extLst>
          </p:cNvPr>
          <p:cNvCxnSpPr/>
          <p:nvPr/>
        </p:nvCxnSpPr>
        <p:spPr>
          <a:xfrm>
            <a:off x="703730" y="1237130"/>
            <a:ext cx="545054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FAC63E4-3588-474D-88F6-9E2F7B763B04}"/>
              </a:ext>
            </a:extLst>
          </p:cNvPr>
          <p:cNvSpPr/>
          <p:nvPr/>
        </p:nvSpPr>
        <p:spPr>
          <a:xfrm>
            <a:off x="703730" y="1846729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B0828C8-965B-4F8B-B2ED-746D92DD868C}"/>
              </a:ext>
            </a:extLst>
          </p:cNvPr>
          <p:cNvSpPr/>
          <p:nvPr/>
        </p:nvSpPr>
        <p:spPr>
          <a:xfrm>
            <a:off x="3599327" y="1846729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80350EB-C450-498A-B600-3281988B6C86}"/>
              </a:ext>
            </a:extLst>
          </p:cNvPr>
          <p:cNvSpPr/>
          <p:nvPr/>
        </p:nvSpPr>
        <p:spPr>
          <a:xfrm>
            <a:off x="694765" y="4572000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7DA4870-F857-478D-9872-A89097116326}"/>
              </a:ext>
            </a:extLst>
          </p:cNvPr>
          <p:cNvSpPr/>
          <p:nvPr/>
        </p:nvSpPr>
        <p:spPr>
          <a:xfrm>
            <a:off x="3599327" y="4572000"/>
            <a:ext cx="2725270" cy="229496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0DA95E-E947-4DF8-9617-F01A2712416F}"/>
              </a:ext>
            </a:extLst>
          </p:cNvPr>
          <p:cNvSpPr/>
          <p:nvPr/>
        </p:nvSpPr>
        <p:spPr>
          <a:xfrm>
            <a:off x="703730" y="7422776"/>
            <a:ext cx="5620867" cy="1111619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261DE6-72FC-4BF2-9AD7-69C713F69F5E}"/>
              </a:ext>
            </a:extLst>
          </p:cNvPr>
          <p:cNvSpPr txBox="1"/>
          <p:nvPr/>
        </p:nvSpPr>
        <p:spPr>
          <a:xfrm>
            <a:off x="860611" y="1894853"/>
            <a:ext cx="2384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People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918CB0-DF8B-431C-A256-341057BF387C}"/>
              </a:ext>
            </a:extLst>
          </p:cNvPr>
          <p:cNvSpPr/>
          <p:nvPr/>
        </p:nvSpPr>
        <p:spPr>
          <a:xfrm>
            <a:off x="1494734" y="4658954"/>
            <a:ext cx="1143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Health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91B5252-FF21-4163-B68F-F53BAD1C3FE8}"/>
              </a:ext>
            </a:extLst>
          </p:cNvPr>
          <p:cNvSpPr/>
          <p:nvPr/>
        </p:nvSpPr>
        <p:spPr>
          <a:xfrm>
            <a:off x="4210795" y="1857941"/>
            <a:ext cx="1502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Blessings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B7CA583-9B37-46B9-968F-E8C7A0F16790}"/>
              </a:ext>
            </a:extLst>
          </p:cNvPr>
          <p:cNvSpPr/>
          <p:nvPr/>
        </p:nvSpPr>
        <p:spPr>
          <a:xfrm>
            <a:off x="3925508" y="4654447"/>
            <a:ext cx="21884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Good Fortune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F7431D-FA36-409A-806B-4D1DEC962A6A}"/>
              </a:ext>
            </a:extLst>
          </p:cNvPr>
          <p:cNvSpPr/>
          <p:nvPr/>
        </p:nvSpPr>
        <p:spPr>
          <a:xfrm>
            <a:off x="703730" y="7516920"/>
            <a:ext cx="19255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Affirmation:</a:t>
            </a:r>
          </a:p>
        </p:txBody>
      </p:sp>
    </p:spTree>
    <p:extLst>
      <p:ext uri="{BB962C8B-B14F-4D97-AF65-F5344CB8AC3E}">
        <p14:creationId xmlns:p14="http://schemas.microsoft.com/office/powerpoint/2010/main" val="25276271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837759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pic>
        <p:nvPicPr>
          <p:cNvPr id="4" name="Picture 3" descr="A picture containing tree, outdoor, sky&#10;&#10;Description generated with very high confidence">
            <a:extLst>
              <a:ext uri="{FF2B5EF4-FFF2-40B4-BE49-F238E27FC236}">
                <a16:creationId xmlns:a16="http://schemas.microsoft.com/office/drawing/2014/main" id="{4682865F-210B-4D03-A2A8-E54ED8F50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40" y="6797925"/>
            <a:ext cx="3653119" cy="2083419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467767"/>
              </p:ext>
            </p:extLst>
          </p:nvPr>
        </p:nvGraphicFramePr>
        <p:xfrm>
          <a:off x="680084" y="1645920"/>
          <a:ext cx="5497830" cy="5120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803913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6111539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21126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8445B0-A120-41E3-9FA0-1828D45CE528}"/>
              </a:ext>
            </a:extLst>
          </p:cNvPr>
          <p:cNvSpPr txBox="1"/>
          <p:nvPr/>
        </p:nvSpPr>
        <p:spPr>
          <a:xfrm>
            <a:off x="0" y="394447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u="sng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Goals I Want to Achieve Are: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D07A95-6C80-4053-969A-869C42DA2104}"/>
              </a:ext>
            </a:extLst>
          </p:cNvPr>
          <p:cNvSpPr/>
          <p:nvPr/>
        </p:nvSpPr>
        <p:spPr>
          <a:xfrm>
            <a:off x="484094" y="1524000"/>
            <a:ext cx="5862918" cy="3550024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CAC82D-795C-4610-BE79-10C958F5AE43}"/>
              </a:ext>
            </a:extLst>
          </p:cNvPr>
          <p:cNvSpPr txBox="1"/>
          <p:nvPr/>
        </p:nvSpPr>
        <p:spPr>
          <a:xfrm>
            <a:off x="735106" y="1954306"/>
            <a:ext cx="536089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Goal #1:  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__________________________________</a:t>
            </a:r>
          </a:p>
          <a:p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Goal #2:  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__________________________________</a:t>
            </a:r>
          </a:p>
          <a:p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Goal #3:  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__________________________________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69E1FA-BAE9-4611-886D-2648FE844FD9}"/>
              </a:ext>
            </a:extLst>
          </p:cNvPr>
          <p:cNvSpPr/>
          <p:nvPr/>
        </p:nvSpPr>
        <p:spPr>
          <a:xfrm>
            <a:off x="484094" y="5360894"/>
            <a:ext cx="5862918" cy="3083859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D5D7CF-6421-4F59-8C8A-EABD714E5364}"/>
              </a:ext>
            </a:extLst>
          </p:cNvPr>
          <p:cNvSpPr txBox="1"/>
          <p:nvPr/>
        </p:nvSpPr>
        <p:spPr>
          <a:xfrm>
            <a:off x="161365" y="5434136"/>
            <a:ext cx="2384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Notes:</a:t>
            </a:r>
          </a:p>
        </p:txBody>
      </p:sp>
    </p:spTree>
    <p:extLst>
      <p:ext uri="{BB962C8B-B14F-4D97-AF65-F5344CB8AC3E}">
        <p14:creationId xmlns:p14="http://schemas.microsoft.com/office/powerpoint/2010/main" val="2240447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571581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3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CE23B26-FA65-4B8D-9DFA-510A80817D4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39587" y="1497423"/>
          <a:ext cx="5378826" cy="722985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017495">
                  <a:extLst>
                    <a:ext uri="{9D8B030D-6E8A-4147-A177-3AD203B41FA5}">
                      <a16:colId xmlns:a16="http://schemas.microsoft.com/office/drawing/2014/main" val="942462936"/>
                    </a:ext>
                  </a:extLst>
                </a:gridCol>
                <a:gridCol w="4361331">
                  <a:extLst>
                    <a:ext uri="{9D8B030D-6E8A-4147-A177-3AD203B41FA5}">
                      <a16:colId xmlns:a16="http://schemas.microsoft.com/office/drawing/2014/main" val="2117574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Tasks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828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75636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81928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7394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98518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518854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939417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950658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439235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71341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860726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279345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05660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3647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590C049-01E3-4F74-8B76-B00CDA74B95E}"/>
              </a:ext>
            </a:extLst>
          </p:cNvPr>
          <p:cNvSpPr/>
          <p:nvPr/>
        </p:nvSpPr>
        <p:spPr>
          <a:xfrm>
            <a:off x="1026456" y="207084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BF79F5-F9CA-4D2C-9099-0ACFA784E893}"/>
              </a:ext>
            </a:extLst>
          </p:cNvPr>
          <p:cNvSpPr txBox="1"/>
          <p:nvPr/>
        </p:nvSpPr>
        <p:spPr>
          <a:xfrm>
            <a:off x="972669" y="416721"/>
            <a:ext cx="4912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 Do List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FE1E1C-0916-4C51-BF83-EE996FD429F2}"/>
              </a:ext>
            </a:extLst>
          </p:cNvPr>
          <p:cNvSpPr/>
          <p:nvPr/>
        </p:nvSpPr>
        <p:spPr>
          <a:xfrm>
            <a:off x="1026456" y="255900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F3EFB5-87D0-4681-8595-A6F6868093F3}"/>
              </a:ext>
            </a:extLst>
          </p:cNvPr>
          <p:cNvSpPr/>
          <p:nvPr/>
        </p:nvSpPr>
        <p:spPr>
          <a:xfrm>
            <a:off x="1026456" y="308218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10B807-306C-4705-BD84-434B07722C3D}"/>
              </a:ext>
            </a:extLst>
          </p:cNvPr>
          <p:cNvSpPr/>
          <p:nvPr/>
        </p:nvSpPr>
        <p:spPr>
          <a:xfrm>
            <a:off x="1030937" y="360536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519413-3AE9-4A45-805D-CF6A1655F3E2}"/>
              </a:ext>
            </a:extLst>
          </p:cNvPr>
          <p:cNvSpPr/>
          <p:nvPr/>
        </p:nvSpPr>
        <p:spPr>
          <a:xfrm>
            <a:off x="1026456" y="412854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EAE0CD-08AB-47D7-ADF0-7A60B54E6F40}"/>
              </a:ext>
            </a:extLst>
          </p:cNvPr>
          <p:cNvSpPr/>
          <p:nvPr/>
        </p:nvSpPr>
        <p:spPr>
          <a:xfrm>
            <a:off x="1026456" y="465901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D23A25-C7F6-471A-B474-1BA5DB69A80C}"/>
              </a:ext>
            </a:extLst>
          </p:cNvPr>
          <p:cNvSpPr/>
          <p:nvPr/>
        </p:nvSpPr>
        <p:spPr>
          <a:xfrm>
            <a:off x="1026456" y="516155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CA2E68-7FBA-45C0-9F4A-0AB96283119A}"/>
              </a:ext>
            </a:extLst>
          </p:cNvPr>
          <p:cNvSpPr/>
          <p:nvPr/>
        </p:nvSpPr>
        <p:spPr>
          <a:xfrm>
            <a:off x="1026456" y="5702665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E089033-C537-4BE8-AFAF-75D70B0525FB}"/>
              </a:ext>
            </a:extLst>
          </p:cNvPr>
          <p:cNvSpPr/>
          <p:nvPr/>
        </p:nvSpPr>
        <p:spPr>
          <a:xfrm>
            <a:off x="1026456" y="6241261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3365468-6B05-401F-82FC-868056783266}"/>
              </a:ext>
            </a:extLst>
          </p:cNvPr>
          <p:cNvSpPr/>
          <p:nvPr/>
        </p:nvSpPr>
        <p:spPr>
          <a:xfrm>
            <a:off x="1026456" y="674020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C3E3FCB-4BA2-4FE3-9260-3DF27AB6F13D}"/>
              </a:ext>
            </a:extLst>
          </p:cNvPr>
          <p:cNvSpPr/>
          <p:nvPr/>
        </p:nvSpPr>
        <p:spPr>
          <a:xfrm>
            <a:off x="1026456" y="724209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908DBEB-C003-4470-89FC-C63245D4F151}"/>
              </a:ext>
            </a:extLst>
          </p:cNvPr>
          <p:cNvSpPr/>
          <p:nvPr/>
        </p:nvSpPr>
        <p:spPr>
          <a:xfrm>
            <a:off x="1030937" y="7779838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DE812E-D71D-41F9-8318-14D5BDD39AD6}"/>
              </a:ext>
            </a:extLst>
          </p:cNvPr>
          <p:cNvSpPr/>
          <p:nvPr/>
        </p:nvSpPr>
        <p:spPr>
          <a:xfrm>
            <a:off x="1026456" y="832212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328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5470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388372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315</TotalTime>
  <Words>227</Words>
  <Application>Microsoft Office PowerPoint</Application>
  <PresentationFormat>Letter Paper (8.5x11 in)</PresentationFormat>
  <Paragraphs>78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1" baseType="lpstr">
      <vt:lpstr>Aharoni</vt:lpstr>
      <vt:lpstr>Arial</vt:lpstr>
      <vt:lpstr>Calibri</vt:lpstr>
      <vt:lpstr>Calibri Light</vt:lpstr>
      <vt:lpstr>Lucida Handwriting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Michelle Andersen</cp:lastModifiedBy>
  <cp:revision>25</cp:revision>
  <dcterms:created xsi:type="dcterms:W3CDTF">2018-03-09T17:04:52Z</dcterms:created>
  <dcterms:modified xsi:type="dcterms:W3CDTF">2018-10-26T18:43:09Z</dcterms:modified>
</cp:coreProperties>
</file>