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92" r:id="rId4"/>
    <p:sldId id="291" r:id="rId5"/>
    <p:sldId id="332" r:id="rId6"/>
    <p:sldId id="336" r:id="rId7"/>
    <p:sldId id="331" r:id="rId8"/>
    <p:sldId id="330" r:id="rId9"/>
    <p:sldId id="727" r:id="rId10"/>
    <p:sldId id="752" r:id="rId11"/>
    <p:sldId id="753" r:id="rId12"/>
    <p:sldId id="754" r:id="rId13"/>
    <p:sldId id="755" r:id="rId14"/>
    <p:sldId id="756" r:id="rId15"/>
    <p:sldId id="757" r:id="rId16"/>
    <p:sldId id="728" r:id="rId17"/>
    <p:sldId id="758" r:id="rId18"/>
    <p:sldId id="759" r:id="rId19"/>
    <p:sldId id="760" r:id="rId20"/>
    <p:sldId id="761" r:id="rId21"/>
    <p:sldId id="762" r:id="rId22"/>
    <p:sldId id="763" r:id="rId23"/>
    <p:sldId id="729" r:id="rId24"/>
    <p:sldId id="764" r:id="rId25"/>
    <p:sldId id="765" r:id="rId26"/>
    <p:sldId id="766" r:id="rId27"/>
    <p:sldId id="767" r:id="rId28"/>
    <p:sldId id="768" r:id="rId29"/>
    <p:sldId id="769" r:id="rId30"/>
    <p:sldId id="730" r:id="rId31"/>
    <p:sldId id="770" r:id="rId32"/>
    <p:sldId id="771" r:id="rId33"/>
    <p:sldId id="772" r:id="rId34"/>
    <p:sldId id="773" r:id="rId35"/>
    <p:sldId id="774" r:id="rId36"/>
    <p:sldId id="775" r:id="rId37"/>
    <p:sldId id="731" r:id="rId38"/>
    <p:sldId id="776" r:id="rId39"/>
    <p:sldId id="777" r:id="rId40"/>
    <p:sldId id="778" r:id="rId41"/>
    <p:sldId id="779" r:id="rId42"/>
    <p:sldId id="780" r:id="rId43"/>
    <p:sldId id="781" r:id="rId44"/>
    <p:sldId id="732" r:id="rId45"/>
    <p:sldId id="782" r:id="rId46"/>
    <p:sldId id="783" r:id="rId47"/>
    <p:sldId id="784" r:id="rId48"/>
    <p:sldId id="785" r:id="rId49"/>
    <p:sldId id="786" r:id="rId50"/>
    <p:sldId id="787" r:id="rId51"/>
    <p:sldId id="733" r:id="rId52"/>
    <p:sldId id="788" r:id="rId53"/>
    <p:sldId id="789" r:id="rId54"/>
    <p:sldId id="790" r:id="rId55"/>
    <p:sldId id="791" r:id="rId56"/>
    <p:sldId id="792" r:id="rId57"/>
    <p:sldId id="793" r:id="rId58"/>
    <p:sldId id="734" r:id="rId59"/>
    <p:sldId id="794" r:id="rId60"/>
    <p:sldId id="795" r:id="rId61"/>
    <p:sldId id="796" r:id="rId62"/>
    <p:sldId id="797" r:id="rId63"/>
    <p:sldId id="798" r:id="rId64"/>
    <p:sldId id="799" r:id="rId65"/>
    <p:sldId id="735" r:id="rId66"/>
    <p:sldId id="800" r:id="rId67"/>
    <p:sldId id="801" r:id="rId68"/>
    <p:sldId id="802" r:id="rId69"/>
    <p:sldId id="803" r:id="rId70"/>
    <p:sldId id="804" r:id="rId71"/>
    <p:sldId id="805" r:id="rId72"/>
    <p:sldId id="736" r:id="rId73"/>
    <p:sldId id="806" r:id="rId74"/>
    <p:sldId id="807" r:id="rId75"/>
    <p:sldId id="808" r:id="rId76"/>
    <p:sldId id="809" r:id="rId77"/>
    <p:sldId id="810" r:id="rId78"/>
    <p:sldId id="811" r:id="rId79"/>
    <p:sldId id="737" r:id="rId80"/>
    <p:sldId id="812" r:id="rId81"/>
    <p:sldId id="813" r:id="rId82"/>
    <p:sldId id="814" r:id="rId83"/>
    <p:sldId id="815" r:id="rId84"/>
    <p:sldId id="816" r:id="rId85"/>
    <p:sldId id="817" r:id="rId86"/>
    <p:sldId id="738" r:id="rId87"/>
    <p:sldId id="818" r:id="rId88"/>
    <p:sldId id="819" r:id="rId89"/>
    <p:sldId id="820" r:id="rId90"/>
    <p:sldId id="821" r:id="rId91"/>
    <p:sldId id="822" r:id="rId92"/>
    <p:sldId id="823" r:id="rId93"/>
    <p:sldId id="739" r:id="rId94"/>
    <p:sldId id="824" r:id="rId95"/>
    <p:sldId id="825" r:id="rId96"/>
    <p:sldId id="826" r:id="rId97"/>
    <p:sldId id="827" r:id="rId98"/>
    <p:sldId id="828" r:id="rId99"/>
    <p:sldId id="829" r:id="rId100"/>
    <p:sldId id="740" r:id="rId101"/>
    <p:sldId id="830" r:id="rId102"/>
    <p:sldId id="831" r:id="rId103"/>
    <p:sldId id="832" r:id="rId104"/>
    <p:sldId id="833" r:id="rId105"/>
    <p:sldId id="834" r:id="rId106"/>
    <p:sldId id="835" r:id="rId107"/>
    <p:sldId id="741" r:id="rId108"/>
    <p:sldId id="836" r:id="rId109"/>
    <p:sldId id="837" r:id="rId110"/>
    <p:sldId id="838" r:id="rId111"/>
    <p:sldId id="839" r:id="rId112"/>
    <p:sldId id="840" r:id="rId113"/>
    <p:sldId id="841" r:id="rId114"/>
    <p:sldId id="742" r:id="rId115"/>
    <p:sldId id="842" r:id="rId116"/>
    <p:sldId id="843" r:id="rId117"/>
    <p:sldId id="844" r:id="rId118"/>
    <p:sldId id="845" r:id="rId119"/>
    <p:sldId id="846" r:id="rId120"/>
    <p:sldId id="847" r:id="rId121"/>
    <p:sldId id="743" r:id="rId122"/>
    <p:sldId id="848" r:id="rId123"/>
    <p:sldId id="849" r:id="rId124"/>
    <p:sldId id="850" r:id="rId125"/>
    <p:sldId id="851" r:id="rId126"/>
    <p:sldId id="852" r:id="rId127"/>
    <p:sldId id="853" r:id="rId128"/>
    <p:sldId id="744" r:id="rId129"/>
    <p:sldId id="854" r:id="rId130"/>
    <p:sldId id="855" r:id="rId131"/>
    <p:sldId id="856" r:id="rId132"/>
    <p:sldId id="857" r:id="rId133"/>
    <p:sldId id="858" r:id="rId134"/>
    <p:sldId id="859" r:id="rId135"/>
    <p:sldId id="745" r:id="rId136"/>
    <p:sldId id="860" r:id="rId137"/>
    <p:sldId id="861" r:id="rId138"/>
    <p:sldId id="862" r:id="rId139"/>
    <p:sldId id="863" r:id="rId140"/>
    <p:sldId id="864" r:id="rId141"/>
    <p:sldId id="865" r:id="rId142"/>
    <p:sldId id="746" r:id="rId143"/>
    <p:sldId id="866" r:id="rId144"/>
    <p:sldId id="867" r:id="rId145"/>
    <p:sldId id="868" r:id="rId146"/>
    <p:sldId id="869" r:id="rId147"/>
    <p:sldId id="870" r:id="rId148"/>
    <p:sldId id="871" r:id="rId149"/>
    <p:sldId id="747" r:id="rId150"/>
    <p:sldId id="872" r:id="rId151"/>
    <p:sldId id="873" r:id="rId152"/>
    <p:sldId id="874" r:id="rId153"/>
    <p:sldId id="875" r:id="rId154"/>
    <p:sldId id="876" r:id="rId155"/>
    <p:sldId id="877" r:id="rId156"/>
    <p:sldId id="748" r:id="rId157"/>
    <p:sldId id="878" r:id="rId158"/>
    <p:sldId id="879" r:id="rId159"/>
    <p:sldId id="880" r:id="rId160"/>
    <p:sldId id="881" r:id="rId161"/>
    <p:sldId id="882" r:id="rId162"/>
    <p:sldId id="883" r:id="rId163"/>
    <p:sldId id="749" r:id="rId164"/>
    <p:sldId id="884" r:id="rId165"/>
    <p:sldId id="885" r:id="rId166"/>
    <p:sldId id="886" r:id="rId167"/>
    <p:sldId id="887" r:id="rId168"/>
    <p:sldId id="888" r:id="rId169"/>
    <p:sldId id="889" r:id="rId170"/>
    <p:sldId id="750" r:id="rId171"/>
    <p:sldId id="890" r:id="rId172"/>
    <p:sldId id="891" r:id="rId173"/>
    <p:sldId id="892" r:id="rId174"/>
    <p:sldId id="893" r:id="rId175"/>
    <p:sldId id="894" r:id="rId176"/>
    <p:sldId id="895" r:id="rId177"/>
    <p:sldId id="751" r:id="rId178"/>
    <p:sldId id="896" r:id="rId179"/>
    <p:sldId id="897" r:id="rId180"/>
    <p:sldId id="898" r:id="rId181"/>
    <p:sldId id="899" r:id="rId182"/>
    <p:sldId id="900" r:id="rId183"/>
    <p:sldId id="901" r:id="rId184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 autoAdjust="0"/>
    <p:restoredTop sz="94660"/>
  </p:normalViewPr>
  <p:slideViewPr>
    <p:cSldViewPr snapToGrid="0">
      <p:cViewPr varScale="1">
        <p:scale>
          <a:sx n="54" d="100"/>
          <a:sy n="54" d="100"/>
        </p:scale>
        <p:origin x="157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5" Type="http://schemas.openxmlformats.org/officeDocument/2006/relationships/slide" Target="slides/slide174.xml"/><Relationship Id="rId170" Type="http://schemas.openxmlformats.org/officeDocument/2006/relationships/slide" Target="slides/slide169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181" Type="http://schemas.openxmlformats.org/officeDocument/2006/relationships/slide" Target="slides/slide180.xml"/><Relationship Id="rId186" Type="http://schemas.openxmlformats.org/officeDocument/2006/relationships/viewProps" Target="viewProps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slide" Target="slides/slide170.xml"/><Relationship Id="rId176" Type="http://schemas.openxmlformats.org/officeDocument/2006/relationships/slide" Target="slides/slide175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82" Type="http://schemas.openxmlformats.org/officeDocument/2006/relationships/slide" Target="slides/slide181.xml"/><Relationship Id="rId187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77" Type="http://schemas.openxmlformats.org/officeDocument/2006/relationships/slide" Target="slides/slide176.xml"/><Relationship Id="rId172" Type="http://schemas.openxmlformats.org/officeDocument/2006/relationships/slide" Target="slides/slide17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188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183" Type="http://schemas.openxmlformats.org/officeDocument/2006/relationships/slide" Target="slides/slide182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178" Type="http://schemas.openxmlformats.org/officeDocument/2006/relationships/slide" Target="slides/slide177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slide" Target="slides/slide17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184" Type="http://schemas.openxmlformats.org/officeDocument/2006/relationships/slide" Target="slides/slide183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Relationship Id="rId174" Type="http://schemas.openxmlformats.org/officeDocument/2006/relationships/slide" Target="slides/slide173.xml"/><Relationship Id="rId179" Type="http://schemas.openxmlformats.org/officeDocument/2006/relationships/slide" Target="slides/slide178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64" Type="http://schemas.openxmlformats.org/officeDocument/2006/relationships/slide" Target="slides/slide163.xml"/><Relationship Id="rId169" Type="http://schemas.openxmlformats.org/officeDocument/2006/relationships/slide" Target="slides/slide168.xml"/><Relationship Id="rId18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80" Type="http://schemas.openxmlformats.org/officeDocument/2006/relationships/slide" Target="slides/slide17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66998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makes you feel strong?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55515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25738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16330256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62034477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993452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802294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832803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Give yourself a genuine compliment today.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5505961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52387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552356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37589558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330580761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19355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046500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850500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a love letter to yourself.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954995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489435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716178864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1468525411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907242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7940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1671270664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80146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can you do for yourself today?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98733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145693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609407509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284165875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73391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967267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884590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does self-love mean to you?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740842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028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578344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80506245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2605047060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020593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895350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8163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can you take more time for yourself?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749415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706717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336065877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314786732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613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533409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652828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237638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10 reasons you should make yourself a priority.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281589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347323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46116119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1160803564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704474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271013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260043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728721"/>
              </p:ext>
            </p:extLst>
          </p:nvPr>
        </p:nvGraphicFramePr>
        <p:xfrm>
          <a:off x="685800" y="2459916"/>
          <a:ext cx="5486400" cy="587726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3 things you don’t love about yourself, and find ways you can appreciate and nurture them.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6392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887403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309721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577281360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3623867056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95020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664696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669435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would your best friend describe you?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150195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697457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315947017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639731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can you be kinder to yourself today?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7696908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234814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33412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10785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does unconditional love mean to you?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254069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290927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052875844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3383599851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044020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3782226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4469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541485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You deserve to love yourself. List all the reasons why.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485698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130179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836703915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3772185132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466005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749469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015932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5 goals you have had and completed.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514532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805289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1077747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770421589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298719304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737784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837320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8122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3174335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76AB364-8F22-4857-9539-9C7726B8DE8A}"/>
              </a:ext>
            </a:extLst>
          </p:cNvPr>
          <p:cNvSpPr txBox="1"/>
          <p:nvPr/>
        </p:nvSpPr>
        <p:spPr>
          <a:xfrm>
            <a:off x="206187" y="1388633"/>
            <a:ext cx="64456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Aharoni" panose="020B0604020202020204" pitchFamily="2" charset="-79"/>
                <a:cs typeface="Aharoni" panose="020B0604020202020204" pitchFamily="2" charset="-79"/>
              </a:rPr>
              <a:t>This Journal Belongs to: </a:t>
            </a:r>
          </a:p>
        </p:txBody>
      </p:sp>
      <p:pic>
        <p:nvPicPr>
          <p:cNvPr id="5" name="Picture 4" descr="A close up of a logo&#10;&#10;Description automatically generated">
            <a:extLst>
              <a:ext uri="{FF2B5EF4-FFF2-40B4-BE49-F238E27FC236}">
                <a16:creationId xmlns:a16="http://schemas.microsoft.com/office/drawing/2014/main" id="{3BEFFE59-1F1B-43D1-9E70-177E5DBE41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449" y="2375322"/>
            <a:ext cx="5137102" cy="5137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7030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7476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6123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5264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a compliment you received that you have never forgotten?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7583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8538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81773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38751100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4845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176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06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5 things you love about your body?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546513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8503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267631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13812017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8753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3062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1893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Why are you grateful for your life right now? 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7701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7532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641093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2483306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4181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5108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35598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 there something that happened this week you are proud of?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4441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61980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12360218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20046017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12735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561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511550"/>
              </p:ext>
            </p:extLst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49318297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67614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forgive yourself for?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69246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75091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77761679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380220347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21167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0467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04610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Who in your life makes you feel good about yourself?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8451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419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36289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48469737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7922349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93081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059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80716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Why do you deserve love and affection?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15007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72661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8177777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191195113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485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1302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72443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37307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Describe a skill or talent you possess.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64318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05243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57075506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332407160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16927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399116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20853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3 things you have overcome.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903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89694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38623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89175537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376304148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19552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54044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35167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your 3 greatest accomplishments?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3701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68278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08922683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3267191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56982"/>
              </p:ext>
            </p:extLst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did you accomplish today?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99981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84141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81919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84687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854797"/>
          <a:ext cx="5486400" cy="66189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5486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accent6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5 traits you love about yourself.</a:t>
            </a:r>
            <a:endParaRPr lang="en-US" sz="20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973821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20437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</a:t>
            </a:r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68558150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5800" y="1496209"/>
          <a:ext cx="5486400" cy="550642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5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02ADC4-F4B3-4C82-A7CA-A40A62894F85}"/>
              </a:ext>
            </a:extLst>
          </p:cNvPr>
          <p:cNvSpPr/>
          <p:nvPr/>
        </p:nvSpPr>
        <p:spPr>
          <a:xfrm>
            <a:off x="685800" y="7291906"/>
            <a:ext cx="533400" cy="13447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B0C2D459-3713-4034-98FC-3FB4C8DD9D69}"/>
              </a:ext>
            </a:extLst>
          </p:cNvPr>
          <p:cNvSpPr/>
          <p:nvPr/>
        </p:nvSpPr>
        <p:spPr>
          <a:xfrm>
            <a:off x="5638800" y="7291906"/>
            <a:ext cx="533400" cy="1344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84B94DC-2632-4350-BCA3-8AB1F951680B}"/>
              </a:ext>
            </a:extLst>
          </p:cNvPr>
          <p:cNvSpPr txBox="1"/>
          <p:nvPr/>
        </p:nvSpPr>
        <p:spPr>
          <a:xfrm>
            <a:off x="2057400" y="7278459"/>
            <a:ext cx="24742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</p:spTree>
    <p:extLst>
      <p:ext uri="{BB962C8B-B14F-4D97-AF65-F5344CB8AC3E}">
        <p14:creationId xmlns:p14="http://schemas.microsoft.com/office/powerpoint/2010/main" val="280681412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2446020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680085" y="7486650"/>
            <a:ext cx="5497830" cy="1325880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25BC3A2-08C2-4AF3-984E-30E6E0EAD124}"/>
              </a:ext>
            </a:extLst>
          </p:cNvPr>
          <p:cNvSpPr txBox="1"/>
          <p:nvPr/>
        </p:nvSpPr>
        <p:spPr>
          <a:xfrm>
            <a:off x="706080" y="7590267"/>
            <a:ext cx="23487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 Am Grateful For…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F171FB7-BAAA-477D-9111-DCC66E294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66" y="4707067"/>
            <a:ext cx="2509751" cy="2054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431592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40233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5647765"/>
          <a:ext cx="2434590" cy="250806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47765"/>
            <a:ext cx="2748915" cy="2508066"/>
          </a:xfrm>
          <a:prstGeom prst="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pinwheel, outdoor object&#10;&#10;Description automatically generated">
            <a:extLst>
              <a:ext uri="{FF2B5EF4-FFF2-40B4-BE49-F238E27FC236}">
                <a16:creationId xmlns:a16="http://schemas.microsoft.com/office/drawing/2014/main" id="{26C802A3-445B-4F17-B930-619514A05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580" y="6535985"/>
            <a:ext cx="2591753" cy="1619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294752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80085" y="1205230"/>
          <a:ext cx="5497830" cy="29260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680085" y="4469130"/>
            <a:ext cx="2748915" cy="346964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43325" y="4476750"/>
          <a:ext cx="2434590" cy="33440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3459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3598894"/>
                  </a:ext>
                </a:extLst>
              </a:tr>
              <a:tr h="41801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701963"/>
                  </a:ext>
                </a:extLst>
              </a:tr>
            </a:tbl>
          </a:graphicData>
        </a:graphic>
      </p:graphicFrame>
      <p:pic>
        <p:nvPicPr>
          <p:cNvPr id="9" name="Picture 8" descr="A close up of an animal&#10;&#10;Description automatically generated">
            <a:extLst>
              <a:ext uri="{FF2B5EF4-FFF2-40B4-BE49-F238E27FC236}">
                <a16:creationId xmlns:a16="http://schemas.microsoft.com/office/drawing/2014/main" id="{BC38185D-4590-4EE1-9B55-58F050C998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531233">
            <a:off x="286327" y="5225257"/>
            <a:ext cx="3048000" cy="1957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186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7029</TotalTime>
  <Words>594</Words>
  <Application>Microsoft Office PowerPoint</Application>
  <PresentationFormat>Letter Paper (8.5x11 in)</PresentationFormat>
  <Paragraphs>130</Paragraphs>
  <Slides>183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183</vt:i4>
      </vt:variant>
    </vt:vector>
  </HeadingPairs>
  <TitlesOfParts>
    <vt:vector size="188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52</cp:revision>
  <dcterms:created xsi:type="dcterms:W3CDTF">2018-03-09T17:04:52Z</dcterms:created>
  <dcterms:modified xsi:type="dcterms:W3CDTF">2019-01-19T16:49:05Z</dcterms:modified>
</cp:coreProperties>
</file>