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06B50E-6D5C-4102-90E1-0BEAE008F385}" v="6" dt="2019-05-02T17:48:47.07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59" d="100"/>
          <a:sy n="59" d="100"/>
        </p:scale>
        <p:origin x="242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931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440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55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321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07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224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80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15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22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04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97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391B3-EDAA-47E6-852F-A5C62DB3A5D6}"/>
              </a:ext>
            </a:extLst>
          </p:cNvPr>
          <p:cNvSpPr txBox="1"/>
          <p:nvPr/>
        </p:nvSpPr>
        <p:spPr>
          <a:xfrm>
            <a:off x="732006" y="238625"/>
            <a:ext cx="6308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DAM.CG PRO" pitchFamily="50" charset="0"/>
              </a:rPr>
              <a:t>Allergy Trigger Tracker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C69A90-5AC1-4E0A-8F61-630042E5B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399527"/>
              </p:ext>
            </p:extLst>
          </p:nvPr>
        </p:nvGraphicFramePr>
        <p:xfrm>
          <a:off x="732006" y="1180786"/>
          <a:ext cx="6308388" cy="8680137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77097">
                  <a:extLst>
                    <a:ext uri="{9D8B030D-6E8A-4147-A177-3AD203B41FA5}">
                      <a16:colId xmlns:a16="http://schemas.microsoft.com/office/drawing/2014/main" val="4111748396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1377879629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1807140552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3256760512"/>
                    </a:ext>
                  </a:extLst>
                </a:gridCol>
              </a:tblGrid>
              <a:tr h="317457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Allergen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Symptom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83849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9278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8133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97830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92456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088966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3826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4601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19212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841550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963439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95538"/>
                  </a:ext>
                </a:extLst>
              </a:tr>
              <a:tr h="42400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09757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958828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86881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672592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86074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300395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75855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329165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396647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114058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397640"/>
                  </a:ext>
                </a:extLst>
              </a:tr>
              <a:tr h="3278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23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038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7000" r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391B3-EDAA-47E6-852F-A5C62DB3A5D6}"/>
              </a:ext>
            </a:extLst>
          </p:cNvPr>
          <p:cNvSpPr txBox="1"/>
          <p:nvPr/>
        </p:nvSpPr>
        <p:spPr>
          <a:xfrm>
            <a:off x="732006" y="238625"/>
            <a:ext cx="6308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DAM.CG PRO" pitchFamily="50" charset="0"/>
              </a:rPr>
              <a:t>Allergy Trigger Tracker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C69A90-5AC1-4E0A-8F61-630042E5B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312553"/>
              </p:ext>
            </p:extLst>
          </p:nvPr>
        </p:nvGraphicFramePr>
        <p:xfrm>
          <a:off x="732006" y="1180786"/>
          <a:ext cx="6308388" cy="802931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77097">
                  <a:extLst>
                    <a:ext uri="{9D8B030D-6E8A-4147-A177-3AD203B41FA5}">
                      <a16:colId xmlns:a16="http://schemas.microsoft.com/office/drawing/2014/main" val="4111748396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1377879629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1807140552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3256760512"/>
                    </a:ext>
                  </a:extLst>
                </a:gridCol>
              </a:tblGrid>
              <a:tr h="336101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Allergen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Symptom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83849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92783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81333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97830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924563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088966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3826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4601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19212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841550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963439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95538"/>
                  </a:ext>
                </a:extLst>
              </a:tr>
              <a:tr h="38962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09757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958828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868813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672592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86074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300395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75855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329165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396647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114058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397640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23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6831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391B3-EDAA-47E6-852F-A5C62DB3A5D6}"/>
              </a:ext>
            </a:extLst>
          </p:cNvPr>
          <p:cNvSpPr txBox="1"/>
          <p:nvPr/>
        </p:nvSpPr>
        <p:spPr>
          <a:xfrm>
            <a:off x="732006" y="238625"/>
            <a:ext cx="6308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DAM.CG PRO" pitchFamily="50" charset="0"/>
              </a:rPr>
              <a:t>Allergy Trigger Tracker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C69A90-5AC1-4E0A-8F61-630042E5B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622912"/>
              </p:ext>
            </p:extLst>
          </p:nvPr>
        </p:nvGraphicFramePr>
        <p:xfrm>
          <a:off x="732006" y="1180786"/>
          <a:ext cx="6308388" cy="8680137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77097">
                  <a:extLst>
                    <a:ext uri="{9D8B030D-6E8A-4147-A177-3AD203B41FA5}">
                      <a16:colId xmlns:a16="http://schemas.microsoft.com/office/drawing/2014/main" val="4111748396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1377879629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1807140552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3256760512"/>
                    </a:ext>
                  </a:extLst>
                </a:gridCol>
              </a:tblGrid>
              <a:tr h="317457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Allergen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Symptom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483849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9278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8133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97830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92456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088966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3826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4601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19212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841550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963439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95538"/>
                  </a:ext>
                </a:extLst>
              </a:tr>
              <a:tr h="42400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09757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958828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86881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672592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86074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300395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75855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329165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396647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114058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397640"/>
                  </a:ext>
                </a:extLst>
              </a:tr>
              <a:tr h="3278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23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291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216</TotalTime>
  <Words>21</Words>
  <Application>Microsoft Office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ADAM.CG PRO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xianspencer</dc:creator>
  <cp:lastModifiedBy>Jenn Anne</cp:lastModifiedBy>
  <cp:revision>9</cp:revision>
  <dcterms:created xsi:type="dcterms:W3CDTF">2019-04-29T19:25:57Z</dcterms:created>
  <dcterms:modified xsi:type="dcterms:W3CDTF">2019-05-02T17:56:29Z</dcterms:modified>
</cp:coreProperties>
</file>