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74F687-9868-44BB-B42F-E1AEC6D3687B}" v="29" dt="2019-05-02T17:52:39.98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59" d="100"/>
          <a:sy n="59" d="100"/>
        </p:scale>
        <p:origin x="16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931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44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5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2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0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224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8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15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22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04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7328D-C5E1-40CD-BC71-C8A35A76AA7C}" type="datetimeFigureOut">
              <a:rPr lang="en-US" smtClean="0"/>
              <a:t>5/2/2019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9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F232A7-414B-4898-950A-836BA3E45F11}"/>
              </a:ext>
            </a:extLst>
          </p:cNvPr>
          <p:cNvSpPr txBox="1"/>
          <p:nvPr/>
        </p:nvSpPr>
        <p:spPr>
          <a:xfrm>
            <a:off x="780644" y="207024"/>
            <a:ext cx="621111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Allergen Exposure Tracker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BDB6F8-A323-4B65-8662-8A0C4D43C3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819753"/>
              </p:ext>
            </p:extLst>
          </p:nvPr>
        </p:nvGraphicFramePr>
        <p:xfrm>
          <a:off x="780644" y="1109561"/>
          <a:ext cx="6211112" cy="85653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52778">
                  <a:extLst>
                    <a:ext uri="{9D8B030D-6E8A-4147-A177-3AD203B41FA5}">
                      <a16:colId xmlns:a16="http://schemas.microsoft.com/office/drawing/2014/main" val="3252568666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3281551914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402914800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566583084"/>
                    </a:ext>
                  </a:extLst>
                </a:gridCol>
              </a:tblGrid>
              <a:tr h="36904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Allergen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18296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57020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80195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80863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97427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79483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25045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5819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9305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12839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94750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2395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15997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68734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88899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92203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9180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59106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45945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33636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0188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65138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58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038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F232A7-414B-4898-950A-836BA3E45F11}"/>
              </a:ext>
            </a:extLst>
          </p:cNvPr>
          <p:cNvSpPr txBox="1"/>
          <p:nvPr/>
        </p:nvSpPr>
        <p:spPr>
          <a:xfrm>
            <a:off x="780644" y="237802"/>
            <a:ext cx="6211112" cy="64633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Allergen Exposure Tracker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BDB6F8-A323-4B65-8662-8A0C4D43C31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80644" y="1109561"/>
          <a:ext cx="6211112" cy="85653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52778">
                  <a:extLst>
                    <a:ext uri="{9D8B030D-6E8A-4147-A177-3AD203B41FA5}">
                      <a16:colId xmlns:a16="http://schemas.microsoft.com/office/drawing/2014/main" val="3252568666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3281551914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402914800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566583084"/>
                    </a:ext>
                  </a:extLst>
                </a:gridCol>
              </a:tblGrid>
              <a:tr h="36904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Allergen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18296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57020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80195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80863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97427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79483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25045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5819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9305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12839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94750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2395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15997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68734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88899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92203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9180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59106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45945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33636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0188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65138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58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837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F232A7-414B-4898-950A-836BA3E45F11}"/>
              </a:ext>
            </a:extLst>
          </p:cNvPr>
          <p:cNvSpPr txBox="1"/>
          <p:nvPr/>
        </p:nvSpPr>
        <p:spPr>
          <a:xfrm>
            <a:off x="780644" y="207024"/>
            <a:ext cx="621111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Allergen Exposure Tracker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BDB6F8-A323-4B65-8662-8A0C4D43C3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984995"/>
              </p:ext>
            </p:extLst>
          </p:nvPr>
        </p:nvGraphicFramePr>
        <p:xfrm>
          <a:off x="780644" y="1109561"/>
          <a:ext cx="6211112" cy="85653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52778">
                  <a:extLst>
                    <a:ext uri="{9D8B030D-6E8A-4147-A177-3AD203B41FA5}">
                      <a16:colId xmlns:a16="http://schemas.microsoft.com/office/drawing/2014/main" val="3252568666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3281551914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402914800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566583084"/>
                    </a:ext>
                  </a:extLst>
                </a:gridCol>
              </a:tblGrid>
              <a:tr h="36904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Allergen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918296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57020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80195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80863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97427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79483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25045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5819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9305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12839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94750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2395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15997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68734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88899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92203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9180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59106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45945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33636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0188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65138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58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8060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</TotalTime>
  <Words>21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xianspencer</dc:creator>
  <cp:lastModifiedBy>Jenn Anne</cp:lastModifiedBy>
  <cp:revision>4</cp:revision>
  <dcterms:created xsi:type="dcterms:W3CDTF">2019-04-29T19:25:57Z</dcterms:created>
  <dcterms:modified xsi:type="dcterms:W3CDTF">2019-05-02T17:53:06Z</dcterms:modified>
</cp:coreProperties>
</file>