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97E976-7AF8-4873-90B6-A1BEBC550AE8}" v="9" dt="2019-05-02T17:54:45.92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59" d="100"/>
          <a:sy n="59" d="100"/>
        </p:scale>
        <p:origin x="16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931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44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5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2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0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224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8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15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22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04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9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61635"/>
            <a:ext cx="6308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DAM.CG PRO" pitchFamily="50" charset="0"/>
              </a:rPr>
              <a:t>Allergy INTENSITY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694364"/>
              </p:ext>
            </p:extLst>
          </p:nvPr>
        </p:nvGraphicFramePr>
        <p:xfrm>
          <a:off x="537456" y="1032241"/>
          <a:ext cx="6770451" cy="876452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56251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357222">
                  <a:extLst>
                    <a:ext uri="{9D8B030D-6E8A-4147-A177-3AD203B41FA5}">
                      <a16:colId xmlns:a16="http://schemas.microsoft.com/office/drawing/2014/main" val="556046152"/>
                    </a:ext>
                  </a:extLst>
                </a:gridCol>
                <a:gridCol w="1294582">
                  <a:extLst>
                    <a:ext uri="{9D8B030D-6E8A-4147-A177-3AD203B41FA5}">
                      <a16:colId xmlns:a16="http://schemas.microsoft.com/office/drawing/2014/main" val="1610910330"/>
                    </a:ext>
                  </a:extLst>
                </a:gridCol>
                <a:gridCol w="1257624">
                  <a:extLst>
                    <a:ext uri="{9D8B030D-6E8A-4147-A177-3AD203B41FA5}">
                      <a16:colId xmlns:a16="http://schemas.microsoft.com/office/drawing/2014/main" val="2673760522"/>
                    </a:ext>
                  </a:extLst>
                </a:gridCol>
                <a:gridCol w="1704772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</a:tblGrid>
              <a:tr h="32446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Date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Trigger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07706"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13482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16032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19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381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74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350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058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911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0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698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441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388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389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256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39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860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299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140189"/>
                  </a:ext>
                </a:extLst>
              </a:tr>
              <a:tr h="134679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824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038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61635"/>
            <a:ext cx="6308388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DAM.CG PRO" pitchFamily="50" charset="0"/>
              </a:rPr>
              <a:t>Allergy INTENSITY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7456" y="1032241"/>
          <a:ext cx="6770451" cy="876452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56251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357222">
                  <a:extLst>
                    <a:ext uri="{9D8B030D-6E8A-4147-A177-3AD203B41FA5}">
                      <a16:colId xmlns:a16="http://schemas.microsoft.com/office/drawing/2014/main" val="556046152"/>
                    </a:ext>
                  </a:extLst>
                </a:gridCol>
                <a:gridCol w="1294582">
                  <a:extLst>
                    <a:ext uri="{9D8B030D-6E8A-4147-A177-3AD203B41FA5}">
                      <a16:colId xmlns:a16="http://schemas.microsoft.com/office/drawing/2014/main" val="1610910330"/>
                    </a:ext>
                  </a:extLst>
                </a:gridCol>
                <a:gridCol w="1257624">
                  <a:extLst>
                    <a:ext uri="{9D8B030D-6E8A-4147-A177-3AD203B41FA5}">
                      <a16:colId xmlns:a16="http://schemas.microsoft.com/office/drawing/2014/main" val="2673760522"/>
                    </a:ext>
                  </a:extLst>
                </a:gridCol>
                <a:gridCol w="1704772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</a:tblGrid>
              <a:tr h="32446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Date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Trigger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07706"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13482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16032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19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381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74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350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058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911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0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698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441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388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389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256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39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860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299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140189"/>
                  </a:ext>
                </a:extLst>
              </a:tr>
              <a:tr h="134679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824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9361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61635"/>
            <a:ext cx="6308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DAM.CG PRO" pitchFamily="50" charset="0"/>
              </a:rPr>
              <a:t>Allergy INTENSITY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145659"/>
              </p:ext>
            </p:extLst>
          </p:nvPr>
        </p:nvGraphicFramePr>
        <p:xfrm>
          <a:off x="537456" y="1032241"/>
          <a:ext cx="6770451" cy="876452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56251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357222">
                  <a:extLst>
                    <a:ext uri="{9D8B030D-6E8A-4147-A177-3AD203B41FA5}">
                      <a16:colId xmlns:a16="http://schemas.microsoft.com/office/drawing/2014/main" val="556046152"/>
                    </a:ext>
                  </a:extLst>
                </a:gridCol>
                <a:gridCol w="1294582">
                  <a:extLst>
                    <a:ext uri="{9D8B030D-6E8A-4147-A177-3AD203B41FA5}">
                      <a16:colId xmlns:a16="http://schemas.microsoft.com/office/drawing/2014/main" val="1610910330"/>
                    </a:ext>
                  </a:extLst>
                </a:gridCol>
                <a:gridCol w="1257624">
                  <a:extLst>
                    <a:ext uri="{9D8B030D-6E8A-4147-A177-3AD203B41FA5}">
                      <a16:colId xmlns:a16="http://schemas.microsoft.com/office/drawing/2014/main" val="2673760522"/>
                    </a:ext>
                  </a:extLst>
                </a:gridCol>
                <a:gridCol w="1704772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</a:tblGrid>
              <a:tr h="32446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Date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Trigger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07706"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13482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16032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19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381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74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350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058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911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0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698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441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388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389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256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39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860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299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140189"/>
                  </a:ext>
                </a:extLst>
              </a:tr>
              <a:tr h="134679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824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997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</TotalTime>
  <Words>804</Words>
  <Application>Microsoft Office PowerPoint</Application>
  <PresentationFormat>Custom</PresentationFormat>
  <Paragraphs>96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ADAM.CG PRO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xianspencer</dc:creator>
  <cp:lastModifiedBy>Jenn Anne</cp:lastModifiedBy>
  <cp:revision>14</cp:revision>
  <dcterms:created xsi:type="dcterms:W3CDTF">2019-04-29T19:25:57Z</dcterms:created>
  <dcterms:modified xsi:type="dcterms:W3CDTF">2019-05-02T17:55:06Z</dcterms:modified>
</cp:coreProperties>
</file>