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A80531-FB1C-42B2-A4BE-1E19A0A46B47}" v="6" dt="2019-05-03T17:27:01.354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3" autoAdjust="0"/>
    <p:restoredTop sz="94660"/>
  </p:normalViewPr>
  <p:slideViewPr>
    <p:cSldViewPr snapToGrid="0">
      <p:cViewPr varScale="1">
        <p:scale>
          <a:sx n="59" d="100"/>
          <a:sy n="59" d="100"/>
        </p:scale>
        <p:origin x="242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2E6F4897-BA4B-49F4-BD88-979739945710}"/>
    <pc:docChg chg="addSld modSld">
      <pc:chgData name="Jenn Anne" userId="2e42e5b19939340a" providerId="LiveId" clId="{2E6F4897-BA4B-49F4-BD88-979739945710}" dt="2019-05-03T17:27:01.352" v="5"/>
      <pc:docMkLst>
        <pc:docMk/>
      </pc:docMkLst>
      <pc:sldChg chg="add">
        <pc:chgData name="Jenn Anne" userId="2e42e5b19939340a" providerId="LiveId" clId="{2E6F4897-BA4B-49F4-BD88-979739945710}" dt="2019-05-03T17:25:54.565" v="0"/>
        <pc:sldMkLst>
          <pc:docMk/>
          <pc:sldMk cId="2569691194" sldId="259"/>
        </pc:sldMkLst>
      </pc:sldChg>
      <pc:sldChg chg="add setBg">
        <pc:chgData name="Jenn Anne" userId="2e42e5b19939340a" providerId="LiveId" clId="{2E6F4897-BA4B-49F4-BD88-979739945710}" dt="2019-05-03T17:26:07.058" v="1"/>
        <pc:sldMkLst>
          <pc:docMk/>
          <pc:sldMk cId="461837052" sldId="260"/>
        </pc:sldMkLst>
      </pc:sldChg>
      <pc:sldChg chg="add">
        <pc:chgData name="Jenn Anne" userId="2e42e5b19939340a" providerId="LiveId" clId="{2E6F4897-BA4B-49F4-BD88-979739945710}" dt="2019-05-03T17:26:20.101" v="2"/>
        <pc:sldMkLst>
          <pc:docMk/>
          <pc:sldMk cId="4278060507" sldId="261"/>
        </pc:sldMkLst>
      </pc:sldChg>
      <pc:sldChg chg="add">
        <pc:chgData name="Jenn Anne" userId="2e42e5b19939340a" providerId="LiveId" clId="{2E6F4897-BA4B-49F4-BD88-979739945710}" dt="2019-05-03T17:26:36.589" v="3"/>
        <pc:sldMkLst>
          <pc:docMk/>
          <pc:sldMk cId="1013005999" sldId="262"/>
        </pc:sldMkLst>
      </pc:sldChg>
      <pc:sldChg chg="add setBg">
        <pc:chgData name="Jenn Anne" userId="2e42e5b19939340a" providerId="LiveId" clId="{2E6F4897-BA4B-49F4-BD88-979739945710}" dt="2019-05-03T17:26:47.177" v="4"/>
        <pc:sldMkLst>
          <pc:docMk/>
          <pc:sldMk cId="3619361504" sldId="263"/>
        </pc:sldMkLst>
      </pc:sldChg>
      <pc:sldChg chg="add">
        <pc:chgData name="Jenn Anne" userId="2e42e5b19939340a" providerId="LiveId" clId="{2E6F4897-BA4B-49F4-BD88-979739945710}" dt="2019-05-03T17:27:01.352" v="5"/>
        <pc:sldMkLst>
          <pc:docMk/>
          <pc:sldMk cId="2058997892" sldId="26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931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440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55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460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321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507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224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980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815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122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7328D-C5E1-40CD-BC71-C8A35A76AA7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504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7328D-C5E1-40CD-BC71-C8A35A76AA7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CF09D-8032-4925-A725-CAD707007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97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5391B3-EDAA-47E6-852F-A5C62DB3A5D6}"/>
              </a:ext>
            </a:extLst>
          </p:cNvPr>
          <p:cNvSpPr txBox="1"/>
          <p:nvPr/>
        </p:nvSpPr>
        <p:spPr>
          <a:xfrm>
            <a:off x="732006" y="238625"/>
            <a:ext cx="6308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ADAM.CG PRO" pitchFamily="50" charset="0"/>
              </a:rPr>
              <a:t>Allergy Trigger Tracker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EC69A90-5AC1-4E0A-8F61-630042E5B1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399527"/>
              </p:ext>
            </p:extLst>
          </p:nvPr>
        </p:nvGraphicFramePr>
        <p:xfrm>
          <a:off x="732006" y="1180786"/>
          <a:ext cx="6308388" cy="8680137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77097">
                  <a:extLst>
                    <a:ext uri="{9D8B030D-6E8A-4147-A177-3AD203B41FA5}">
                      <a16:colId xmlns:a16="http://schemas.microsoft.com/office/drawing/2014/main" val="4111748396"/>
                    </a:ext>
                  </a:extLst>
                </a:gridCol>
                <a:gridCol w="1577097">
                  <a:extLst>
                    <a:ext uri="{9D8B030D-6E8A-4147-A177-3AD203B41FA5}">
                      <a16:colId xmlns:a16="http://schemas.microsoft.com/office/drawing/2014/main" val="1377879629"/>
                    </a:ext>
                  </a:extLst>
                </a:gridCol>
                <a:gridCol w="1577097">
                  <a:extLst>
                    <a:ext uri="{9D8B030D-6E8A-4147-A177-3AD203B41FA5}">
                      <a16:colId xmlns:a16="http://schemas.microsoft.com/office/drawing/2014/main" val="1807140552"/>
                    </a:ext>
                  </a:extLst>
                </a:gridCol>
                <a:gridCol w="1577097">
                  <a:extLst>
                    <a:ext uri="{9D8B030D-6E8A-4147-A177-3AD203B41FA5}">
                      <a16:colId xmlns:a16="http://schemas.microsoft.com/office/drawing/2014/main" val="3256760512"/>
                    </a:ext>
                  </a:extLst>
                </a:gridCol>
              </a:tblGrid>
              <a:tr h="317457"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Allergen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Symptom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483849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892783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2181333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897830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924563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088966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203826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1814601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619212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841550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9963439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95538"/>
                  </a:ext>
                </a:extLst>
              </a:tr>
              <a:tr h="42400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209757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0958828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2868813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1672592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786074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9300395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75855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6329165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396647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6114058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4397640"/>
                  </a:ext>
                </a:extLst>
              </a:tr>
              <a:tr h="3278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1238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8038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7000" r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5391B3-EDAA-47E6-852F-A5C62DB3A5D6}"/>
              </a:ext>
            </a:extLst>
          </p:cNvPr>
          <p:cNvSpPr txBox="1"/>
          <p:nvPr/>
        </p:nvSpPr>
        <p:spPr>
          <a:xfrm>
            <a:off x="732006" y="238625"/>
            <a:ext cx="6308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ADAM.CG PRO" pitchFamily="50" charset="0"/>
              </a:rPr>
              <a:t>Allergy Trigger Tracker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EC69A90-5AC1-4E0A-8F61-630042E5B1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312553"/>
              </p:ext>
            </p:extLst>
          </p:nvPr>
        </p:nvGraphicFramePr>
        <p:xfrm>
          <a:off x="732006" y="1180786"/>
          <a:ext cx="6308388" cy="8029315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77097">
                  <a:extLst>
                    <a:ext uri="{9D8B030D-6E8A-4147-A177-3AD203B41FA5}">
                      <a16:colId xmlns:a16="http://schemas.microsoft.com/office/drawing/2014/main" val="4111748396"/>
                    </a:ext>
                  </a:extLst>
                </a:gridCol>
                <a:gridCol w="1577097">
                  <a:extLst>
                    <a:ext uri="{9D8B030D-6E8A-4147-A177-3AD203B41FA5}">
                      <a16:colId xmlns:a16="http://schemas.microsoft.com/office/drawing/2014/main" val="1377879629"/>
                    </a:ext>
                  </a:extLst>
                </a:gridCol>
                <a:gridCol w="1577097">
                  <a:extLst>
                    <a:ext uri="{9D8B030D-6E8A-4147-A177-3AD203B41FA5}">
                      <a16:colId xmlns:a16="http://schemas.microsoft.com/office/drawing/2014/main" val="1807140552"/>
                    </a:ext>
                  </a:extLst>
                </a:gridCol>
                <a:gridCol w="1577097">
                  <a:extLst>
                    <a:ext uri="{9D8B030D-6E8A-4147-A177-3AD203B41FA5}">
                      <a16:colId xmlns:a16="http://schemas.microsoft.com/office/drawing/2014/main" val="3256760512"/>
                    </a:ext>
                  </a:extLst>
                </a:gridCol>
              </a:tblGrid>
              <a:tr h="336101"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Allergen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Symptom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483849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892783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2181333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897830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924563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088966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203826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1814601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619212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841550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9963439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95538"/>
                  </a:ext>
                </a:extLst>
              </a:tr>
              <a:tr h="38962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209757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0958828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2868813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1672592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786074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9300395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75855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6329165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396647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6114058"/>
                  </a:ext>
                </a:extLst>
              </a:tr>
              <a:tr h="3309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4397640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1238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6831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5391B3-EDAA-47E6-852F-A5C62DB3A5D6}"/>
              </a:ext>
            </a:extLst>
          </p:cNvPr>
          <p:cNvSpPr txBox="1"/>
          <p:nvPr/>
        </p:nvSpPr>
        <p:spPr>
          <a:xfrm>
            <a:off x="732006" y="238625"/>
            <a:ext cx="6308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ADAM.CG PRO" pitchFamily="50" charset="0"/>
              </a:rPr>
              <a:t>Allergy Trigger Tracker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EC69A90-5AC1-4E0A-8F61-630042E5B1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622912"/>
              </p:ext>
            </p:extLst>
          </p:nvPr>
        </p:nvGraphicFramePr>
        <p:xfrm>
          <a:off x="732006" y="1180786"/>
          <a:ext cx="6308388" cy="8680137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77097">
                  <a:extLst>
                    <a:ext uri="{9D8B030D-6E8A-4147-A177-3AD203B41FA5}">
                      <a16:colId xmlns:a16="http://schemas.microsoft.com/office/drawing/2014/main" val="4111748396"/>
                    </a:ext>
                  </a:extLst>
                </a:gridCol>
                <a:gridCol w="1577097">
                  <a:extLst>
                    <a:ext uri="{9D8B030D-6E8A-4147-A177-3AD203B41FA5}">
                      <a16:colId xmlns:a16="http://schemas.microsoft.com/office/drawing/2014/main" val="1377879629"/>
                    </a:ext>
                  </a:extLst>
                </a:gridCol>
                <a:gridCol w="1577097">
                  <a:extLst>
                    <a:ext uri="{9D8B030D-6E8A-4147-A177-3AD203B41FA5}">
                      <a16:colId xmlns:a16="http://schemas.microsoft.com/office/drawing/2014/main" val="1807140552"/>
                    </a:ext>
                  </a:extLst>
                </a:gridCol>
                <a:gridCol w="1577097">
                  <a:extLst>
                    <a:ext uri="{9D8B030D-6E8A-4147-A177-3AD203B41FA5}">
                      <a16:colId xmlns:a16="http://schemas.microsoft.com/office/drawing/2014/main" val="3256760512"/>
                    </a:ext>
                  </a:extLst>
                </a:gridCol>
              </a:tblGrid>
              <a:tr h="317457"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Allergen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Symptom</a:t>
                      </a:r>
                      <a:endParaRPr lang="en-US" sz="18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483849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892783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2181333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897830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924563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088966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203826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1814601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619212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841550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9963439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95538"/>
                  </a:ext>
                </a:extLst>
              </a:tr>
              <a:tr h="42400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209757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0958828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2868813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1672592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786074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9300395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75855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6329165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396647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6114058"/>
                  </a:ext>
                </a:extLst>
              </a:tr>
              <a:tr h="36012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4397640"/>
                  </a:ext>
                </a:extLst>
              </a:tr>
              <a:tr h="3278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1238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291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F232A7-414B-4898-950A-836BA3E45F11}"/>
              </a:ext>
            </a:extLst>
          </p:cNvPr>
          <p:cNvSpPr txBox="1"/>
          <p:nvPr/>
        </p:nvSpPr>
        <p:spPr>
          <a:xfrm>
            <a:off x="780644" y="207024"/>
            <a:ext cx="621111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Allergen Exposure Tracker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5BDB6F8-A323-4B65-8662-8A0C4D43C31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80644" y="1109561"/>
          <a:ext cx="6211112" cy="856536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552778">
                  <a:extLst>
                    <a:ext uri="{9D8B030D-6E8A-4147-A177-3AD203B41FA5}">
                      <a16:colId xmlns:a16="http://schemas.microsoft.com/office/drawing/2014/main" val="3252568666"/>
                    </a:ext>
                  </a:extLst>
                </a:gridCol>
                <a:gridCol w="1552778">
                  <a:extLst>
                    <a:ext uri="{9D8B030D-6E8A-4147-A177-3AD203B41FA5}">
                      <a16:colId xmlns:a16="http://schemas.microsoft.com/office/drawing/2014/main" val="3281551914"/>
                    </a:ext>
                  </a:extLst>
                </a:gridCol>
                <a:gridCol w="1552778">
                  <a:extLst>
                    <a:ext uri="{9D8B030D-6E8A-4147-A177-3AD203B41FA5}">
                      <a16:colId xmlns:a16="http://schemas.microsoft.com/office/drawing/2014/main" val="1402914800"/>
                    </a:ext>
                  </a:extLst>
                </a:gridCol>
                <a:gridCol w="1552778">
                  <a:extLst>
                    <a:ext uri="{9D8B030D-6E8A-4147-A177-3AD203B41FA5}">
                      <a16:colId xmlns:a16="http://schemas.microsoft.com/office/drawing/2014/main" val="1566583084"/>
                    </a:ext>
                  </a:extLst>
                </a:gridCol>
              </a:tblGrid>
              <a:tr h="36904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Time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Allergen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Symptom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918296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8570208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0801953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7808632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97427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794835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25045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758195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793058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128393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94750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123952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5159977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368734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0888998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922033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991802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8591067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1459457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933636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300188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651382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058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9691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F232A7-414B-4898-950A-836BA3E45F11}"/>
              </a:ext>
            </a:extLst>
          </p:cNvPr>
          <p:cNvSpPr txBox="1"/>
          <p:nvPr/>
        </p:nvSpPr>
        <p:spPr>
          <a:xfrm>
            <a:off x="780644" y="237802"/>
            <a:ext cx="6211112" cy="646331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Allergen Exposure Tracker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5BDB6F8-A323-4B65-8662-8A0C4D43C31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80644" y="1109561"/>
          <a:ext cx="6211112" cy="856536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552778">
                  <a:extLst>
                    <a:ext uri="{9D8B030D-6E8A-4147-A177-3AD203B41FA5}">
                      <a16:colId xmlns:a16="http://schemas.microsoft.com/office/drawing/2014/main" val="3252568666"/>
                    </a:ext>
                  </a:extLst>
                </a:gridCol>
                <a:gridCol w="1552778">
                  <a:extLst>
                    <a:ext uri="{9D8B030D-6E8A-4147-A177-3AD203B41FA5}">
                      <a16:colId xmlns:a16="http://schemas.microsoft.com/office/drawing/2014/main" val="3281551914"/>
                    </a:ext>
                  </a:extLst>
                </a:gridCol>
                <a:gridCol w="1552778">
                  <a:extLst>
                    <a:ext uri="{9D8B030D-6E8A-4147-A177-3AD203B41FA5}">
                      <a16:colId xmlns:a16="http://schemas.microsoft.com/office/drawing/2014/main" val="1402914800"/>
                    </a:ext>
                  </a:extLst>
                </a:gridCol>
                <a:gridCol w="1552778">
                  <a:extLst>
                    <a:ext uri="{9D8B030D-6E8A-4147-A177-3AD203B41FA5}">
                      <a16:colId xmlns:a16="http://schemas.microsoft.com/office/drawing/2014/main" val="1566583084"/>
                    </a:ext>
                  </a:extLst>
                </a:gridCol>
              </a:tblGrid>
              <a:tr h="36904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Time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Allergen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Symptom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918296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8570208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0801953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7808632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97427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794835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25045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758195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793058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128393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94750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123952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5159977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368734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0888998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922033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991802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8591067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1459457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933636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300188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651382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058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1837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F232A7-414B-4898-950A-836BA3E45F11}"/>
              </a:ext>
            </a:extLst>
          </p:cNvPr>
          <p:cNvSpPr txBox="1"/>
          <p:nvPr/>
        </p:nvSpPr>
        <p:spPr>
          <a:xfrm>
            <a:off x="780644" y="207024"/>
            <a:ext cx="621111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Allergen Exposure Tracker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5BDB6F8-A323-4B65-8662-8A0C4D43C31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80644" y="1109561"/>
          <a:ext cx="6211112" cy="856536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552778">
                  <a:extLst>
                    <a:ext uri="{9D8B030D-6E8A-4147-A177-3AD203B41FA5}">
                      <a16:colId xmlns:a16="http://schemas.microsoft.com/office/drawing/2014/main" val="3252568666"/>
                    </a:ext>
                  </a:extLst>
                </a:gridCol>
                <a:gridCol w="1552778">
                  <a:extLst>
                    <a:ext uri="{9D8B030D-6E8A-4147-A177-3AD203B41FA5}">
                      <a16:colId xmlns:a16="http://schemas.microsoft.com/office/drawing/2014/main" val="3281551914"/>
                    </a:ext>
                  </a:extLst>
                </a:gridCol>
                <a:gridCol w="1552778">
                  <a:extLst>
                    <a:ext uri="{9D8B030D-6E8A-4147-A177-3AD203B41FA5}">
                      <a16:colId xmlns:a16="http://schemas.microsoft.com/office/drawing/2014/main" val="1402914800"/>
                    </a:ext>
                  </a:extLst>
                </a:gridCol>
                <a:gridCol w="1552778">
                  <a:extLst>
                    <a:ext uri="{9D8B030D-6E8A-4147-A177-3AD203B41FA5}">
                      <a16:colId xmlns:a16="http://schemas.microsoft.com/office/drawing/2014/main" val="1566583084"/>
                    </a:ext>
                  </a:extLst>
                </a:gridCol>
              </a:tblGrid>
              <a:tr h="36904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Time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Allergen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Symptom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918296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8570208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0801953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7808632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97427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794835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25045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758195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793058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128393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94750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123952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5159977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368734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0888998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922033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991802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8591067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1459457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9336364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3001886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651382"/>
                  </a:ext>
                </a:extLst>
              </a:tr>
              <a:tr h="3725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058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8060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5391B3-EDAA-47E6-852F-A5C62DB3A5D6}"/>
              </a:ext>
            </a:extLst>
          </p:cNvPr>
          <p:cNvSpPr txBox="1"/>
          <p:nvPr/>
        </p:nvSpPr>
        <p:spPr>
          <a:xfrm>
            <a:off x="732006" y="261635"/>
            <a:ext cx="6308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DAM.CG PRO" pitchFamily="50" charset="0"/>
              </a:rPr>
              <a:t>Allergy INTENSITY Tracker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EC69A90-5AC1-4E0A-8F61-630042E5B17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37456" y="1032241"/>
          <a:ext cx="6770451" cy="876452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156251">
                  <a:extLst>
                    <a:ext uri="{9D8B030D-6E8A-4147-A177-3AD203B41FA5}">
                      <a16:colId xmlns:a16="http://schemas.microsoft.com/office/drawing/2014/main" val="4111748396"/>
                    </a:ext>
                  </a:extLst>
                </a:gridCol>
                <a:gridCol w="1357222">
                  <a:extLst>
                    <a:ext uri="{9D8B030D-6E8A-4147-A177-3AD203B41FA5}">
                      <a16:colId xmlns:a16="http://schemas.microsoft.com/office/drawing/2014/main" val="556046152"/>
                    </a:ext>
                  </a:extLst>
                </a:gridCol>
                <a:gridCol w="1294582">
                  <a:extLst>
                    <a:ext uri="{9D8B030D-6E8A-4147-A177-3AD203B41FA5}">
                      <a16:colId xmlns:a16="http://schemas.microsoft.com/office/drawing/2014/main" val="1610910330"/>
                    </a:ext>
                  </a:extLst>
                </a:gridCol>
                <a:gridCol w="1257624">
                  <a:extLst>
                    <a:ext uri="{9D8B030D-6E8A-4147-A177-3AD203B41FA5}">
                      <a16:colId xmlns:a16="http://schemas.microsoft.com/office/drawing/2014/main" val="2673760522"/>
                    </a:ext>
                  </a:extLst>
                </a:gridCol>
                <a:gridCol w="1704772">
                  <a:extLst>
                    <a:ext uri="{9D8B030D-6E8A-4147-A177-3AD203B41FA5}">
                      <a16:colId xmlns:a16="http://schemas.microsoft.com/office/drawing/2014/main" val="1377879629"/>
                    </a:ext>
                  </a:extLst>
                </a:gridCol>
              </a:tblGrid>
              <a:tr h="32446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Date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Time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Trigger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Symptom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Intensity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483849"/>
                  </a:ext>
                </a:extLst>
              </a:tr>
              <a:tr h="307706"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892783"/>
                  </a:ext>
                </a:extLst>
              </a:tr>
              <a:tr h="134824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21813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897830"/>
                  </a:ext>
                </a:extLst>
              </a:tr>
              <a:tr h="160321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9245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0889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2038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4198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93816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747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73507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0583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49116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490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16982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4419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73887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03897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82561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18146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394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48601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42990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6192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140189"/>
                  </a:ext>
                </a:extLst>
              </a:tr>
              <a:tr h="134679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48242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841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0059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5391B3-EDAA-47E6-852F-A5C62DB3A5D6}"/>
              </a:ext>
            </a:extLst>
          </p:cNvPr>
          <p:cNvSpPr txBox="1"/>
          <p:nvPr/>
        </p:nvSpPr>
        <p:spPr>
          <a:xfrm>
            <a:off x="732006" y="261635"/>
            <a:ext cx="6308388" cy="58477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DAM.CG PRO" pitchFamily="50" charset="0"/>
              </a:rPr>
              <a:t>Allergy INTENSITY Tracker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EC69A90-5AC1-4E0A-8F61-630042E5B17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37456" y="1032241"/>
          <a:ext cx="6770451" cy="876452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156251">
                  <a:extLst>
                    <a:ext uri="{9D8B030D-6E8A-4147-A177-3AD203B41FA5}">
                      <a16:colId xmlns:a16="http://schemas.microsoft.com/office/drawing/2014/main" val="4111748396"/>
                    </a:ext>
                  </a:extLst>
                </a:gridCol>
                <a:gridCol w="1357222">
                  <a:extLst>
                    <a:ext uri="{9D8B030D-6E8A-4147-A177-3AD203B41FA5}">
                      <a16:colId xmlns:a16="http://schemas.microsoft.com/office/drawing/2014/main" val="556046152"/>
                    </a:ext>
                  </a:extLst>
                </a:gridCol>
                <a:gridCol w="1294582">
                  <a:extLst>
                    <a:ext uri="{9D8B030D-6E8A-4147-A177-3AD203B41FA5}">
                      <a16:colId xmlns:a16="http://schemas.microsoft.com/office/drawing/2014/main" val="1610910330"/>
                    </a:ext>
                  </a:extLst>
                </a:gridCol>
                <a:gridCol w="1257624">
                  <a:extLst>
                    <a:ext uri="{9D8B030D-6E8A-4147-A177-3AD203B41FA5}">
                      <a16:colId xmlns:a16="http://schemas.microsoft.com/office/drawing/2014/main" val="2673760522"/>
                    </a:ext>
                  </a:extLst>
                </a:gridCol>
                <a:gridCol w="1704772">
                  <a:extLst>
                    <a:ext uri="{9D8B030D-6E8A-4147-A177-3AD203B41FA5}">
                      <a16:colId xmlns:a16="http://schemas.microsoft.com/office/drawing/2014/main" val="1377879629"/>
                    </a:ext>
                  </a:extLst>
                </a:gridCol>
              </a:tblGrid>
              <a:tr h="32446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Date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Time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Trigger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Symptom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Intensity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483849"/>
                  </a:ext>
                </a:extLst>
              </a:tr>
              <a:tr h="307706"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892783"/>
                  </a:ext>
                </a:extLst>
              </a:tr>
              <a:tr h="134824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21813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897830"/>
                  </a:ext>
                </a:extLst>
              </a:tr>
              <a:tr h="160321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9245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0889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2038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4198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93816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747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73507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0583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49116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490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16982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4419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73887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03897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82561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18146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394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48601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42990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6192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140189"/>
                  </a:ext>
                </a:extLst>
              </a:tr>
              <a:tr h="134679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48242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841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9361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5391B3-EDAA-47E6-852F-A5C62DB3A5D6}"/>
              </a:ext>
            </a:extLst>
          </p:cNvPr>
          <p:cNvSpPr txBox="1"/>
          <p:nvPr/>
        </p:nvSpPr>
        <p:spPr>
          <a:xfrm>
            <a:off x="732006" y="261635"/>
            <a:ext cx="6308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DAM.CG PRO" pitchFamily="50" charset="0"/>
              </a:rPr>
              <a:t>Allergy INTENSITY Tracker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EC69A90-5AC1-4E0A-8F61-630042E5B17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37456" y="1032241"/>
          <a:ext cx="6770451" cy="876452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156251">
                  <a:extLst>
                    <a:ext uri="{9D8B030D-6E8A-4147-A177-3AD203B41FA5}">
                      <a16:colId xmlns:a16="http://schemas.microsoft.com/office/drawing/2014/main" val="4111748396"/>
                    </a:ext>
                  </a:extLst>
                </a:gridCol>
                <a:gridCol w="1357222">
                  <a:extLst>
                    <a:ext uri="{9D8B030D-6E8A-4147-A177-3AD203B41FA5}">
                      <a16:colId xmlns:a16="http://schemas.microsoft.com/office/drawing/2014/main" val="556046152"/>
                    </a:ext>
                  </a:extLst>
                </a:gridCol>
                <a:gridCol w="1294582">
                  <a:extLst>
                    <a:ext uri="{9D8B030D-6E8A-4147-A177-3AD203B41FA5}">
                      <a16:colId xmlns:a16="http://schemas.microsoft.com/office/drawing/2014/main" val="1610910330"/>
                    </a:ext>
                  </a:extLst>
                </a:gridCol>
                <a:gridCol w="1257624">
                  <a:extLst>
                    <a:ext uri="{9D8B030D-6E8A-4147-A177-3AD203B41FA5}">
                      <a16:colId xmlns:a16="http://schemas.microsoft.com/office/drawing/2014/main" val="2673760522"/>
                    </a:ext>
                  </a:extLst>
                </a:gridCol>
                <a:gridCol w="1704772">
                  <a:extLst>
                    <a:ext uri="{9D8B030D-6E8A-4147-A177-3AD203B41FA5}">
                      <a16:colId xmlns:a16="http://schemas.microsoft.com/office/drawing/2014/main" val="1377879629"/>
                    </a:ext>
                  </a:extLst>
                </a:gridCol>
              </a:tblGrid>
              <a:tr h="32446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Date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Time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Trigger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Symptom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Intensity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483849"/>
                  </a:ext>
                </a:extLst>
              </a:tr>
              <a:tr h="307706"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892783"/>
                  </a:ext>
                </a:extLst>
              </a:tr>
              <a:tr h="134824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21813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897830"/>
                  </a:ext>
                </a:extLst>
              </a:tr>
              <a:tr h="160321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9245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0889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2038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4198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93816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747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73507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0583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49116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490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16982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4419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73887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03897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82561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18146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394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48601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42990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6192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140189"/>
                  </a:ext>
                </a:extLst>
              </a:tr>
              <a:tr h="134679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48242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1 2 3 4 5 6 7 8 9 10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841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8997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218</TotalTime>
  <Words>846</Words>
  <Application>Microsoft Office PowerPoint</Application>
  <PresentationFormat>Custom</PresentationFormat>
  <Paragraphs>126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ADAM.CG PRO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xianspencer</dc:creator>
  <cp:lastModifiedBy>Jenn Anne</cp:lastModifiedBy>
  <cp:revision>9</cp:revision>
  <dcterms:created xsi:type="dcterms:W3CDTF">2019-04-29T19:25:57Z</dcterms:created>
  <dcterms:modified xsi:type="dcterms:W3CDTF">2019-05-03T17:27:10Z</dcterms:modified>
</cp:coreProperties>
</file>