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slides/slide205.xml" ContentType="application/vnd.openxmlformats-officedocument.presentationml.slide+xml"/>
  <Override PartName="/ppt/slides/slide206.xml" ContentType="application/vnd.openxmlformats-officedocument.presentationml.slide+xml"/>
  <Override PartName="/ppt/slides/slide207.xml" ContentType="application/vnd.openxmlformats-officedocument.presentationml.slide+xml"/>
  <Override PartName="/ppt/slides/slide208.xml" ContentType="application/vnd.openxmlformats-officedocument.presentationml.slide+xml"/>
  <Override PartName="/ppt/slides/slide209.xml" ContentType="application/vnd.openxmlformats-officedocument.presentationml.slide+xml"/>
  <Override PartName="/ppt/slides/slide210.xml" ContentType="application/vnd.openxmlformats-officedocument.presentationml.slide+xml"/>
  <Override PartName="/ppt/slides/slide211.xml" ContentType="application/vnd.openxmlformats-officedocument.presentationml.slide+xml"/>
  <Override PartName="/ppt/slides/slide212.xml" ContentType="application/vnd.openxmlformats-officedocument.presentationml.slide+xml"/>
  <Override PartName="/ppt/slides/slide213.xml" ContentType="application/vnd.openxmlformats-officedocument.presentationml.slide+xml"/>
  <Override PartName="/ppt/slides/slide214.xml" ContentType="application/vnd.openxmlformats-officedocument.presentationml.slide+xml"/>
  <Override PartName="/ppt/slides/slide215.xml" ContentType="application/vnd.openxmlformats-officedocument.presentationml.slide+xml"/>
  <Override PartName="/ppt/slides/slide216.xml" ContentType="application/vnd.openxmlformats-officedocument.presentationml.slide+xml"/>
  <Override PartName="/ppt/slides/slide217.xml" ContentType="application/vnd.openxmlformats-officedocument.presentationml.slide+xml"/>
  <Override PartName="/ppt/slides/slide218.xml" ContentType="application/vnd.openxmlformats-officedocument.presentationml.slide+xml"/>
  <Override PartName="/ppt/slides/slide219.xml" ContentType="application/vnd.openxmlformats-officedocument.presentationml.slide+xml"/>
  <Override PartName="/ppt/slides/slide220.xml" ContentType="application/vnd.openxmlformats-officedocument.presentationml.slide+xml"/>
  <Override PartName="/ppt/slides/slide221.xml" ContentType="application/vnd.openxmlformats-officedocument.presentationml.slide+xml"/>
  <Override PartName="/ppt/slides/slide222.xml" ContentType="application/vnd.openxmlformats-officedocument.presentationml.slide+xml"/>
  <Override PartName="/ppt/slides/slide223.xml" ContentType="application/vnd.openxmlformats-officedocument.presentationml.slide+xml"/>
  <Override PartName="/ppt/slides/slide224.xml" ContentType="application/vnd.openxmlformats-officedocument.presentationml.slide+xml"/>
  <Override PartName="/ppt/slides/slide225.xml" ContentType="application/vnd.openxmlformats-officedocument.presentationml.slide+xml"/>
  <Override PartName="/ppt/slides/slide226.xml" ContentType="application/vnd.openxmlformats-officedocument.presentationml.slide+xml"/>
  <Override PartName="/ppt/slides/slide227.xml" ContentType="application/vnd.openxmlformats-officedocument.presentationml.slide+xml"/>
  <Override PartName="/ppt/slides/slide228.xml" ContentType="application/vnd.openxmlformats-officedocument.presentationml.slide+xml"/>
  <Override PartName="/ppt/slides/slide229.xml" ContentType="application/vnd.openxmlformats-officedocument.presentationml.slide+xml"/>
  <Override PartName="/ppt/slides/slide230.xml" ContentType="application/vnd.openxmlformats-officedocument.presentationml.slide+xml"/>
  <Override PartName="/ppt/slides/slide231.xml" ContentType="application/vnd.openxmlformats-officedocument.presentationml.slide+xml"/>
  <Override PartName="/ppt/slides/slide232.xml" ContentType="application/vnd.openxmlformats-officedocument.presentationml.slide+xml"/>
  <Override PartName="/ppt/slides/slide233.xml" ContentType="application/vnd.openxmlformats-officedocument.presentationml.slide+xml"/>
  <Override PartName="/ppt/slides/slide234.xml" ContentType="application/vnd.openxmlformats-officedocument.presentationml.slide+xml"/>
  <Override PartName="/ppt/slides/slide235.xml" ContentType="application/vnd.openxmlformats-officedocument.presentationml.slide+xml"/>
  <Override PartName="/ppt/slides/slide236.xml" ContentType="application/vnd.openxmlformats-officedocument.presentationml.slide+xml"/>
  <Override PartName="/ppt/slides/slide237.xml" ContentType="application/vnd.openxmlformats-officedocument.presentationml.slide+xml"/>
  <Override PartName="/ppt/slides/slide238.xml" ContentType="application/vnd.openxmlformats-officedocument.presentationml.slide+xml"/>
  <Override PartName="/ppt/slides/slide239.xml" ContentType="application/vnd.openxmlformats-officedocument.presentationml.slide+xml"/>
  <Override PartName="/ppt/slides/slide240.xml" ContentType="application/vnd.openxmlformats-officedocument.presentationml.slide+xml"/>
  <Override PartName="/ppt/slides/slide241.xml" ContentType="application/vnd.openxmlformats-officedocument.presentationml.slide+xml"/>
  <Override PartName="/ppt/slides/slide242.xml" ContentType="application/vnd.openxmlformats-officedocument.presentationml.slide+xml"/>
  <Override PartName="/ppt/slides/slide243.xml" ContentType="application/vnd.openxmlformats-officedocument.presentationml.slide+xml"/>
  <Override PartName="/ppt/slides/slide244.xml" ContentType="application/vnd.openxmlformats-officedocument.presentationml.slide+xml"/>
  <Override PartName="/ppt/slides/slide245.xml" ContentType="application/vnd.openxmlformats-officedocument.presentationml.slide+xml"/>
  <Override PartName="/ppt/slides/slide246.xml" ContentType="application/vnd.openxmlformats-officedocument.presentationml.slide+xml"/>
  <Override PartName="/ppt/slides/slide247.xml" ContentType="application/vnd.openxmlformats-officedocument.presentationml.slide+xml"/>
  <Override PartName="/ppt/slides/slide248.xml" ContentType="application/vnd.openxmlformats-officedocument.presentationml.slide+xml"/>
  <Override PartName="/ppt/slides/slide249.xml" ContentType="application/vnd.openxmlformats-officedocument.presentationml.slide+xml"/>
  <Override PartName="/ppt/slides/slide250.xml" ContentType="application/vnd.openxmlformats-officedocument.presentationml.slide+xml"/>
  <Override PartName="/ppt/slides/slide251.xml" ContentType="application/vnd.openxmlformats-officedocument.presentationml.slide+xml"/>
  <Override PartName="/ppt/slides/slide252.xml" ContentType="application/vnd.openxmlformats-officedocument.presentationml.slide+xml"/>
  <Override PartName="/ppt/slides/slide253.xml" ContentType="application/vnd.openxmlformats-officedocument.presentationml.slide+xml"/>
  <Override PartName="/ppt/slides/slide254.xml" ContentType="application/vnd.openxmlformats-officedocument.presentationml.slide+xml"/>
  <Override PartName="/ppt/slides/slide255.xml" ContentType="application/vnd.openxmlformats-officedocument.presentationml.slide+xml"/>
  <Override PartName="/ppt/slides/slide256.xml" ContentType="application/vnd.openxmlformats-officedocument.presentationml.slide+xml"/>
  <Override PartName="/ppt/slides/slide257.xml" ContentType="application/vnd.openxmlformats-officedocument.presentationml.slide+xml"/>
  <Override PartName="/ppt/slides/slide258.xml" ContentType="application/vnd.openxmlformats-officedocument.presentationml.slide+xml"/>
  <Override PartName="/ppt/slides/slide259.xml" ContentType="application/vnd.openxmlformats-officedocument.presentationml.slide+xml"/>
  <Override PartName="/ppt/slides/slide260.xml" ContentType="application/vnd.openxmlformats-officedocument.presentationml.slide+xml"/>
  <Override PartName="/ppt/slides/slide261.xml" ContentType="application/vnd.openxmlformats-officedocument.presentationml.slide+xml"/>
  <Override PartName="/ppt/slides/slide262.xml" ContentType="application/vnd.openxmlformats-officedocument.presentationml.slide+xml"/>
  <Override PartName="/ppt/slides/slide263.xml" ContentType="application/vnd.openxmlformats-officedocument.presentationml.slide+xml"/>
  <Override PartName="/ppt/slides/slide264.xml" ContentType="application/vnd.openxmlformats-officedocument.presentationml.slide+xml"/>
  <Override PartName="/ppt/slides/slide265.xml" ContentType="application/vnd.openxmlformats-officedocument.presentationml.slide+xml"/>
  <Override PartName="/ppt/slides/slide266.xml" ContentType="application/vnd.openxmlformats-officedocument.presentationml.slide+xml"/>
  <Override PartName="/ppt/slides/slide267.xml" ContentType="application/vnd.openxmlformats-officedocument.presentationml.slide+xml"/>
  <Override PartName="/ppt/slides/slide268.xml" ContentType="application/vnd.openxmlformats-officedocument.presentationml.slide+xml"/>
  <Override PartName="/ppt/slides/slide269.xml" ContentType="application/vnd.openxmlformats-officedocument.presentationml.slide+xml"/>
  <Override PartName="/ppt/slides/slide270.xml" ContentType="application/vnd.openxmlformats-officedocument.presentationml.slide+xml"/>
  <Override PartName="/ppt/slides/slide271.xml" ContentType="application/vnd.openxmlformats-officedocument.presentationml.slide+xml"/>
  <Override PartName="/ppt/slides/slide272.xml" ContentType="application/vnd.openxmlformats-officedocument.presentationml.slide+xml"/>
  <Override PartName="/ppt/slides/slide273.xml" ContentType="application/vnd.openxmlformats-officedocument.presentationml.slide+xml"/>
  <Override PartName="/ppt/slides/slide274.xml" ContentType="application/vnd.openxmlformats-officedocument.presentationml.slide+xml"/>
  <Override PartName="/ppt/slides/slide275.xml" ContentType="application/vnd.openxmlformats-officedocument.presentationml.slide+xml"/>
  <Override PartName="/ppt/slides/slide276.xml" ContentType="application/vnd.openxmlformats-officedocument.presentationml.slide+xml"/>
  <Override PartName="/ppt/slides/slide277.xml" ContentType="application/vnd.openxmlformats-officedocument.presentationml.slide+xml"/>
  <Override PartName="/ppt/slides/slide278.xml" ContentType="application/vnd.openxmlformats-officedocument.presentationml.slide+xml"/>
  <Override PartName="/ppt/slides/slide279.xml" ContentType="application/vnd.openxmlformats-officedocument.presentationml.slide+xml"/>
  <Override PartName="/ppt/slides/slide280.xml" ContentType="application/vnd.openxmlformats-officedocument.presentationml.slide+xml"/>
  <Override PartName="/ppt/slides/slide281.xml" ContentType="application/vnd.openxmlformats-officedocument.presentationml.slide+xml"/>
  <Override PartName="/ppt/slides/slide282.xml" ContentType="application/vnd.openxmlformats-officedocument.presentationml.slide+xml"/>
  <Override PartName="/ppt/slides/slide283.xml" ContentType="application/vnd.openxmlformats-officedocument.presentationml.slide+xml"/>
  <Override PartName="/ppt/slides/slide284.xml" ContentType="application/vnd.openxmlformats-officedocument.presentationml.slide+xml"/>
  <Override PartName="/ppt/slides/slide285.xml" ContentType="application/vnd.openxmlformats-officedocument.presentationml.slide+xml"/>
  <Override PartName="/ppt/slides/slide286.xml" ContentType="application/vnd.openxmlformats-officedocument.presentationml.slide+xml"/>
  <Override PartName="/ppt/slides/slide287.xml" ContentType="application/vnd.openxmlformats-officedocument.presentationml.slide+xml"/>
  <Override PartName="/ppt/slides/slide288.xml" ContentType="application/vnd.openxmlformats-officedocument.presentationml.slide+xml"/>
  <Override PartName="/ppt/slides/slide289.xml" ContentType="application/vnd.openxmlformats-officedocument.presentationml.slide+xml"/>
  <Override PartName="/ppt/slides/slide290.xml" ContentType="application/vnd.openxmlformats-officedocument.presentationml.slide+xml"/>
  <Override PartName="/ppt/slides/slide291.xml" ContentType="application/vnd.openxmlformats-officedocument.presentationml.slide+xml"/>
  <Override PartName="/ppt/slides/slide292.xml" ContentType="application/vnd.openxmlformats-officedocument.presentationml.slide+xml"/>
  <Override PartName="/ppt/slides/slide293.xml" ContentType="application/vnd.openxmlformats-officedocument.presentationml.slide+xml"/>
  <Override PartName="/ppt/slides/slide294.xml" ContentType="application/vnd.openxmlformats-officedocument.presentationml.slide+xml"/>
  <Override PartName="/ppt/slides/slide295.xml" ContentType="application/vnd.openxmlformats-officedocument.presentationml.slide+xml"/>
  <Override PartName="/ppt/slides/slide296.xml" ContentType="application/vnd.openxmlformats-officedocument.presentationml.slide+xml"/>
  <Override PartName="/ppt/slides/slide297.xml" ContentType="application/vnd.openxmlformats-officedocument.presentationml.slide+xml"/>
  <Override PartName="/ppt/slides/slide298.xml" ContentType="application/vnd.openxmlformats-officedocument.presentationml.slide+xml"/>
  <Override PartName="/ppt/slides/slide299.xml" ContentType="application/vnd.openxmlformats-officedocument.presentationml.slide+xml"/>
  <Override PartName="/ppt/slides/slide300.xml" ContentType="application/vnd.openxmlformats-officedocument.presentationml.slide+xml"/>
  <Override PartName="/ppt/slides/slide301.xml" ContentType="application/vnd.openxmlformats-officedocument.presentationml.slide+xml"/>
  <Override PartName="/ppt/slides/slide302.xml" ContentType="application/vnd.openxmlformats-officedocument.presentationml.slide+xml"/>
  <Override PartName="/ppt/slides/slide303.xml" ContentType="application/vnd.openxmlformats-officedocument.presentationml.slide+xml"/>
  <Override PartName="/ppt/slides/slide304.xml" ContentType="application/vnd.openxmlformats-officedocument.presentationml.slide+xml"/>
  <Override PartName="/ppt/slides/slide305.xml" ContentType="application/vnd.openxmlformats-officedocument.presentationml.slide+xml"/>
  <Override PartName="/ppt/slides/slide306.xml" ContentType="application/vnd.openxmlformats-officedocument.presentationml.slide+xml"/>
  <Override PartName="/ppt/slides/slide307.xml" ContentType="application/vnd.openxmlformats-officedocument.presentationml.slide+xml"/>
  <Override PartName="/ppt/slides/slide308.xml" ContentType="application/vnd.openxmlformats-officedocument.presentationml.slide+xml"/>
  <Override PartName="/ppt/slides/slide309.xml" ContentType="application/vnd.openxmlformats-officedocument.presentationml.slide+xml"/>
  <Override PartName="/ppt/slides/slide310.xml" ContentType="application/vnd.openxmlformats-officedocument.presentationml.slide+xml"/>
  <Override PartName="/ppt/slides/slide311.xml" ContentType="application/vnd.openxmlformats-officedocument.presentationml.slide+xml"/>
  <Override PartName="/ppt/slides/slide312.xml" ContentType="application/vnd.openxmlformats-officedocument.presentationml.slide+xml"/>
  <Override PartName="/ppt/slides/slide313.xml" ContentType="application/vnd.openxmlformats-officedocument.presentationml.slide+xml"/>
  <Override PartName="/ppt/slides/slide314.xml" ContentType="application/vnd.openxmlformats-officedocument.presentationml.slide+xml"/>
  <Override PartName="/ppt/slides/slide315.xml" ContentType="application/vnd.openxmlformats-officedocument.presentationml.slide+xml"/>
  <Override PartName="/ppt/slides/slide316.xml" ContentType="application/vnd.openxmlformats-officedocument.presentationml.slide+xml"/>
  <Override PartName="/ppt/slides/slide317.xml" ContentType="application/vnd.openxmlformats-officedocument.presentationml.slide+xml"/>
  <Override PartName="/ppt/slides/slide318.xml" ContentType="application/vnd.openxmlformats-officedocument.presentationml.slide+xml"/>
  <Override PartName="/ppt/slides/slide319.xml" ContentType="application/vnd.openxmlformats-officedocument.presentationml.slide+xml"/>
  <Override PartName="/ppt/slides/slide320.xml" ContentType="application/vnd.openxmlformats-officedocument.presentationml.slide+xml"/>
  <Override PartName="/ppt/slides/slide321.xml" ContentType="application/vnd.openxmlformats-officedocument.presentationml.slide+xml"/>
  <Override PartName="/ppt/slides/slide322.xml" ContentType="application/vnd.openxmlformats-officedocument.presentationml.slide+xml"/>
  <Override PartName="/ppt/slides/slide323.xml" ContentType="application/vnd.openxmlformats-officedocument.presentationml.slide+xml"/>
  <Override PartName="/ppt/slides/slide324.xml" ContentType="application/vnd.openxmlformats-officedocument.presentationml.slide+xml"/>
  <Override PartName="/ppt/slides/slide325.xml" ContentType="application/vnd.openxmlformats-officedocument.presentationml.slide+xml"/>
  <Override PartName="/ppt/slides/slide326.xml" ContentType="application/vnd.openxmlformats-officedocument.presentationml.slide+xml"/>
  <Override PartName="/ppt/slides/slide327.xml" ContentType="application/vnd.openxmlformats-officedocument.presentationml.slide+xml"/>
  <Override PartName="/ppt/slides/slide328.xml" ContentType="application/vnd.openxmlformats-officedocument.presentationml.slide+xml"/>
  <Override PartName="/ppt/slides/slide329.xml" ContentType="application/vnd.openxmlformats-officedocument.presentationml.slide+xml"/>
  <Override PartName="/ppt/slides/slide330.xml" ContentType="application/vnd.openxmlformats-officedocument.presentationml.slide+xml"/>
  <Override PartName="/ppt/slides/slide331.xml" ContentType="application/vnd.openxmlformats-officedocument.presentationml.slide+xml"/>
  <Override PartName="/ppt/slides/slide332.xml" ContentType="application/vnd.openxmlformats-officedocument.presentationml.slide+xml"/>
  <Override PartName="/ppt/slides/slide333.xml" ContentType="application/vnd.openxmlformats-officedocument.presentationml.slide+xml"/>
  <Override PartName="/ppt/slides/slide334.xml" ContentType="application/vnd.openxmlformats-officedocument.presentationml.slide+xml"/>
  <Override PartName="/ppt/slides/slide335.xml" ContentType="application/vnd.openxmlformats-officedocument.presentationml.slide+xml"/>
  <Override PartName="/ppt/slides/slide336.xml" ContentType="application/vnd.openxmlformats-officedocument.presentationml.slide+xml"/>
  <Override PartName="/ppt/slides/slide337.xml" ContentType="application/vnd.openxmlformats-officedocument.presentationml.slide+xml"/>
  <Override PartName="/ppt/slides/slide338.xml" ContentType="application/vnd.openxmlformats-officedocument.presentationml.slide+xml"/>
  <Override PartName="/ppt/slides/slide339.xml" ContentType="application/vnd.openxmlformats-officedocument.presentationml.slide+xml"/>
  <Override PartName="/ppt/slides/slide340.xml" ContentType="application/vnd.openxmlformats-officedocument.presentationml.slide+xml"/>
  <Override PartName="/ppt/slides/slide341.xml" ContentType="application/vnd.openxmlformats-officedocument.presentationml.slide+xml"/>
  <Override PartName="/ppt/slides/slide342.xml" ContentType="application/vnd.openxmlformats-officedocument.presentationml.slide+xml"/>
  <Override PartName="/ppt/slides/slide343.xml" ContentType="application/vnd.openxmlformats-officedocument.presentationml.slide+xml"/>
  <Override PartName="/ppt/slides/slide344.xml" ContentType="application/vnd.openxmlformats-officedocument.presentationml.slide+xml"/>
  <Override PartName="/ppt/slides/slide345.xml" ContentType="application/vnd.openxmlformats-officedocument.presentationml.slide+xml"/>
  <Override PartName="/ppt/slides/slide346.xml" ContentType="application/vnd.openxmlformats-officedocument.presentationml.slide+xml"/>
  <Override PartName="/ppt/slides/slide347.xml" ContentType="application/vnd.openxmlformats-officedocument.presentationml.slide+xml"/>
  <Override PartName="/ppt/slides/slide348.xml" ContentType="application/vnd.openxmlformats-officedocument.presentationml.slide+xml"/>
  <Override PartName="/ppt/slides/slide349.xml" ContentType="application/vnd.openxmlformats-officedocument.presentationml.slide+xml"/>
  <Override PartName="/ppt/slides/slide350.xml" ContentType="application/vnd.openxmlformats-officedocument.presentationml.slide+xml"/>
  <Override PartName="/ppt/slides/slide351.xml" ContentType="application/vnd.openxmlformats-officedocument.presentationml.slide+xml"/>
  <Override PartName="/ppt/slides/slide352.xml" ContentType="application/vnd.openxmlformats-officedocument.presentationml.slide+xml"/>
  <Override PartName="/ppt/slides/slide353.xml" ContentType="application/vnd.openxmlformats-officedocument.presentationml.slide+xml"/>
  <Override PartName="/ppt/slides/slide354.xml" ContentType="application/vnd.openxmlformats-officedocument.presentationml.slide+xml"/>
  <Override PartName="/ppt/slides/slide355.xml" ContentType="application/vnd.openxmlformats-officedocument.presentationml.slide+xml"/>
  <Override PartName="/ppt/slides/slide356.xml" ContentType="application/vnd.openxmlformats-officedocument.presentationml.slide+xml"/>
  <Override PartName="/ppt/slides/slide357.xml" ContentType="application/vnd.openxmlformats-officedocument.presentationml.slide+xml"/>
  <Override PartName="/ppt/slides/slide358.xml" ContentType="application/vnd.openxmlformats-officedocument.presentationml.slide+xml"/>
  <Override PartName="/ppt/slides/slide359.xml" ContentType="application/vnd.openxmlformats-officedocument.presentationml.slide+xml"/>
  <Override PartName="/ppt/slides/slide360.xml" ContentType="application/vnd.openxmlformats-officedocument.presentationml.slide+xml"/>
  <Override PartName="/ppt/slides/slide361.xml" ContentType="application/vnd.openxmlformats-officedocument.presentationml.slide+xml"/>
  <Override PartName="/ppt/slides/slide362.xml" ContentType="application/vnd.openxmlformats-officedocument.presentationml.slide+xml"/>
  <Override PartName="/ppt/slides/slide363.xml" ContentType="application/vnd.openxmlformats-officedocument.presentationml.slide+xml"/>
  <Override PartName="/ppt/slides/slide364.xml" ContentType="application/vnd.openxmlformats-officedocument.presentationml.slide+xml"/>
  <Override PartName="/ppt/slides/slide365.xml" ContentType="application/vnd.openxmlformats-officedocument.presentationml.slide+xml"/>
  <Override PartName="/ppt/slides/slide366.xml" ContentType="application/vnd.openxmlformats-officedocument.presentationml.slide+xml"/>
  <Override PartName="/ppt/slides/slide367.xml" ContentType="application/vnd.openxmlformats-officedocument.presentationml.slide+xml"/>
  <Override PartName="/ppt/slides/slide368.xml" ContentType="application/vnd.openxmlformats-officedocument.presentationml.slide+xml"/>
  <Override PartName="/ppt/slides/slide369.xml" ContentType="application/vnd.openxmlformats-officedocument.presentationml.slide+xml"/>
  <Override PartName="/ppt/slides/slide370.xml" ContentType="application/vnd.openxmlformats-officedocument.presentationml.slide+xml"/>
  <Override PartName="/ppt/slides/slide371.xml" ContentType="application/vnd.openxmlformats-officedocument.presentationml.slide+xml"/>
  <Override PartName="/ppt/slides/slide372.xml" ContentType="application/vnd.openxmlformats-officedocument.presentationml.slide+xml"/>
  <Override PartName="/ppt/slides/slide373.xml" ContentType="application/vnd.openxmlformats-officedocument.presentationml.slide+xml"/>
  <Override PartName="/ppt/slides/slide374.xml" ContentType="application/vnd.openxmlformats-officedocument.presentationml.slide+xml"/>
  <Override PartName="/ppt/slides/slide375.xml" ContentType="application/vnd.openxmlformats-officedocument.presentationml.slide+xml"/>
  <Override PartName="/ppt/slides/slide376.xml" ContentType="application/vnd.openxmlformats-officedocument.presentationml.slide+xml"/>
  <Override PartName="/ppt/slides/slide377.xml" ContentType="application/vnd.openxmlformats-officedocument.presentationml.slide+xml"/>
  <Override PartName="/ppt/slides/slide378.xml" ContentType="application/vnd.openxmlformats-officedocument.presentationml.slide+xml"/>
  <Override PartName="/ppt/slides/slide379.xml" ContentType="application/vnd.openxmlformats-officedocument.presentationml.slide+xml"/>
  <Override PartName="/ppt/slides/slide380.xml" ContentType="application/vnd.openxmlformats-officedocument.presentationml.slide+xml"/>
  <Override PartName="/ppt/slides/slide381.xml" ContentType="application/vnd.openxmlformats-officedocument.presentationml.slide+xml"/>
  <Override PartName="/ppt/slides/slide382.xml" ContentType="application/vnd.openxmlformats-officedocument.presentationml.slide+xml"/>
  <Override PartName="/ppt/slides/slide383.xml" ContentType="application/vnd.openxmlformats-officedocument.presentationml.slide+xml"/>
  <Override PartName="/ppt/slides/slide384.xml" ContentType="application/vnd.openxmlformats-officedocument.presentationml.slide+xml"/>
  <Override PartName="/ppt/slides/slide385.xml" ContentType="application/vnd.openxmlformats-officedocument.presentationml.slide+xml"/>
  <Override PartName="/ppt/slides/slide38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91" r:id="rId4"/>
    <p:sldId id="332" r:id="rId5"/>
    <p:sldId id="335" r:id="rId6"/>
    <p:sldId id="268" r:id="rId7"/>
    <p:sldId id="336" r:id="rId8"/>
    <p:sldId id="331" r:id="rId9"/>
    <p:sldId id="330" r:id="rId10"/>
    <p:sldId id="292" r:id="rId11"/>
    <p:sldId id="324" r:id="rId12"/>
    <p:sldId id="333" r:id="rId13"/>
    <p:sldId id="325" r:id="rId14"/>
    <p:sldId id="334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  <p:sldId id="370" r:id="rId49"/>
    <p:sldId id="371" r:id="rId50"/>
    <p:sldId id="372" r:id="rId51"/>
    <p:sldId id="373" r:id="rId52"/>
    <p:sldId id="374" r:id="rId53"/>
    <p:sldId id="375" r:id="rId54"/>
    <p:sldId id="376" r:id="rId55"/>
    <p:sldId id="377" r:id="rId56"/>
    <p:sldId id="378" r:id="rId57"/>
    <p:sldId id="379" r:id="rId58"/>
    <p:sldId id="380" r:id="rId59"/>
    <p:sldId id="381" r:id="rId60"/>
    <p:sldId id="382" r:id="rId61"/>
    <p:sldId id="383" r:id="rId62"/>
    <p:sldId id="384" r:id="rId63"/>
    <p:sldId id="385" r:id="rId64"/>
    <p:sldId id="386" r:id="rId65"/>
    <p:sldId id="387" r:id="rId66"/>
    <p:sldId id="388" r:id="rId67"/>
    <p:sldId id="389" r:id="rId68"/>
    <p:sldId id="390" r:id="rId69"/>
    <p:sldId id="391" r:id="rId70"/>
    <p:sldId id="392" r:id="rId71"/>
    <p:sldId id="393" r:id="rId72"/>
    <p:sldId id="394" r:id="rId73"/>
    <p:sldId id="395" r:id="rId74"/>
    <p:sldId id="396" r:id="rId75"/>
    <p:sldId id="397" r:id="rId76"/>
    <p:sldId id="398" r:id="rId77"/>
    <p:sldId id="399" r:id="rId78"/>
    <p:sldId id="400" r:id="rId79"/>
    <p:sldId id="401" r:id="rId80"/>
    <p:sldId id="402" r:id="rId81"/>
    <p:sldId id="403" r:id="rId82"/>
    <p:sldId id="404" r:id="rId83"/>
    <p:sldId id="405" r:id="rId84"/>
    <p:sldId id="406" r:id="rId85"/>
    <p:sldId id="407" r:id="rId86"/>
    <p:sldId id="408" r:id="rId87"/>
    <p:sldId id="409" r:id="rId88"/>
    <p:sldId id="410" r:id="rId89"/>
    <p:sldId id="411" r:id="rId90"/>
    <p:sldId id="412" r:id="rId91"/>
    <p:sldId id="413" r:id="rId92"/>
    <p:sldId id="414" r:id="rId93"/>
    <p:sldId id="415" r:id="rId94"/>
    <p:sldId id="416" r:id="rId95"/>
    <p:sldId id="417" r:id="rId96"/>
    <p:sldId id="418" r:id="rId97"/>
    <p:sldId id="419" r:id="rId98"/>
    <p:sldId id="420" r:id="rId99"/>
    <p:sldId id="421" r:id="rId100"/>
    <p:sldId id="422" r:id="rId101"/>
    <p:sldId id="423" r:id="rId102"/>
    <p:sldId id="424" r:id="rId103"/>
    <p:sldId id="425" r:id="rId104"/>
    <p:sldId id="426" r:id="rId105"/>
    <p:sldId id="427" r:id="rId106"/>
    <p:sldId id="428" r:id="rId107"/>
    <p:sldId id="429" r:id="rId108"/>
    <p:sldId id="430" r:id="rId109"/>
    <p:sldId id="431" r:id="rId110"/>
    <p:sldId id="432" r:id="rId111"/>
    <p:sldId id="433" r:id="rId112"/>
    <p:sldId id="434" r:id="rId113"/>
    <p:sldId id="435" r:id="rId114"/>
    <p:sldId id="436" r:id="rId115"/>
    <p:sldId id="437" r:id="rId116"/>
    <p:sldId id="438" r:id="rId117"/>
    <p:sldId id="439" r:id="rId118"/>
    <p:sldId id="440" r:id="rId119"/>
    <p:sldId id="441" r:id="rId120"/>
    <p:sldId id="442" r:id="rId121"/>
    <p:sldId id="443" r:id="rId122"/>
    <p:sldId id="444" r:id="rId123"/>
    <p:sldId id="445" r:id="rId124"/>
    <p:sldId id="446" r:id="rId125"/>
    <p:sldId id="447" r:id="rId126"/>
    <p:sldId id="448" r:id="rId127"/>
    <p:sldId id="449" r:id="rId128"/>
    <p:sldId id="450" r:id="rId129"/>
    <p:sldId id="451" r:id="rId130"/>
    <p:sldId id="452" r:id="rId131"/>
    <p:sldId id="453" r:id="rId132"/>
    <p:sldId id="454" r:id="rId133"/>
    <p:sldId id="455" r:id="rId134"/>
    <p:sldId id="456" r:id="rId135"/>
    <p:sldId id="457" r:id="rId136"/>
    <p:sldId id="458" r:id="rId137"/>
    <p:sldId id="459" r:id="rId138"/>
    <p:sldId id="460" r:id="rId139"/>
    <p:sldId id="461" r:id="rId140"/>
    <p:sldId id="462" r:id="rId141"/>
    <p:sldId id="463" r:id="rId142"/>
    <p:sldId id="464" r:id="rId143"/>
    <p:sldId id="465" r:id="rId144"/>
    <p:sldId id="466" r:id="rId145"/>
    <p:sldId id="467" r:id="rId146"/>
    <p:sldId id="468" r:id="rId147"/>
    <p:sldId id="469" r:id="rId148"/>
    <p:sldId id="470" r:id="rId149"/>
    <p:sldId id="471" r:id="rId150"/>
    <p:sldId id="472" r:id="rId151"/>
    <p:sldId id="473" r:id="rId152"/>
    <p:sldId id="474" r:id="rId153"/>
    <p:sldId id="475" r:id="rId154"/>
    <p:sldId id="476" r:id="rId155"/>
    <p:sldId id="477" r:id="rId156"/>
    <p:sldId id="478" r:id="rId157"/>
    <p:sldId id="479" r:id="rId158"/>
    <p:sldId id="480" r:id="rId159"/>
    <p:sldId id="481" r:id="rId160"/>
    <p:sldId id="482" r:id="rId161"/>
    <p:sldId id="483" r:id="rId162"/>
    <p:sldId id="484" r:id="rId163"/>
    <p:sldId id="485" r:id="rId164"/>
    <p:sldId id="486" r:id="rId165"/>
    <p:sldId id="487" r:id="rId166"/>
    <p:sldId id="488" r:id="rId167"/>
    <p:sldId id="489" r:id="rId168"/>
    <p:sldId id="490" r:id="rId169"/>
    <p:sldId id="491" r:id="rId170"/>
    <p:sldId id="492" r:id="rId171"/>
    <p:sldId id="493" r:id="rId172"/>
    <p:sldId id="494" r:id="rId173"/>
    <p:sldId id="495" r:id="rId174"/>
    <p:sldId id="496" r:id="rId175"/>
    <p:sldId id="497" r:id="rId176"/>
    <p:sldId id="498" r:id="rId177"/>
    <p:sldId id="499" r:id="rId178"/>
    <p:sldId id="500" r:id="rId179"/>
    <p:sldId id="501" r:id="rId180"/>
    <p:sldId id="502" r:id="rId181"/>
    <p:sldId id="503" r:id="rId182"/>
    <p:sldId id="504" r:id="rId183"/>
    <p:sldId id="505" r:id="rId184"/>
    <p:sldId id="506" r:id="rId185"/>
    <p:sldId id="507" r:id="rId186"/>
    <p:sldId id="508" r:id="rId187"/>
    <p:sldId id="509" r:id="rId188"/>
    <p:sldId id="510" r:id="rId189"/>
    <p:sldId id="511" r:id="rId190"/>
    <p:sldId id="512" r:id="rId191"/>
    <p:sldId id="513" r:id="rId192"/>
    <p:sldId id="514" r:id="rId193"/>
    <p:sldId id="515" r:id="rId194"/>
    <p:sldId id="516" r:id="rId195"/>
    <p:sldId id="517" r:id="rId196"/>
    <p:sldId id="518" r:id="rId197"/>
    <p:sldId id="519" r:id="rId198"/>
    <p:sldId id="520" r:id="rId199"/>
    <p:sldId id="521" r:id="rId200"/>
    <p:sldId id="522" r:id="rId201"/>
    <p:sldId id="523" r:id="rId202"/>
    <p:sldId id="524" r:id="rId203"/>
    <p:sldId id="525" r:id="rId204"/>
    <p:sldId id="526" r:id="rId205"/>
    <p:sldId id="527" r:id="rId206"/>
    <p:sldId id="528" r:id="rId207"/>
    <p:sldId id="529" r:id="rId208"/>
    <p:sldId id="530" r:id="rId209"/>
    <p:sldId id="531" r:id="rId210"/>
    <p:sldId id="532" r:id="rId211"/>
    <p:sldId id="533" r:id="rId212"/>
    <p:sldId id="534" r:id="rId213"/>
    <p:sldId id="535" r:id="rId214"/>
    <p:sldId id="536" r:id="rId215"/>
    <p:sldId id="537" r:id="rId216"/>
    <p:sldId id="538" r:id="rId217"/>
    <p:sldId id="539" r:id="rId218"/>
    <p:sldId id="540" r:id="rId219"/>
    <p:sldId id="541" r:id="rId220"/>
    <p:sldId id="542" r:id="rId221"/>
    <p:sldId id="543" r:id="rId222"/>
    <p:sldId id="544" r:id="rId223"/>
    <p:sldId id="545" r:id="rId224"/>
    <p:sldId id="546" r:id="rId225"/>
    <p:sldId id="547" r:id="rId226"/>
    <p:sldId id="548" r:id="rId227"/>
    <p:sldId id="549" r:id="rId228"/>
    <p:sldId id="550" r:id="rId229"/>
    <p:sldId id="551" r:id="rId230"/>
    <p:sldId id="552" r:id="rId231"/>
    <p:sldId id="553" r:id="rId232"/>
    <p:sldId id="554" r:id="rId233"/>
    <p:sldId id="555" r:id="rId234"/>
    <p:sldId id="556" r:id="rId235"/>
    <p:sldId id="557" r:id="rId236"/>
    <p:sldId id="558" r:id="rId237"/>
    <p:sldId id="559" r:id="rId238"/>
    <p:sldId id="560" r:id="rId239"/>
    <p:sldId id="561" r:id="rId240"/>
    <p:sldId id="562" r:id="rId241"/>
    <p:sldId id="563" r:id="rId242"/>
    <p:sldId id="564" r:id="rId243"/>
    <p:sldId id="565" r:id="rId244"/>
    <p:sldId id="566" r:id="rId245"/>
    <p:sldId id="567" r:id="rId246"/>
    <p:sldId id="568" r:id="rId247"/>
    <p:sldId id="569" r:id="rId248"/>
    <p:sldId id="570" r:id="rId249"/>
    <p:sldId id="571" r:id="rId250"/>
    <p:sldId id="572" r:id="rId251"/>
    <p:sldId id="573" r:id="rId252"/>
    <p:sldId id="574" r:id="rId253"/>
    <p:sldId id="575" r:id="rId254"/>
    <p:sldId id="576" r:id="rId255"/>
    <p:sldId id="577" r:id="rId256"/>
    <p:sldId id="578" r:id="rId257"/>
    <p:sldId id="579" r:id="rId258"/>
    <p:sldId id="580" r:id="rId259"/>
    <p:sldId id="581" r:id="rId260"/>
    <p:sldId id="582" r:id="rId261"/>
    <p:sldId id="583" r:id="rId262"/>
    <p:sldId id="584" r:id="rId263"/>
    <p:sldId id="585" r:id="rId264"/>
    <p:sldId id="586" r:id="rId265"/>
    <p:sldId id="587" r:id="rId266"/>
    <p:sldId id="588" r:id="rId267"/>
    <p:sldId id="589" r:id="rId268"/>
    <p:sldId id="590" r:id="rId269"/>
    <p:sldId id="591" r:id="rId270"/>
    <p:sldId id="592" r:id="rId271"/>
    <p:sldId id="593" r:id="rId272"/>
    <p:sldId id="594" r:id="rId273"/>
    <p:sldId id="595" r:id="rId274"/>
    <p:sldId id="596" r:id="rId275"/>
    <p:sldId id="597" r:id="rId276"/>
    <p:sldId id="598" r:id="rId277"/>
    <p:sldId id="599" r:id="rId278"/>
    <p:sldId id="600" r:id="rId279"/>
    <p:sldId id="601" r:id="rId280"/>
    <p:sldId id="602" r:id="rId281"/>
    <p:sldId id="603" r:id="rId282"/>
    <p:sldId id="604" r:id="rId283"/>
    <p:sldId id="605" r:id="rId284"/>
    <p:sldId id="606" r:id="rId285"/>
    <p:sldId id="607" r:id="rId286"/>
    <p:sldId id="608" r:id="rId287"/>
    <p:sldId id="609" r:id="rId288"/>
    <p:sldId id="610" r:id="rId289"/>
    <p:sldId id="611" r:id="rId290"/>
    <p:sldId id="612" r:id="rId291"/>
    <p:sldId id="613" r:id="rId292"/>
    <p:sldId id="614" r:id="rId293"/>
    <p:sldId id="615" r:id="rId294"/>
    <p:sldId id="616" r:id="rId295"/>
    <p:sldId id="617" r:id="rId296"/>
    <p:sldId id="618" r:id="rId297"/>
    <p:sldId id="619" r:id="rId298"/>
    <p:sldId id="620" r:id="rId299"/>
    <p:sldId id="621" r:id="rId300"/>
    <p:sldId id="622" r:id="rId301"/>
    <p:sldId id="623" r:id="rId302"/>
    <p:sldId id="624" r:id="rId303"/>
    <p:sldId id="625" r:id="rId304"/>
    <p:sldId id="626" r:id="rId305"/>
    <p:sldId id="627" r:id="rId306"/>
    <p:sldId id="628" r:id="rId307"/>
    <p:sldId id="629" r:id="rId308"/>
    <p:sldId id="630" r:id="rId309"/>
    <p:sldId id="631" r:id="rId310"/>
    <p:sldId id="632" r:id="rId311"/>
    <p:sldId id="633" r:id="rId312"/>
    <p:sldId id="634" r:id="rId313"/>
    <p:sldId id="635" r:id="rId314"/>
    <p:sldId id="636" r:id="rId315"/>
    <p:sldId id="637" r:id="rId316"/>
    <p:sldId id="638" r:id="rId317"/>
    <p:sldId id="639" r:id="rId318"/>
    <p:sldId id="640" r:id="rId319"/>
    <p:sldId id="641" r:id="rId320"/>
    <p:sldId id="642" r:id="rId321"/>
    <p:sldId id="643" r:id="rId322"/>
    <p:sldId id="644" r:id="rId323"/>
    <p:sldId id="645" r:id="rId324"/>
    <p:sldId id="646" r:id="rId325"/>
    <p:sldId id="647" r:id="rId326"/>
    <p:sldId id="648" r:id="rId327"/>
    <p:sldId id="649" r:id="rId328"/>
    <p:sldId id="650" r:id="rId329"/>
    <p:sldId id="651" r:id="rId330"/>
    <p:sldId id="652" r:id="rId331"/>
    <p:sldId id="653" r:id="rId332"/>
    <p:sldId id="654" r:id="rId333"/>
    <p:sldId id="655" r:id="rId334"/>
    <p:sldId id="656" r:id="rId335"/>
    <p:sldId id="657" r:id="rId336"/>
    <p:sldId id="658" r:id="rId337"/>
    <p:sldId id="659" r:id="rId338"/>
    <p:sldId id="660" r:id="rId339"/>
    <p:sldId id="661" r:id="rId340"/>
    <p:sldId id="662" r:id="rId341"/>
    <p:sldId id="663" r:id="rId342"/>
    <p:sldId id="664" r:id="rId343"/>
    <p:sldId id="665" r:id="rId344"/>
    <p:sldId id="666" r:id="rId345"/>
    <p:sldId id="667" r:id="rId346"/>
    <p:sldId id="668" r:id="rId347"/>
    <p:sldId id="669" r:id="rId348"/>
    <p:sldId id="670" r:id="rId349"/>
    <p:sldId id="671" r:id="rId350"/>
    <p:sldId id="672" r:id="rId351"/>
    <p:sldId id="673" r:id="rId352"/>
    <p:sldId id="674" r:id="rId353"/>
    <p:sldId id="675" r:id="rId354"/>
    <p:sldId id="676" r:id="rId355"/>
    <p:sldId id="677" r:id="rId356"/>
    <p:sldId id="678" r:id="rId357"/>
    <p:sldId id="679" r:id="rId358"/>
    <p:sldId id="680" r:id="rId359"/>
    <p:sldId id="681" r:id="rId360"/>
    <p:sldId id="682" r:id="rId361"/>
    <p:sldId id="683" r:id="rId362"/>
    <p:sldId id="684" r:id="rId363"/>
    <p:sldId id="685" r:id="rId364"/>
    <p:sldId id="686" r:id="rId365"/>
    <p:sldId id="687" r:id="rId366"/>
    <p:sldId id="688" r:id="rId367"/>
    <p:sldId id="689" r:id="rId368"/>
    <p:sldId id="690" r:id="rId369"/>
    <p:sldId id="691" r:id="rId370"/>
    <p:sldId id="692" r:id="rId371"/>
    <p:sldId id="693" r:id="rId372"/>
    <p:sldId id="694" r:id="rId373"/>
    <p:sldId id="695" r:id="rId374"/>
    <p:sldId id="696" r:id="rId375"/>
    <p:sldId id="697" r:id="rId376"/>
    <p:sldId id="698" r:id="rId377"/>
    <p:sldId id="699" r:id="rId378"/>
    <p:sldId id="700" r:id="rId379"/>
    <p:sldId id="701" r:id="rId380"/>
    <p:sldId id="702" r:id="rId381"/>
    <p:sldId id="703" r:id="rId382"/>
    <p:sldId id="704" r:id="rId383"/>
    <p:sldId id="705" r:id="rId384"/>
    <p:sldId id="706" r:id="rId385"/>
    <p:sldId id="707" r:id="rId386"/>
    <p:sldId id="708" r:id="rId387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4002" autoAdjust="0"/>
    <p:restoredTop sz="94660"/>
  </p:normalViewPr>
  <p:slideViewPr>
    <p:cSldViewPr snapToGrid="0">
      <p:cViewPr varScale="1">
        <p:scale>
          <a:sx n="54" d="100"/>
          <a:sy n="54" d="100"/>
        </p:scale>
        <p:origin x="157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4" d="100"/>
        <a:sy n="44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99" Type="http://schemas.openxmlformats.org/officeDocument/2006/relationships/slide" Target="slides/slide298.xml"/><Relationship Id="rId21" Type="http://schemas.openxmlformats.org/officeDocument/2006/relationships/slide" Target="slides/slide20.xml"/><Relationship Id="rId63" Type="http://schemas.openxmlformats.org/officeDocument/2006/relationships/slide" Target="slides/slide62.xml"/><Relationship Id="rId159" Type="http://schemas.openxmlformats.org/officeDocument/2006/relationships/slide" Target="slides/slide158.xml"/><Relationship Id="rId324" Type="http://schemas.openxmlformats.org/officeDocument/2006/relationships/slide" Target="slides/slide323.xml"/><Relationship Id="rId366" Type="http://schemas.openxmlformats.org/officeDocument/2006/relationships/slide" Target="slides/slide365.xml"/><Relationship Id="rId170" Type="http://schemas.openxmlformats.org/officeDocument/2006/relationships/slide" Target="slides/slide169.xml"/><Relationship Id="rId191" Type="http://schemas.openxmlformats.org/officeDocument/2006/relationships/slide" Target="slides/slide190.xml"/><Relationship Id="rId205" Type="http://schemas.openxmlformats.org/officeDocument/2006/relationships/slide" Target="slides/slide204.xml"/><Relationship Id="rId226" Type="http://schemas.openxmlformats.org/officeDocument/2006/relationships/slide" Target="slides/slide225.xml"/><Relationship Id="rId247" Type="http://schemas.openxmlformats.org/officeDocument/2006/relationships/slide" Target="slides/slide246.xml"/><Relationship Id="rId107" Type="http://schemas.openxmlformats.org/officeDocument/2006/relationships/slide" Target="slides/slide106.xml"/><Relationship Id="rId268" Type="http://schemas.openxmlformats.org/officeDocument/2006/relationships/slide" Target="slides/slide267.xml"/><Relationship Id="rId289" Type="http://schemas.openxmlformats.org/officeDocument/2006/relationships/slide" Target="slides/slide288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314" Type="http://schemas.openxmlformats.org/officeDocument/2006/relationships/slide" Target="slides/slide313.xml"/><Relationship Id="rId335" Type="http://schemas.openxmlformats.org/officeDocument/2006/relationships/slide" Target="slides/slide334.xml"/><Relationship Id="rId356" Type="http://schemas.openxmlformats.org/officeDocument/2006/relationships/slide" Target="slides/slide355.xml"/><Relationship Id="rId377" Type="http://schemas.openxmlformats.org/officeDocument/2006/relationships/slide" Target="slides/slide376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81" Type="http://schemas.openxmlformats.org/officeDocument/2006/relationships/slide" Target="slides/slide180.xml"/><Relationship Id="rId216" Type="http://schemas.openxmlformats.org/officeDocument/2006/relationships/slide" Target="slides/slide215.xml"/><Relationship Id="rId237" Type="http://schemas.openxmlformats.org/officeDocument/2006/relationships/slide" Target="slides/slide236.xml"/><Relationship Id="rId258" Type="http://schemas.openxmlformats.org/officeDocument/2006/relationships/slide" Target="slides/slide257.xml"/><Relationship Id="rId279" Type="http://schemas.openxmlformats.org/officeDocument/2006/relationships/slide" Target="slides/slide278.xml"/><Relationship Id="rId22" Type="http://schemas.openxmlformats.org/officeDocument/2006/relationships/slide" Target="slides/slide21.xml"/><Relationship Id="rId43" Type="http://schemas.openxmlformats.org/officeDocument/2006/relationships/slide" Target="slides/slide42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139" Type="http://schemas.openxmlformats.org/officeDocument/2006/relationships/slide" Target="slides/slide138.xml"/><Relationship Id="rId290" Type="http://schemas.openxmlformats.org/officeDocument/2006/relationships/slide" Target="slides/slide289.xml"/><Relationship Id="rId304" Type="http://schemas.openxmlformats.org/officeDocument/2006/relationships/slide" Target="slides/slide303.xml"/><Relationship Id="rId325" Type="http://schemas.openxmlformats.org/officeDocument/2006/relationships/slide" Target="slides/slide324.xml"/><Relationship Id="rId346" Type="http://schemas.openxmlformats.org/officeDocument/2006/relationships/slide" Target="slides/slide345.xml"/><Relationship Id="rId367" Type="http://schemas.openxmlformats.org/officeDocument/2006/relationships/slide" Target="slides/slide366.xml"/><Relationship Id="rId388" Type="http://schemas.openxmlformats.org/officeDocument/2006/relationships/presProps" Target="presProps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71" Type="http://schemas.openxmlformats.org/officeDocument/2006/relationships/slide" Target="slides/slide170.xml"/><Relationship Id="rId192" Type="http://schemas.openxmlformats.org/officeDocument/2006/relationships/slide" Target="slides/slide191.xml"/><Relationship Id="rId206" Type="http://schemas.openxmlformats.org/officeDocument/2006/relationships/slide" Target="slides/slide205.xml"/><Relationship Id="rId227" Type="http://schemas.openxmlformats.org/officeDocument/2006/relationships/slide" Target="slides/slide226.xml"/><Relationship Id="rId248" Type="http://schemas.openxmlformats.org/officeDocument/2006/relationships/slide" Target="slides/slide247.xml"/><Relationship Id="rId269" Type="http://schemas.openxmlformats.org/officeDocument/2006/relationships/slide" Target="slides/slide268.xml"/><Relationship Id="rId12" Type="http://schemas.openxmlformats.org/officeDocument/2006/relationships/slide" Target="slides/slide11.xml"/><Relationship Id="rId33" Type="http://schemas.openxmlformats.org/officeDocument/2006/relationships/slide" Target="slides/slide32.xml"/><Relationship Id="rId108" Type="http://schemas.openxmlformats.org/officeDocument/2006/relationships/slide" Target="slides/slide107.xml"/><Relationship Id="rId129" Type="http://schemas.openxmlformats.org/officeDocument/2006/relationships/slide" Target="slides/slide128.xml"/><Relationship Id="rId280" Type="http://schemas.openxmlformats.org/officeDocument/2006/relationships/slide" Target="slides/slide279.xml"/><Relationship Id="rId315" Type="http://schemas.openxmlformats.org/officeDocument/2006/relationships/slide" Target="slides/slide314.xml"/><Relationship Id="rId336" Type="http://schemas.openxmlformats.org/officeDocument/2006/relationships/slide" Target="slides/slide335.xml"/><Relationship Id="rId357" Type="http://schemas.openxmlformats.org/officeDocument/2006/relationships/slide" Target="slides/slide356.xml"/><Relationship Id="rId54" Type="http://schemas.openxmlformats.org/officeDocument/2006/relationships/slide" Target="slides/slide53.xml"/><Relationship Id="rId75" Type="http://schemas.openxmlformats.org/officeDocument/2006/relationships/slide" Target="slides/slide74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61" Type="http://schemas.openxmlformats.org/officeDocument/2006/relationships/slide" Target="slides/slide160.xml"/><Relationship Id="rId182" Type="http://schemas.openxmlformats.org/officeDocument/2006/relationships/slide" Target="slides/slide181.xml"/><Relationship Id="rId217" Type="http://schemas.openxmlformats.org/officeDocument/2006/relationships/slide" Target="slides/slide216.xml"/><Relationship Id="rId378" Type="http://schemas.openxmlformats.org/officeDocument/2006/relationships/slide" Target="slides/slide377.xml"/><Relationship Id="rId6" Type="http://schemas.openxmlformats.org/officeDocument/2006/relationships/slide" Target="slides/slide5.xml"/><Relationship Id="rId238" Type="http://schemas.openxmlformats.org/officeDocument/2006/relationships/slide" Target="slides/slide237.xml"/><Relationship Id="rId259" Type="http://schemas.openxmlformats.org/officeDocument/2006/relationships/slide" Target="slides/slide258.xml"/><Relationship Id="rId23" Type="http://schemas.openxmlformats.org/officeDocument/2006/relationships/slide" Target="slides/slide22.xml"/><Relationship Id="rId119" Type="http://schemas.openxmlformats.org/officeDocument/2006/relationships/slide" Target="slides/slide118.xml"/><Relationship Id="rId270" Type="http://schemas.openxmlformats.org/officeDocument/2006/relationships/slide" Target="slides/slide269.xml"/><Relationship Id="rId291" Type="http://schemas.openxmlformats.org/officeDocument/2006/relationships/slide" Target="slides/slide290.xml"/><Relationship Id="rId305" Type="http://schemas.openxmlformats.org/officeDocument/2006/relationships/slide" Target="slides/slide304.xml"/><Relationship Id="rId326" Type="http://schemas.openxmlformats.org/officeDocument/2006/relationships/slide" Target="slides/slide325.xml"/><Relationship Id="rId347" Type="http://schemas.openxmlformats.org/officeDocument/2006/relationships/slide" Target="slides/slide346.xml"/><Relationship Id="rId44" Type="http://schemas.openxmlformats.org/officeDocument/2006/relationships/slide" Target="slides/slide43.xml"/><Relationship Id="rId65" Type="http://schemas.openxmlformats.org/officeDocument/2006/relationships/slide" Target="slides/slide64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51" Type="http://schemas.openxmlformats.org/officeDocument/2006/relationships/slide" Target="slides/slide150.xml"/><Relationship Id="rId368" Type="http://schemas.openxmlformats.org/officeDocument/2006/relationships/slide" Target="slides/slide367.xml"/><Relationship Id="rId389" Type="http://schemas.openxmlformats.org/officeDocument/2006/relationships/viewProps" Target="viewProps.xml"/><Relationship Id="rId172" Type="http://schemas.openxmlformats.org/officeDocument/2006/relationships/slide" Target="slides/slide171.xml"/><Relationship Id="rId193" Type="http://schemas.openxmlformats.org/officeDocument/2006/relationships/slide" Target="slides/slide192.xml"/><Relationship Id="rId207" Type="http://schemas.openxmlformats.org/officeDocument/2006/relationships/slide" Target="slides/slide206.xml"/><Relationship Id="rId228" Type="http://schemas.openxmlformats.org/officeDocument/2006/relationships/slide" Target="slides/slide227.xml"/><Relationship Id="rId249" Type="http://schemas.openxmlformats.org/officeDocument/2006/relationships/slide" Target="slides/slide248.xml"/><Relationship Id="rId13" Type="http://schemas.openxmlformats.org/officeDocument/2006/relationships/slide" Target="slides/slide12.xml"/><Relationship Id="rId109" Type="http://schemas.openxmlformats.org/officeDocument/2006/relationships/slide" Target="slides/slide108.xml"/><Relationship Id="rId260" Type="http://schemas.openxmlformats.org/officeDocument/2006/relationships/slide" Target="slides/slide259.xml"/><Relationship Id="rId281" Type="http://schemas.openxmlformats.org/officeDocument/2006/relationships/slide" Target="slides/slide280.xml"/><Relationship Id="rId316" Type="http://schemas.openxmlformats.org/officeDocument/2006/relationships/slide" Target="slides/slide315.xml"/><Relationship Id="rId337" Type="http://schemas.openxmlformats.org/officeDocument/2006/relationships/slide" Target="slides/slide336.xml"/><Relationship Id="rId34" Type="http://schemas.openxmlformats.org/officeDocument/2006/relationships/slide" Target="slides/slide33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20" Type="http://schemas.openxmlformats.org/officeDocument/2006/relationships/slide" Target="slides/slide119.xml"/><Relationship Id="rId141" Type="http://schemas.openxmlformats.org/officeDocument/2006/relationships/slide" Target="slides/slide140.xml"/><Relationship Id="rId358" Type="http://schemas.openxmlformats.org/officeDocument/2006/relationships/slide" Target="slides/slide357.xml"/><Relationship Id="rId379" Type="http://schemas.openxmlformats.org/officeDocument/2006/relationships/slide" Target="slides/slide378.xml"/><Relationship Id="rId7" Type="http://schemas.openxmlformats.org/officeDocument/2006/relationships/slide" Target="slides/slide6.xml"/><Relationship Id="rId162" Type="http://schemas.openxmlformats.org/officeDocument/2006/relationships/slide" Target="slides/slide161.xml"/><Relationship Id="rId183" Type="http://schemas.openxmlformats.org/officeDocument/2006/relationships/slide" Target="slides/slide182.xml"/><Relationship Id="rId218" Type="http://schemas.openxmlformats.org/officeDocument/2006/relationships/slide" Target="slides/slide217.xml"/><Relationship Id="rId239" Type="http://schemas.openxmlformats.org/officeDocument/2006/relationships/slide" Target="slides/slide238.xml"/><Relationship Id="rId390" Type="http://schemas.openxmlformats.org/officeDocument/2006/relationships/theme" Target="theme/theme1.xml"/><Relationship Id="rId250" Type="http://schemas.openxmlformats.org/officeDocument/2006/relationships/slide" Target="slides/slide249.xml"/><Relationship Id="rId271" Type="http://schemas.openxmlformats.org/officeDocument/2006/relationships/slide" Target="slides/slide270.xml"/><Relationship Id="rId292" Type="http://schemas.openxmlformats.org/officeDocument/2006/relationships/slide" Target="slides/slide291.xml"/><Relationship Id="rId306" Type="http://schemas.openxmlformats.org/officeDocument/2006/relationships/slide" Target="slides/slide305.xml"/><Relationship Id="rId24" Type="http://schemas.openxmlformats.org/officeDocument/2006/relationships/slide" Target="slides/slide23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31" Type="http://schemas.openxmlformats.org/officeDocument/2006/relationships/slide" Target="slides/slide130.xml"/><Relationship Id="rId327" Type="http://schemas.openxmlformats.org/officeDocument/2006/relationships/slide" Target="slides/slide326.xml"/><Relationship Id="rId348" Type="http://schemas.openxmlformats.org/officeDocument/2006/relationships/slide" Target="slides/slide347.xml"/><Relationship Id="rId369" Type="http://schemas.openxmlformats.org/officeDocument/2006/relationships/slide" Target="slides/slide368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4" Type="http://schemas.openxmlformats.org/officeDocument/2006/relationships/slide" Target="slides/slide193.xml"/><Relationship Id="rId208" Type="http://schemas.openxmlformats.org/officeDocument/2006/relationships/slide" Target="slides/slide207.xml"/><Relationship Id="rId229" Type="http://schemas.openxmlformats.org/officeDocument/2006/relationships/slide" Target="slides/slide228.xml"/><Relationship Id="rId380" Type="http://schemas.openxmlformats.org/officeDocument/2006/relationships/slide" Target="slides/slide379.xml"/><Relationship Id="rId240" Type="http://schemas.openxmlformats.org/officeDocument/2006/relationships/slide" Target="slides/slide239.xml"/><Relationship Id="rId261" Type="http://schemas.openxmlformats.org/officeDocument/2006/relationships/slide" Target="slides/slide260.xml"/><Relationship Id="rId14" Type="http://schemas.openxmlformats.org/officeDocument/2006/relationships/slide" Target="slides/slide13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282" Type="http://schemas.openxmlformats.org/officeDocument/2006/relationships/slide" Target="slides/slide281.xml"/><Relationship Id="rId317" Type="http://schemas.openxmlformats.org/officeDocument/2006/relationships/slide" Target="slides/slide316.xml"/><Relationship Id="rId338" Type="http://schemas.openxmlformats.org/officeDocument/2006/relationships/slide" Target="slides/slide337.xml"/><Relationship Id="rId359" Type="http://schemas.openxmlformats.org/officeDocument/2006/relationships/slide" Target="slides/slide358.xml"/><Relationship Id="rId8" Type="http://schemas.openxmlformats.org/officeDocument/2006/relationships/slide" Target="slides/slide7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slide" Target="slides/slide183.xml"/><Relationship Id="rId219" Type="http://schemas.openxmlformats.org/officeDocument/2006/relationships/slide" Target="slides/slide218.xml"/><Relationship Id="rId370" Type="http://schemas.openxmlformats.org/officeDocument/2006/relationships/slide" Target="slides/slide369.xml"/><Relationship Id="rId391" Type="http://schemas.openxmlformats.org/officeDocument/2006/relationships/tableStyles" Target="tableStyles.xml"/><Relationship Id="rId230" Type="http://schemas.openxmlformats.org/officeDocument/2006/relationships/slide" Target="slides/slide229.xml"/><Relationship Id="rId251" Type="http://schemas.openxmlformats.org/officeDocument/2006/relationships/slide" Target="slides/slide250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272" Type="http://schemas.openxmlformats.org/officeDocument/2006/relationships/slide" Target="slides/slide271.xml"/><Relationship Id="rId293" Type="http://schemas.openxmlformats.org/officeDocument/2006/relationships/slide" Target="slides/slide292.xml"/><Relationship Id="rId307" Type="http://schemas.openxmlformats.org/officeDocument/2006/relationships/slide" Target="slides/slide306.xml"/><Relationship Id="rId328" Type="http://schemas.openxmlformats.org/officeDocument/2006/relationships/slide" Target="slides/slide327.xml"/><Relationship Id="rId349" Type="http://schemas.openxmlformats.org/officeDocument/2006/relationships/slide" Target="slides/slide348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95" Type="http://schemas.openxmlformats.org/officeDocument/2006/relationships/slide" Target="slides/slide194.xml"/><Relationship Id="rId209" Type="http://schemas.openxmlformats.org/officeDocument/2006/relationships/slide" Target="slides/slide208.xml"/><Relationship Id="rId360" Type="http://schemas.openxmlformats.org/officeDocument/2006/relationships/slide" Target="slides/slide359.xml"/><Relationship Id="rId381" Type="http://schemas.openxmlformats.org/officeDocument/2006/relationships/slide" Target="slides/slide380.xml"/><Relationship Id="rId220" Type="http://schemas.openxmlformats.org/officeDocument/2006/relationships/slide" Target="slides/slide219.xml"/><Relationship Id="rId241" Type="http://schemas.openxmlformats.org/officeDocument/2006/relationships/slide" Target="slides/slide240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262" Type="http://schemas.openxmlformats.org/officeDocument/2006/relationships/slide" Target="slides/slide261.xml"/><Relationship Id="rId283" Type="http://schemas.openxmlformats.org/officeDocument/2006/relationships/slide" Target="slides/slide282.xml"/><Relationship Id="rId318" Type="http://schemas.openxmlformats.org/officeDocument/2006/relationships/slide" Target="slides/slide317.xml"/><Relationship Id="rId339" Type="http://schemas.openxmlformats.org/officeDocument/2006/relationships/slide" Target="slides/slide338.xml"/><Relationship Id="rId78" Type="http://schemas.openxmlformats.org/officeDocument/2006/relationships/slide" Target="slides/slide77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64" Type="http://schemas.openxmlformats.org/officeDocument/2006/relationships/slide" Target="slides/slide163.xml"/><Relationship Id="rId185" Type="http://schemas.openxmlformats.org/officeDocument/2006/relationships/slide" Target="slides/slide184.xml"/><Relationship Id="rId350" Type="http://schemas.openxmlformats.org/officeDocument/2006/relationships/slide" Target="slides/slide349.xml"/><Relationship Id="rId371" Type="http://schemas.openxmlformats.org/officeDocument/2006/relationships/slide" Target="slides/slide370.xml"/><Relationship Id="rId9" Type="http://schemas.openxmlformats.org/officeDocument/2006/relationships/slide" Target="slides/slide8.xml"/><Relationship Id="rId210" Type="http://schemas.openxmlformats.org/officeDocument/2006/relationships/slide" Target="slides/slide209.xml"/><Relationship Id="rId26" Type="http://schemas.openxmlformats.org/officeDocument/2006/relationships/slide" Target="slides/slide25.xml"/><Relationship Id="rId231" Type="http://schemas.openxmlformats.org/officeDocument/2006/relationships/slide" Target="slides/slide230.xml"/><Relationship Id="rId252" Type="http://schemas.openxmlformats.org/officeDocument/2006/relationships/slide" Target="slides/slide251.xml"/><Relationship Id="rId273" Type="http://schemas.openxmlformats.org/officeDocument/2006/relationships/slide" Target="slides/slide272.xml"/><Relationship Id="rId294" Type="http://schemas.openxmlformats.org/officeDocument/2006/relationships/slide" Target="slides/slide293.xml"/><Relationship Id="rId308" Type="http://schemas.openxmlformats.org/officeDocument/2006/relationships/slide" Target="slides/slide307.xml"/><Relationship Id="rId329" Type="http://schemas.openxmlformats.org/officeDocument/2006/relationships/slide" Target="slides/slide328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75" Type="http://schemas.openxmlformats.org/officeDocument/2006/relationships/slide" Target="slides/slide174.xml"/><Relationship Id="rId340" Type="http://schemas.openxmlformats.org/officeDocument/2006/relationships/slide" Target="slides/slide339.xml"/><Relationship Id="rId361" Type="http://schemas.openxmlformats.org/officeDocument/2006/relationships/slide" Target="slides/slide360.xml"/><Relationship Id="rId196" Type="http://schemas.openxmlformats.org/officeDocument/2006/relationships/slide" Target="slides/slide195.xml"/><Relationship Id="rId200" Type="http://schemas.openxmlformats.org/officeDocument/2006/relationships/slide" Target="slides/slide199.xml"/><Relationship Id="rId382" Type="http://schemas.openxmlformats.org/officeDocument/2006/relationships/slide" Target="slides/slide381.xml"/><Relationship Id="rId16" Type="http://schemas.openxmlformats.org/officeDocument/2006/relationships/slide" Target="slides/slide15.xml"/><Relationship Id="rId221" Type="http://schemas.openxmlformats.org/officeDocument/2006/relationships/slide" Target="slides/slide220.xml"/><Relationship Id="rId242" Type="http://schemas.openxmlformats.org/officeDocument/2006/relationships/slide" Target="slides/slide241.xml"/><Relationship Id="rId263" Type="http://schemas.openxmlformats.org/officeDocument/2006/relationships/slide" Target="slides/slide262.xml"/><Relationship Id="rId284" Type="http://schemas.openxmlformats.org/officeDocument/2006/relationships/slide" Target="slides/slide283.xml"/><Relationship Id="rId319" Type="http://schemas.openxmlformats.org/officeDocument/2006/relationships/slide" Target="slides/slide318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330" Type="http://schemas.openxmlformats.org/officeDocument/2006/relationships/slide" Target="slides/slide329.xml"/><Relationship Id="rId90" Type="http://schemas.openxmlformats.org/officeDocument/2006/relationships/slide" Target="slides/slide89.xml"/><Relationship Id="rId165" Type="http://schemas.openxmlformats.org/officeDocument/2006/relationships/slide" Target="slides/slide164.xml"/><Relationship Id="rId186" Type="http://schemas.openxmlformats.org/officeDocument/2006/relationships/slide" Target="slides/slide185.xml"/><Relationship Id="rId351" Type="http://schemas.openxmlformats.org/officeDocument/2006/relationships/slide" Target="slides/slide350.xml"/><Relationship Id="rId372" Type="http://schemas.openxmlformats.org/officeDocument/2006/relationships/slide" Target="slides/slide371.xml"/><Relationship Id="rId211" Type="http://schemas.openxmlformats.org/officeDocument/2006/relationships/slide" Target="slides/slide210.xml"/><Relationship Id="rId232" Type="http://schemas.openxmlformats.org/officeDocument/2006/relationships/slide" Target="slides/slide231.xml"/><Relationship Id="rId253" Type="http://schemas.openxmlformats.org/officeDocument/2006/relationships/slide" Target="slides/slide252.xml"/><Relationship Id="rId274" Type="http://schemas.openxmlformats.org/officeDocument/2006/relationships/slide" Target="slides/slide273.xml"/><Relationship Id="rId295" Type="http://schemas.openxmlformats.org/officeDocument/2006/relationships/slide" Target="slides/slide294.xml"/><Relationship Id="rId309" Type="http://schemas.openxmlformats.org/officeDocument/2006/relationships/slide" Target="slides/slide308.xml"/><Relationship Id="rId27" Type="http://schemas.openxmlformats.org/officeDocument/2006/relationships/slide" Target="slides/slide26.xml"/><Relationship Id="rId48" Type="http://schemas.openxmlformats.org/officeDocument/2006/relationships/slide" Target="slides/slide47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34" Type="http://schemas.openxmlformats.org/officeDocument/2006/relationships/slide" Target="slides/slide133.xml"/><Relationship Id="rId320" Type="http://schemas.openxmlformats.org/officeDocument/2006/relationships/slide" Target="slides/slide319.xml"/><Relationship Id="rId80" Type="http://schemas.openxmlformats.org/officeDocument/2006/relationships/slide" Target="slides/slide79.xml"/><Relationship Id="rId155" Type="http://schemas.openxmlformats.org/officeDocument/2006/relationships/slide" Target="slides/slide154.xml"/><Relationship Id="rId176" Type="http://schemas.openxmlformats.org/officeDocument/2006/relationships/slide" Target="slides/slide175.xml"/><Relationship Id="rId197" Type="http://schemas.openxmlformats.org/officeDocument/2006/relationships/slide" Target="slides/slide196.xml"/><Relationship Id="rId341" Type="http://schemas.openxmlformats.org/officeDocument/2006/relationships/slide" Target="slides/slide340.xml"/><Relationship Id="rId362" Type="http://schemas.openxmlformats.org/officeDocument/2006/relationships/slide" Target="slides/slide361.xml"/><Relationship Id="rId383" Type="http://schemas.openxmlformats.org/officeDocument/2006/relationships/slide" Target="slides/slide382.xml"/><Relationship Id="rId201" Type="http://schemas.openxmlformats.org/officeDocument/2006/relationships/slide" Target="slides/slide200.xml"/><Relationship Id="rId222" Type="http://schemas.openxmlformats.org/officeDocument/2006/relationships/slide" Target="slides/slide221.xml"/><Relationship Id="rId243" Type="http://schemas.openxmlformats.org/officeDocument/2006/relationships/slide" Target="slides/slide242.xml"/><Relationship Id="rId264" Type="http://schemas.openxmlformats.org/officeDocument/2006/relationships/slide" Target="slides/slide263.xml"/><Relationship Id="rId285" Type="http://schemas.openxmlformats.org/officeDocument/2006/relationships/slide" Target="slides/slide284.xml"/><Relationship Id="rId17" Type="http://schemas.openxmlformats.org/officeDocument/2006/relationships/slide" Target="slides/slide16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24" Type="http://schemas.openxmlformats.org/officeDocument/2006/relationships/slide" Target="slides/slide123.xml"/><Relationship Id="rId310" Type="http://schemas.openxmlformats.org/officeDocument/2006/relationships/slide" Target="slides/slide309.xml"/><Relationship Id="rId70" Type="http://schemas.openxmlformats.org/officeDocument/2006/relationships/slide" Target="slides/slide69.xml"/><Relationship Id="rId91" Type="http://schemas.openxmlformats.org/officeDocument/2006/relationships/slide" Target="slides/slide90.xml"/><Relationship Id="rId145" Type="http://schemas.openxmlformats.org/officeDocument/2006/relationships/slide" Target="slides/slide144.xml"/><Relationship Id="rId166" Type="http://schemas.openxmlformats.org/officeDocument/2006/relationships/slide" Target="slides/slide165.xml"/><Relationship Id="rId187" Type="http://schemas.openxmlformats.org/officeDocument/2006/relationships/slide" Target="slides/slide186.xml"/><Relationship Id="rId331" Type="http://schemas.openxmlformats.org/officeDocument/2006/relationships/slide" Target="slides/slide330.xml"/><Relationship Id="rId352" Type="http://schemas.openxmlformats.org/officeDocument/2006/relationships/slide" Target="slides/slide351.xml"/><Relationship Id="rId373" Type="http://schemas.openxmlformats.org/officeDocument/2006/relationships/slide" Target="slides/slide372.xml"/><Relationship Id="rId1" Type="http://schemas.openxmlformats.org/officeDocument/2006/relationships/slideMaster" Target="slideMasters/slideMaster1.xml"/><Relationship Id="rId212" Type="http://schemas.openxmlformats.org/officeDocument/2006/relationships/slide" Target="slides/slide211.xml"/><Relationship Id="rId233" Type="http://schemas.openxmlformats.org/officeDocument/2006/relationships/slide" Target="slides/slide232.xml"/><Relationship Id="rId254" Type="http://schemas.openxmlformats.org/officeDocument/2006/relationships/slide" Target="slides/slide253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275" Type="http://schemas.openxmlformats.org/officeDocument/2006/relationships/slide" Target="slides/slide274.xml"/><Relationship Id="rId296" Type="http://schemas.openxmlformats.org/officeDocument/2006/relationships/slide" Target="slides/slide295.xml"/><Relationship Id="rId300" Type="http://schemas.openxmlformats.org/officeDocument/2006/relationships/slide" Target="slides/slide299.xml"/><Relationship Id="rId60" Type="http://schemas.openxmlformats.org/officeDocument/2006/relationships/slide" Target="slides/slide59.xml"/><Relationship Id="rId81" Type="http://schemas.openxmlformats.org/officeDocument/2006/relationships/slide" Target="slides/slide80.xml"/><Relationship Id="rId135" Type="http://schemas.openxmlformats.org/officeDocument/2006/relationships/slide" Target="slides/slide134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98" Type="http://schemas.openxmlformats.org/officeDocument/2006/relationships/slide" Target="slides/slide197.xml"/><Relationship Id="rId321" Type="http://schemas.openxmlformats.org/officeDocument/2006/relationships/slide" Target="slides/slide320.xml"/><Relationship Id="rId342" Type="http://schemas.openxmlformats.org/officeDocument/2006/relationships/slide" Target="slides/slide341.xml"/><Relationship Id="rId363" Type="http://schemas.openxmlformats.org/officeDocument/2006/relationships/slide" Target="slides/slide362.xml"/><Relationship Id="rId384" Type="http://schemas.openxmlformats.org/officeDocument/2006/relationships/slide" Target="slides/slide383.xml"/><Relationship Id="rId202" Type="http://schemas.openxmlformats.org/officeDocument/2006/relationships/slide" Target="slides/slide201.xml"/><Relationship Id="rId223" Type="http://schemas.openxmlformats.org/officeDocument/2006/relationships/slide" Target="slides/slide222.xml"/><Relationship Id="rId244" Type="http://schemas.openxmlformats.org/officeDocument/2006/relationships/slide" Target="slides/slide243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265" Type="http://schemas.openxmlformats.org/officeDocument/2006/relationships/slide" Target="slides/slide264.xml"/><Relationship Id="rId286" Type="http://schemas.openxmlformats.org/officeDocument/2006/relationships/slide" Target="slides/slide285.xml"/><Relationship Id="rId50" Type="http://schemas.openxmlformats.org/officeDocument/2006/relationships/slide" Target="slides/slide49.xml"/><Relationship Id="rId104" Type="http://schemas.openxmlformats.org/officeDocument/2006/relationships/slide" Target="slides/slide103.xml"/><Relationship Id="rId125" Type="http://schemas.openxmlformats.org/officeDocument/2006/relationships/slide" Target="slides/slide124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slide" Target="slides/slide187.xml"/><Relationship Id="rId311" Type="http://schemas.openxmlformats.org/officeDocument/2006/relationships/slide" Target="slides/slide310.xml"/><Relationship Id="rId332" Type="http://schemas.openxmlformats.org/officeDocument/2006/relationships/slide" Target="slides/slide331.xml"/><Relationship Id="rId353" Type="http://schemas.openxmlformats.org/officeDocument/2006/relationships/slide" Target="slides/slide352.xml"/><Relationship Id="rId374" Type="http://schemas.openxmlformats.org/officeDocument/2006/relationships/slide" Target="slides/slide373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13" Type="http://schemas.openxmlformats.org/officeDocument/2006/relationships/slide" Target="slides/slide212.xml"/><Relationship Id="rId234" Type="http://schemas.openxmlformats.org/officeDocument/2006/relationships/slide" Target="slides/slide233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55" Type="http://schemas.openxmlformats.org/officeDocument/2006/relationships/slide" Target="slides/slide254.xml"/><Relationship Id="rId276" Type="http://schemas.openxmlformats.org/officeDocument/2006/relationships/slide" Target="slides/slide275.xml"/><Relationship Id="rId297" Type="http://schemas.openxmlformats.org/officeDocument/2006/relationships/slide" Target="slides/slide296.xml"/><Relationship Id="rId40" Type="http://schemas.openxmlformats.org/officeDocument/2006/relationships/slide" Target="slides/slide39.xml"/><Relationship Id="rId115" Type="http://schemas.openxmlformats.org/officeDocument/2006/relationships/slide" Target="slides/slide114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301" Type="http://schemas.openxmlformats.org/officeDocument/2006/relationships/slide" Target="slides/slide300.xml"/><Relationship Id="rId322" Type="http://schemas.openxmlformats.org/officeDocument/2006/relationships/slide" Target="slides/slide321.xml"/><Relationship Id="rId343" Type="http://schemas.openxmlformats.org/officeDocument/2006/relationships/slide" Target="slides/slide342.xml"/><Relationship Id="rId364" Type="http://schemas.openxmlformats.org/officeDocument/2006/relationships/slide" Target="slides/slide363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9" Type="http://schemas.openxmlformats.org/officeDocument/2006/relationships/slide" Target="slides/slide198.xml"/><Relationship Id="rId203" Type="http://schemas.openxmlformats.org/officeDocument/2006/relationships/slide" Target="slides/slide202.xml"/><Relationship Id="rId385" Type="http://schemas.openxmlformats.org/officeDocument/2006/relationships/slide" Target="slides/slide384.xml"/><Relationship Id="rId19" Type="http://schemas.openxmlformats.org/officeDocument/2006/relationships/slide" Target="slides/slide18.xml"/><Relationship Id="rId224" Type="http://schemas.openxmlformats.org/officeDocument/2006/relationships/slide" Target="slides/slide223.xml"/><Relationship Id="rId245" Type="http://schemas.openxmlformats.org/officeDocument/2006/relationships/slide" Target="slides/slide244.xml"/><Relationship Id="rId266" Type="http://schemas.openxmlformats.org/officeDocument/2006/relationships/slide" Target="slides/slide265.xml"/><Relationship Id="rId287" Type="http://schemas.openxmlformats.org/officeDocument/2006/relationships/slide" Target="slides/slide286.xml"/><Relationship Id="rId30" Type="http://schemas.openxmlformats.org/officeDocument/2006/relationships/slide" Target="slides/slide2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312" Type="http://schemas.openxmlformats.org/officeDocument/2006/relationships/slide" Target="slides/slide311.xml"/><Relationship Id="rId333" Type="http://schemas.openxmlformats.org/officeDocument/2006/relationships/slide" Target="slides/slide332.xml"/><Relationship Id="rId354" Type="http://schemas.openxmlformats.org/officeDocument/2006/relationships/slide" Target="slides/slide353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189" Type="http://schemas.openxmlformats.org/officeDocument/2006/relationships/slide" Target="slides/slide188.xml"/><Relationship Id="rId375" Type="http://schemas.openxmlformats.org/officeDocument/2006/relationships/slide" Target="slides/slide374.xml"/><Relationship Id="rId3" Type="http://schemas.openxmlformats.org/officeDocument/2006/relationships/slide" Target="slides/slide2.xml"/><Relationship Id="rId214" Type="http://schemas.openxmlformats.org/officeDocument/2006/relationships/slide" Target="slides/slide213.xml"/><Relationship Id="rId235" Type="http://schemas.openxmlformats.org/officeDocument/2006/relationships/slide" Target="slides/slide234.xml"/><Relationship Id="rId256" Type="http://schemas.openxmlformats.org/officeDocument/2006/relationships/slide" Target="slides/slide255.xml"/><Relationship Id="rId277" Type="http://schemas.openxmlformats.org/officeDocument/2006/relationships/slide" Target="slides/slide276.xml"/><Relationship Id="rId298" Type="http://schemas.openxmlformats.org/officeDocument/2006/relationships/slide" Target="slides/slide297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302" Type="http://schemas.openxmlformats.org/officeDocument/2006/relationships/slide" Target="slides/slide301.xml"/><Relationship Id="rId323" Type="http://schemas.openxmlformats.org/officeDocument/2006/relationships/slide" Target="slides/slide322.xml"/><Relationship Id="rId344" Type="http://schemas.openxmlformats.org/officeDocument/2006/relationships/slide" Target="slides/slide343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179" Type="http://schemas.openxmlformats.org/officeDocument/2006/relationships/slide" Target="slides/slide178.xml"/><Relationship Id="rId365" Type="http://schemas.openxmlformats.org/officeDocument/2006/relationships/slide" Target="slides/slide364.xml"/><Relationship Id="rId386" Type="http://schemas.openxmlformats.org/officeDocument/2006/relationships/slide" Target="slides/slide385.xml"/><Relationship Id="rId190" Type="http://schemas.openxmlformats.org/officeDocument/2006/relationships/slide" Target="slides/slide189.xml"/><Relationship Id="rId204" Type="http://schemas.openxmlformats.org/officeDocument/2006/relationships/slide" Target="slides/slide203.xml"/><Relationship Id="rId225" Type="http://schemas.openxmlformats.org/officeDocument/2006/relationships/slide" Target="slides/slide224.xml"/><Relationship Id="rId246" Type="http://schemas.openxmlformats.org/officeDocument/2006/relationships/slide" Target="slides/slide245.xml"/><Relationship Id="rId267" Type="http://schemas.openxmlformats.org/officeDocument/2006/relationships/slide" Target="slides/slide266.xml"/><Relationship Id="rId288" Type="http://schemas.openxmlformats.org/officeDocument/2006/relationships/slide" Target="slides/slide287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313" Type="http://schemas.openxmlformats.org/officeDocument/2006/relationships/slide" Target="slides/slide312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94" Type="http://schemas.openxmlformats.org/officeDocument/2006/relationships/slide" Target="slides/slide93.xml"/><Relationship Id="rId148" Type="http://schemas.openxmlformats.org/officeDocument/2006/relationships/slide" Target="slides/slide147.xml"/><Relationship Id="rId169" Type="http://schemas.openxmlformats.org/officeDocument/2006/relationships/slide" Target="slides/slide168.xml"/><Relationship Id="rId334" Type="http://schemas.openxmlformats.org/officeDocument/2006/relationships/slide" Target="slides/slide333.xml"/><Relationship Id="rId355" Type="http://schemas.openxmlformats.org/officeDocument/2006/relationships/slide" Target="slides/slide354.xml"/><Relationship Id="rId376" Type="http://schemas.openxmlformats.org/officeDocument/2006/relationships/slide" Target="slides/slide375.xml"/><Relationship Id="rId4" Type="http://schemas.openxmlformats.org/officeDocument/2006/relationships/slide" Target="slides/slide3.xml"/><Relationship Id="rId180" Type="http://schemas.openxmlformats.org/officeDocument/2006/relationships/slide" Target="slides/slide179.xml"/><Relationship Id="rId215" Type="http://schemas.openxmlformats.org/officeDocument/2006/relationships/slide" Target="slides/slide214.xml"/><Relationship Id="rId236" Type="http://schemas.openxmlformats.org/officeDocument/2006/relationships/slide" Target="slides/slide235.xml"/><Relationship Id="rId257" Type="http://schemas.openxmlformats.org/officeDocument/2006/relationships/slide" Target="slides/slide256.xml"/><Relationship Id="rId278" Type="http://schemas.openxmlformats.org/officeDocument/2006/relationships/slide" Target="slides/slide277.xml"/><Relationship Id="rId303" Type="http://schemas.openxmlformats.org/officeDocument/2006/relationships/slide" Target="slides/slide302.xml"/><Relationship Id="rId42" Type="http://schemas.openxmlformats.org/officeDocument/2006/relationships/slide" Target="slides/slide41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345" Type="http://schemas.openxmlformats.org/officeDocument/2006/relationships/slide" Target="slides/slide344.xml"/><Relationship Id="rId387" Type="http://schemas.openxmlformats.org/officeDocument/2006/relationships/slide" Target="slides/slide386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11/24/2018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8125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11/24/2018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1731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11/24/2018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9126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11/24/2018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834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11/24/2018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5042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11/24/2018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0471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11/24/2018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08596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11/24/2018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960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11/24/2018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4231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11/24/2018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6877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11/24/2018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2734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438245-328D-4428-A49B-F384AF2768F3}" type="datetimeFigureOut">
              <a:rPr lang="en-US" smtClean="0"/>
              <a:t>11/24/2018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175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3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3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3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3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41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4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4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4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5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5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5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6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62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6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6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69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7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7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7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8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8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83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8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8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90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9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9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97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1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11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1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1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1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2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2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2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3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32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3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3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39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4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4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4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5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5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53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5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5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60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6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6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67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7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7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7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7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8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81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8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8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8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9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9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9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02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09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1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1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1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2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2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23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2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2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30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3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3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37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4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4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4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4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5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51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5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5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5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6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6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6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7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72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7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7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79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8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8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8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grayscl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76291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6525757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468981182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3903209379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647524430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937174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955063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15173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765461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564841417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2383122446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42809201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8" y="548640"/>
            <a:ext cx="57553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Stream of Consciousness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4" y="1645920"/>
          <a:ext cx="5497830" cy="69494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0085510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908332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730625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437314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65572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795400357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2824709852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4043993708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298050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595989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1130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8" y="548640"/>
            <a:ext cx="57553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This Week I Am Grateful For: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C6F15DC-4E1E-49A0-A8BD-61CF64F6451D}"/>
              </a:ext>
            </a:extLst>
          </p:cNvPr>
          <p:cNvSpPr txBox="1"/>
          <p:nvPr/>
        </p:nvSpPr>
        <p:spPr>
          <a:xfrm>
            <a:off x="661146" y="1362635"/>
            <a:ext cx="5645523" cy="7478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1. _________________________________</a:t>
            </a:r>
            <a:br>
              <a:rPr lang="en-US" sz="24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sz="24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___________________________________</a:t>
            </a:r>
            <a:br>
              <a:rPr lang="en-US" sz="24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sz="24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2. _________________________________</a:t>
            </a:r>
            <a:br>
              <a:rPr lang="en-US" sz="24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sz="24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___________________________________</a:t>
            </a:r>
            <a:br>
              <a:rPr lang="en-US" sz="24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sz="24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3. _________________________________</a:t>
            </a:r>
            <a:br>
              <a:rPr lang="en-US" sz="24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sz="24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___________________________________</a:t>
            </a:r>
            <a:br>
              <a:rPr lang="en-US" sz="24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sz="24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4. _________________________________</a:t>
            </a:r>
            <a:br>
              <a:rPr lang="en-US" sz="24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sz="24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___________________________________</a:t>
            </a:r>
            <a:br>
              <a:rPr lang="en-US" sz="24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sz="24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5. _________________________________</a:t>
            </a:r>
            <a:br>
              <a:rPr lang="en-US" sz="24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sz="24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___________________________________</a:t>
            </a:r>
            <a:br>
              <a:rPr lang="en-US" sz="24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sz="24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6. _________________________________</a:t>
            </a:r>
            <a:br>
              <a:rPr lang="en-US" sz="24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sz="24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___________________________________</a:t>
            </a:r>
            <a:br>
              <a:rPr lang="en-US" sz="24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sz="24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7. _________________________________</a:t>
            </a:r>
            <a:br>
              <a:rPr lang="en-US" sz="24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sz="24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___________________________________</a:t>
            </a:r>
            <a:br>
              <a:rPr lang="en-US" sz="24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sz="24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8. _________________________________</a:t>
            </a:r>
            <a:br>
              <a:rPr lang="en-US" sz="24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sz="24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___________________________________</a:t>
            </a:r>
            <a:br>
              <a:rPr lang="en-US" sz="24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sz="24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9. _________________________________</a:t>
            </a:r>
            <a:br>
              <a:rPr lang="en-US" sz="24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sz="24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___________________________________</a:t>
            </a:r>
            <a:br>
              <a:rPr lang="en-US" sz="24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sz="24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10. ________________________________</a:t>
            </a:r>
            <a:br>
              <a:rPr lang="en-US" sz="24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sz="24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___________________________________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861947307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475829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470216970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3048118553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958425995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161590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632110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622860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4121684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657028909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30091557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CE23B26-FA65-4B8D-9DFA-510A80817D44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39587" y="1497423"/>
          <a:ext cx="5378826" cy="7229856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1017495">
                  <a:extLst>
                    <a:ext uri="{9D8B030D-6E8A-4147-A177-3AD203B41FA5}">
                      <a16:colId xmlns:a16="http://schemas.microsoft.com/office/drawing/2014/main" val="942462936"/>
                    </a:ext>
                  </a:extLst>
                </a:gridCol>
                <a:gridCol w="4361331">
                  <a:extLst>
                    <a:ext uri="{9D8B030D-6E8A-4147-A177-3AD203B41FA5}">
                      <a16:colId xmlns:a16="http://schemas.microsoft.com/office/drawing/2014/main" val="21175744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Done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Tasks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878289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9756362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1819280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1073940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3985183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7518854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9939417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9506589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4392350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713412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8607260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2793453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2056609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736475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6590C049-01E3-4F74-8B76-B00CDA74B95E}"/>
              </a:ext>
            </a:extLst>
          </p:cNvPr>
          <p:cNvSpPr/>
          <p:nvPr/>
        </p:nvSpPr>
        <p:spPr>
          <a:xfrm>
            <a:off x="1026456" y="2070846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2BF79F5-F9CA-4D2C-9099-0ACFA784E893}"/>
              </a:ext>
            </a:extLst>
          </p:cNvPr>
          <p:cNvSpPr txBox="1"/>
          <p:nvPr/>
        </p:nvSpPr>
        <p:spPr>
          <a:xfrm>
            <a:off x="972669" y="416721"/>
            <a:ext cx="49126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To Do List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2FE1E1C-0916-4C51-BF83-EE996FD429F2}"/>
              </a:ext>
            </a:extLst>
          </p:cNvPr>
          <p:cNvSpPr/>
          <p:nvPr/>
        </p:nvSpPr>
        <p:spPr>
          <a:xfrm>
            <a:off x="1026456" y="2559004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0F3EFB5-87D0-4681-8595-A6F6868093F3}"/>
              </a:ext>
            </a:extLst>
          </p:cNvPr>
          <p:cNvSpPr/>
          <p:nvPr/>
        </p:nvSpPr>
        <p:spPr>
          <a:xfrm>
            <a:off x="1026456" y="3082184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910B807-306C-4705-BD84-434B07722C3D}"/>
              </a:ext>
            </a:extLst>
          </p:cNvPr>
          <p:cNvSpPr/>
          <p:nvPr/>
        </p:nvSpPr>
        <p:spPr>
          <a:xfrm>
            <a:off x="1030937" y="3605364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5519413-3AE9-4A45-805D-CF6A1655F3E2}"/>
              </a:ext>
            </a:extLst>
          </p:cNvPr>
          <p:cNvSpPr/>
          <p:nvPr/>
        </p:nvSpPr>
        <p:spPr>
          <a:xfrm>
            <a:off x="1026456" y="4128544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AEAE0CD-08AB-47D7-ADF0-7A60B54E6F40}"/>
              </a:ext>
            </a:extLst>
          </p:cNvPr>
          <p:cNvSpPr/>
          <p:nvPr/>
        </p:nvSpPr>
        <p:spPr>
          <a:xfrm>
            <a:off x="1026456" y="4659014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ED23A25-C7F6-471A-B474-1BA5DB69A80C}"/>
              </a:ext>
            </a:extLst>
          </p:cNvPr>
          <p:cNvSpPr/>
          <p:nvPr/>
        </p:nvSpPr>
        <p:spPr>
          <a:xfrm>
            <a:off x="1026456" y="5161556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8CA2E68-7FBA-45C0-9F4A-0AB96283119A}"/>
              </a:ext>
            </a:extLst>
          </p:cNvPr>
          <p:cNvSpPr/>
          <p:nvPr/>
        </p:nvSpPr>
        <p:spPr>
          <a:xfrm>
            <a:off x="1026456" y="5702665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E089033-C537-4BE8-AFAF-75D70B0525FB}"/>
              </a:ext>
            </a:extLst>
          </p:cNvPr>
          <p:cNvSpPr/>
          <p:nvPr/>
        </p:nvSpPr>
        <p:spPr>
          <a:xfrm>
            <a:off x="1026456" y="6241261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3365468-6B05-401F-82FC-868056783266}"/>
              </a:ext>
            </a:extLst>
          </p:cNvPr>
          <p:cNvSpPr/>
          <p:nvPr/>
        </p:nvSpPr>
        <p:spPr>
          <a:xfrm>
            <a:off x="1026456" y="6740200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C3E3FCB-4BA2-4FE3-9260-3DF27AB6F13D}"/>
              </a:ext>
            </a:extLst>
          </p:cNvPr>
          <p:cNvSpPr/>
          <p:nvPr/>
        </p:nvSpPr>
        <p:spPr>
          <a:xfrm>
            <a:off x="1026456" y="7242090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908DBEB-C003-4470-89FC-C63245D4F151}"/>
              </a:ext>
            </a:extLst>
          </p:cNvPr>
          <p:cNvSpPr/>
          <p:nvPr/>
        </p:nvSpPr>
        <p:spPr>
          <a:xfrm>
            <a:off x="1030937" y="7779838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2DE812E-D71D-41F9-8318-14D5BDD39AD6}"/>
              </a:ext>
            </a:extLst>
          </p:cNvPr>
          <p:cNvSpPr/>
          <p:nvPr/>
        </p:nvSpPr>
        <p:spPr>
          <a:xfrm>
            <a:off x="1026456" y="8322126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4491855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2271545235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352602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0677041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821797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1536917"/>
      </p:ext>
    </p:extLst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054018384"/>
      </p:ext>
    </p:extLst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3567412808"/>
      </p:ext>
    </p:extLst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3589833776"/>
      </p:ext>
    </p:extLst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224946"/>
      </p:ext>
    </p:extLst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95402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3CA6BEA-DA95-4C64-A167-2934084170EB}"/>
              </a:ext>
            </a:extLst>
          </p:cNvPr>
          <p:cNvSpPr txBox="1"/>
          <p:nvPr/>
        </p:nvSpPr>
        <p:spPr>
          <a:xfrm>
            <a:off x="735106" y="555812"/>
            <a:ext cx="52712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Anxiety &amp; Panic Log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B6E2885-CA6F-42A7-9970-4D8B8A7F66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3808865"/>
              </p:ext>
            </p:extLst>
          </p:nvPr>
        </p:nvGraphicFramePr>
        <p:xfrm>
          <a:off x="703730" y="1605280"/>
          <a:ext cx="5450540" cy="7045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81635">
                  <a:extLst>
                    <a:ext uri="{9D8B030D-6E8A-4147-A177-3AD203B41FA5}">
                      <a16:colId xmlns:a16="http://schemas.microsoft.com/office/drawing/2014/main" val="111050305"/>
                    </a:ext>
                  </a:extLst>
                </a:gridCol>
                <a:gridCol w="1743635">
                  <a:extLst>
                    <a:ext uri="{9D8B030D-6E8A-4147-A177-3AD203B41FA5}">
                      <a16:colId xmlns:a16="http://schemas.microsoft.com/office/drawing/2014/main" val="1840511539"/>
                    </a:ext>
                  </a:extLst>
                </a:gridCol>
                <a:gridCol w="1125071">
                  <a:extLst>
                    <a:ext uri="{9D8B030D-6E8A-4147-A177-3AD203B41FA5}">
                      <a16:colId xmlns:a16="http://schemas.microsoft.com/office/drawing/2014/main" val="2229528727"/>
                    </a:ext>
                  </a:extLst>
                </a:gridCol>
                <a:gridCol w="1600199">
                  <a:extLst>
                    <a:ext uri="{9D8B030D-6E8A-4147-A177-3AD203B41FA5}">
                      <a16:colId xmlns:a16="http://schemas.microsoft.com/office/drawing/2014/main" val="37183204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bg1"/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Date</a:t>
                      </a:r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bg1"/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Trigger</a:t>
                      </a:r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bg1"/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Duration</a:t>
                      </a:r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bg1"/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Notes</a:t>
                      </a:r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41337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25090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91401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13779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1135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97003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00038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00483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60430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56276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32097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065194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30695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82195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6493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28816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99866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22697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50450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60421334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989198"/>
      </p:ext>
    </p:extLst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1600612"/>
      </p:ext>
    </p:extLst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899389486"/>
      </p:ext>
    </p:extLst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606209800"/>
      </p:ext>
    </p:extLst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1087617501"/>
      </p:ext>
    </p:extLst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893094"/>
      </p:ext>
    </p:extLst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145133"/>
      </p:ext>
    </p:extLst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3159489"/>
      </p:ext>
    </p:extLst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900992"/>
      </p:ext>
    </p:extLst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2598928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3CA6BEA-DA95-4C64-A167-2934084170EB}"/>
              </a:ext>
            </a:extLst>
          </p:cNvPr>
          <p:cNvSpPr txBox="1"/>
          <p:nvPr/>
        </p:nvSpPr>
        <p:spPr>
          <a:xfrm>
            <a:off x="735106" y="555812"/>
            <a:ext cx="52712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Worry Log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9CB48FB-5E3C-42C1-BAAB-87B8E6D9592B}"/>
              </a:ext>
            </a:extLst>
          </p:cNvPr>
          <p:cNvSpPr/>
          <p:nvPr/>
        </p:nvSpPr>
        <p:spPr>
          <a:xfrm>
            <a:off x="694765" y="1524000"/>
            <a:ext cx="5468470" cy="157778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00C5351-6688-4AB2-B51A-0B63B7684059}"/>
              </a:ext>
            </a:extLst>
          </p:cNvPr>
          <p:cNvSpPr/>
          <p:nvPr/>
        </p:nvSpPr>
        <p:spPr>
          <a:xfrm>
            <a:off x="694765" y="3290047"/>
            <a:ext cx="5468470" cy="157778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5F20771-EAE0-4C1A-9602-B6AC1F5CCFA6}"/>
              </a:ext>
            </a:extLst>
          </p:cNvPr>
          <p:cNvSpPr/>
          <p:nvPr/>
        </p:nvSpPr>
        <p:spPr>
          <a:xfrm>
            <a:off x="694765" y="5056094"/>
            <a:ext cx="5468470" cy="157778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93B5058-0937-435B-BF57-7EA721320E37}"/>
              </a:ext>
            </a:extLst>
          </p:cNvPr>
          <p:cNvSpPr/>
          <p:nvPr/>
        </p:nvSpPr>
        <p:spPr>
          <a:xfrm>
            <a:off x="694765" y="6822141"/>
            <a:ext cx="5468470" cy="157778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98238CE0-E75C-4AA1-9F6E-90D5CF702D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7455741"/>
              </p:ext>
            </p:extLst>
          </p:nvPr>
        </p:nvGraphicFramePr>
        <p:xfrm>
          <a:off x="694765" y="1523999"/>
          <a:ext cx="5468469" cy="157778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822823">
                  <a:extLst>
                    <a:ext uri="{9D8B030D-6E8A-4147-A177-3AD203B41FA5}">
                      <a16:colId xmlns:a16="http://schemas.microsoft.com/office/drawing/2014/main" val="3647801114"/>
                    </a:ext>
                  </a:extLst>
                </a:gridCol>
                <a:gridCol w="1822823">
                  <a:extLst>
                    <a:ext uri="{9D8B030D-6E8A-4147-A177-3AD203B41FA5}">
                      <a16:colId xmlns:a16="http://schemas.microsoft.com/office/drawing/2014/main" val="3653321800"/>
                    </a:ext>
                  </a:extLst>
                </a:gridCol>
                <a:gridCol w="1822823">
                  <a:extLst>
                    <a:ext uri="{9D8B030D-6E8A-4147-A177-3AD203B41FA5}">
                      <a16:colId xmlns:a16="http://schemas.microsoft.com/office/drawing/2014/main" val="3214592276"/>
                    </a:ext>
                  </a:extLst>
                </a:gridCol>
              </a:tblGrid>
              <a:tr h="406548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Worry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Is it Realistic?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What Can You Do?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89575"/>
                  </a:ext>
                </a:extLst>
              </a:tr>
              <a:tr h="11712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7091550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EAA28FFF-2BF8-4853-844C-D005ED66C7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9368611"/>
              </p:ext>
            </p:extLst>
          </p:nvPr>
        </p:nvGraphicFramePr>
        <p:xfrm>
          <a:off x="694764" y="3290046"/>
          <a:ext cx="5468469" cy="157778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822823">
                  <a:extLst>
                    <a:ext uri="{9D8B030D-6E8A-4147-A177-3AD203B41FA5}">
                      <a16:colId xmlns:a16="http://schemas.microsoft.com/office/drawing/2014/main" val="3647801114"/>
                    </a:ext>
                  </a:extLst>
                </a:gridCol>
                <a:gridCol w="1822823">
                  <a:extLst>
                    <a:ext uri="{9D8B030D-6E8A-4147-A177-3AD203B41FA5}">
                      <a16:colId xmlns:a16="http://schemas.microsoft.com/office/drawing/2014/main" val="3653321800"/>
                    </a:ext>
                  </a:extLst>
                </a:gridCol>
                <a:gridCol w="1822823">
                  <a:extLst>
                    <a:ext uri="{9D8B030D-6E8A-4147-A177-3AD203B41FA5}">
                      <a16:colId xmlns:a16="http://schemas.microsoft.com/office/drawing/2014/main" val="3214592276"/>
                    </a:ext>
                  </a:extLst>
                </a:gridCol>
              </a:tblGrid>
              <a:tr h="406548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Worry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Is it Realistic?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What Can You Do?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89575"/>
                  </a:ext>
                </a:extLst>
              </a:tr>
              <a:tr h="11712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7091550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42436650-ECC1-4567-A99B-C7FA2649C0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1051339"/>
              </p:ext>
            </p:extLst>
          </p:nvPr>
        </p:nvGraphicFramePr>
        <p:xfrm>
          <a:off x="694763" y="5056094"/>
          <a:ext cx="5468469" cy="157778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822823">
                  <a:extLst>
                    <a:ext uri="{9D8B030D-6E8A-4147-A177-3AD203B41FA5}">
                      <a16:colId xmlns:a16="http://schemas.microsoft.com/office/drawing/2014/main" val="3647801114"/>
                    </a:ext>
                  </a:extLst>
                </a:gridCol>
                <a:gridCol w="1822823">
                  <a:extLst>
                    <a:ext uri="{9D8B030D-6E8A-4147-A177-3AD203B41FA5}">
                      <a16:colId xmlns:a16="http://schemas.microsoft.com/office/drawing/2014/main" val="3653321800"/>
                    </a:ext>
                  </a:extLst>
                </a:gridCol>
                <a:gridCol w="1822823">
                  <a:extLst>
                    <a:ext uri="{9D8B030D-6E8A-4147-A177-3AD203B41FA5}">
                      <a16:colId xmlns:a16="http://schemas.microsoft.com/office/drawing/2014/main" val="3214592276"/>
                    </a:ext>
                  </a:extLst>
                </a:gridCol>
              </a:tblGrid>
              <a:tr h="406548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Worry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Is it Realistic?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What Can You Do?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89575"/>
                  </a:ext>
                </a:extLst>
              </a:tr>
              <a:tr h="11712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7091550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714E79B8-4123-43CB-BE44-40DBCFE4B3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5468470"/>
              </p:ext>
            </p:extLst>
          </p:nvPr>
        </p:nvGraphicFramePr>
        <p:xfrm>
          <a:off x="694763" y="6787155"/>
          <a:ext cx="5468469" cy="157778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822823">
                  <a:extLst>
                    <a:ext uri="{9D8B030D-6E8A-4147-A177-3AD203B41FA5}">
                      <a16:colId xmlns:a16="http://schemas.microsoft.com/office/drawing/2014/main" val="3647801114"/>
                    </a:ext>
                  </a:extLst>
                </a:gridCol>
                <a:gridCol w="1822823">
                  <a:extLst>
                    <a:ext uri="{9D8B030D-6E8A-4147-A177-3AD203B41FA5}">
                      <a16:colId xmlns:a16="http://schemas.microsoft.com/office/drawing/2014/main" val="3653321800"/>
                    </a:ext>
                  </a:extLst>
                </a:gridCol>
                <a:gridCol w="1822823">
                  <a:extLst>
                    <a:ext uri="{9D8B030D-6E8A-4147-A177-3AD203B41FA5}">
                      <a16:colId xmlns:a16="http://schemas.microsoft.com/office/drawing/2014/main" val="3214592276"/>
                    </a:ext>
                  </a:extLst>
                </a:gridCol>
              </a:tblGrid>
              <a:tr h="406548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Worry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Is it Realistic?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What Can You Do?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89575"/>
                  </a:ext>
                </a:extLst>
              </a:tr>
              <a:tr h="11712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70915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3658831"/>
      </p:ext>
    </p:extLst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2648667436"/>
      </p:ext>
    </p:extLst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1108615800"/>
      </p:ext>
    </p:extLst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806162"/>
      </p:ext>
    </p:extLst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9708901"/>
      </p:ext>
    </p:extLst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4658340"/>
      </p:ext>
    </p:extLst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2017716"/>
      </p:ext>
    </p:extLst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721991342"/>
      </p:ext>
    </p:extLst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3819307732"/>
      </p:ext>
    </p:extLst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2065929370"/>
      </p:ext>
    </p:extLst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218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696915735"/>
      </p:ext>
    </p:extLst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86117"/>
      </p:ext>
    </p:extLst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010042"/>
      </p:ext>
    </p:extLst>
  </p:cSld>
  <p:clrMapOvr>
    <a:masterClrMapping/>
  </p:clrMapOvr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412407"/>
      </p:ext>
    </p:extLst>
  </p:cSld>
  <p:clrMapOvr>
    <a:masterClrMapping/>
  </p:clrMapOvr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187971743"/>
      </p:ext>
    </p:extLst>
  </p:cSld>
  <p:clrMapOvr>
    <a:masterClrMapping/>
  </p:clrMapOvr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2102333130"/>
      </p:ext>
    </p:extLst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1411329621"/>
      </p:ext>
    </p:extLst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2980842"/>
      </p:ext>
    </p:extLst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173773"/>
      </p:ext>
    </p:extLst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3594120"/>
      </p:ext>
    </p:extLst>
  </p:cSld>
  <p:clrMapOvr>
    <a:masterClrMapping/>
  </p:clrMapOvr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7155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4248234890"/>
      </p:ext>
    </p:extLst>
  </p:cSld>
  <p:clrMapOvr>
    <a:masterClrMapping/>
  </p:clrMapOvr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659780845"/>
      </p:ext>
    </p:extLst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2743183143"/>
      </p:ext>
    </p:extLst>
  </p:cSld>
  <p:clrMapOvr>
    <a:masterClrMapping/>
  </p:clrMapOvr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2655181370"/>
      </p:ext>
    </p:extLst>
  </p:cSld>
  <p:clrMapOvr>
    <a:masterClrMapping/>
  </p:clrMapOvr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8680598"/>
      </p:ext>
    </p:extLst>
  </p:cSld>
  <p:clrMapOvr>
    <a:masterClrMapping/>
  </p:clrMapOvr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253421"/>
      </p:ext>
    </p:extLst>
  </p:cSld>
  <p:clrMapOvr>
    <a:masterClrMapping/>
  </p:clrMapOvr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18221"/>
      </p:ext>
    </p:extLst>
  </p:cSld>
  <p:clrMapOvr>
    <a:masterClrMapping/>
  </p:clrMapOvr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361850"/>
      </p:ext>
    </p:extLst>
  </p:cSld>
  <p:clrMapOvr>
    <a:masterClrMapping/>
  </p:clrMapOvr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94468985"/>
      </p:ext>
    </p:extLst>
  </p:cSld>
  <p:clrMapOvr>
    <a:masterClrMapping/>
  </p:clrMapOvr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717671571"/>
      </p:ext>
    </p:extLst>
  </p:cSld>
  <p:clrMapOvr>
    <a:masterClrMapping/>
  </p:clrMapOvr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19737861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3679137920"/>
      </p:ext>
    </p:extLst>
  </p:cSld>
  <p:clrMapOvr>
    <a:masterClrMapping/>
  </p:clrMapOvr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025071"/>
      </p:ext>
    </p:extLst>
  </p:cSld>
  <p:clrMapOvr>
    <a:masterClrMapping/>
  </p:clrMapOvr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789817"/>
      </p:ext>
    </p:extLst>
  </p:cSld>
  <p:clrMapOvr>
    <a:masterClrMapping/>
  </p:clrMapOvr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8193556"/>
      </p:ext>
    </p:extLst>
  </p:cSld>
  <p:clrMapOvr>
    <a:masterClrMapping/>
  </p:clrMapOvr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04519"/>
      </p:ext>
    </p:extLst>
  </p:cSld>
  <p:clrMapOvr>
    <a:masterClrMapping/>
  </p:clrMapOvr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561310721"/>
      </p:ext>
    </p:extLst>
  </p:cSld>
  <p:clrMapOvr>
    <a:masterClrMapping/>
  </p:clrMapOvr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3623816781"/>
      </p:ext>
    </p:extLst>
  </p:cSld>
  <p:clrMapOvr>
    <a:masterClrMapping/>
  </p:clrMapOvr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1295855457"/>
      </p:ext>
    </p:extLst>
  </p:cSld>
  <p:clrMapOvr>
    <a:masterClrMapping/>
  </p:clrMapOvr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7832268"/>
      </p:ext>
    </p:extLst>
  </p:cSld>
  <p:clrMapOvr>
    <a:masterClrMapping/>
  </p:clrMapOvr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5448721"/>
      </p:ext>
    </p:extLst>
  </p:cSld>
  <p:clrMapOvr>
    <a:masterClrMapping/>
  </p:clrMapOvr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7665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589605"/>
      </p:ext>
    </p:extLst>
  </p:cSld>
  <p:clrMapOvr>
    <a:masterClrMapping/>
  </p:clrMapOvr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426185"/>
      </p:ext>
    </p:extLst>
  </p:cSld>
  <p:clrMapOvr>
    <a:masterClrMapping/>
  </p:clrMapOvr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743670901"/>
      </p:ext>
    </p:extLst>
  </p:cSld>
  <p:clrMapOvr>
    <a:masterClrMapping/>
  </p:clrMapOvr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61145609"/>
      </p:ext>
    </p:extLst>
  </p:cSld>
  <p:clrMapOvr>
    <a:masterClrMapping/>
  </p:clrMapOvr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2251899831"/>
      </p:ext>
    </p:extLst>
  </p:cSld>
  <p:clrMapOvr>
    <a:masterClrMapping/>
  </p:clrMapOvr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158889"/>
      </p:ext>
    </p:extLst>
  </p:cSld>
  <p:clrMapOvr>
    <a:masterClrMapping/>
  </p:clrMapOvr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081098"/>
      </p:ext>
    </p:extLst>
  </p:cSld>
  <p:clrMapOvr>
    <a:masterClrMapping/>
  </p:clrMapOvr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1772945"/>
      </p:ext>
    </p:extLst>
  </p:cSld>
  <p:clrMapOvr>
    <a:masterClrMapping/>
  </p:clrMapOvr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737195"/>
      </p:ext>
    </p:extLst>
  </p:cSld>
  <p:clrMapOvr>
    <a:masterClrMapping/>
  </p:clrMapOvr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962943069"/>
      </p:ext>
    </p:extLst>
  </p:cSld>
  <p:clrMapOvr>
    <a:masterClrMapping/>
  </p:clrMapOvr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2093477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76AB364-8F22-4857-9539-9C7726B8DE8A}"/>
              </a:ext>
            </a:extLst>
          </p:cNvPr>
          <p:cNvSpPr txBox="1"/>
          <p:nvPr/>
        </p:nvSpPr>
        <p:spPr>
          <a:xfrm>
            <a:off x="206187" y="1388633"/>
            <a:ext cx="64456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accent1"/>
                </a:solidFill>
                <a:latin typeface="Aharoni" panose="020B0604020202020204" pitchFamily="2" charset="-79"/>
                <a:cs typeface="Aharoni" panose="020B0604020202020204" pitchFamily="2" charset="-79"/>
              </a:rPr>
              <a:t>This Journal Belongs to: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538FDC6-F7CA-4BEB-A670-544704CA86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871" y="2293742"/>
            <a:ext cx="5326257" cy="5326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70309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5999908"/>
      </p:ext>
    </p:extLst>
  </p:cSld>
  <p:clrMapOvr>
    <a:masterClrMapping/>
  </p:clrMapOvr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4101762365"/>
      </p:ext>
    </p:extLst>
  </p:cSld>
  <p:clrMapOvr>
    <a:masterClrMapping/>
  </p:clrMapOvr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721370"/>
      </p:ext>
    </p:extLst>
  </p:cSld>
  <p:clrMapOvr>
    <a:masterClrMapping/>
  </p:clrMapOvr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0336047"/>
      </p:ext>
    </p:extLst>
  </p:cSld>
  <p:clrMapOvr>
    <a:masterClrMapping/>
  </p:clrMapOvr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137939"/>
      </p:ext>
    </p:extLst>
  </p:cSld>
  <p:clrMapOvr>
    <a:masterClrMapping/>
  </p:clrMapOvr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650405"/>
      </p:ext>
    </p:extLst>
  </p:cSld>
  <p:clrMapOvr>
    <a:masterClrMapping/>
  </p:clrMapOvr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485144467"/>
      </p:ext>
    </p:extLst>
  </p:cSld>
  <p:clrMapOvr>
    <a:masterClrMapping/>
  </p:clrMapOvr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558683881"/>
      </p:ext>
    </p:extLst>
  </p:cSld>
  <p:clrMapOvr>
    <a:masterClrMapping/>
  </p:clrMapOvr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2294448916"/>
      </p:ext>
    </p:extLst>
  </p:cSld>
  <p:clrMapOvr>
    <a:masterClrMapping/>
  </p:clrMapOvr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899082"/>
      </p:ext>
    </p:extLst>
  </p:cSld>
  <p:clrMapOvr>
    <a:masterClrMapping/>
  </p:clrMapOvr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12711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6167970"/>
      </p:ext>
    </p:extLst>
  </p:cSld>
  <p:clrMapOvr>
    <a:masterClrMapping/>
  </p:clrMapOvr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089135"/>
      </p:ext>
    </p:extLst>
  </p:cSld>
  <p:clrMapOvr>
    <a:masterClrMapping/>
  </p:clrMapOvr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595452"/>
      </p:ext>
    </p:extLst>
  </p:cSld>
  <p:clrMapOvr>
    <a:masterClrMapping/>
  </p:clrMapOvr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813944325"/>
      </p:ext>
    </p:extLst>
  </p:cSld>
  <p:clrMapOvr>
    <a:masterClrMapping/>
  </p:clrMapOvr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1054258903"/>
      </p:ext>
    </p:extLst>
  </p:cSld>
  <p:clrMapOvr>
    <a:masterClrMapping/>
  </p:clrMapOvr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2806152342"/>
      </p:ext>
    </p:extLst>
  </p:cSld>
  <p:clrMapOvr>
    <a:masterClrMapping/>
  </p:clrMapOvr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331593"/>
      </p:ext>
    </p:extLst>
  </p:cSld>
  <p:clrMapOvr>
    <a:masterClrMapping/>
  </p:clrMapOvr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377594"/>
      </p:ext>
    </p:extLst>
  </p:cSld>
  <p:clrMapOvr>
    <a:masterClrMapping/>
  </p:clrMapOvr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613912"/>
      </p:ext>
    </p:extLst>
  </p:cSld>
  <p:clrMapOvr>
    <a:masterClrMapping/>
  </p:clrMapOvr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203378"/>
      </p:ext>
    </p:extLst>
  </p:cSld>
  <p:clrMapOvr>
    <a:masterClrMapping/>
  </p:clrMapOvr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8828057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433982"/>
      </p:ext>
    </p:extLst>
  </p:cSld>
  <p:clrMapOvr>
    <a:masterClrMapping/>
  </p:clrMapOvr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1755149594"/>
      </p:ext>
    </p:extLst>
  </p:cSld>
  <p:clrMapOvr>
    <a:masterClrMapping/>
  </p:clrMapOvr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2530635147"/>
      </p:ext>
    </p:extLst>
  </p:cSld>
  <p:clrMapOvr>
    <a:masterClrMapping/>
  </p:clrMapOvr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680537"/>
      </p:ext>
    </p:extLst>
  </p:cSld>
  <p:clrMapOvr>
    <a:masterClrMapping/>
  </p:clrMapOvr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2737319"/>
      </p:ext>
    </p:extLst>
  </p:cSld>
  <p:clrMapOvr>
    <a:masterClrMapping/>
  </p:clrMapOvr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919220"/>
      </p:ext>
    </p:extLst>
  </p:cSld>
  <p:clrMapOvr>
    <a:masterClrMapping/>
  </p:clrMapOvr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4887142"/>
      </p:ext>
    </p:extLst>
  </p:cSld>
  <p:clrMapOvr>
    <a:masterClrMapping/>
  </p:clrMapOvr>
</p:sld>
</file>

<file path=ppt/slides/slide2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739963227"/>
      </p:ext>
    </p:extLst>
  </p:cSld>
  <p:clrMapOvr>
    <a:masterClrMapping/>
  </p:clrMapOvr>
</p:sld>
</file>

<file path=ppt/slides/slide2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3787390904"/>
      </p:ext>
    </p:extLst>
  </p:cSld>
  <p:clrMapOvr>
    <a:masterClrMapping/>
  </p:clrMapOvr>
</p:sld>
</file>

<file path=ppt/slides/slide2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2855443799"/>
      </p:ext>
    </p:extLst>
  </p:cSld>
  <p:clrMapOvr>
    <a:masterClrMapping/>
  </p:clrMapOvr>
</p:sld>
</file>

<file path=ppt/slides/slide2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52392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759408117"/>
      </p:ext>
    </p:extLst>
  </p:cSld>
  <p:clrMapOvr>
    <a:masterClrMapping/>
  </p:clrMapOvr>
</p:sld>
</file>

<file path=ppt/slides/slide2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208300"/>
      </p:ext>
    </p:extLst>
  </p:cSld>
  <p:clrMapOvr>
    <a:masterClrMapping/>
  </p:clrMapOvr>
</p:sld>
</file>

<file path=ppt/slides/slide2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62002"/>
      </p:ext>
    </p:extLst>
  </p:cSld>
  <p:clrMapOvr>
    <a:masterClrMapping/>
  </p:clrMapOvr>
</p:sld>
</file>

<file path=ppt/slides/slide2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9650068"/>
      </p:ext>
    </p:extLst>
  </p:cSld>
  <p:clrMapOvr>
    <a:masterClrMapping/>
  </p:clrMapOvr>
</p:sld>
</file>

<file path=ppt/slides/slide2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415500412"/>
      </p:ext>
    </p:extLst>
  </p:cSld>
  <p:clrMapOvr>
    <a:masterClrMapping/>
  </p:clrMapOvr>
</p:sld>
</file>

<file path=ppt/slides/slide2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583783861"/>
      </p:ext>
    </p:extLst>
  </p:cSld>
  <p:clrMapOvr>
    <a:masterClrMapping/>
  </p:clrMapOvr>
</p:sld>
</file>

<file path=ppt/slides/slide2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525741118"/>
      </p:ext>
    </p:extLst>
  </p:cSld>
  <p:clrMapOvr>
    <a:masterClrMapping/>
  </p:clrMapOvr>
</p:sld>
</file>

<file path=ppt/slides/slide2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374115"/>
      </p:ext>
    </p:extLst>
  </p:cSld>
  <p:clrMapOvr>
    <a:masterClrMapping/>
  </p:clrMapOvr>
</p:sld>
</file>

<file path=ppt/slides/slide2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3046368"/>
      </p:ext>
    </p:extLst>
  </p:cSld>
  <p:clrMapOvr>
    <a:masterClrMapping/>
  </p:clrMapOvr>
</p:sld>
</file>

<file path=ppt/slides/slide2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67415"/>
      </p:ext>
    </p:extLst>
  </p:cSld>
  <p:clrMapOvr>
    <a:masterClrMapping/>
  </p:clrMapOvr>
</p:sld>
</file>

<file path=ppt/slides/slide2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015415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3113788141"/>
      </p:ext>
    </p:extLst>
  </p:cSld>
  <p:clrMapOvr>
    <a:masterClrMapping/>
  </p:clrMapOvr>
</p:sld>
</file>

<file path=ppt/slides/slide2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522481358"/>
      </p:ext>
    </p:extLst>
  </p:cSld>
  <p:clrMapOvr>
    <a:masterClrMapping/>
  </p:clrMapOvr>
</p:sld>
</file>

<file path=ppt/slides/slide2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3405335508"/>
      </p:ext>
    </p:extLst>
  </p:cSld>
  <p:clrMapOvr>
    <a:masterClrMapping/>
  </p:clrMapOvr>
</p:sld>
</file>

<file path=ppt/slides/slide2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1069210083"/>
      </p:ext>
    </p:extLst>
  </p:cSld>
  <p:clrMapOvr>
    <a:masterClrMapping/>
  </p:clrMapOvr>
</p:sld>
</file>

<file path=ppt/slides/slide2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478317"/>
      </p:ext>
    </p:extLst>
  </p:cSld>
  <p:clrMapOvr>
    <a:masterClrMapping/>
  </p:clrMapOvr>
</p:sld>
</file>

<file path=ppt/slides/slide2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0958448"/>
      </p:ext>
    </p:extLst>
  </p:cSld>
  <p:clrMapOvr>
    <a:masterClrMapping/>
  </p:clrMapOvr>
</p:sld>
</file>

<file path=ppt/slides/slide2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636716"/>
      </p:ext>
    </p:extLst>
  </p:cSld>
  <p:clrMapOvr>
    <a:masterClrMapping/>
  </p:clrMapOvr>
</p:sld>
</file>

<file path=ppt/slides/slide2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491550"/>
      </p:ext>
    </p:extLst>
  </p:cSld>
  <p:clrMapOvr>
    <a:masterClrMapping/>
  </p:clrMapOvr>
</p:sld>
</file>

<file path=ppt/slides/slide2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4155835372"/>
      </p:ext>
    </p:extLst>
  </p:cSld>
  <p:clrMapOvr>
    <a:masterClrMapping/>
  </p:clrMapOvr>
</p:sld>
</file>

<file path=ppt/slides/slide2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1493373163"/>
      </p:ext>
    </p:extLst>
  </p:cSld>
  <p:clrMapOvr>
    <a:masterClrMapping/>
  </p:clrMapOvr>
</p:sld>
</file>

<file path=ppt/slides/slide2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70263984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2253229618"/>
      </p:ext>
    </p:extLst>
  </p:cSld>
  <p:clrMapOvr>
    <a:masterClrMapping/>
  </p:clrMapOvr>
</p:sld>
</file>

<file path=ppt/slides/slide2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749196"/>
      </p:ext>
    </p:extLst>
  </p:cSld>
  <p:clrMapOvr>
    <a:masterClrMapping/>
  </p:clrMapOvr>
</p:sld>
</file>

<file path=ppt/slides/slide2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012919"/>
      </p:ext>
    </p:extLst>
  </p:cSld>
  <p:clrMapOvr>
    <a:masterClrMapping/>
  </p:clrMapOvr>
</p:sld>
</file>

<file path=ppt/slides/slide2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586777"/>
      </p:ext>
    </p:extLst>
  </p:cSld>
  <p:clrMapOvr>
    <a:masterClrMapping/>
  </p:clrMapOvr>
</p:sld>
</file>

<file path=ppt/slides/slide2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105899"/>
      </p:ext>
    </p:extLst>
  </p:cSld>
  <p:clrMapOvr>
    <a:masterClrMapping/>
  </p:clrMapOvr>
</p:sld>
</file>

<file path=ppt/slides/slide2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798573635"/>
      </p:ext>
    </p:extLst>
  </p:cSld>
  <p:clrMapOvr>
    <a:masterClrMapping/>
  </p:clrMapOvr>
</p:sld>
</file>

<file path=ppt/slides/slide2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202882275"/>
      </p:ext>
    </p:extLst>
  </p:cSld>
  <p:clrMapOvr>
    <a:masterClrMapping/>
  </p:clrMapOvr>
</p:sld>
</file>

<file path=ppt/slides/slide2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1809701724"/>
      </p:ext>
    </p:extLst>
  </p:cSld>
  <p:clrMapOvr>
    <a:masterClrMapping/>
  </p:clrMapOvr>
</p:sld>
</file>

<file path=ppt/slides/slide2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8741321"/>
      </p:ext>
    </p:extLst>
  </p:cSld>
  <p:clrMapOvr>
    <a:masterClrMapping/>
  </p:clrMapOvr>
</p:sld>
</file>

<file path=ppt/slides/slide2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8399325"/>
      </p:ext>
    </p:extLst>
  </p:cSld>
  <p:clrMapOvr>
    <a:masterClrMapping/>
  </p:clrMapOvr>
</p:sld>
</file>

<file path=ppt/slides/slide2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45828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4643782"/>
      </p:ext>
    </p:extLst>
  </p:cSld>
  <p:clrMapOvr>
    <a:masterClrMapping/>
  </p:clrMapOvr>
</p:sld>
</file>

<file path=ppt/slides/slide2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29788"/>
      </p:ext>
    </p:extLst>
  </p:cSld>
  <p:clrMapOvr>
    <a:masterClrMapping/>
  </p:clrMapOvr>
</p:sld>
</file>

<file path=ppt/slides/slide2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917036110"/>
      </p:ext>
    </p:extLst>
  </p:cSld>
  <p:clrMapOvr>
    <a:masterClrMapping/>
  </p:clrMapOvr>
</p:sld>
</file>

<file path=ppt/slides/slide2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1688559790"/>
      </p:ext>
    </p:extLst>
  </p:cSld>
  <p:clrMapOvr>
    <a:masterClrMapping/>
  </p:clrMapOvr>
</p:sld>
</file>

<file path=ppt/slides/slide2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1539296302"/>
      </p:ext>
    </p:extLst>
  </p:cSld>
  <p:clrMapOvr>
    <a:masterClrMapping/>
  </p:clrMapOvr>
</p:sld>
</file>

<file path=ppt/slides/slide2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3597986"/>
      </p:ext>
    </p:extLst>
  </p:cSld>
  <p:clrMapOvr>
    <a:masterClrMapping/>
  </p:clrMapOvr>
</p:sld>
</file>

<file path=ppt/slides/slide2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01182"/>
      </p:ext>
    </p:extLst>
  </p:cSld>
  <p:clrMapOvr>
    <a:masterClrMapping/>
  </p:clrMapOvr>
</p:sld>
</file>

<file path=ppt/slides/slide2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431275"/>
      </p:ext>
    </p:extLst>
  </p:cSld>
  <p:clrMapOvr>
    <a:masterClrMapping/>
  </p:clrMapOvr>
</p:sld>
</file>

<file path=ppt/slides/slide2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7646455"/>
      </p:ext>
    </p:extLst>
  </p:cSld>
  <p:clrMapOvr>
    <a:masterClrMapping/>
  </p:clrMapOvr>
</p:sld>
</file>

<file path=ppt/slides/slide2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710529704"/>
      </p:ext>
    </p:extLst>
  </p:cSld>
  <p:clrMapOvr>
    <a:masterClrMapping/>
  </p:clrMapOvr>
</p:sld>
</file>

<file path=ppt/slides/slide2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68680503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6971291"/>
      </p:ext>
    </p:extLst>
  </p:cSld>
  <p:clrMapOvr>
    <a:masterClrMapping/>
  </p:clrMapOvr>
</p:sld>
</file>

<file path=ppt/slides/slide2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4019378477"/>
      </p:ext>
    </p:extLst>
  </p:cSld>
  <p:clrMapOvr>
    <a:masterClrMapping/>
  </p:clrMapOvr>
</p:sld>
</file>

<file path=ppt/slides/slide2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8456560"/>
      </p:ext>
    </p:extLst>
  </p:cSld>
  <p:clrMapOvr>
    <a:masterClrMapping/>
  </p:clrMapOvr>
</p:sld>
</file>

<file path=ppt/slides/slide2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2594640"/>
      </p:ext>
    </p:extLst>
  </p:cSld>
  <p:clrMapOvr>
    <a:masterClrMapping/>
  </p:clrMapOvr>
</p:sld>
</file>

<file path=ppt/slides/slide2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3986043"/>
      </p:ext>
    </p:extLst>
  </p:cSld>
  <p:clrMapOvr>
    <a:masterClrMapping/>
  </p:clrMapOvr>
</p:sld>
</file>

<file path=ppt/slides/slide2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7434235"/>
      </p:ext>
    </p:extLst>
  </p:cSld>
  <p:clrMapOvr>
    <a:masterClrMapping/>
  </p:clrMapOvr>
</p:sld>
</file>

<file path=ppt/slides/slide2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707080022"/>
      </p:ext>
    </p:extLst>
  </p:cSld>
  <p:clrMapOvr>
    <a:masterClrMapping/>
  </p:clrMapOvr>
</p:sld>
</file>

<file path=ppt/slides/slide2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2308362278"/>
      </p:ext>
    </p:extLst>
  </p:cSld>
  <p:clrMapOvr>
    <a:masterClrMapping/>
  </p:clrMapOvr>
</p:sld>
</file>

<file path=ppt/slides/slide2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2740367673"/>
      </p:ext>
    </p:extLst>
  </p:cSld>
  <p:clrMapOvr>
    <a:masterClrMapping/>
  </p:clrMapOvr>
</p:sld>
</file>

<file path=ppt/slides/slide2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2975994"/>
      </p:ext>
    </p:extLst>
  </p:cSld>
  <p:clrMapOvr>
    <a:masterClrMapping/>
  </p:clrMapOvr>
</p:sld>
</file>

<file path=ppt/slides/slide2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20901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540954"/>
      </p:ext>
    </p:extLst>
  </p:cSld>
  <p:clrMapOvr>
    <a:masterClrMapping/>
  </p:clrMapOvr>
</p:sld>
</file>

<file path=ppt/slides/slide2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910550"/>
      </p:ext>
    </p:extLst>
  </p:cSld>
  <p:clrMapOvr>
    <a:masterClrMapping/>
  </p:clrMapOvr>
</p:sld>
</file>

<file path=ppt/slides/slide2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257453"/>
      </p:ext>
    </p:extLst>
  </p:cSld>
  <p:clrMapOvr>
    <a:masterClrMapping/>
  </p:clrMapOvr>
</p:sld>
</file>

<file path=ppt/slides/slide2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958735655"/>
      </p:ext>
    </p:extLst>
  </p:cSld>
  <p:clrMapOvr>
    <a:masterClrMapping/>
  </p:clrMapOvr>
</p:sld>
</file>

<file path=ppt/slides/slide2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368816663"/>
      </p:ext>
    </p:extLst>
  </p:cSld>
  <p:clrMapOvr>
    <a:masterClrMapping/>
  </p:clrMapOvr>
</p:sld>
</file>

<file path=ppt/slides/slide2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1237795320"/>
      </p:ext>
    </p:extLst>
  </p:cSld>
  <p:clrMapOvr>
    <a:masterClrMapping/>
  </p:clrMapOvr>
</p:sld>
</file>

<file path=ppt/slides/slide2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143428"/>
      </p:ext>
    </p:extLst>
  </p:cSld>
  <p:clrMapOvr>
    <a:masterClrMapping/>
  </p:clrMapOvr>
</p:sld>
</file>

<file path=ppt/slides/slide2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485069"/>
      </p:ext>
    </p:extLst>
  </p:cSld>
  <p:clrMapOvr>
    <a:masterClrMapping/>
  </p:clrMapOvr>
</p:sld>
</file>

<file path=ppt/slides/slide2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7015216"/>
      </p:ext>
    </p:extLst>
  </p:cSld>
  <p:clrMapOvr>
    <a:masterClrMapping/>
  </p:clrMapOvr>
</p:sld>
</file>

<file path=ppt/slides/slide2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913848"/>
      </p:ext>
    </p:extLst>
  </p:cSld>
  <p:clrMapOvr>
    <a:masterClrMapping/>
  </p:clrMapOvr>
</p:sld>
</file>

<file path=ppt/slides/slide2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68288825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9155227"/>
      </p:ext>
    </p:extLst>
  </p:cSld>
  <p:clrMapOvr>
    <a:masterClrMapping/>
  </p:clrMapOvr>
</p:sld>
</file>

<file path=ppt/slides/slide2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3046200436"/>
      </p:ext>
    </p:extLst>
  </p:cSld>
  <p:clrMapOvr>
    <a:masterClrMapping/>
  </p:clrMapOvr>
</p:sld>
</file>

<file path=ppt/slides/slide2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3535920752"/>
      </p:ext>
    </p:extLst>
  </p:cSld>
  <p:clrMapOvr>
    <a:masterClrMapping/>
  </p:clrMapOvr>
</p:sld>
</file>

<file path=ppt/slides/slide2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023089"/>
      </p:ext>
    </p:extLst>
  </p:cSld>
  <p:clrMapOvr>
    <a:masterClrMapping/>
  </p:clrMapOvr>
</p:sld>
</file>

<file path=ppt/slides/slide2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3411969"/>
      </p:ext>
    </p:extLst>
  </p:cSld>
  <p:clrMapOvr>
    <a:masterClrMapping/>
  </p:clrMapOvr>
</p:sld>
</file>

<file path=ppt/slides/slide2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957345"/>
      </p:ext>
    </p:extLst>
  </p:cSld>
  <p:clrMapOvr>
    <a:masterClrMapping/>
  </p:clrMapOvr>
</p:sld>
</file>

<file path=ppt/slides/slide2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852941"/>
      </p:ext>
    </p:extLst>
  </p:cSld>
  <p:clrMapOvr>
    <a:masterClrMapping/>
  </p:clrMapOvr>
</p:sld>
</file>

<file path=ppt/slides/slide2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325074249"/>
      </p:ext>
    </p:extLst>
  </p:cSld>
  <p:clrMapOvr>
    <a:masterClrMapping/>
  </p:clrMapOvr>
</p:sld>
</file>

<file path=ppt/slides/slide2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3655394324"/>
      </p:ext>
    </p:extLst>
  </p:cSld>
  <p:clrMapOvr>
    <a:masterClrMapping/>
  </p:clrMapOvr>
</p:sld>
</file>

<file path=ppt/slides/slide2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2272973276"/>
      </p:ext>
    </p:extLst>
  </p:cSld>
  <p:clrMapOvr>
    <a:masterClrMapping/>
  </p:clrMapOvr>
</p:sld>
</file>

<file path=ppt/slides/slide2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39522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17213053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371180691"/>
      </p:ext>
    </p:extLst>
  </p:cSld>
  <p:clrMapOvr>
    <a:masterClrMapping/>
  </p:clrMapOvr>
</p:sld>
</file>

<file path=ppt/slides/slide3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439834"/>
      </p:ext>
    </p:extLst>
  </p:cSld>
  <p:clrMapOvr>
    <a:masterClrMapping/>
  </p:clrMapOvr>
</p:sld>
</file>

<file path=ppt/slides/slide3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590148"/>
      </p:ext>
    </p:extLst>
  </p:cSld>
  <p:clrMapOvr>
    <a:masterClrMapping/>
  </p:clrMapOvr>
</p:sld>
</file>

<file path=ppt/slides/slide3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8766201"/>
      </p:ext>
    </p:extLst>
  </p:cSld>
  <p:clrMapOvr>
    <a:masterClrMapping/>
  </p:clrMapOvr>
</p:sld>
</file>

<file path=ppt/slides/slide3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409114287"/>
      </p:ext>
    </p:extLst>
  </p:cSld>
  <p:clrMapOvr>
    <a:masterClrMapping/>
  </p:clrMapOvr>
</p:sld>
</file>

<file path=ppt/slides/slide3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386167394"/>
      </p:ext>
    </p:extLst>
  </p:cSld>
  <p:clrMapOvr>
    <a:masterClrMapping/>
  </p:clrMapOvr>
</p:sld>
</file>

<file path=ppt/slides/slide3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893669088"/>
      </p:ext>
    </p:extLst>
  </p:cSld>
  <p:clrMapOvr>
    <a:masterClrMapping/>
  </p:clrMapOvr>
</p:sld>
</file>

<file path=ppt/slides/slide3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785209"/>
      </p:ext>
    </p:extLst>
  </p:cSld>
  <p:clrMapOvr>
    <a:masterClrMapping/>
  </p:clrMapOvr>
</p:sld>
</file>

<file path=ppt/slides/slide3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8674509"/>
      </p:ext>
    </p:extLst>
  </p:cSld>
  <p:clrMapOvr>
    <a:masterClrMapping/>
  </p:clrMapOvr>
</p:sld>
</file>

<file path=ppt/slides/slide3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027259"/>
      </p:ext>
    </p:extLst>
  </p:cSld>
  <p:clrMapOvr>
    <a:masterClrMapping/>
  </p:clrMapOvr>
</p:sld>
</file>

<file path=ppt/slides/slide3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192133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406557774"/>
      </p:ext>
    </p:extLst>
  </p:cSld>
  <p:clrMapOvr>
    <a:masterClrMapping/>
  </p:clrMapOvr>
</p:sld>
</file>

<file path=ppt/slides/slide3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4211455371"/>
      </p:ext>
    </p:extLst>
  </p:cSld>
  <p:clrMapOvr>
    <a:masterClrMapping/>
  </p:clrMapOvr>
</p:sld>
</file>

<file path=ppt/slides/slide3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1259200904"/>
      </p:ext>
    </p:extLst>
  </p:cSld>
  <p:clrMapOvr>
    <a:masterClrMapping/>
  </p:clrMapOvr>
</p:sld>
</file>

<file path=ppt/slides/slide3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2354251611"/>
      </p:ext>
    </p:extLst>
  </p:cSld>
  <p:clrMapOvr>
    <a:masterClrMapping/>
  </p:clrMapOvr>
</p:sld>
</file>

<file path=ppt/slides/slide3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241849"/>
      </p:ext>
    </p:extLst>
  </p:cSld>
  <p:clrMapOvr>
    <a:masterClrMapping/>
  </p:clrMapOvr>
</p:sld>
</file>

<file path=ppt/slides/slide3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376908"/>
      </p:ext>
    </p:extLst>
  </p:cSld>
  <p:clrMapOvr>
    <a:masterClrMapping/>
  </p:clrMapOvr>
</p:sld>
</file>

<file path=ppt/slides/slide3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413834"/>
      </p:ext>
    </p:extLst>
  </p:cSld>
  <p:clrMapOvr>
    <a:masterClrMapping/>
  </p:clrMapOvr>
</p:sld>
</file>

<file path=ppt/slides/slide3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379766"/>
      </p:ext>
    </p:extLst>
  </p:cSld>
  <p:clrMapOvr>
    <a:masterClrMapping/>
  </p:clrMapOvr>
</p:sld>
</file>

<file path=ppt/slides/slide3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639832891"/>
      </p:ext>
    </p:extLst>
  </p:cSld>
  <p:clrMapOvr>
    <a:masterClrMapping/>
  </p:clrMapOvr>
</p:sld>
</file>

<file path=ppt/slides/slide3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505936853"/>
      </p:ext>
    </p:extLst>
  </p:cSld>
  <p:clrMapOvr>
    <a:masterClrMapping/>
  </p:clrMapOvr>
</p:sld>
</file>

<file path=ppt/slides/slide3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245371871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3376529955"/>
      </p:ext>
    </p:extLst>
  </p:cSld>
  <p:clrMapOvr>
    <a:masterClrMapping/>
  </p:clrMapOvr>
</p:sld>
</file>

<file path=ppt/slides/slide3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186303"/>
      </p:ext>
    </p:extLst>
  </p:cSld>
  <p:clrMapOvr>
    <a:masterClrMapping/>
  </p:clrMapOvr>
</p:sld>
</file>

<file path=ppt/slides/slide3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889749"/>
      </p:ext>
    </p:extLst>
  </p:cSld>
  <p:clrMapOvr>
    <a:masterClrMapping/>
  </p:clrMapOvr>
</p:sld>
</file>

<file path=ppt/slides/slide3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359853"/>
      </p:ext>
    </p:extLst>
  </p:cSld>
  <p:clrMapOvr>
    <a:masterClrMapping/>
  </p:clrMapOvr>
</p:sld>
</file>

<file path=ppt/slides/slide3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560654"/>
      </p:ext>
    </p:extLst>
  </p:cSld>
  <p:clrMapOvr>
    <a:masterClrMapping/>
  </p:clrMapOvr>
</p:sld>
</file>

<file path=ppt/slides/slide3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566014591"/>
      </p:ext>
    </p:extLst>
  </p:cSld>
  <p:clrMapOvr>
    <a:masterClrMapping/>
  </p:clrMapOvr>
</p:sld>
</file>

<file path=ppt/slides/slide3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3613827710"/>
      </p:ext>
    </p:extLst>
  </p:cSld>
  <p:clrMapOvr>
    <a:masterClrMapping/>
  </p:clrMapOvr>
</p:sld>
</file>

<file path=ppt/slides/slide3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2407880457"/>
      </p:ext>
    </p:extLst>
  </p:cSld>
  <p:clrMapOvr>
    <a:masterClrMapping/>
  </p:clrMapOvr>
</p:sld>
</file>

<file path=ppt/slides/slide3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41716"/>
      </p:ext>
    </p:extLst>
  </p:cSld>
  <p:clrMapOvr>
    <a:masterClrMapping/>
  </p:clrMapOvr>
</p:sld>
</file>

<file path=ppt/slides/slide3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278379"/>
      </p:ext>
    </p:extLst>
  </p:cSld>
  <p:clrMapOvr>
    <a:masterClrMapping/>
  </p:clrMapOvr>
</p:sld>
</file>

<file path=ppt/slides/slide3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08359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4858783"/>
      </p:ext>
    </p:extLst>
  </p:cSld>
  <p:clrMapOvr>
    <a:masterClrMapping/>
  </p:clrMapOvr>
</p:sld>
</file>

<file path=ppt/slides/slide3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030031"/>
      </p:ext>
    </p:extLst>
  </p:cSld>
  <p:clrMapOvr>
    <a:masterClrMapping/>
  </p:clrMapOvr>
</p:sld>
</file>

<file path=ppt/slides/slide3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736434585"/>
      </p:ext>
    </p:extLst>
  </p:cSld>
  <p:clrMapOvr>
    <a:masterClrMapping/>
  </p:clrMapOvr>
</p:sld>
</file>

<file path=ppt/slides/slide3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4084510932"/>
      </p:ext>
    </p:extLst>
  </p:cSld>
  <p:clrMapOvr>
    <a:masterClrMapping/>
  </p:clrMapOvr>
</p:sld>
</file>

<file path=ppt/slides/slide3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2140170826"/>
      </p:ext>
    </p:extLst>
  </p:cSld>
  <p:clrMapOvr>
    <a:masterClrMapping/>
  </p:clrMapOvr>
</p:sld>
</file>

<file path=ppt/slides/slide3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6850378"/>
      </p:ext>
    </p:extLst>
  </p:cSld>
  <p:clrMapOvr>
    <a:masterClrMapping/>
  </p:clrMapOvr>
</p:sld>
</file>

<file path=ppt/slides/slide3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135664"/>
      </p:ext>
    </p:extLst>
  </p:cSld>
  <p:clrMapOvr>
    <a:masterClrMapping/>
  </p:clrMapOvr>
</p:sld>
</file>

<file path=ppt/slides/slide3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6020836"/>
      </p:ext>
    </p:extLst>
  </p:cSld>
  <p:clrMapOvr>
    <a:masterClrMapping/>
  </p:clrMapOvr>
</p:sld>
</file>

<file path=ppt/slides/slide3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809828"/>
      </p:ext>
    </p:extLst>
  </p:cSld>
  <p:clrMapOvr>
    <a:masterClrMapping/>
  </p:clrMapOvr>
</p:sld>
</file>

<file path=ppt/slides/slide3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4906995"/>
      </p:ext>
    </p:extLst>
  </p:cSld>
  <p:clrMapOvr>
    <a:masterClrMapping/>
  </p:clrMapOvr>
</p:sld>
</file>

<file path=ppt/slides/slide3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252131722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00092"/>
      </p:ext>
    </p:extLst>
  </p:cSld>
  <p:clrMapOvr>
    <a:masterClrMapping/>
  </p:clrMapOvr>
</p:sld>
</file>

<file path=ppt/slides/slide3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2727984124"/>
      </p:ext>
    </p:extLst>
  </p:cSld>
  <p:clrMapOvr>
    <a:masterClrMapping/>
  </p:clrMapOvr>
</p:sld>
</file>

<file path=ppt/slides/slide3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0357699"/>
      </p:ext>
    </p:extLst>
  </p:cSld>
  <p:clrMapOvr>
    <a:masterClrMapping/>
  </p:clrMapOvr>
</p:sld>
</file>

<file path=ppt/slides/slide3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463819"/>
      </p:ext>
    </p:extLst>
  </p:cSld>
  <p:clrMapOvr>
    <a:masterClrMapping/>
  </p:clrMapOvr>
</p:sld>
</file>

<file path=ppt/slides/slide3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685476"/>
      </p:ext>
    </p:extLst>
  </p:cSld>
  <p:clrMapOvr>
    <a:masterClrMapping/>
  </p:clrMapOvr>
</p:sld>
</file>

<file path=ppt/slides/slide3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637921"/>
      </p:ext>
    </p:extLst>
  </p:cSld>
  <p:clrMapOvr>
    <a:masterClrMapping/>
  </p:clrMapOvr>
</p:sld>
</file>

<file path=ppt/slides/slide3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497024210"/>
      </p:ext>
    </p:extLst>
  </p:cSld>
  <p:clrMapOvr>
    <a:masterClrMapping/>
  </p:clrMapOvr>
</p:sld>
</file>

<file path=ppt/slides/slide3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1165385384"/>
      </p:ext>
    </p:extLst>
  </p:cSld>
  <p:clrMapOvr>
    <a:masterClrMapping/>
  </p:clrMapOvr>
</p:sld>
</file>

<file path=ppt/slides/slide3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732545642"/>
      </p:ext>
    </p:extLst>
  </p:cSld>
  <p:clrMapOvr>
    <a:masterClrMapping/>
  </p:clrMapOvr>
</p:sld>
</file>

<file path=ppt/slides/slide3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309250"/>
      </p:ext>
    </p:extLst>
  </p:cSld>
  <p:clrMapOvr>
    <a:masterClrMapping/>
  </p:clrMapOvr>
</p:sld>
</file>

<file path=ppt/slides/slide3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42011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213726"/>
      </p:ext>
    </p:extLst>
  </p:cSld>
  <p:clrMapOvr>
    <a:masterClrMapping/>
  </p:clrMapOvr>
</p:sld>
</file>

<file path=ppt/slides/slide3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469072"/>
      </p:ext>
    </p:extLst>
  </p:cSld>
  <p:clrMapOvr>
    <a:masterClrMapping/>
  </p:clrMapOvr>
</p:sld>
</file>

<file path=ppt/slides/slide3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93997"/>
      </p:ext>
    </p:extLst>
  </p:cSld>
  <p:clrMapOvr>
    <a:masterClrMapping/>
  </p:clrMapOvr>
</p:sld>
</file>

<file path=ppt/slides/slide3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23336093"/>
      </p:ext>
    </p:extLst>
  </p:cSld>
  <p:clrMapOvr>
    <a:masterClrMapping/>
  </p:clrMapOvr>
</p:sld>
</file>

<file path=ppt/slides/slide3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3757403885"/>
      </p:ext>
    </p:extLst>
  </p:cSld>
  <p:clrMapOvr>
    <a:masterClrMapping/>
  </p:clrMapOvr>
</p:sld>
</file>

<file path=ppt/slides/slide3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1364351268"/>
      </p:ext>
    </p:extLst>
  </p:cSld>
  <p:clrMapOvr>
    <a:masterClrMapping/>
  </p:clrMapOvr>
</p:sld>
</file>

<file path=ppt/slides/slide3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7169288"/>
      </p:ext>
    </p:extLst>
  </p:cSld>
  <p:clrMapOvr>
    <a:masterClrMapping/>
  </p:clrMapOvr>
</p:sld>
</file>

<file path=ppt/slides/slide3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52669"/>
      </p:ext>
    </p:extLst>
  </p:cSld>
  <p:clrMapOvr>
    <a:masterClrMapping/>
  </p:clrMapOvr>
</p:sld>
</file>

<file path=ppt/slides/slide3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7221812"/>
      </p:ext>
    </p:extLst>
  </p:cSld>
  <p:clrMapOvr>
    <a:masterClrMapping/>
  </p:clrMapOvr>
</p:sld>
</file>

<file path=ppt/slides/slide3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025986"/>
      </p:ext>
    </p:extLst>
  </p:cSld>
  <p:clrMapOvr>
    <a:masterClrMapping/>
  </p:clrMapOvr>
</p:sld>
</file>

<file path=ppt/slides/slide3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421641226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8738186"/>
      </p:ext>
    </p:extLst>
  </p:cSld>
  <p:clrMapOvr>
    <a:masterClrMapping/>
  </p:clrMapOvr>
</p:sld>
</file>

<file path=ppt/slides/slide3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946263307"/>
      </p:ext>
    </p:extLst>
  </p:cSld>
  <p:clrMapOvr>
    <a:masterClrMapping/>
  </p:clrMapOvr>
</p:sld>
</file>

<file path=ppt/slides/slide3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3844416366"/>
      </p:ext>
    </p:extLst>
  </p:cSld>
  <p:clrMapOvr>
    <a:masterClrMapping/>
  </p:clrMapOvr>
</p:sld>
</file>

<file path=ppt/slides/slide3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706879"/>
      </p:ext>
    </p:extLst>
  </p:cSld>
  <p:clrMapOvr>
    <a:masterClrMapping/>
  </p:clrMapOvr>
</p:sld>
</file>

<file path=ppt/slides/slide3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926021"/>
      </p:ext>
    </p:extLst>
  </p:cSld>
  <p:clrMapOvr>
    <a:masterClrMapping/>
  </p:clrMapOvr>
</p:sld>
</file>

<file path=ppt/slides/slide3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818965"/>
      </p:ext>
    </p:extLst>
  </p:cSld>
  <p:clrMapOvr>
    <a:masterClrMapping/>
  </p:clrMapOvr>
</p:sld>
</file>

<file path=ppt/slides/slide3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119831"/>
      </p:ext>
    </p:extLst>
  </p:cSld>
  <p:clrMapOvr>
    <a:masterClrMapping/>
  </p:clrMapOvr>
</p:sld>
</file>

<file path=ppt/slides/slide3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734207077"/>
      </p:ext>
    </p:extLst>
  </p:cSld>
  <p:clrMapOvr>
    <a:masterClrMapping/>
  </p:clrMapOvr>
</p:sld>
</file>

<file path=ppt/slides/slide3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2821077004"/>
      </p:ext>
    </p:extLst>
  </p:cSld>
  <p:clrMapOvr>
    <a:masterClrMapping/>
  </p:clrMapOvr>
</p:sld>
</file>

<file path=ppt/slides/slide3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2128796385"/>
      </p:ext>
    </p:extLst>
  </p:cSld>
  <p:clrMapOvr>
    <a:masterClrMapping/>
  </p:clrMapOvr>
</p:sld>
</file>

<file path=ppt/slides/slide3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66467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4174660225"/>
      </p:ext>
    </p:extLst>
  </p:cSld>
  <p:clrMapOvr>
    <a:masterClrMapping/>
  </p:clrMapOvr>
</p:sld>
</file>

<file path=ppt/slides/slide3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0143233"/>
      </p:ext>
    </p:extLst>
  </p:cSld>
  <p:clrMapOvr>
    <a:masterClrMapping/>
  </p:clrMapOvr>
</p:sld>
</file>

<file path=ppt/slides/slide3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7900042"/>
      </p:ext>
    </p:extLst>
  </p:cSld>
  <p:clrMapOvr>
    <a:masterClrMapping/>
  </p:clrMapOvr>
</p:sld>
</file>

<file path=ppt/slides/slide3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03755"/>
      </p:ext>
    </p:extLst>
  </p:cSld>
  <p:clrMapOvr>
    <a:masterClrMapping/>
  </p:clrMapOvr>
</p:sld>
</file>

<file path=ppt/slides/slide3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4011361563"/>
      </p:ext>
    </p:extLst>
  </p:cSld>
  <p:clrMapOvr>
    <a:masterClrMapping/>
  </p:clrMapOvr>
</p:sld>
</file>

<file path=ppt/slides/slide3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1014589021"/>
      </p:ext>
    </p:extLst>
  </p:cSld>
  <p:clrMapOvr>
    <a:masterClrMapping/>
  </p:clrMapOvr>
</p:sld>
</file>

<file path=ppt/slides/slide3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1245808057"/>
      </p:ext>
    </p:extLst>
  </p:cSld>
  <p:clrMapOvr>
    <a:masterClrMapping/>
  </p:clrMapOvr>
</p:sld>
</file>

<file path=ppt/slides/slide3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310708"/>
      </p:ext>
    </p:extLst>
  </p:cSld>
  <p:clrMapOvr>
    <a:masterClrMapping/>
  </p:clrMapOvr>
</p:sld>
</file>

<file path=ppt/slides/slide3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3925841"/>
      </p:ext>
    </p:extLst>
  </p:cSld>
  <p:clrMapOvr>
    <a:masterClrMapping/>
  </p:clrMapOvr>
</p:sld>
</file>

<file path=ppt/slides/slide3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671864"/>
      </p:ext>
    </p:extLst>
  </p:cSld>
  <p:clrMapOvr>
    <a:masterClrMapping/>
  </p:clrMapOvr>
</p:sld>
</file>

<file path=ppt/slides/slide3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129712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574769476"/>
      </p:ext>
    </p:extLst>
  </p:cSld>
  <p:clrMapOvr>
    <a:masterClrMapping/>
  </p:clrMapOvr>
</p:sld>
</file>

<file path=ppt/slides/slide3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745629030"/>
      </p:ext>
    </p:extLst>
  </p:cSld>
  <p:clrMapOvr>
    <a:masterClrMapping/>
  </p:clrMapOvr>
</p:sld>
</file>

<file path=ppt/slides/slide3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1448013264"/>
      </p:ext>
    </p:extLst>
  </p:cSld>
  <p:clrMapOvr>
    <a:masterClrMapping/>
  </p:clrMapOvr>
</p:sld>
</file>

<file path=ppt/slides/slide3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1011068066"/>
      </p:ext>
    </p:extLst>
  </p:cSld>
  <p:clrMapOvr>
    <a:masterClrMapping/>
  </p:clrMapOvr>
</p:sld>
</file>

<file path=ppt/slides/slide3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8012008"/>
      </p:ext>
    </p:extLst>
  </p:cSld>
  <p:clrMapOvr>
    <a:masterClrMapping/>
  </p:clrMapOvr>
</p:sld>
</file>

<file path=ppt/slides/slide3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5115783"/>
      </p:ext>
    </p:extLst>
  </p:cSld>
  <p:clrMapOvr>
    <a:masterClrMapping/>
  </p:clrMapOvr>
</p:sld>
</file>

<file path=ppt/slides/slide3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656127"/>
      </p:ext>
    </p:extLst>
  </p:cSld>
  <p:clrMapOvr>
    <a:masterClrMapping/>
  </p:clrMapOvr>
</p:sld>
</file>

<file path=ppt/slides/slide3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488217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18508812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4511550"/>
              </p:ext>
            </p:extLst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49318297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6944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99129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785819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38965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415656302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236370601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98228692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439360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69832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29805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309318720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99046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29205207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385355378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60591449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15702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52042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61031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37566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98465248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23340968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6852439"/>
              </p:ext>
            </p:extLst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4299847"/>
              </p:ext>
            </p:extLst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224840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117496229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447475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2024694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074523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0403126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990814246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1249116654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3471960481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367834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3724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362890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615897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695442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535845555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1837825168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186042835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988846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1888723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6324833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011683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441610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6713027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357388517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3386176138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820368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8658146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322207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952276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66757260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3374062820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1723360822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2542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896943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6028726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695855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333970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4216846873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2558611387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1613512803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8707946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8349304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512833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80616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6244</TotalTime>
  <Words>1639</Words>
  <Application>Microsoft Office PowerPoint</Application>
  <PresentationFormat>Letter Paper (8.5x11 in)</PresentationFormat>
  <Paragraphs>403</Paragraphs>
  <Slides>386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386</vt:i4>
      </vt:variant>
    </vt:vector>
  </HeadingPairs>
  <TitlesOfParts>
    <vt:vector size="391" baseType="lpstr">
      <vt:lpstr>Aharoni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Sue</dc:creator>
  <cp:lastModifiedBy>Michelle Andersen</cp:lastModifiedBy>
  <cp:revision>48</cp:revision>
  <dcterms:created xsi:type="dcterms:W3CDTF">2018-03-09T17:04:52Z</dcterms:created>
  <dcterms:modified xsi:type="dcterms:W3CDTF">2018-11-24T18:23:01Z</dcterms:modified>
</cp:coreProperties>
</file>