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32" r:id="rId5"/>
    <p:sldId id="335" r:id="rId6"/>
    <p:sldId id="268" r:id="rId7"/>
    <p:sldId id="336" r:id="rId8"/>
    <p:sldId id="331" r:id="rId9"/>
    <p:sldId id="330" r:id="rId10"/>
    <p:sldId id="292" r:id="rId11"/>
    <p:sldId id="324" r:id="rId12"/>
    <p:sldId id="333" r:id="rId13"/>
    <p:sldId id="325" r:id="rId14"/>
    <p:sldId id="334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85" r:id="rId47"/>
    <p:sldId id="386" r:id="rId48"/>
    <p:sldId id="387" r:id="rId49"/>
    <p:sldId id="388" r:id="rId50"/>
    <p:sldId id="389" r:id="rId51"/>
    <p:sldId id="390" r:id="rId52"/>
    <p:sldId id="391" r:id="rId53"/>
    <p:sldId id="392" r:id="rId54"/>
    <p:sldId id="393" r:id="rId55"/>
    <p:sldId id="394" r:id="rId56"/>
    <p:sldId id="395" r:id="rId57"/>
    <p:sldId id="396" r:id="rId58"/>
    <p:sldId id="397" r:id="rId59"/>
    <p:sldId id="398" r:id="rId60"/>
    <p:sldId id="399" r:id="rId61"/>
    <p:sldId id="400" r:id="rId62"/>
    <p:sldId id="401" r:id="rId63"/>
    <p:sldId id="402" r:id="rId64"/>
    <p:sldId id="403" r:id="rId65"/>
    <p:sldId id="404" r:id="rId66"/>
    <p:sldId id="405" r:id="rId67"/>
    <p:sldId id="406" r:id="rId68"/>
    <p:sldId id="407" r:id="rId69"/>
    <p:sldId id="408" r:id="rId70"/>
    <p:sldId id="409" r:id="rId71"/>
    <p:sldId id="410" r:id="rId72"/>
    <p:sldId id="411" r:id="rId73"/>
    <p:sldId id="412" r:id="rId74"/>
    <p:sldId id="413" r:id="rId75"/>
    <p:sldId id="414" r:id="rId76"/>
    <p:sldId id="415" r:id="rId77"/>
    <p:sldId id="416" r:id="rId78"/>
    <p:sldId id="417" r:id="rId79"/>
    <p:sldId id="418" r:id="rId80"/>
    <p:sldId id="419" r:id="rId81"/>
    <p:sldId id="420" r:id="rId82"/>
    <p:sldId id="421" r:id="rId83"/>
    <p:sldId id="422" r:id="rId84"/>
    <p:sldId id="423" r:id="rId85"/>
    <p:sldId id="424" r:id="rId86"/>
    <p:sldId id="425" r:id="rId87"/>
    <p:sldId id="426" r:id="rId88"/>
    <p:sldId id="427" r:id="rId89"/>
    <p:sldId id="428" r:id="rId90"/>
    <p:sldId id="429" r:id="rId91"/>
    <p:sldId id="430" r:id="rId92"/>
    <p:sldId id="431" r:id="rId93"/>
    <p:sldId id="432" r:id="rId94"/>
    <p:sldId id="433" r:id="rId95"/>
    <p:sldId id="434" r:id="rId96"/>
    <p:sldId id="435" r:id="rId97"/>
    <p:sldId id="436" r:id="rId98"/>
    <p:sldId id="437" r:id="rId99"/>
    <p:sldId id="438" r:id="rId100"/>
    <p:sldId id="439" r:id="rId101"/>
    <p:sldId id="440" r:id="rId102"/>
    <p:sldId id="441" r:id="rId103"/>
    <p:sldId id="442" r:id="rId104"/>
    <p:sldId id="443" r:id="rId105"/>
    <p:sldId id="444" r:id="rId106"/>
    <p:sldId id="445" r:id="rId107"/>
    <p:sldId id="446" r:id="rId108"/>
    <p:sldId id="447" r:id="rId109"/>
    <p:sldId id="448" r:id="rId110"/>
    <p:sldId id="449" r:id="rId111"/>
    <p:sldId id="450" r:id="rId112"/>
    <p:sldId id="451" r:id="rId113"/>
    <p:sldId id="452" r:id="rId114"/>
    <p:sldId id="453" r:id="rId115"/>
    <p:sldId id="454" r:id="rId116"/>
    <p:sldId id="455" r:id="rId117"/>
    <p:sldId id="456" r:id="rId118"/>
    <p:sldId id="457" r:id="rId119"/>
    <p:sldId id="458" r:id="rId120"/>
    <p:sldId id="459" r:id="rId121"/>
    <p:sldId id="460" r:id="rId122"/>
    <p:sldId id="461" r:id="rId123"/>
    <p:sldId id="462" r:id="rId124"/>
    <p:sldId id="463" r:id="rId125"/>
    <p:sldId id="464" r:id="rId126"/>
    <p:sldId id="465" r:id="rId127"/>
    <p:sldId id="466" r:id="rId128"/>
    <p:sldId id="467" r:id="rId129"/>
    <p:sldId id="468" r:id="rId130"/>
    <p:sldId id="469" r:id="rId131"/>
    <p:sldId id="470" r:id="rId132"/>
    <p:sldId id="471" r:id="rId133"/>
    <p:sldId id="472" r:id="rId134"/>
    <p:sldId id="473" r:id="rId135"/>
    <p:sldId id="474" r:id="rId136"/>
    <p:sldId id="475" r:id="rId137"/>
    <p:sldId id="476" r:id="rId138"/>
    <p:sldId id="477" r:id="rId139"/>
    <p:sldId id="478" r:id="rId140"/>
    <p:sldId id="479" r:id="rId141"/>
    <p:sldId id="480" r:id="rId142"/>
    <p:sldId id="481" r:id="rId143"/>
    <p:sldId id="482" r:id="rId144"/>
    <p:sldId id="483" r:id="rId145"/>
    <p:sldId id="484" r:id="rId146"/>
    <p:sldId id="485" r:id="rId147"/>
    <p:sldId id="486" r:id="rId148"/>
    <p:sldId id="487" r:id="rId149"/>
    <p:sldId id="488" r:id="rId150"/>
    <p:sldId id="489" r:id="rId151"/>
    <p:sldId id="490" r:id="rId152"/>
    <p:sldId id="491" r:id="rId153"/>
    <p:sldId id="492" r:id="rId154"/>
    <p:sldId id="493" r:id="rId155"/>
    <p:sldId id="494" r:id="rId156"/>
    <p:sldId id="495" r:id="rId157"/>
    <p:sldId id="496" r:id="rId158"/>
    <p:sldId id="497" r:id="rId159"/>
    <p:sldId id="498" r:id="rId160"/>
    <p:sldId id="499" r:id="rId161"/>
    <p:sldId id="500" r:id="rId162"/>
    <p:sldId id="501" r:id="rId163"/>
    <p:sldId id="502" r:id="rId164"/>
    <p:sldId id="503" r:id="rId165"/>
    <p:sldId id="504" r:id="rId166"/>
    <p:sldId id="505" r:id="rId167"/>
    <p:sldId id="506" r:id="rId168"/>
    <p:sldId id="507" r:id="rId169"/>
    <p:sldId id="508" r:id="rId170"/>
    <p:sldId id="509" r:id="rId171"/>
    <p:sldId id="510" r:id="rId172"/>
    <p:sldId id="511" r:id="rId173"/>
    <p:sldId id="512" r:id="rId174"/>
    <p:sldId id="513" r:id="rId175"/>
    <p:sldId id="514" r:id="rId176"/>
    <p:sldId id="515" r:id="rId177"/>
    <p:sldId id="516" r:id="rId178"/>
    <p:sldId id="517" r:id="rId179"/>
    <p:sldId id="518" r:id="rId180"/>
    <p:sldId id="519" r:id="rId181"/>
    <p:sldId id="520" r:id="rId182"/>
    <p:sldId id="521" r:id="rId183"/>
    <p:sldId id="522" r:id="rId184"/>
    <p:sldId id="523" r:id="rId185"/>
    <p:sldId id="524" r:id="rId186"/>
    <p:sldId id="525" r:id="rId187"/>
    <p:sldId id="526" r:id="rId188"/>
    <p:sldId id="527" r:id="rId189"/>
    <p:sldId id="528" r:id="rId190"/>
    <p:sldId id="529" r:id="rId191"/>
    <p:sldId id="530" r:id="rId192"/>
    <p:sldId id="531" r:id="rId193"/>
    <p:sldId id="532" r:id="rId194"/>
    <p:sldId id="533" r:id="rId195"/>
    <p:sldId id="534" r:id="rId196"/>
    <p:sldId id="535" r:id="rId197"/>
    <p:sldId id="536" r:id="rId198"/>
    <p:sldId id="537" r:id="rId199"/>
    <p:sldId id="538" r:id="rId200"/>
    <p:sldId id="539" r:id="rId201"/>
    <p:sldId id="540" r:id="rId202"/>
    <p:sldId id="541" r:id="rId203"/>
    <p:sldId id="542" r:id="rId204"/>
    <p:sldId id="543" r:id="rId205"/>
    <p:sldId id="544" r:id="rId206"/>
    <p:sldId id="545" r:id="rId207"/>
    <p:sldId id="546" r:id="rId208"/>
    <p:sldId id="547" r:id="rId209"/>
    <p:sldId id="548" r:id="rId210"/>
    <p:sldId id="549" r:id="rId211"/>
    <p:sldId id="550" r:id="rId212"/>
    <p:sldId id="551" r:id="rId213"/>
    <p:sldId id="552" r:id="rId214"/>
    <p:sldId id="553" r:id="rId215"/>
    <p:sldId id="554" r:id="rId216"/>
    <p:sldId id="555" r:id="rId217"/>
    <p:sldId id="556" r:id="rId218"/>
    <p:sldId id="557" r:id="rId219"/>
    <p:sldId id="558" r:id="rId220"/>
    <p:sldId id="559" r:id="rId221"/>
    <p:sldId id="560" r:id="rId222"/>
    <p:sldId id="561" r:id="rId223"/>
    <p:sldId id="562" r:id="rId224"/>
    <p:sldId id="563" r:id="rId225"/>
    <p:sldId id="564" r:id="rId226"/>
    <p:sldId id="565" r:id="rId227"/>
    <p:sldId id="566" r:id="rId228"/>
    <p:sldId id="567" r:id="rId229"/>
    <p:sldId id="568" r:id="rId230"/>
    <p:sldId id="569" r:id="rId231"/>
    <p:sldId id="570" r:id="rId232"/>
    <p:sldId id="571" r:id="rId233"/>
    <p:sldId id="572" r:id="rId234"/>
    <p:sldId id="573" r:id="rId235"/>
    <p:sldId id="574" r:id="rId236"/>
    <p:sldId id="575" r:id="rId237"/>
    <p:sldId id="576" r:id="rId238"/>
    <p:sldId id="577" r:id="rId239"/>
    <p:sldId id="578" r:id="rId240"/>
    <p:sldId id="579" r:id="rId241"/>
    <p:sldId id="580" r:id="rId242"/>
    <p:sldId id="581" r:id="rId243"/>
    <p:sldId id="582" r:id="rId244"/>
    <p:sldId id="583" r:id="rId245"/>
    <p:sldId id="584" r:id="rId246"/>
    <p:sldId id="585" r:id="rId247"/>
    <p:sldId id="586" r:id="rId248"/>
    <p:sldId id="587" r:id="rId249"/>
    <p:sldId id="588" r:id="rId250"/>
    <p:sldId id="589" r:id="rId251"/>
    <p:sldId id="590" r:id="rId252"/>
    <p:sldId id="591" r:id="rId253"/>
    <p:sldId id="592" r:id="rId254"/>
    <p:sldId id="593" r:id="rId255"/>
    <p:sldId id="594" r:id="rId256"/>
    <p:sldId id="595" r:id="rId257"/>
    <p:sldId id="596" r:id="rId258"/>
    <p:sldId id="597" r:id="rId259"/>
    <p:sldId id="598" r:id="rId260"/>
    <p:sldId id="599" r:id="rId261"/>
    <p:sldId id="600" r:id="rId262"/>
    <p:sldId id="601" r:id="rId263"/>
    <p:sldId id="602" r:id="rId264"/>
    <p:sldId id="603" r:id="rId265"/>
    <p:sldId id="604" r:id="rId266"/>
    <p:sldId id="605" r:id="rId267"/>
    <p:sldId id="606" r:id="rId268"/>
    <p:sldId id="607" r:id="rId269"/>
    <p:sldId id="608" r:id="rId270"/>
    <p:sldId id="609" r:id="rId271"/>
    <p:sldId id="610" r:id="rId272"/>
    <p:sldId id="611" r:id="rId273"/>
    <p:sldId id="612" r:id="rId274"/>
    <p:sldId id="613" r:id="rId275"/>
    <p:sldId id="614" r:id="rId276"/>
    <p:sldId id="615" r:id="rId277"/>
    <p:sldId id="616" r:id="rId278"/>
    <p:sldId id="617" r:id="rId279"/>
    <p:sldId id="618" r:id="rId280"/>
    <p:sldId id="619" r:id="rId281"/>
    <p:sldId id="620" r:id="rId282"/>
    <p:sldId id="621" r:id="rId283"/>
    <p:sldId id="622" r:id="rId284"/>
    <p:sldId id="623" r:id="rId285"/>
    <p:sldId id="624" r:id="rId286"/>
    <p:sldId id="625" r:id="rId287"/>
    <p:sldId id="626" r:id="rId288"/>
    <p:sldId id="627" r:id="rId289"/>
    <p:sldId id="628" r:id="rId290"/>
    <p:sldId id="629" r:id="rId291"/>
    <p:sldId id="630" r:id="rId292"/>
    <p:sldId id="631" r:id="rId293"/>
    <p:sldId id="632" r:id="rId294"/>
    <p:sldId id="633" r:id="rId295"/>
    <p:sldId id="634" r:id="rId296"/>
    <p:sldId id="635" r:id="rId297"/>
    <p:sldId id="636" r:id="rId298"/>
    <p:sldId id="637" r:id="rId299"/>
    <p:sldId id="638" r:id="rId300"/>
    <p:sldId id="639" r:id="rId301"/>
    <p:sldId id="640" r:id="rId302"/>
    <p:sldId id="641" r:id="rId303"/>
    <p:sldId id="642" r:id="rId304"/>
    <p:sldId id="643" r:id="rId305"/>
    <p:sldId id="644" r:id="rId306"/>
    <p:sldId id="645" r:id="rId307"/>
    <p:sldId id="646" r:id="rId308"/>
    <p:sldId id="647" r:id="rId309"/>
    <p:sldId id="648" r:id="rId310"/>
    <p:sldId id="649" r:id="rId311"/>
    <p:sldId id="650" r:id="rId312"/>
    <p:sldId id="651" r:id="rId313"/>
    <p:sldId id="652" r:id="rId314"/>
    <p:sldId id="653" r:id="rId315"/>
    <p:sldId id="654" r:id="rId316"/>
    <p:sldId id="655" r:id="rId317"/>
    <p:sldId id="656" r:id="rId318"/>
    <p:sldId id="657" r:id="rId319"/>
    <p:sldId id="658" r:id="rId320"/>
    <p:sldId id="659" r:id="rId321"/>
    <p:sldId id="660" r:id="rId322"/>
    <p:sldId id="661" r:id="rId323"/>
    <p:sldId id="662" r:id="rId324"/>
    <p:sldId id="663" r:id="rId325"/>
    <p:sldId id="664" r:id="rId326"/>
    <p:sldId id="665" r:id="rId327"/>
    <p:sldId id="666" r:id="rId328"/>
    <p:sldId id="667" r:id="rId329"/>
    <p:sldId id="668" r:id="rId330"/>
    <p:sldId id="669" r:id="rId331"/>
    <p:sldId id="670" r:id="rId332"/>
    <p:sldId id="671" r:id="rId333"/>
    <p:sldId id="672" r:id="rId334"/>
    <p:sldId id="673" r:id="rId335"/>
    <p:sldId id="674" r:id="rId336"/>
    <p:sldId id="675" r:id="rId337"/>
    <p:sldId id="676" r:id="rId338"/>
    <p:sldId id="677" r:id="rId339"/>
    <p:sldId id="678" r:id="rId340"/>
    <p:sldId id="679" r:id="rId341"/>
    <p:sldId id="680" r:id="rId342"/>
    <p:sldId id="681" r:id="rId343"/>
    <p:sldId id="682" r:id="rId344"/>
    <p:sldId id="683" r:id="rId345"/>
    <p:sldId id="684" r:id="rId346"/>
    <p:sldId id="685" r:id="rId347"/>
    <p:sldId id="686" r:id="rId348"/>
    <p:sldId id="687" r:id="rId349"/>
    <p:sldId id="688" r:id="rId350"/>
    <p:sldId id="689" r:id="rId351"/>
    <p:sldId id="690" r:id="rId352"/>
    <p:sldId id="691" r:id="rId353"/>
    <p:sldId id="692" r:id="rId354"/>
    <p:sldId id="693" r:id="rId355"/>
    <p:sldId id="694" r:id="rId356"/>
    <p:sldId id="695" r:id="rId357"/>
    <p:sldId id="696" r:id="rId358"/>
    <p:sldId id="697" r:id="rId359"/>
    <p:sldId id="698" r:id="rId360"/>
    <p:sldId id="699" r:id="rId361"/>
    <p:sldId id="700" r:id="rId362"/>
    <p:sldId id="701" r:id="rId363"/>
    <p:sldId id="702" r:id="rId364"/>
    <p:sldId id="703" r:id="rId365"/>
    <p:sldId id="704" r:id="rId366"/>
    <p:sldId id="705" r:id="rId367"/>
    <p:sldId id="706" r:id="rId368"/>
    <p:sldId id="707" r:id="rId369"/>
    <p:sldId id="708" r:id="rId370"/>
    <p:sldId id="709" r:id="rId371"/>
    <p:sldId id="710" r:id="rId372"/>
    <p:sldId id="711" r:id="rId373"/>
    <p:sldId id="712" r:id="rId374"/>
    <p:sldId id="713" r:id="rId375"/>
    <p:sldId id="714" r:id="rId376"/>
    <p:sldId id="715" r:id="rId377"/>
    <p:sldId id="716" r:id="rId378"/>
    <p:sldId id="717" r:id="rId379"/>
    <p:sldId id="718" r:id="rId380"/>
    <p:sldId id="719" r:id="rId381"/>
    <p:sldId id="720" r:id="rId382"/>
    <p:sldId id="721" r:id="rId383"/>
    <p:sldId id="722" r:id="rId384"/>
    <p:sldId id="723" r:id="rId385"/>
    <p:sldId id="724" r:id="rId386"/>
    <p:sldId id="725" r:id="rId387"/>
    <p:sldId id="726" r:id="rId388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23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slide" Target="slides/slide334.xml"/><Relationship Id="rId356" Type="http://schemas.openxmlformats.org/officeDocument/2006/relationships/slide" Target="slides/slide355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346" Type="http://schemas.openxmlformats.org/officeDocument/2006/relationships/slide" Target="slides/slide345.xml"/><Relationship Id="rId367" Type="http://schemas.openxmlformats.org/officeDocument/2006/relationships/slide" Target="slides/slide366.xml"/><Relationship Id="rId388" Type="http://schemas.openxmlformats.org/officeDocument/2006/relationships/slide" Target="slides/slide387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slide" Target="slides/slide335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378" Type="http://schemas.openxmlformats.org/officeDocument/2006/relationships/slide" Target="slides/slide377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368" Type="http://schemas.openxmlformats.org/officeDocument/2006/relationships/slide" Target="slides/slide367.xml"/><Relationship Id="rId389" Type="http://schemas.openxmlformats.org/officeDocument/2006/relationships/presProps" Target="presProps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358" Type="http://schemas.openxmlformats.org/officeDocument/2006/relationships/slide" Target="slides/slide357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390" Type="http://schemas.openxmlformats.org/officeDocument/2006/relationships/viewProps" Target="viewProps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48" Type="http://schemas.openxmlformats.org/officeDocument/2006/relationships/slide" Target="slides/slide347.xml"/><Relationship Id="rId369" Type="http://schemas.openxmlformats.org/officeDocument/2006/relationships/slide" Target="slides/slide368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slide" Target="slides/slide337.xml"/><Relationship Id="rId359" Type="http://schemas.openxmlformats.org/officeDocument/2006/relationships/slide" Target="slides/slide358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391" Type="http://schemas.openxmlformats.org/officeDocument/2006/relationships/theme" Target="theme/theme1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28" Type="http://schemas.openxmlformats.org/officeDocument/2006/relationships/slide" Target="slides/slide327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381" Type="http://schemas.openxmlformats.org/officeDocument/2006/relationships/slide" Target="slides/slide380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371" Type="http://schemas.openxmlformats.org/officeDocument/2006/relationships/slide" Target="slides/slide370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tableStyles" Target="tableStyles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slide" Target="slides/slide382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slide" Target="slides/slide383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86929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6911066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8806714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94545429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5545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5252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0805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41078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2336605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31160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548640"/>
            <a:ext cx="5755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73517171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0316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6152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99042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4245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4020529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9744236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90786953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7364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09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8" y="548640"/>
            <a:ext cx="5755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This Week I Am Grateful For: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6F15DC-4E1E-49A0-A8BD-61CF64F6451D}"/>
              </a:ext>
            </a:extLst>
          </p:cNvPr>
          <p:cNvSpPr txBox="1"/>
          <p:nvPr/>
        </p:nvSpPr>
        <p:spPr>
          <a:xfrm>
            <a:off x="661146" y="1362635"/>
            <a:ext cx="5645523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9. 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10. ________________________________</a:t>
            </a:r>
            <a:b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6194730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8675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2173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3939093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12368024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60899641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571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1923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7558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2680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80108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9185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24583423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17408858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9445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30341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9723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4627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4613882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78530082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11956243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56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Anxiety &amp; Panic Log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6E2885-CA6F-42A7-9970-4D8B8A7F66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808865"/>
              </p:ext>
            </p:extLst>
          </p:nvPr>
        </p:nvGraphicFramePr>
        <p:xfrm>
          <a:off x="703730" y="1605280"/>
          <a:ext cx="5450540" cy="7045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1635">
                  <a:extLst>
                    <a:ext uri="{9D8B030D-6E8A-4147-A177-3AD203B41FA5}">
                      <a16:colId xmlns:a16="http://schemas.microsoft.com/office/drawing/2014/main" val="111050305"/>
                    </a:ext>
                  </a:extLst>
                </a:gridCol>
                <a:gridCol w="1743635">
                  <a:extLst>
                    <a:ext uri="{9D8B030D-6E8A-4147-A177-3AD203B41FA5}">
                      <a16:colId xmlns:a16="http://schemas.microsoft.com/office/drawing/2014/main" val="1840511539"/>
                    </a:ext>
                  </a:extLst>
                </a:gridCol>
                <a:gridCol w="1125071">
                  <a:extLst>
                    <a:ext uri="{9D8B030D-6E8A-4147-A177-3AD203B41FA5}">
                      <a16:colId xmlns:a16="http://schemas.microsoft.com/office/drawing/2014/main" val="2229528727"/>
                    </a:ext>
                  </a:extLst>
                </a:gridCol>
                <a:gridCol w="1600199">
                  <a:extLst>
                    <a:ext uri="{9D8B030D-6E8A-4147-A177-3AD203B41FA5}">
                      <a16:colId xmlns:a16="http://schemas.microsoft.com/office/drawing/2014/main" val="371832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Trigger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Duration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13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509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14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377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13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70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0003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048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43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627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209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6519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069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219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49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881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986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269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04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42133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7680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3318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002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77642181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2203829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002986087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39257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68528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52142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4765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Worry Log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CB48FB-5E3C-42C1-BAAB-87B8E6D9592B}"/>
              </a:ext>
            </a:extLst>
          </p:cNvPr>
          <p:cNvSpPr/>
          <p:nvPr/>
        </p:nvSpPr>
        <p:spPr>
          <a:xfrm>
            <a:off x="694765" y="1524000"/>
            <a:ext cx="5468470" cy="15777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0C5351-6688-4AB2-B51A-0B63B7684059}"/>
              </a:ext>
            </a:extLst>
          </p:cNvPr>
          <p:cNvSpPr/>
          <p:nvPr/>
        </p:nvSpPr>
        <p:spPr>
          <a:xfrm>
            <a:off x="694765" y="3290047"/>
            <a:ext cx="5468470" cy="15777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F20771-EAE0-4C1A-9602-B6AC1F5CCFA6}"/>
              </a:ext>
            </a:extLst>
          </p:cNvPr>
          <p:cNvSpPr/>
          <p:nvPr/>
        </p:nvSpPr>
        <p:spPr>
          <a:xfrm>
            <a:off x="694765" y="5056094"/>
            <a:ext cx="5468470" cy="15777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3B5058-0937-435B-BF57-7EA721320E37}"/>
              </a:ext>
            </a:extLst>
          </p:cNvPr>
          <p:cNvSpPr/>
          <p:nvPr/>
        </p:nvSpPr>
        <p:spPr>
          <a:xfrm>
            <a:off x="694765" y="6822141"/>
            <a:ext cx="5468470" cy="15777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238CE0-E75C-4AA1-9F6E-90D5CF702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455741"/>
              </p:ext>
            </p:extLst>
          </p:nvPr>
        </p:nvGraphicFramePr>
        <p:xfrm>
          <a:off x="694765" y="1523999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AA28FFF-2BF8-4853-844C-D005ED66C7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368611"/>
              </p:ext>
            </p:extLst>
          </p:nvPr>
        </p:nvGraphicFramePr>
        <p:xfrm>
          <a:off x="694764" y="329004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2436650-ECC1-4567-A99B-C7FA2649C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051339"/>
              </p:ext>
            </p:extLst>
          </p:nvPr>
        </p:nvGraphicFramePr>
        <p:xfrm>
          <a:off x="694763" y="5056094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14E79B8-4123-43CB-BE44-40DBCFE4B3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468470"/>
              </p:ext>
            </p:extLst>
          </p:nvPr>
        </p:nvGraphicFramePr>
        <p:xfrm>
          <a:off x="694763" y="6787155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Is it Realistic?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What Can You Do?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658831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601781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68909307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258459773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30151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82744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48828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15795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87630197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374992458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960623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15084883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17070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44134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418686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128672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73862655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9051603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967657443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92526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37735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2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416805097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06687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9360970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245383225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888328410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5017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22750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45265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896436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29085910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50918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294794064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938581146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62941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2427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306111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3539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30866062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52549963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937381559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494254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02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37760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87024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60280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0527751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279811946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309920696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47252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66038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23469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55315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70005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38FDC6-F7CA-4BEB-A670-544704CA8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71" y="2293742"/>
            <a:ext cx="5326257" cy="532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44070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761701047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163492282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52539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03770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15125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09875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04414805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141692558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264861260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59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630465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392240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21643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357965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52956136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19187192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69656841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40447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97021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8717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0241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472280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45149462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646792496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742095074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50173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65243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56973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419946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64580272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461592109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235419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56819883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8306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51517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51419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90040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72987613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332786662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613524088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56884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727700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4864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643860877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29146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66356822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75442308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7692247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21691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77158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18398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22434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13230165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974349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868608552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608896595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145132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830513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235349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87312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09711335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871735758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377799876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01670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130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23845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39934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6771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5429555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45811595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392413612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72214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55187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065584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01538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610668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97439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033454471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63601256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60498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49125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56279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57397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8885542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95546848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5466999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749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470871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55633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60891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666184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696547130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70541925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64496689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644664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74254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419150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3356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908042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56310866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690886258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071380559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74217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26687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16443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24193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52362899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526754097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27570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32146021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29471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21127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48834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13209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28464593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119506381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770590522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41176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57385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612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717138369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40894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10678897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496071984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42364728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694234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367858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00075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453435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9159571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687416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714547399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430849317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13756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87927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94625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2375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55687905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9886273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144653651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5418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102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3469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99548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543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98429895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049564741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968130156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56332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50438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72965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364002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67799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704483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620299108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80361209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55041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3189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81483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662655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75129366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837053442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094827731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3652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41472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31210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66147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89389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76263530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557024887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144174925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93490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5506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57705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1557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25138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14684215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747098241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772401425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535819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18698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459453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25134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04284359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347770680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2883734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261249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19798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9941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05137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15242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2978574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487057397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218428545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475905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03694"/>
      </p:ext>
    </p:extLst>
  </p:cSld>
  <p:clrMapOvr>
    <a:masterClrMapping/>
  </p:clrMapOvr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8210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23504559"/>
      </p:ext>
    </p:extLst>
  </p:cSld>
  <p:clrMapOvr>
    <a:masterClrMapping/>
  </p:clrMapOvr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422484"/>
      </p:ext>
    </p:extLst>
  </p:cSld>
  <p:clrMapOvr>
    <a:masterClrMapping/>
  </p:clrMapOvr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19868212"/>
      </p:ext>
    </p:extLst>
  </p:cSld>
  <p:clrMapOvr>
    <a:masterClrMapping/>
  </p:clrMapOvr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422795599"/>
      </p:ext>
    </p:extLst>
  </p:cSld>
  <p:clrMapOvr>
    <a:masterClrMapping/>
  </p:clrMapOvr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511690131"/>
      </p:ext>
    </p:extLst>
  </p:cSld>
  <p:clrMapOvr>
    <a:masterClrMapping/>
  </p:clrMapOvr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174600"/>
      </p:ext>
    </p:extLst>
  </p:cSld>
  <p:clrMapOvr>
    <a:masterClrMapping/>
  </p:clrMapOvr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846454"/>
      </p:ext>
    </p:extLst>
  </p:cSld>
  <p:clrMapOvr>
    <a:masterClrMapping/>
  </p:clrMapOvr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0920"/>
      </p:ext>
    </p:extLst>
  </p:cSld>
  <p:clrMapOvr>
    <a:masterClrMapping/>
  </p:clrMapOvr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712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73356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511550"/>
              </p:ext>
            </p:extLst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4931829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9800687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1423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2213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5700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5307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203048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0321396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1523909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083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00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0931872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949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82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182073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424205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13129760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32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19778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543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381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67101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852439"/>
              </p:ext>
            </p:extLst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9847"/>
              </p:ext>
            </p:extLst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2484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7118339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4582321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783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337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934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43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149866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756665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95876717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1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6289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6387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9739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3328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8289749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59034900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45829597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9383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585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7556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84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1302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3048803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250927173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3097470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5741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27724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75845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6693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7548395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55043552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852369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9694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5497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7152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1208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picture containing animal, invertebrate&#10;&#10;Description automatically generated">
            <a:extLst>
              <a:ext uri="{FF2B5EF4-FFF2-40B4-BE49-F238E27FC236}">
                <a16:creationId xmlns:a16="http://schemas.microsoft.com/office/drawing/2014/main" id="{D4511733-A141-46E3-886D-A99E09340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09" y="4476750"/>
            <a:ext cx="1551866" cy="334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6187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9809437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3944690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 the Bright Side…</a:t>
            </a:r>
          </a:p>
        </p:txBody>
      </p:sp>
    </p:spTree>
    <p:extLst>
      <p:ext uri="{BB962C8B-B14F-4D97-AF65-F5344CB8AC3E}">
        <p14:creationId xmlns:p14="http://schemas.microsoft.com/office/powerpoint/2010/main" val="396055952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7061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644D-E483-4C2D-BB4F-DFD665186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5" y="4785987"/>
            <a:ext cx="2646254" cy="188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5088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FE371-4945-4C41-8967-89443350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5684503"/>
            <a:ext cx="2434590" cy="243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37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6243</TotalTime>
  <Words>1639</Words>
  <Application>Microsoft Office PowerPoint</Application>
  <PresentationFormat>Letter Paper (8.5x11 in)</PresentationFormat>
  <Paragraphs>403</Paragraphs>
  <Slides>387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387</vt:i4>
      </vt:variant>
    </vt:vector>
  </HeadingPairs>
  <TitlesOfParts>
    <vt:vector size="392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47</cp:revision>
  <dcterms:created xsi:type="dcterms:W3CDTF">2018-03-09T17:04:52Z</dcterms:created>
  <dcterms:modified xsi:type="dcterms:W3CDTF">2018-11-24T18:26:20Z</dcterms:modified>
</cp:coreProperties>
</file>