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292" r:id="rId5"/>
    <p:sldId id="268" r:id="rId6"/>
    <p:sldId id="324" r:id="rId7"/>
    <p:sldId id="325" r:id="rId8"/>
    <p:sldId id="326" r:id="rId9"/>
    <p:sldId id="331" r:id="rId10"/>
    <p:sldId id="330" r:id="rId11"/>
    <p:sldId id="329" r:id="rId12"/>
    <p:sldId id="305" r:id="rId13"/>
    <p:sldId id="306" r:id="rId14"/>
    <p:sldId id="332" r:id="rId15"/>
    <p:sldId id="307" r:id="rId16"/>
    <p:sldId id="308" r:id="rId17"/>
    <p:sldId id="309" r:id="rId18"/>
    <p:sldId id="310" r:id="rId19"/>
    <p:sldId id="311" r:id="rId20"/>
    <p:sldId id="312" r:id="rId21"/>
    <p:sldId id="313" r:id="rId2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 varScale="1">
        <p:scale>
          <a:sx n="54" d="100"/>
          <a:sy n="54" d="100"/>
        </p:scale>
        <p:origin x="15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grayscl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7" name="Picture 6" descr="A picture containing cup&#10;&#10;Description automatically generated">
            <a:extLst>
              <a:ext uri="{FF2B5EF4-FFF2-40B4-BE49-F238E27FC236}">
                <a16:creationId xmlns:a16="http://schemas.microsoft.com/office/drawing/2014/main" id="{EC993E8F-E95A-4667-908E-72095BC32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96" y="4726758"/>
            <a:ext cx="2170691" cy="309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96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4" y="1645920"/>
          <a:ext cx="5497830" cy="512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</a:tbl>
          </a:graphicData>
        </a:graphic>
      </p:graphicFrame>
      <p:pic>
        <p:nvPicPr>
          <p:cNvPr id="6" name="Picture 5" descr="A picture containing cake&#10;&#10;Description automatically generated">
            <a:extLst>
              <a:ext uri="{FF2B5EF4-FFF2-40B4-BE49-F238E27FC236}">
                <a16:creationId xmlns:a16="http://schemas.microsoft.com/office/drawing/2014/main" id="{5650917A-A4AC-4689-83E6-22BC6DDAA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915" y="6892066"/>
            <a:ext cx="2798167" cy="205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339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52A8C3-952A-47D3-8F0D-3A9E613B3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372477"/>
              </p:ext>
            </p:extLst>
          </p:nvPr>
        </p:nvGraphicFramePr>
        <p:xfrm>
          <a:off x="627530" y="1416424"/>
          <a:ext cx="5701552" cy="710542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25388">
                  <a:extLst>
                    <a:ext uri="{9D8B030D-6E8A-4147-A177-3AD203B41FA5}">
                      <a16:colId xmlns:a16="http://schemas.microsoft.com/office/drawing/2014/main" val="2586632102"/>
                    </a:ext>
                  </a:extLst>
                </a:gridCol>
                <a:gridCol w="865094">
                  <a:extLst>
                    <a:ext uri="{9D8B030D-6E8A-4147-A177-3AD203B41FA5}">
                      <a16:colId xmlns:a16="http://schemas.microsoft.com/office/drawing/2014/main" val="422278252"/>
                    </a:ext>
                  </a:extLst>
                </a:gridCol>
                <a:gridCol w="860612">
                  <a:extLst>
                    <a:ext uri="{9D8B030D-6E8A-4147-A177-3AD203B41FA5}">
                      <a16:colId xmlns:a16="http://schemas.microsoft.com/office/drawing/2014/main" val="3715814533"/>
                    </a:ext>
                  </a:extLst>
                </a:gridCol>
                <a:gridCol w="2550458">
                  <a:extLst>
                    <a:ext uri="{9D8B030D-6E8A-4147-A177-3AD203B41FA5}">
                      <a16:colId xmlns:a16="http://schemas.microsoft.com/office/drawing/2014/main" val="2937509636"/>
                    </a:ext>
                  </a:extLst>
                </a:gridCol>
              </a:tblGrid>
              <a:tr h="430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+/-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45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16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34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39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1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53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35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2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87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0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278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38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6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55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668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Weight Tracker</a:t>
            </a:r>
          </a:p>
        </p:txBody>
      </p:sp>
    </p:spTree>
    <p:extLst>
      <p:ext uri="{BB962C8B-B14F-4D97-AF65-F5344CB8AC3E}">
        <p14:creationId xmlns:p14="http://schemas.microsoft.com/office/powerpoint/2010/main" val="2611555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52A8C3-952A-47D3-8F0D-3A9E613B3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329721"/>
              </p:ext>
            </p:extLst>
          </p:nvPr>
        </p:nvGraphicFramePr>
        <p:xfrm>
          <a:off x="627530" y="1416424"/>
          <a:ext cx="5701552" cy="7105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5388">
                  <a:extLst>
                    <a:ext uri="{9D8B030D-6E8A-4147-A177-3AD203B41FA5}">
                      <a16:colId xmlns:a16="http://schemas.microsoft.com/office/drawing/2014/main" val="2586632102"/>
                    </a:ext>
                  </a:extLst>
                </a:gridCol>
                <a:gridCol w="865094">
                  <a:extLst>
                    <a:ext uri="{9D8B030D-6E8A-4147-A177-3AD203B41FA5}">
                      <a16:colId xmlns:a16="http://schemas.microsoft.com/office/drawing/2014/main" val="422278252"/>
                    </a:ext>
                  </a:extLst>
                </a:gridCol>
                <a:gridCol w="860612">
                  <a:extLst>
                    <a:ext uri="{9D8B030D-6E8A-4147-A177-3AD203B41FA5}">
                      <a16:colId xmlns:a16="http://schemas.microsoft.com/office/drawing/2014/main" val="3715814533"/>
                    </a:ext>
                  </a:extLst>
                </a:gridCol>
                <a:gridCol w="2550458">
                  <a:extLst>
                    <a:ext uri="{9D8B030D-6E8A-4147-A177-3AD203B41FA5}">
                      <a16:colId xmlns:a16="http://schemas.microsoft.com/office/drawing/2014/main" val="2937509636"/>
                    </a:ext>
                  </a:extLst>
                </a:gridCol>
              </a:tblGrid>
              <a:tr h="430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Date</a:t>
                      </a:r>
                      <a:endParaRPr lang="en-US" sz="20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Wt.</a:t>
                      </a:r>
                      <a:endParaRPr lang="en-US" sz="20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+/-</a:t>
                      </a:r>
                      <a:endParaRPr lang="en-US" sz="20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Notes</a:t>
                      </a:r>
                      <a:endParaRPr lang="en-US" sz="20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45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16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34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39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1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53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35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2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87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0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278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38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6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55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668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Weight Tracker</a:t>
            </a:r>
          </a:p>
        </p:txBody>
      </p:sp>
    </p:spTree>
    <p:extLst>
      <p:ext uri="{BB962C8B-B14F-4D97-AF65-F5344CB8AC3E}">
        <p14:creationId xmlns:p14="http://schemas.microsoft.com/office/powerpoint/2010/main" val="3866600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52A8C3-952A-47D3-8F0D-3A9E613B3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95525"/>
              </p:ext>
            </p:extLst>
          </p:nvPr>
        </p:nvGraphicFramePr>
        <p:xfrm>
          <a:off x="627530" y="1416424"/>
          <a:ext cx="5701552" cy="7105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5764">
                  <a:extLst>
                    <a:ext uri="{9D8B030D-6E8A-4147-A177-3AD203B41FA5}">
                      <a16:colId xmlns:a16="http://schemas.microsoft.com/office/drawing/2014/main" val="2586632102"/>
                    </a:ext>
                  </a:extLst>
                </a:gridCol>
                <a:gridCol w="1577788">
                  <a:extLst>
                    <a:ext uri="{9D8B030D-6E8A-4147-A177-3AD203B41FA5}">
                      <a16:colId xmlns:a16="http://schemas.microsoft.com/office/drawing/2014/main" val="422278252"/>
                    </a:ext>
                  </a:extLst>
                </a:gridCol>
                <a:gridCol w="1506071">
                  <a:extLst>
                    <a:ext uri="{9D8B030D-6E8A-4147-A177-3AD203B41FA5}">
                      <a16:colId xmlns:a16="http://schemas.microsoft.com/office/drawing/2014/main" val="3715814533"/>
                    </a:ext>
                  </a:extLst>
                </a:gridCol>
                <a:gridCol w="1541929">
                  <a:extLst>
                    <a:ext uri="{9D8B030D-6E8A-4147-A177-3AD203B41FA5}">
                      <a16:colId xmlns:a16="http://schemas.microsoft.com/office/drawing/2014/main" val="2937509636"/>
                    </a:ext>
                  </a:extLst>
                </a:gridCol>
              </a:tblGrid>
              <a:tr h="430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Breakfast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Lunch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Dinner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45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16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34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39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1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53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35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2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87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0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278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38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6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55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668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Food Diary</a:t>
            </a:r>
          </a:p>
        </p:txBody>
      </p:sp>
    </p:spTree>
    <p:extLst>
      <p:ext uri="{BB962C8B-B14F-4D97-AF65-F5344CB8AC3E}">
        <p14:creationId xmlns:p14="http://schemas.microsoft.com/office/powerpoint/2010/main" val="181996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Measurements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5E77852-B385-4BF3-BE05-EBE0C2003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778108"/>
              </p:ext>
            </p:extLst>
          </p:nvPr>
        </p:nvGraphicFramePr>
        <p:xfrm>
          <a:off x="645459" y="1416424"/>
          <a:ext cx="5486400" cy="4820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06823">
                  <a:extLst>
                    <a:ext uri="{9D8B030D-6E8A-4147-A177-3AD203B41FA5}">
                      <a16:colId xmlns:a16="http://schemas.microsoft.com/office/drawing/2014/main" val="1742311869"/>
                    </a:ext>
                  </a:extLst>
                </a:gridCol>
                <a:gridCol w="1021977">
                  <a:extLst>
                    <a:ext uri="{9D8B030D-6E8A-4147-A177-3AD203B41FA5}">
                      <a16:colId xmlns:a16="http://schemas.microsoft.com/office/drawing/2014/main" val="262167527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67609022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66488616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18926192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603349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Arms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Thighs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Waist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Hips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Chest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039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48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415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193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7133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302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1299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57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8002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604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377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338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638451"/>
                  </a:ext>
                </a:extLst>
              </a:tr>
            </a:tbl>
          </a:graphicData>
        </a:graphic>
      </p:graphicFrame>
      <p:pic>
        <p:nvPicPr>
          <p:cNvPr id="6" name="Picture 5" descr="A close up of a device&#10;&#10;Description automatically generated">
            <a:extLst>
              <a:ext uri="{FF2B5EF4-FFF2-40B4-BE49-F238E27FC236}">
                <a16:creationId xmlns:a16="http://schemas.microsoft.com/office/drawing/2014/main" id="{C0E452C6-1A62-49A3-AE60-5E830861F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165" y="6491427"/>
            <a:ext cx="3722988" cy="247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428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Measurements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5E77852-B385-4BF3-BE05-EBE0C2003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656482"/>
              </p:ext>
            </p:extLst>
          </p:nvPr>
        </p:nvGraphicFramePr>
        <p:xfrm>
          <a:off x="645459" y="1416424"/>
          <a:ext cx="5486400" cy="482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6823">
                  <a:extLst>
                    <a:ext uri="{9D8B030D-6E8A-4147-A177-3AD203B41FA5}">
                      <a16:colId xmlns:a16="http://schemas.microsoft.com/office/drawing/2014/main" val="1742311869"/>
                    </a:ext>
                  </a:extLst>
                </a:gridCol>
                <a:gridCol w="1021977">
                  <a:extLst>
                    <a:ext uri="{9D8B030D-6E8A-4147-A177-3AD203B41FA5}">
                      <a16:colId xmlns:a16="http://schemas.microsoft.com/office/drawing/2014/main" val="262167527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67609022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66488616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18926192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603349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Date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Arms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Thighs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Waist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Hips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Chest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039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48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415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193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7133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302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1299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57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8002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604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377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338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638451"/>
                  </a:ext>
                </a:extLst>
              </a:tr>
            </a:tbl>
          </a:graphicData>
        </a:graphic>
      </p:graphicFrame>
      <p:pic>
        <p:nvPicPr>
          <p:cNvPr id="6" name="Picture 5" descr="A close up of a device&#10;&#10;Description automatically generated">
            <a:extLst>
              <a:ext uri="{FF2B5EF4-FFF2-40B4-BE49-F238E27FC236}">
                <a16:creationId xmlns:a16="http://schemas.microsoft.com/office/drawing/2014/main" id="{C0E452C6-1A62-49A3-AE60-5E830861F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165" y="6491427"/>
            <a:ext cx="3722988" cy="247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53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Weight &amp; Measurements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A468913-6CBE-45E2-B5AE-9B0542D90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702920"/>
              </p:ext>
            </p:extLst>
          </p:nvPr>
        </p:nvGraphicFramePr>
        <p:xfrm>
          <a:off x="587189" y="1452282"/>
          <a:ext cx="5683622" cy="7045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1946">
                  <a:extLst>
                    <a:ext uri="{9D8B030D-6E8A-4147-A177-3AD203B41FA5}">
                      <a16:colId xmlns:a16="http://schemas.microsoft.com/office/drawing/2014/main" val="2666158582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2313729711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1311989120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4181844056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992299887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365860302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36894468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Week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Arms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Thighs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Waist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Hips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Chest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Wt</a:t>
                      </a:r>
                      <a:endParaRPr lang="en-US" sz="16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9826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99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154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267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7981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96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420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982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859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189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064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491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7548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5371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5356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1661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744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5666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84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292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DB1993-0FD5-4CB2-8AEC-BF870DCAB2AD}"/>
              </a:ext>
            </a:extLst>
          </p:cNvPr>
          <p:cNvSpPr txBox="1"/>
          <p:nvPr/>
        </p:nvSpPr>
        <p:spPr>
          <a:xfrm>
            <a:off x="963705" y="417893"/>
            <a:ext cx="4930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Water Tracker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E12C9F-3297-477F-A36E-460F7447C054}"/>
              </a:ext>
            </a:extLst>
          </p:cNvPr>
          <p:cNvCxnSpPr/>
          <p:nvPr/>
        </p:nvCxnSpPr>
        <p:spPr>
          <a:xfrm>
            <a:off x="506505" y="1255059"/>
            <a:ext cx="5844988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66AD6D0-0CAE-45F3-A042-9759CD8721BD}"/>
              </a:ext>
            </a:extLst>
          </p:cNvPr>
          <p:cNvSpPr/>
          <p:nvPr/>
        </p:nvSpPr>
        <p:spPr>
          <a:xfrm>
            <a:off x="444224" y="4671028"/>
            <a:ext cx="5469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31BF68-CDDA-44CB-A071-E21685B2B5BB}"/>
              </a:ext>
            </a:extLst>
          </p:cNvPr>
          <p:cNvSpPr/>
          <p:nvPr/>
        </p:nvSpPr>
        <p:spPr>
          <a:xfrm>
            <a:off x="267894" y="3624579"/>
            <a:ext cx="96532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W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E27CF1-2B12-4527-B22B-702491821DDB}"/>
              </a:ext>
            </a:extLst>
          </p:cNvPr>
          <p:cNvSpPr/>
          <p:nvPr/>
        </p:nvSpPr>
        <p:spPr>
          <a:xfrm>
            <a:off x="471476" y="5642219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F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A60EED-D6AF-4FA6-8FF1-92129B4BCB49}"/>
              </a:ext>
            </a:extLst>
          </p:cNvPr>
          <p:cNvSpPr/>
          <p:nvPr/>
        </p:nvSpPr>
        <p:spPr>
          <a:xfrm>
            <a:off x="405753" y="6613865"/>
            <a:ext cx="6238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D71E854-28E7-453E-976F-812905513DDB}"/>
              </a:ext>
            </a:extLst>
          </p:cNvPr>
          <p:cNvSpPr/>
          <p:nvPr/>
        </p:nvSpPr>
        <p:spPr>
          <a:xfrm>
            <a:off x="315433" y="1637725"/>
            <a:ext cx="88838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83E617-F9EF-4D2F-8319-1D408AC95610}"/>
              </a:ext>
            </a:extLst>
          </p:cNvPr>
          <p:cNvSpPr/>
          <p:nvPr/>
        </p:nvSpPr>
        <p:spPr>
          <a:xfrm>
            <a:off x="486152" y="2609370"/>
            <a:ext cx="5469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F87B08-B516-4CFA-ACA0-5B67D7370B43}"/>
              </a:ext>
            </a:extLst>
          </p:cNvPr>
          <p:cNvSpPr/>
          <p:nvPr/>
        </p:nvSpPr>
        <p:spPr>
          <a:xfrm>
            <a:off x="382667" y="7585511"/>
            <a:ext cx="6238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A7CF4B-EC31-41FD-AF20-58D3D0A94431}"/>
              </a:ext>
            </a:extLst>
          </p:cNvPr>
          <p:cNvGrpSpPr/>
          <p:nvPr/>
        </p:nvGrpSpPr>
        <p:grpSpPr>
          <a:xfrm>
            <a:off x="1613647" y="1858214"/>
            <a:ext cx="4563040" cy="412372"/>
            <a:chOff x="1344706" y="1846729"/>
            <a:chExt cx="4563040" cy="412372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2A4D806-7423-47B5-B7E3-BCF1D371EF72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76EC409-1277-4705-AA14-87DAF01D4B81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648B12E-A579-4BB4-8A22-100C168B1E49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0E5E2E9-BCA7-45D9-83C5-1F10A8D04B24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800BEB0-1D24-40F0-9887-3BF6BFE075E1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CACCFF4-251D-46F3-A635-8B807B440922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23BA88F-354D-4725-96A6-742A13F1050D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16D71BB-FBC2-41C7-B29F-F4DC45961FD0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7400E99-9A01-40A3-B2AB-EF3E854895EE}"/>
              </a:ext>
            </a:extLst>
          </p:cNvPr>
          <p:cNvGrpSpPr/>
          <p:nvPr/>
        </p:nvGrpSpPr>
        <p:grpSpPr>
          <a:xfrm>
            <a:off x="1605072" y="2873740"/>
            <a:ext cx="4563040" cy="412372"/>
            <a:chOff x="1344706" y="1846729"/>
            <a:chExt cx="4563040" cy="41237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EA29784-CA9E-468F-9742-9F3A49ADF43F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55E34E9-D993-4428-8409-4B792D389EFE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E188848-96B9-4F6D-A888-1CDAEA830A0C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5CBBAC1-D163-40B5-868A-7C4D7A391FE9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F89519B-13AA-41B2-8FB7-6C9CBE3B99DD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40D4C04-4E66-472C-A7BE-D58EFA91C6F7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E081F70-62F0-4374-930B-6FF4E6B5A6DE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76E452B-E4EF-41E2-99A7-2FA57A8087B2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D8F9E33-3943-4A6E-B1C6-EB53B80E917B}"/>
              </a:ext>
            </a:extLst>
          </p:cNvPr>
          <p:cNvGrpSpPr/>
          <p:nvPr/>
        </p:nvGrpSpPr>
        <p:grpSpPr>
          <a:xfrm>
            <a:off x="1613647" y="3885714"/>
            <a:ext cx="4563040" cy="412372"/>
            <a:chOff x="1344706" y="1846729"/>
            <a:chExt cx="4563040" cy="412372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E892D14-27CF-4F88-84BB-86E89BFF25F3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10CAC4E-9B37-4283-B3AC-529028CF2253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813D570-E379-4B8E-B305-4344F8F0CA00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5F57FCB-B7DB-4E1B-A119-E8B231EA8783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7736ECD-51EF-445C-8A44-CA2E8A9A45DF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D902C1C-B7A5-4C43-AE81-8F5DC6F91E71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BF1A0BC-443A-4DAF-9D3B-09B33F552988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C5B7C1F-33CE-468F-A064-4A40BFEE565E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84E6495-4811-4CED-A469-11342FEFF2B1}"/>
              </a:ext>
            </a:extLst>
          </p:cNvPr>
          <p:cNvGrpSpPr/>
          <p:nvPr/>
        </p:nvGrpSpPr>
        <p:grpSpPr>
          <a:xfrm>
            <a:off x="1613647" y="4904792"/>
            <a:ext cx="4563040" cy="412372"/>
            <a:chOff x="1344706" y="1846729"/>
            <a:chExt cx="4563040" cy="412372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482737D-65E6-44E8-B160-E16DD47021AC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CF468F5-D9AF-4547-A340-9312EB623B51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F14D43A-3748-495A-8F34-60E9DE3A3420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2ADA3BB0-6046-408D-85E3-F7FA5092A444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1AEE3E8-9444-40D5-A787-A75A92D74430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4EF62D5-1195-41D0-826A-655D07979051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1E15AAAE-DF24-40D8-A9EA-B1683F2A62C2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6C396E25-4301-456D-8C6D-325E1EEAC20C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9ED6B7C-38B6-48D1-8108-2A65B39797DF}"/>
              </a:ext>
            </a:extLst>
          </p:cNvPr>
          <p:cNvGrpSpPr/>
          <p:nvPr/>
        </p:nvGrpSpPr>
        <p:grpSpPr>
          <a:xfrm>
            <a:off x="1613647" y="5857889"/>
            <a:ext cx="4563040" cy="412372"/>
            <a:chOff x="1344706" y="1846729"/>
            <a:chExt cx="4563040" cy="412372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A5E2184-6788-4B1C-96A5-9A6CE66AE835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3DB7313-863C-40E5-8E28-D0056903A690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D21B6C0-680B-4BB2-96F9-658A8F05D02C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781C296-6DCE-43BE-BF51-650AD6840F2B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FDBC7C8E-9A43-42A9-BACB-16ED9CFC98E9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E5C9EE9-B08C-46F0-A489-30052045BCD2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96CDD18-2E98-49D9-B8E0-BF6E7509C6CF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E15764C1-3732-494F-860E-5DC33574C056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579B52A-B7D6-4865-9454-A864231DACA4}"/>
              </a:ext>
            </a:extLst>
          </p:cNvPr>
          <p:cNvGrpSpPr/>
          <p:nvPr/>
        </p:nvGrpSpPr>
        <p:grpSpPr>
          <a:xfrm>
            <a:off x="1605072" y="6873414"/>
            <a:ext cx="4563040" cy="412372"/>
            <a:chOff x="1344706" y="1846729"/>
            <a:chExt cx="4563040" cy="412372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8363E39-1F68-44F1-9991-45113605D006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289995DD-0B68-4DF7-A07B-25E457E9B47E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3399DB7-5E7F-4EBE-96B1-41B2164F8826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3420C3B-F113-4051-ABDB-0633C0062C17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F4D703F-B826-4FF0-A77F-5D02F3350808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46F00D29-9FA5-4D92-9D43-C42D0553AC06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9661D7E6-B764-442D-A281-10A1060A9DDB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1688E8F-F05E-4AEF-918F-B7C71698C0E6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3242A55D-9D84-4E3C-B4AE-9AFA1778C87C}"/>
              </a:ext>
            </a:extLst>
          </p:cNvPr>
          <p:cNvGrpSpPr/>
          <p:nvPr/>
        </p:nvGrpSpPr>
        <p:grpSpPr>
          <a:xfrm>
            <a:off x="1613647" y="7845896"/>
            <a:ext cx="4563040" cy="412372"/>
            <a:chOff x="1344706" y="1846729"/>
            <a:chExt cx="4563040" cy="412372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F8E18EF-B5B7-40CE-8174-F8BD811BE51E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708D7D4A-58FB-48CD-B049-0FB43DCE0D8B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EC0FB63A-9085-4517-9249-C8D6E3A997DC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A11CA05F-F031-4412-849F-99375E07C370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D628D34-3F0B-4AB6-B520-9C699CC9AE13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472068E-9549-467C-96B9-EFFE16144D6D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E5A367AD-AAD3-4204-9AF8-54CBADE44D93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3B0DB9F-789D-4D38-B223-C802759043C6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0827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156304-FBBC-4C44-AA68-A927F4F7B7F0}"/>
              </a:ext>
            </a:extLst>
          </p:cNvPr>
          <p:cNvSpPr txBox="1"/>
          <p:nvPr/>
        </p:nvSpPr>
        <p:spPr>
          <a:xfrm>
            <a:off x="1376082" y="340659"/>
            <a:ext cx="4105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Workout Calendar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A20FCEF-DFFE-4174-81EC-F23EC91A7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560486"/>
              </p:ext>
            </p:extLst>
          </p:nvPr>
        </p:nvGraphicFramePr>
        <p:xfrm>
          <a:off x="542364" y="1237129"/>
          <a:ext cx="5773271" cy="69095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6483">
                  <a:extLst>
                    <a:ext uri="{9D8B030D-6E8A-4147-A177-3AD203B41FA5}">
                      <a16:colId xmlns:a16="http://schemas.microsoft.com/office/drawing/2014/main" val="1674109833"/>
                    </a:ext>
                  </a:extLst>
                </a:gridCol>
                <a:gridCol w="883023">
                  <a:extLst>
                    <a:ext uri="{9D8B030D-6E8A-4147-A177-3AD203B41FA5}">
                      <a16:colId xmlns:a16="http://schemas.microsoft.com/office/drawing/2014/main" val="2729144606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2015500598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3730617737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846909549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2010098966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1223334911"/>
                    </a:ext>
                  </a:extLst>
                </a:gridCol>
              </a:tblGrid>
              <a:tr h="55581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Wk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M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TH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S/S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794928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752806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2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042482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88390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4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717477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5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150290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892338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14247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1689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412377" y="1388633"/>
            <a:ext cx="644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 Belongs to: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F73917-9AFE-4055-9577-7B6302DB0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012" y="2617694"/>
            <a:ext cx="4141976" cy="464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156304-FBBC-4C44-AA68-A927F4F7B7F0}"/>
              </a:ext>
            </a:extLst>
          </p:cNvPr>
          <p:cNvSpPr txBox="1"/>
          <p:nvPr/>
        </p:nvSpPr>
        <p:spPr>
          <a:xfrm>
            <a:off x="1376082" y="340659"/>
            <a:ext cx="4105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Workout Tracker</a:t>
            </a: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CFBE16A6-3F3B-4E3E-9006-A0E8790C1B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829206"/>
              </p:ext>
            </p:extLst>
          </p:nvPr>
        </p:nvGraphicFramePr>
        <p:xfrm>
          <a:off x="494183" y="1237130"/>
          <a:ext cx="5869632" cy="7315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605">
                  <a:extLst>
                    <a:ext uri="{9D8B030D-6E8A-4147-A177-3AD203B41FA5}">
                      <a16:colId xmlns:a16="http://schemas.microsoft.com/office/drawing/2014/main" val="19948521"/>
                    </a:ext>
                  </a:extLst>
                </a:gridCol>
                <a:gridCol w="1900518">
                  <a:extLst>
                    <a:ext uri="{9D8B030D-6E8A-4147-A177-3AD203B41FA5}">
                      <a16:colId xmlns:a16="http://schemas.microsoft.com/office/drawing/2014/main" val="2749026947"/>
                    </a:ext>
                  </a:extLst>
                </a:gridCol>
                <a:gridCol w="1506070">
                  <a:extLst>
                    <a:ext uri="{9D8B030D-6E8A-4147-A177-3AD203B41FA5}">
                      <a16:colId xmlns:a16="http://schemas.microsoft.com/office/drawing/2014/main" val="1028240217"/>
                    </a:ext>
                  </a:extLst>
                </a:gridCol>
                <a:gridCol w="1379439">
                  <a:extLst>
                    <a:ext uri="{9D8B030D-6E8A-4147-A177-3AD203B41FA5}">
                      <a16:colId xmlns:a16="http://schemas.microsoft.com/office/drawing/2014/main" val="1403163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Workout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Time</a:t>
                      </a:r>
                    </a:p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Spent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Calories</a:t>
                      </a:r>
                    </a:p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Burned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1309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6576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643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289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015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339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476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126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7788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9759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204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0564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802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925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467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7202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67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5818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965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61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DA45A1-0523-4BE5-9925-47E97E122F40}"/>
              </a:ext>
            </a:extLst>
          </p:cNvPr>
          <p:cNvSpPr txBox="1"/>
          <p:nvPr/>
        </p:nvSpPr>
        <p:spPr>
          <a:xfrm>
            <a:off x="1187823" y="304800"/>
            <a:ext cx="4482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Meal Plan</a:t>
            </a:r>
            <a:endParaRPr lang="en-US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9B34DB-AD83-42B3-996C-18A9B82DD35C}"/>
              </a:ext>
            </a:extLst>
          </p:cNvPr>
          <p:cNvSpPr/>
          <p:nvPr/>
        </p:nvSpPr>
        <p:spPr>
          <a:xfrm>
            <a:off x="663386" y="1129553"/>
            <a:ext cx="1165413" cy="3585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B7D145D-BB14-4893-AD84-2792BA522F55}"/>
              </a:ext>
            </a:extLst>
          </p:cNvPr>
          <p:cNvGrpSpPr/>
          <p:nvPr/>
        </p:nvGrpSpPr>
        <p:grpSpPr>
          <a:xfrm>
            <a:off x="663387" y="1124181"/>
            <a:ext cx="2765612" cy="1780383"/>
            <a:chOff x="663387" y="1124181"/>
            <a:chExt cx="2765612" cy="1780383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81B23F8-3A55-439C-AEDC-5D2106FE9B94}"/>
                </a:ext>
              </a:extLst>
            </p:cNvPr>
            <p:cNvSpPr/>
            <p:nvPr/>
          </p:nvSpPr>
          <p:spPr>
            <a:xfrm>
              <a:off x="663387" y="1488141"/>
              <a:ext cx="2765612" cy="1416423"/>
            </a:xfrm>
            <a:prstGeom prst="rect">
              <a:avLst/>
            </a:prstGeom>
            <a:noFill/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5225AAE-246F-42B4-A7CA-1E3EF4D356AB}"/>
                </a:ext>
              </a:extLst>
            </p:cNvPr>
            <p:cNvSpPr txBox="1"/>
            <p:nvPr/>
          </p:nvSpPr>
          <p:spPr>
            <a:xfrm>
              <a:off x="703726" y="1124181"/>
              <a:ext cx="1165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Monday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6A5674F-7447-4538-875C-E56705E46A5D}"/>
              </a:ext>
            </a:extLst>
          </p:cNvPr>
          <p:cNvSpPr txBox="1"/>
          <p:nvPr/>
        </p:nvSpPr>
        <p:spPr>
          <a:xfrm>
            <a:off x="625286" y="2049323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E42461-4289-4F90-B72B-6C840C7BEED5}"/>
              </a:ext>
            </a:extLst>
          </p:cNvPr>
          <p:cNvSpPr txBox="1"/>
          <p:nvPr/>
        </p:nvSpPr>
        <p:spPr>
          <a:xfrm>
            <a:off x="625286" y="1645040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05AE45-72C7-44C2-A505-D7E174723EF3}"/>
              </a:ext>
            </a:extLst>
          </p:cNvPr>
          <p:cNvSpPr txBox="1"/>
          <p:nvPr/>
        </p:nvSpPr>
        <p:spPr>
          <a:xfrm>
            <a:off x="625286" y="2453606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96264A-C311-479D-9263-589C0AF7C988}"/>
              </a:ext>
            </a:extLst>
          </p:cNvPr>
          <p:cNvSpPr/>
          <p:nvPr/>
        </p:nvSpPr>
        <p:spPr>
          <a:xfrm>
            <a:off x="3606057" y="1488140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B21350-786F-47CE-92E9-70FB748B4D53}"/>
              </a:ext>
            </a:extLst>
          </p:cNvPr>
          <p:cNvSpPr/>
          <p:nvPr/>
        </p:nvSpPr>
        <p:spPr>
          <a:xfrm>
            <a:off x="675712" y="3505163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72F39B4-FDDD-413C-B092-CA50187BB140}"/>
              </a:ext>
            </a:extLst>
          </p:cNvPr>
          <p:cNvSpPr/>
          <p:nvPr/>
        </p:nvSpPr>
        <p:spPr>
          <a:xfrm>
            <a:off x="675712" y="5527634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1CCED90-83F9-4E63-BDB1-A5AA50D9467A}"/>
              </a:ext>
            </a:extLst>
          </p:cNvPr>
          <p:cNvSpPr/>
          <p:nvPr/>
        </p:nvSpPr>
        <p:spPr>
          <a:xfrm>
            <a:off x="675712" y="7458637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4D71C24-3FBF-44CE-9218-191A41B1658E}"/>
              </a:ext>
            </a:extLst>
          </p:cNvPr>
          <p:cNvSpPr/>
          <p:nvPr/>
        </p:nvSpPr>
        <p:spPr>
          <a:xfrm>
            <a:off x="3646396" y="3505163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D66E5DA-D4A4-4584-8988-3080A4F3E1FD}"/>
              </a:ext>
            </a:extLst>
          </p:cNvPr>
          <p:cNvSpPr/>
          <p:nvPr/>
        </p:nvSpPr>
        <p:spPr>
          <a:xfrm>
            <a:off x="3646396" y="5527634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6685932-0A86-420F-A7C8-5B8CAEC2F213}"/>
              </a:ext>
            </a:extLst>
          </p:cNvPr>
          <p:cNvSpPr txBox="1"/>
          <p:nvPr/>
        </p:nvSpPr>
        <p:spPr>
          <a:xfrm>
            <a:off x="3606057" y="2067251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463FB9-FB00-4FB3-8079-9BC1C4BF10B5}"/>
              </a:ext>
            </a:extLst>
          </p:cNvPr>
          <p:cNvSpPr txBox="1"/>
          <p:nvPr/>
        </p:nvSpPr>
        <p:spPr>
          <a:xfrm>
            <a:off x="3606057" y="1662968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876399-F826-4825-BAC2-6A4F0981D344}"/>
              </a:ext>
            </a:extLst>
          </p:cNvPr>
          <p:cNvSpPr txBox="1"/>
          <p:nvPr/>
        </p:nvSpPr>
        <p:spPr>
          <a:xfrm>
            <a:off x="3606057" y="2471534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4763FF6-75B9-49F8-BB0E-B12170C105F0}"/>
              </a:ext>
            </a:extLst>
          </p:cNvPr>
          <p:cNvSpPr txBox="1"/>
          <p:nvPr/>
        </p:nvSpPr>
        <p:spPr>
          <a:xfrm>
            <a:off x="703727" y="4089760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8664118-2AD9-4353-8488-229724696265}"/>
              </a:ext>
            </a:extLst>
          </p:cNvPr>
          <p:cNvSpPr txBox="1"/>
          <p:nvPr/>
        </p:nvSpPr>
        <p:spPr>
          <a:xfrm>
            <a:off x="703727" y="3685477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676DAA-F42F-4287-9489-64B45A10232D}"/>
              </a:ext>
            </a:extLst>
          </p:cNvPr>
          <p:cNvSpPr txBox="1"/>
          <p:nvPr/>
        </p:nvSpPr>
        <p:spPr>
          <a:xfrm>
            <a:off x="703727" y="4494043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614B19-4C32-4D6B-A0FE-C2E8DA7E3680}"/>
              </a:ext>
            </a:extLst>
          </p:cNvPr>
          <p:cNvSpPr txBox="1"/>
          <p:nvPr/>
        </p:nvSpPr>
        <p:spPr>
          <a:xfrm>
            <a:off x="3606057" y="4089760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31ED13A-C806-4262-BEEE-8FEA11B8E450}"/>
              </a:ext>
            </a:extLst>
          </p:cNvPr>
          <p:cNvSpPr txBox="1"/>
          <p:nvPr/>
        </p:nvSpPr>
        <p:spPr>
          <a:xfrm>
            <a:off x="3606057" y="3685477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1DE38-C714-4514-9DC3-79338F421D0D}"/>
              </a:ext>
            </a:extLst>
          </p:cNvPr>
          <p:cNvSpPr txBox="1"/>
          <p:nvPr/>
        </p:nvSpPr>
        <p:spPr>
          <a:xfrm>
            <a:off x="3606057" y="4494043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19AB9C1-5F4D-4D33-A68D-D12A901D31D3}"/>
              </a:ext>
            </a:extLst>
          </p:cNvPr>
          <p:cNvSpPr txBox="1"/>
          <p:nvPr/>
        </p:nvSpPr>
        <p:spPr>
          <a:xfrm>
            <a:off x="676831" y="6098759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610C036-2C68-432C-B90E-0B355B452F1F}"/>
              </a:ext>
            </a:extLst>
          </p:cNvPr>
          <p:cNvSpPr txBox="1"/>
          <p:nvPr/>
        </p:nvSpPr>
        <p:spPr>
          <a:xfrm>
            <a:off x="676831" y="5694476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291715-87F9-4F39-81D2-7E1974B75876}"/>
              </a:ext>
            </a:extLst>
          </p:cNvPr>
          <p:cNvSpPr txBox="1"/>
          <p:nvPr/>
        </p:nvSpPr>
        <p:spPr>
          <a:xfrm>
            <a:off x="676831" y="6503042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5D66AA5-FAAC-4C84-95B3-66E55085576B}"/>
              </a:ext>
            </a:extLst>
          </p:cNvPr>
          <p:cNvSpPr txBox="1"/>
          <p:nvPr/>
        </p:nvSpPr>
        <p:spPr>
          <a:xfrm>
            <a:off x="688030" y="8007374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143C36-4674-4801-B153-807C5FDDD2B0}"/>
              </a:ext>
            </a:extLst>
          </p:cNvPr>
          <p:cNvSpPr txBox="1"/>
          <p:nvPr/>
        </p:nvSpPr>
        <p:spPr>
          <a:xfrm>
            <a:off x="688030" y="7603091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B7B213F-20C7-4C18-9244-938B38AC315E}"/>
              </a:ext>
            </a:extLst>
          </p:cNvPr>
          <p:cNvSpPr txBox="1"/>
          <p:nvPr/>
        </p:nvSpPr>
        <p:spPr>
          <a:xfrm>
            <a:off x="688030" y="8411657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D1CEF90-12A6-4B29-84DB-7C3A823D5D93}"/>
              </a:ext>
            </a:extLst>
          </p:cNvPr>
          <p:cNvSpPr txBox="1"/>
          <p:nvPr/>
        </p:nvSpPr>
        <p:spPr>
          <a:xfrm>
            <a:off x="3646396" y="6052503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6EE8B89-E82C-42D1-8830-616E6B3D1CEB}"/>
              </a:ext>
            </a:extLst>
          </p:cNvPr>
          <p:cNvSpPr txBox="1"/>
          <p:nvPr/>
        </p:nvSpPr>
        <p:spPr>
          <a:xfrm>
            <a:off x="3646396" y="5648220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9BD486-83F1-450C-9240-98DF5A57DEF1}"/>
              </a:ext>
            </a:extLst>
          </p:cNvPr>
          <p:cNvSpPr txBox="1"/>
          <p:nvPr/>
        </p:nvSpPr>
        <p:spPr>
          <a:xfrm>
            <a:off x="3646396" y="6456786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8DB40B5A-B501-472C-9E6A-CAE32B8236B3}"/>
              </a:ext>
            </a:extLst>
          </p:cNvPr>
          <p:cNvSpPr/>
          <p:nvPr/>
        </p:nvSpPr>
        <p:spPr>
          <a:xfrm>
            <a:off x="3606057" y="1124181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709693B-8B07-4F41-B5FE-440479C5CF30}"/>
              </a:ext>
            </a:extLst>
          </p:cNvPr>
          <p:cNvSpPr txBox="1"/>
          <p:nvPr/>
        </p:nvSpPr>
        <p:spPr>
          <a:xfrm>
            <a:off x="3646396" y="1129553"/>
            <a:ext cx="1084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47B8BA8A-96C3-4F13-AAA9-A16A3FDC7FDC}"/>
              </a:ext>
            </a:extLst>
          </p:cNvPr>
          <p:cNvSpPr/>
          <p:nvPr/>
        </p:nvSpPr>
        <p:spPr>
          <a:xfrm>
            <a:off x="675712" y="3101523"/>
            <a:ext cx="1522883" cy="39259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D7C2DB81-E726-4B98-BEC9-E1649FB8E99A}"/>
              </a:ext>
            </a:extLst>
          </p:cNvPr>
          <p:cNvSpPr/>
          <p:nvPr/>
        </p:nvSpPr>
        <p:spPr>
          <a:xfrm>
            <a:off x="3621751" y="3123916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328400FB-4988-464D-8F68-90BF41B81B61}"/>
              </a:ext>
            </a:extLst>
          </p:cNvPr>
          <p:cNvSpPr/>
          <p:nvPr/>
        </p:nvSpPr>
        <p:spPr>
          <a:xfrm>
            <a:off x="675711" y="5128972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16489518-1D51-4E00-BE8A-3CAA1286076C}"/>
              </a:ext>
            </a:extLst>
          </p:cNvPr>
          <p:cNvSpPr/>
          <p:nvPr/>
        </p:nvSpPr>
        <p:spPr>
          <a:xfrm>
            <a:off x="3646396" y="5150744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ACB613AE-66F9-4962-8E0B-4CB5E528C305}"/>
              </a:ext>
            </a:extLst>
          </p:cNvPr>
          <p:cNvSpPr/>
          <p:nvPr/>
        </p:nvSpPr>
        <p:spPr>
          <a:xfrm>
            <a:off x="656661" y="7087195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CC5FC95-2CF3-488E-A912-A3682DBFB6D8}"/>
              </a:ext>
            </a:extLst>
          </p:cNvPr>
          <p:cNvSpPr txBox="1"/>
          <p:nvPr/>
        </p:nvSpPr>
        <p:spPr>
          <a:xfrm>
            <a:off x="703725" y="3146962"/>
            <a:ext cx="1494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  <a:p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4776168-D925-4D26-842E-4534D78568C6}"/>
              </a:ext>
            </a:extLst>
          </p:cNvPr>
          <p:cNvSpPr txBox="1"/>
          <p:nvPr/>
        </p:nvSpPr>
        <p:spPr>
          <a:xfrm>
            <a:off x="3621751" y="3163255"/>
            <a:ext cx="1479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  <a:p>
            <a:endParaRPr lang="en-US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484ACBE-A3E3-4256-9D33-DB87C004569A}"/>
              </a:ext>
            </a:extLst>
          </p:cNvPr>
          <p:cNvSpPr txBox="1"/>
          <p:nvPr/>
        </p:nvSpPr>
        <p:spPr>
          <a:xfrm>
            <a:off x="834281" y="5173956"/>
            <a:ext cx="1109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  <a:p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FB5C351-868F-4649-AA72-66818A25BDA0}"/>
              </a:ext>
            </a:extLst>
          </p:cNvPr>
          <p:cNvSpPr txBox="1"/>
          <p:nvPr/>
        </p:nvSpPr>
        <p:spPr>
          <a:xfrm>
            <a:off x="3646405" y="5165149"/>
            <a:ext cx="1400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Saturday</a:t>
            </a:r>
          </a:p>
          <a:p>
            <a:endParaRPr lang="en-US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990F944-3394-4491-A0E2-AF1687215FBC}"/>
              </a:ext>
            </a:extLst>
          </p:cNvPr>
          <p:cNvSpPr txBox="1"/>
          <p:nvPr/>
        </p:nvSpPr>
        <p:spPr>
          <a:xfrm>
            <a:off x="759762" y="7135265"/>
            <a:ext cx="1109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Sunday</a:t>
            </a:r>
          </a:p>
          <a:p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E1312713-A22D-4176-89ED-FE729449FA69}"/>
              </a:ext>
            </a:extLst>
          </p:cNvPr>
          <p:cNvSpPr/>
          <p:nvPr/>
        </p:nvSpPr>
        <p:spPr>
          <a:xfrm>
            <a:off x="3646396" y="7135266"/>
            <a:ext cx="2765612" cy="1739588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BBEB77D-8D4E-4BD2-AEDE-F1C19ED9EF41}"/>
              </a:ext>
            </a:extLst>
          </p:cNvPr>
          <p:cNvSpPr txBox="1"/>
          <p:nvPr/>
        </p:nvSpPr>
        <p:spPr>
          <a:xfrm>
            <a:off x="3700181" y="7196780"/>
            <a:ext cx="1792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Notes:</a:t>
            </a:r>
          </a:p>
        </p:txBody>
      </p:sp>
    </p:spTree>
    <p:extLst>
      <p:ext uri="{BB962C8B-B14F-4D97-AF65-F5344CB8AC3E}">
        <p14:creationId xmlns:p14="http://schemas.microsoft.com/office/powerpoint/2010/main" val="4120263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852439"/>
              </p:ext>
            </p:extLst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299847"/>
              </p:ext>
            </p:extLst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0E0F0A6A-011C-40AD-9602-F79F55311C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830194"/>
            <a:ext cx="2362200" cy="180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24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23B26-FA65-4B8D-9DFA-510A80817D4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9587" y="1497423"/>
          <a:ext cx="5378826" cy="722985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017495">
                  <a:extLst>
                    <a:ext uri="{9D8B030D-6E8A-4147-A177-3AD203B41FA5}">
                      <a16:colId xmlns:a16="http://schemas.microsoft.com/office/drawing/2014/main" val="942462936"/>
                    </a:ext>
                  </a:extLst>
                </a:gridCol>
                <a:gridCol w="4361331">
                  <a:extLst>
                    <a:ext uri="{9D8B030D-6E8A-4147-A177-3AD203B41FA5}">
                      <a16:colId xmlns:a16="http://schemas.microsoft.com/office/drawing/2014/main" val="2117574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82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75636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81928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7394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8518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51885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39417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50658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39235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1341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60726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79345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5660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3647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90C049-01E3-4F74-8B76-B00CDA74B95E}"/>
              </a:ext>
            </a:extLst>
          </p:cNvPr>
          <p:cNvSpPr/>
          <p:nvPr/>
        </p:nvSpPr>
        <p:spPr>
          <a:xfrm>
            <a:off x="1026456" y="207084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79F5-F9CA-4D2C-9099-0ACFA784E893}"/>
              </a:ext>
            </a:extLst>
          </p:cNvPr>
          <p:cNvSpPr txBox="1"/>
          <p:nvPr/>
        </p:nvSpPr>
        <p:spPr>
          <a:xfrm>
            <a:off x="972669" y="416721"/>
            <a:ext cx="49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 List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E1E1C-0916-4C51-BF83-EE996FD429F2}"/>
              </a:ext>
            </a:extLst>
          </p:cNvPr>
          <p:cNvSpPr/>
          <p:nvPr/>
        </p:nvSpPr>
        <p:spPr>
          <a:xfrm>
            <a:off x="1026456" y="255900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F3EFB5-87D0-4681-8595-A6F6868093F3}"/>
              </a:ext>
            </a:extLst>
          </p:cNvPr>
          <p:cNvSpPr/>
          <p:nvPr/>
        </p:nvSpPr>
        <p:spPr>
          <a:xfrm>
            <a:off x="1026456" y="308218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10B807-306C-4705-BD84-434B07722C3D}"/>
              </a:ext>
            </a:extLst>
          </p:cNvPr>
          <p:cNvSpPr/>
          <p:nvPr/>
        </p:nvSpPr>
        <p:spPr>
          <a:xfrm>
            <a:off x="1030937" y="360536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19413-3AE9-4A45-805D-CF6A1655F3E2}"/>
              </a:ext>
            </a:extLst>
          </p:cNvPr>
          <p:cNvSpPr/>
          <p:nvPr/>
        </p:nvSpPr>
        <p:spPr>
          <a:xfrm>
            <a:off x="1026456" y="412854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EAE0CD-08AB-47D7-ADF0-7A60B54E6F40}"/>
              </a:ext>
            </a:extLst>
          </p:cNvPr>
          <p:cNvSpPr/>
          <p:nvPr/>
        </p:nvSpPr>
        <p:spPr>
          <a:xfrm>
            <a:off x="1026456" y="465901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23A25-C7F6-471A-B474-1BA5DB69A80C}"/>
              </a:ext>
            </a:extLst>
          </p:cNvPr>
          <p:cNvSpPr/>
          <p:nvPr/>
        </p:nvSpPr>
        <p:spPr>
          <a:xfrm>
            <a:off x="1026456" y="516155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CA2E68-7FBA-45C0-9F4A-0AB96283119A}"/>
              </a:ext>
            </a:extLst>
          </p:cNvPr>
          <p:cNvSpPr/>
          <p:nvPr/>
        </p:nvSpPr>
        <p:spPr>
          <a:xfrm>
            <a:off x="1026456" y="5702665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089033-C537-4BE8-AFAF-75D70B0525FB}"/>
              </a:ext>
            </a:extLst>
          </p:cNvPr>
          <p:cNvSpPr/>
          <p:nvPr/>
        </p:nvSpPr>
        <p:spPr>
          <a:xfrm>
            <a:off x="1026456" y="6241261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65468-6B05-401F-82FC-868056783266}"/>
              </a:ext>
            </a:extLst>
          </p:cNvPr>
          <p:cNvSpPr/>
          <p:nvPr/>
        </p:nvSpPr>
        <p:spPr>
          <a:xfrm>
            <a:off x="1026456" y="674020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3E3FCB-4BA2-4FE3-9260-3DF27AB6F13D}"/>
              </a:ext>
            </a:extLst>
          </p:cNvPr>
          <p:cNvSpPr/>
          <p:nvPr/>
        </p:nvSpPr>
        <p:spPr>
          <a:xfrm>
            <a:off x="1026456" y="724209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8DBEB-C003-4470-89FC-C63245D4F151}"/>
              </a:ext>
            </a:extLst>
          </p:cNvPr>
          <p:cNvSpPr/>
          <p:nvPr/>
        </p:nvSpPr>
        <p:spPr>
          <a:xfrm>
            <a:off x="1030937" y="7779838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DE812E-D71D-41F9-8318-14D5BDD39AD6}"/>
              </a:ext>
            </a:extLst>
          </p:cNvPr>
          <p:cNvSpPr/>
          <p:nvPr/>
        </p:nvSpPr>
        <p:spPr>
          <a:xfrm>
            <a:off x="1026456" y="832212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91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grayscl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06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C44B3F-C97B-404E-9BA9-6A2C9EB20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9" y="5773999"/>
            <a:ext cx="2748915" cy="216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13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</TotalTime>
  <Words>167</Words>
  <Application>Microsoft Office PowerPoint</Application>
  <PresentationFormat>Letter Paper (8.5x11 in)</PresentationFormat>
  <Paragraphs>123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Michelle Andersen</cp:lastModifiedBy>
  <cp:revision>40</cp:revision>
  <dcterms:created xsi:type="dcterms:W3CDTF">2018-03-09T17:04:52Z</dcterms:created>
  <dcterms:modified xsi:type="dcterms:W3CDTF">2018-11-15T20:58:03Z</dcterms:modified>
</cp:coreProperties>
</file>