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3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-11182723" y="2623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-11293880" y="6876014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7772400" cy="10059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7772400" cy="10059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