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15"/>
  </p:notesMasterIdLst>
  <p:sldIdLst>
    <p:sldId id="284" r:id="rId2"/>
    <p:sldId id="285" r:id="rId3"/>
    <p:sldId id="256" r:id="rId4"/>
    <p:sldId id="271" r:id="rId5"/>
    <p:sldId id="286" r:id="rId6"/>
    <p:sldId id="265" r:id="rId7"/>
    <p:sldId id="264" r:id="rId8"/>
    <p:sldId id="292" r:id="rId9"/>
    <p:sldId id="287" r:id="rId10"/>
    <p:sldId id="291" r:id="rId11"/>
    <p:sldId id="289" r:id="rId12"/>
    <p:sldId id="290" r:id="rId13"/>
    <p:sldId id="273" r:id="rId14"/>
  </p:sldIdLst>
  <p:sldSz cx="7772400" cy="10058400"/>
  <p:notesSz cx="6858000" cy="9144000"/>
  <p:embeddedFontLst>
    <p:embeddedFont>
      <p:font typeface="Arial Rounded MT Bold" panose="020F0704030504030204" pitchFamily="34" charset="0"/>
      <p:regular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Calibri Light" panose="020F0302020204030204" pitchFamily="34" charset="0"/>
      <p:regular r:id="rId21"/>
      <p:italic r:id="rId22"/>
    </p:embeddedFont>
    <p:embeddedFont>
      <p:font typeface="Edwardian Script ITC" panose="030303020407070D0804" pitchFamily="66" charset="0"/>
      <p:regular r:id="rId2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24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7B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2856" y="108"/>
      </p:cViewPr>
      <p:guideLst>
        <p:guide orient="horz" pos="3168"/>
        <p:guide pos="24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43E8AA-B233-4975-8195-B6DAB6834B99}" type="datetimeFigureOut">
              <a:rPr lang="en-US" smtClean="0"/>
              <a:t>9/25/2018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5E067-0485-4284-BA5B-EF6A042D8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5857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277BDB-B628-4A0E-A260-F8F04E4A0F0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4447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277BDB-B628-4A0E-A260-F8F04E4A0F0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7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652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243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28536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5520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6530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754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7930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812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46414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01537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17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5C2359-E3B1-44BD-BEE3-56F8729882B3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CA65CF-C4C4-4B4B-8441-35AA4C1357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814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createfuljournals.com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0AC99-73B7-469E-A445-DAE732A29D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Thank You – Be sure to delete this page!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FD62CD-99A9-4C6E-8B67-B1D870EDA8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Please note the images used in this planner are for personal use only. </a:t>
            </a:r>
          </a:p>
          <a:p>
            <a:r>
              <a:rPr lang="en-CA" dirty="0"/>
              <a:t>They may not be re-used in any other products. </a:t>
            </a:r>
          </a:p>
          <a:p>
            <a:r>
              <a:rPr lang="en-CA" dirty="0"/>
              <a:t>Thanks, </a:t>
            </a:r>
            <a:br>
              <a:rPr lang="en-CA" dirty="0"/>
            </a:br>
            <a:r>
              <a:rPr lang="en-CA" dirty="0"/>
              <a:t>Sue</a:t>
            </a:r>
            <a:br>
              <a:rPr lang="en-CA" dirty="0"/>
            </a:br>
            <a:r>
              <a:rPr lang="en-CA" dirty="0">
                <a:hlinkClick r:id="rId2"/>
              </a:rPr>
              <a:t>https://createfuljournals.com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6090001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4608" y="1785019"/>
            <a:ext cx="2899509" cy="7451720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endParaRPr lang="en-US" sz="1913" spc="638" dirty="0"/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</a:t>
            </a:r>
          </a:p>
          <a:p>
            <a:r>
              <a:rPr lang="en-US" sz="1913" spc="638" dirty="0"/>
              <a:t>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86200" y="1785019"/>
            <a:ext cx="3618708" cy="78482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13" dirty="0"/>
              <a:t>Thursday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Friday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Saturday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Sunday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________________________________________________________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42B1939-484F-4957-A833-37F534985371}"/>
              </a:ext>
            </a:extLst>
          </p:cNvPr>
          <p:cNvSpPr/>
          <p:nvPr/>
        </p:nvSpPr>
        <p:spPr>
          <a:xfrm>
            <a:off x="325443" y="529273"/>
            <a:ext cx="26212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10160">
                  <a:solidFill>
                    <a:schemeClr val="accent6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Meal Planning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357F88-FC07-4724-8410-B75DA10B63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3590" y="34036"/>
            <a:ext cx="2721439" cy="216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691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550" y="1421378"/>
            <a:ext cx="4918472" cy="3867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lang="en-US" sz="1913" dirty="0"/>
              <a:t>Notes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71550" y="2263040"/>
            <a:ext cx="6011466" cy="126983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sz="1913" spc="638" dirty="0"/>
              <a:t>. . . . . . . . . . . . . . . . . . . . . </a:t>
            </a:r>
          </a:p>
          <a:p>
            <a:r>
              <a:rPr lang="en-US" sz="1913" spc="638" dirty="0"/>
              <a:t>. . . . . . . . . . . . . . . . . . . . .</a:t>
            </a:r>
          </a:p>
          <a:p>
            <a:r>
              <a:rPr lang="en-US" sz="1913" spc="638" dirty="0"/>
              <a:t>. . . . . . . . . . . . . . . . . . . . .</a:t>
            </a:r>
          </a:p>
          <a:p>
            <a:r>
              <a:rPr lang="en-US" sz="1913" spc="638" dirty="0"/>
              <a:t>. . . . . . . . . . . . . . . . . . . . 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98571" y="4340076"/>
            <a:ext cx="4918472" cy="38670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lang="en-US" sz="1913" dirty="0"/>
              <a:t>Notes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1550" y="5193882"/>
            <a:ext cx="6011466" cy="126983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sz="1913" spc="638" dirty="0"/>
              <a:t>. . . . . . . . . . . . . . . . . . . . . </a:t>
            </a:r>
          </a:p>
          <a:p>
            <a:r>
              <a:rPr lang="en-US" sz="1913" spc="638" dirty="0"/>
              <a:t>. . . . . . . . . . . . . . . . . . . . .</a:t>
            </a:r>
          </a:p>
          <a:p>
            <a:r>
              <a:rPr lang="en-US" sz="1913" spc="638" dirty="0"/>
              <a:t>. . . . . . . . . . . . . . . . . . . . .</a:t>
            </a:r>
          </a:p>
          <a:p>
            <a:r>
              <a:rPr lang="en-US" sz="1913" spc="638" dirty="0"/>
              <a:t>. . . . . . . . . . . . . . . . . . . . 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71550" y="7125186"/>
            <a:ext cx="4918472" cy="386709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 anchor="ctr" anchorCtr="0">
            <a:spAutoFit/>
          </a:bodyPr>
          <a:lstStyle/>
          <a:p>
            <a:r>
              <a:rPr lang="en-US" sz="1913" dirty="0"/>
              <a:t>Notes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05577" y="7758496"/>
            <a:ext cx="6011466" cy="1269835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sz="1913" spc="638" dirty="0"/>
              <a:t>. . . . . . . . . . . . . . . . . . . . . </a:t>
            </a:r>
          </a:p>
          <a:p>
            <a:r>
              <a:rPr lang="en-US" sz="1913" spc="638" dirty="0"/>
              <a:t>. . . . . . . . . . . . . . . . . . . . .</a:t>
            </a:r>
          </a:p>
          <a:p>
            <a:r>
              <a:rPr lang="en-US" sz="1913" spc="638" dirty="0"/>
              <a:t>. . . . . . . . . . . . . . . . . . . . .</a:t>
            </a:r>
          </a:p>
          <a:p>
            <a:r>
              <a:rPr lang="en-US" sz="1913" spc="638" dirty="0"/>
              <a:t>. . . . . . . . . . . . . . . . . . . . 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9355C33-FEE1-4761-B300-CA0144999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1741" y="406425"/>
            <a:ext cx="1630603" cy="178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551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57249" y="617947"/>
            <a:ext cx="2228851" cy="461665"/>
          </a:xfrm>
          <a:prstGeom prst="rect">
            <a:avLst/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solidFill>
              <a:schemeClr val="accent4">
                <a:lumMod val="40000"/>
                <a:lumOff val="60000"/>
              </a:schemeClr>
            </a:solidFill>
          </a:ln>
        </p:spPr>
        <p:txBody>
          <a:bodyPr wrap="square" rtlCol="0" anchor="ctr" anchorCtr="0">
            <a:spAutoFit/>
          </a:bodyPr>
          <a:lstStyle/>
          <a:p>
            <a:pPr algn="ctr"/>
            <a:r>
              <a:rPr lang="en-US" sz="2400" dirty="0"/>
              <a:t>To Do List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97657" y="2210917"/>
            <a:ext cx="3242548" cy="7157344"/>
          </a:xfrm>
          <a:prstGeom prst="rect">
            <a:avLst/>
          </a:prstGeom>
          <a:noFill/>
        </p:spPr>
        <p:txBody>
          <a:bodyPr wrap="square" rtlCol="0" anchor="ctr" anchorCtr="1">
            <a:spAutoFit/>
          </a:bodyPr>
          <a:lstStyle/>
          <a:p>
            <a:r>
              <a:rPr lang="en-US" sz="1913" spc="638" dirty="0"/>
              <a:t>. . . . . . . . . . . . . . . . . . . . . .</a:t>
            </a:r>
          </a:p>
          <a:p>
            <a:r>
              <a:rPr lang="en-US" sz="1913" spc="638" dirty="0"/>
              <a:t>. . . . . . . . . . . . . . . . . . . . . . . . . . . . . . . . . . . . . . . . . . . . . . . . . . . . . . . . . . . . . . . . . . . . . . . . . . . . . . . . . . . . . . . .</a:t>
            </a:r>
          </a:p>
          <a:p>
            <a:r>
              <a:rPr lang="en-US" sz="1913" spc="638" dirty="0"/>
              <a:t>. . . . . . . . . . . . . . . . . . . . . . . . . . . . . . . . . . . . . . . . . . . . . . . . . . . . . . . . . . . . . . . . . . . . . . . . . . . . . . . . . . . . . . . .</a:t>
            </a:r>
          </a:p>
          <a:p>
            <a:r>
              <a:rPr lang="en-US" sz="1913" spc="638" dirty="0"/>
              <a:t>. . . . . . . . . . . . . . . . . . . . . . . . . . . . . . . . . . . . . . . . . . . . . . . . . . . . . . . . . . . . . . . . . 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57249" y="2210917"/>
            <a:ext cx="2817495" cy="71122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913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3D5D905-1E07-4C46-868B-4AE01F598A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169850"/>
            <a:ext cx="2007900" cy="204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6613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1514496"/>
              </p:ext>
            </p:extLst>
          </p:nvPr>
        </p:nvGraphicFramePr>
        <p:xfrm>
          <a:off x="418578" y="408487"/>
          <a:ext cx="6796414" cy="6217781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96414">
                  <a:extLst>
                    <a:ext uri="{9D8B030D-6E8A-4147-A177-3AD203B41FA5}">
                      <a16:colId xmlns:a16="http://schemas.microsoft.com/office/drawing/2014/main" val="2377043382"/>
                    </a:ext>
                  </a:extLst>
                </a:gridCol>
              </a:tblGrid>
              <a:tr h="621778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951436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092191"/>
              </p:ext>
            </p:extLst>
          </p:nvPr>
        </p:nvGraphicFramePr>
        <p:xfrm>
          <a:off x="418578" y="6876789"/>
          <a:ext cx="6796414" cy="271815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120008">
                  <a:extLst>
                    <a:ext uri="{9D8B030D-6E8A-4147-A177-3AD203B41FA5}">
                      <a16:colId xmlns:a16="http://schemas.microsoft.com/office/drawing/2014/main" val="1378357212"/>
                    </a:ext>
                  </a:extLst>
                </a:gridCol>
                <a:gridCol w="676406">
                  <a:extLst>
                    <a:ext uri="{9D8B030D-6E8A-4147-A177-3AD203B41FA5}">
                      <a16:colId xmlns:a16="http://schemas.microsoft.com/office/drawing/2014/main" val="2594248040"/>
                    </a:ext>
                  </a:extLst>
                </a:gridCol>
              </a:tblGrid>
              <a:tr h="3883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indent="-285750" algn="ctr">
                        <a:buSzPct val="125000"/>
                        <a:buFont typeface="Wingdings" panose="05000000000000000000" pitchFamily="2" charset="2"/>
                        <a:buChar char="ü"/>
                      </a:pPr>
                      <a:r>
                        <a:rPr lang="en-US" dirty="0"/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0678679"/>
                  </a:ext>
                </a:extLst>
              </a:tr>
              <a:tr h="3883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SzPct val="200000"/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0247732"/>
                  </a:ext>
                </a:extLst>
              </a:tr>
              <a:tr h="3883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SzPct val="200000"/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6044728"/>
                  </a:ext>
                </a:extLst>
              </a:tr>
              <a:tr h="3883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SzPct val="200000"/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67525671"/>
                  </a:ext>
                </a:extLst>
              </a:tr>
              <a:tr h="3883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SzPct val="200000"/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149007"/>
                  </a:ext>
                </a:extLst>
              </a:tr>
              <a:tr h="3883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SzPct val="200000"/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903583"/>
                  </a:ext>
                </a:extLst>
              </a:tr>
              <a:tr h="38830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SzPct val="200000"/>
                        <a:buFont typeface="Wingdings" panose="05000000000000000000" pitchFamily="2" charset="2"/>
                        <a:buNone/>
                      </a:pP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7896898"/>
                  </a:ext>
                </a:extLst>
              </a:tr>
            </a:tbl>
          </a:graphicData>
        </a:graphic>
      </p:graphicFrame>
      <p:pic>
        <p:nvPicPr>
          <p:cNvPr id="3" name="Picture 2">
            <a:extLst>
              <a:ext uri="{FF2B5EF4-FFF2-40B4-BE49-F238E27FC236}">
                <a16:creationId xmlns:a16="http://schemas.microsoft.com/office/drawing/2014/main" id="{E7267C9A-9E66-4713-AB52-35648A3750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99" y="157967"/>
            <a:ext cx="1967261" cy="2115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068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A3F59EB-E60E-4488-B6A4-D154E30870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1" y="172057"/>
            <a:ext cx="7530158" cy="97142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1AF0D9F-AAB5-4572-8D23-53D5024FA2C6}"/>
              </a:ext>
            </a:extLst>
          </p:cNvPr>
          <p:cNvSpPr txBox="1"/>
          <p:nvPr/>
        </p:nvSpPr>
        <p:spPr>
          <a:xfrm>
            <a:off x="1689100" y="4203700"/>
            <a:ext cx="429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This planner belongs to: 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78088B5-2D52-49CD-8426-3DE1F463860B}"/>
              </a:ext>
            </a:extLst>
          </p:cNvPr>
          <p:cNvCxnSpPr>
            <a:cxnSpLocks/>
          </p:cNvCxnSpPr>
          <p:nvPr/>
        </p:nvCxnSpPr>
        <p:spPr>
          <a:xfrm>
            <a:off x="1790700" y="5029200"/>
            <a:ext cx="4356100" cy="0"/>
          </a:xfrm>
          <a:prstGeom prst="line">
            <a:avLst/>
          </a:prstGeom>
          <a:ln w="3810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19710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995787"/>
              </p:ext>
            </p:extLst>
          </p:nvPr>
        </p:nvGraphicFramePr>
        <p:xfrm>
          <a:off x="406053" y="483644"/>
          <a:ext cx="3176390" cy="234387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53770">
                  <a:extLst>
                    <a:ext uri="{9D8B030D-6E8A-4147-A177-3AD203B41FA5}">
                      <a16:colId xmlns:a16="http://schemas.microsoft.com/office/drawing/2014/main" val="2091652788"/>
                    </a:ext>
                  </a:extLst>
                </a:gridCol>
                <a:gridCol w="453770">
                  <a:extLst>
                    <a:ext uri="{9D8B030D-6E8A-4147-A177-3AD203B41FA5}">
                      <a16:colId xmlns:a16="http://schemas.microsoft.com/office/drawing/2014/main" val="3714212186"/>
                    </a:ext>
                  </a:extLst>
                </a:gridCol>
                <a:gridCol w="453770">
                  <a:extLst>
                    <a:ext uri="{9D8B030D-6E8A-4147-A177-3AD203B41FA5}">
                      <a16:colId xmlns:a16="http://schemas.microsoft.com/office/drawing/2014/main" val="88760954"/>
                    </a:ext>
                  </a:extLst>
                </a:gridCol>
                <a:gridCol w="453770">
                  <a:extLst>
                    <a:ext uri="{9D8B030D-6E8A-4147-A177-3AD203B41FA5}">
                      <a16:colId xmlns:a16="http://schemas.microsoft.com/office/drawing/2014/main" val="4160961326"/>
                    </a:ext>
                  </a:extLst>
                </a:gridCol>
                <a:gridCol w="453770">
                  <a:extLst>
                    <a:ext uri="{9D8B030D-6E8A-4147-A177-3AD203B41FA5}">
                      <a16:colId xmlns:a16="http://schemas.microsoft.com/office/drawing/2014/main" val="210484027"/>
                    </a:ext>
                  </a:extLst>
                </a:gridCol>
                <a:gridCol w="453770">
                  <a:extLst>
                    <a:ext uri="{9D8B030D-6E8A-4147-A177-3AD203B41FA5}">
                      <a16:colId xmlns:a16="http://schemas.microsoft.com/office/drawing/2014/main" val="2120435196"/>
                    </a:ext>
                  </a:extLst>
                </a:gridCol>
                <a:gridCol w="453770">
                  <a:extLst>
                    <a:ext uri="{9D8B030D-6E8A-4147-A177-3AD203B41FA5}">
                      <a16:colId xmlns:a16="http://schemas.microsoft.com/office/drawing/2014/main" val="1014732406"/>
                    </a:ext>
                  </a:extLst>
                </a:gridCol>
              </a:tblGrid>
              <a:tr h="334839">
                <a:tc gridSpan="7">
                  <a:txBody>
                    <a:bodyPr/>
                    <a:lstStyle/>
                    <a:p>
                      <a:endParaRPr lang="en-US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9123153"/>
                  </a:ext>
                </a:extLst>
              </a:tr>
              <a:tr h="334839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9985687"/>
                  </a:ext>
                </a:extLst>
              </a:tr>
              <a:tr h="3348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64410955"/>
                  </a:ext>
                </a:extLst>
              </a:tr>
              <a:tr h="3348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25834204"/>
                  </a:ext>
                </a:extLst>
              </a:tr>
              <a:tr h="3348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62723484"/>
                  </a:ext>
                </a:extLst>
              </a:tr>
              <a:tr h="3348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25305146"/>
                  </a:ext>
                </a:extLst>
              </a:tr>
              <a:tr h="33483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09688802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281097"/>
              </p:ext>
            </p:extLst>
          </p:nvPr>
        </p:nvGraphicFramePr>
        <p:xfrm>
          <a:off x="406051" y="3051474"/>
          <a:ext cx="4266157" cy="63680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266157">
                  <a:extLst>
                    <a:ext uri="{9D8B030D-6E8A-4147-A177-3AD203B41FA5}">
                      <a16:colId xmlns:a16="http://schemas.microsoft.com/office/drawing/2014/main" val="130965004"/>
                    </a:ext>
                  </a:extLst>
                </a:gridCol>
              </a:tblGrid>
              <a:tr h="619262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Arial Rounded MT Bold" panose="020F0704030504030204" pitchFamily="34" charset="0"/>
                        </a:rPr>
                        <a:t>My Week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14239346"/>
                  </a:ext>
                </a:extLst>
              </a:tr>
              <a:tr h="8212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1536073"/>
                  </a:ext>
                </a:extLst>
              </a:tr>
              <a:tr h="8212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8680447"/>
                  </a:ext>
                </a:extLst>
              </a:tr>
              <a:tr h="8212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7944712"/>
                  </a:ext>
                </a:extLst>
              </a:tr>
              <a:tr h="8212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6804610"/>
                  </a:ext>
                </a:extLst>
              </a:tr>
              <a:tr h="8212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2698145"/>
                  </a:ext>
                </a:extLst>
              </a:tr>
              <a:tr h="8212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362044"/>
                  </a:ext>
                </a:extLst>
              </a:tr>
              <a:tr h="821262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5538202"/>
                  </a:ext>
                </a:extLst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5327330"/>
              </p:ext>
            </p:extLst>
          </p:nvPr>
        </p:nvGraphicFramePr>
        <p:xfrm>
          <a:off x="4915421" y="3051474"/>
          <a:ext cx="2462409" cy="28608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2409">
                  <a:extLst>
                    <a:ext uri="{9D8B030D-6E8A-4147-A177-3AD203B41FA5}">
                      <a16:colId xmlns:a16="http://schemas.microsoft.com/office/drawing/2014/main" val="2672514918"/>
                    </a:ext>
                  </a:extLst>
                </a:gridCol>
              </a:tblGrid>
              <a:tr h="2860812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ü"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  <a:p>
                      <a:pPr marL="285750" marR="0" indent="-28575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en-US"/>
                        <a:t>____________________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0230340"/>
                  </a:ext>
                </a:extLst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7395856"/>
              </p:ext>
            </p:extLst>
          </p:nvPr>
        </p:nvGraphicFramePr>
        <p:xfrm>
          <a:off x="4915421" y="6167979"/>
          <a:ext cx="2462409" cy="173594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2409">
                  <a:extLst>
                    <a:ext uri="{9D8B030D-6E8A-4147-A177-3AD203B41FA5}">
                      <a16:colId xmlns:a16="http://schemas.microsoft.com/office/drawing/2014/main" val="481981973"/>
                    </a:ext>
                  </a:extLst>
                </a:gridCol>
              </a:tblGrid>
              <a:tr h="1735943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923137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4278758"/>
              </p:ext>
            </p:extLst>
          </p:nvPr>
        </p:nvGraphicFramePr>
        <p:xfrm>
          <a:off x="4915421" y="8061496"/>
          <a:ext cx="2462409" cy="135807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2409">
                  <a:extLst>
                    <a:ext uri="{9D8B030D-6E8A-4147-A177-3AD203B41FA5}">
                      <a16:colId xmlns:a16="http://schemas.microsoft.com/office/drawing/2014/main" val="481981973"/>
                    </a:ext>
                  </a:extLst>
                </a:gridCol>
              </a:tblGrid>
              <a:tr h="135807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923137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3886200" y="483644"/>
            <a:ext cx="3491630" cy="2343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1904088-68A8-41B8-9B05-EEA524CBF145}"/>
              </a:ext>
            </a:extLst>
          </p:cNvPr>
          <p:cNvSpPr txBox="1"/>
          <p:nvPr/>
        </p:nvSpPr>
        <p:spPr>
          <a:xfrm>
            <a:off x="4920119" y="483644"/>
            <a:ext cx="1423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My Goals</a:t>
            </a:r>
          </a:p>
        </p:txBody>
      </p:sp>
    </p:spTree>
    <p:extLst>
      <p:ext uri="{BB962C8B-B14F-4D97-AF65-F5344CB8AC3E}">
        <p14:creationId xmlns:p14="http://schemas.microsoft.com/office/powerpoint/2010/main" val="3649660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174322">
            <a:off x="5520783" y="8016701"/>
            <a:ext cx="1458035" cy="1759953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108776"/>
              </p:ext>
            </p:extLst>
          </p:nvPr>
        </p:nvGraphicFramePr>
        <p:xfrm>
          <a:off x="381000" y="358384"/>
          <a:ext cx="2033493" cy="197053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0499">
                  <a:extLst>
                    <a:ext uri="{9D8B030D-6E8A-4147-A177-3AD203B41FA5}">
                      <a16:colId xmlns:a16="http://schemas.microsoft.com/office/drawing/2014/main" val="1931908185"/>
                    </a:ext>
                  </a:extLst>
                </a:gridCol>
                <a:gridCol w="290499">
                  <a:extLst>
                    <a:ext uri="{9D8B030D-6E8A-4147-A177-3AD203B41FA5}">
                      <a16:colId xmlns:a16="http://schemas.microsoft.com/office/drawing/2014/main" val="4011576296"/>
                    </a:ext>
                  </a:extLst>
                </a:gridCol>
                <a:gridCol w="290499">
                  <a:extLst>
                    <a:ext uri="{9D8B030D-6E8A-4147-A177-3AD203B41FA5}">
                      <a16:colId xmlns:a16="http://schemas.microsoft.com/office/drawing/2014/main" val="2923886171"/>
                    </a:ext>
                  </a:extLst>
                </a:gridCol>
                <a:gridCol w="290499">
                  <a:extLst>
                    <a:ext uri="{9D8B030D-6E8A-4147-A177-3AD203B41FA5}">
                      <a16:colId xmlns:a16="http://schemas.microsoft.com/office/drawing/2014/main" val="3446092073"/>
                    </a:ext>
                  </a:extLst>
                </a:gridCol>
                <a:gridCol w="290499">
                  <a:extLst>
                    <a:ext uri="{9D8B030D-6E8A-4147-A177-3AD203B41FA5}">
                      <a16:colId xmlns:a16="http://schemas.microsoft.com/office/drawing/2014/main" val="2654474096"/>
                    </a:ext>
                  </a:extLst>
                </a:gridCol>
                <a:gridCol w="290499">
                  <a:extLst>
                    <a:ext uri="{9D8B030D-6E8A-4147-A177-3AD203B41FA5}">
                      <a16:colId xmlns:a16="http://schemas.microsoft.com/office/drawing/2014/main" val="3974693320"/>
                    </a:ext>
                  </a:extLst>
                </a:gridCol>
                <a:gridCol w="290499">
                  <a:extLst>
                    <a:ext uri="{9D8B030D-6E8A-4147-A177-3AD203B41FA5}">
                      <a16:colId xmlns:a16="http://schemas.microsoft.com/office/drawing/2014/main" val="4167688301"/>
                    </a:ext>
                  </a:extLst>
                </a:gridCol>
              </a:tblGrid>
              <a:tr h="291536">
                <a:tc gridSpan="7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bg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1039902"/>
                  </a:ext>
                </a:extLst>
              </a:tr>
              <a:tr h="274174"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M</a:t>
                      </a:r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W</a:t>
                      </a:r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T</a:t>
                      </a:r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F</a:t>
                      </a:r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/>
                        <a:t>S</a:t>
                      </a:r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3197248"/>
                  </a:ext>
                </a:extLst>
              </a:tr>
              <a:tr h="27417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67980"/>
                  </a:ext>
                </a:extLst>
              </a:tr>
              <a:tr h="27417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184509"/>
                  </a:ext>
                </a:extLst>
              </a:tr>
              <a:tr h="27417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3839224"/>
                  </a:ext>
                </a:extLst>
              </a:tr>
              <a:tr h="27417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5416645"/>
                  </a:ext>
                </a:extLst>
              </a:tr>
              <a:tr h="274174"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308172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687466"/>
              </p:ext>
            </p:extLst>
          </p:nvPr>
        </p:nvGraphicFramePr>
        <p:xfrm>
          <a:off x="2511187" y="2528379"/>
          <a:ext cx="1243084" cy="3589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3084">
                  <a:extLst>
                    <a:ext uri="{9D8B030D-6E8A-4147-A177-3AD203B41FA5}">
                      <a16:colId xmlns:a16="http://schemas.microsoft.com/office/drawing/2014/main" val="2021169672"/>
                    </a:ext>
                  </a:extLst>
                </a:gridCol>
              </a:tblGrid>
              <a:tr h="1970532">
                <a:tc>
                  <a:txBody>
                    <a:bodyPr/>
                    <a:lstStyle/>
                    <a:p>
                      <a:pPr marL="0" marR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. . . . . . . . . . . . . . . . . . . . . . . . . . . . . . . . . . . . . . . . . . . . . . . . . . . . . . . . . . . . .</a:t>
                      </a:r>
                      <a:r>
                        <a:rPr lang="en-US" baseline="0" dirty="0"/>
                        <a:t> . . . </a:t>
                      </a:r>
                      <a:r>
                        <a:rPr lang="en-US" dirty="0"/>
                        <a:t>. . . . . . . . . . . . . . . . . . . . . . . . . . . . . . . . . </a:t>
                      </a:r>
                    </a:p>
                    <a:p>
                      <a:pPr marL="0" marR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</a:t>
                      </a:r>
                    </a:p>
                    <a:p>
                      <a:pPr marL="0" marR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</a:t>
                      </a:r>
                    </a:p>
                    <a:p>
                      <a:pPr marL="0" marR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</a:t>
                      </a:r>
                    </a:p>
                    <a:p>
                      <a:pPr marL="0" marR="0" indent="0" algn="ctr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5319984"/>
                  </a:ext>
                </a:extLst>
              </a:tr>
            </a:tbl>
          </a:graphicData>
        </a:graphic>
      </p:graphicFrame>
      <p:sp>
        <p:nvSpPr>
          <p:cNvPr id="6" name="Frame 5"/>
          <p:cNvSpPr/>
          <p:nvPr/>
        </p:nvSpPr>
        <p:spPr>
          <a:xfrm>
            <a:off x="2511188" y="358384"/>
            <a:ext cx="1243084" cy="1970532"/>
          </a:xfrm>
          <a:prstGeom prst="frame">
            <a:avLst/>
          </a:prstGeom>
          <a:solidFill>
            <a:schemeClr val="accent6">
              <a:lumMod val="40000"/>
              <a:lumOff val="60000"/>
            </a:schemeClr>
          </a:solidFill>
          <a:ln w="635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9806495"/>
              </p:ext>
            </p:extLst>
          </p:nvPr>
        </p:nvGraphicFramePr>
        <p:xfrm>
          <a:off x="381000" y="2528378"/>
          <a:ext cx="2033493" cy="53195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33493">
                  <a:extLst>
                    <a:ext uri="{9D8B030D-6E8A-4147-A177-3AD203B41FA5}">
                      <a16:colId xmlns:a16="http://schemas.microsoft.com/office/drawing/2014/main" val="1172030856"/>
                    </a:ext>
                  </a:extLst>
                </a:gridCol>
              </a:tblGrid>
              <a:tr h="53195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7996118"/>
                  </a:ext>
                </a:extLst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2142453"/>
              </p:ext>
            </p:extLst>
          </p:nvPr>
        </p:nvGraphicFramePr>
        <p:xfrm>
          <a:off x="2511186" y="6316861"/>
          <a:ext cx="2181129" cy="341399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1129">
                  <a:extLst>
                    <a:ext uri="{9D8B030D-6E8A-4147-A177-3AD203B41FA5}">
                      <a16:colId xmlns:a16="http://schemas.microsoft.com/office/drawing/2014/main" val="3921645340"/>
                    </a:ext>
                  </a:extLst>
                </a:gridCol>
              </a:tblGrid>
              <a:tr h="3413994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latin typeface="A.C.M.E. Explosive" panose="020B0603050302020204" pitchFamily="34" charset="0"/>
                        </a:rPr>
                        <a:t>Add a </a:t>
                      </a:r>
                    </a:p>
                    <a:p>
                      <a:pPr algn="ctr"/>
                      <a:endParaRPr lang="en-US" sz="2000" dirty="0">
                        <a:latin typeface="A.C.M.E. Explosive" panose="020B0603050302020204" pitchFamily="34" charset="0"/>
                      </a:endParaRPr>
                    </a:p>
                    <a:p>
                      <a:pPr algn="ctr"/>
                      <a:r>
                        <a:rPr lang="en-US" sz="2800" b="1" i="1" dirty="0">
                          <a:latin typeface="Molly Script" panose="02000503000000020002" pitchFamily="50" charset="0"/>
                          <a:ea typeface="Molly Script" panose="02000503000000020002" pitchFamily="50" charset="0"/>
                        </a:rPr>
                        <a:t>Quote </a:t>
                      </a:r>
                    </a:p>
                    <a:p>
                      <a:pPr algn="ctr"/>
                      <a:endParaRPr lang="en-US" sz="2800" dirty="0">
                        <a:latin typeface="Molly Script" panose="02000503000000020002" pitchFamily="50" charset="0"/>
                        <a:ea typeface="Molly Script" panose="02000503000000020002" pitchFamily="50" charset="0"/>
                      </a:endParaRPr>
                    </a:p>
                    <a:p>
                      <a:pPr algn="ctr"/>
                      <a:r>
                        <a:rPr lang="en-US" sz="2400" dirty="0">
                          <a:latin typeface="A.C.M.E. Explosive" panose="020B0603050302020204" pitchFamily="34" charset="0"/>
                        </a:rPr>
                        <a:t>Or Goal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4683017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6380786"/>
              </p:ext>
            </p:extLst>
          </p:nvPr>
        </p:nvGraphicFramePr>
        <p:xfrm>
          <a:off x="3984009" y="358384"/>
          <a:ext cx="2422401" cy="1024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2401">
                  <a:extLst>
                    <a:ext uri="{9D8B030D-6E8A-4147-A177-3AD203B41FA5}">
                      <a16:colId xmlns:a16="http://schemas.microsoft.com/office/drawing/2014/main" val="3218102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</a:t>
                      </a:r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. . . . . . . . . . . . . . . . . . . . . . . . 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988108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5631045"/>
              </p:ext>
            </p:extLst>
          </p:nvPr>
        </p:nvGraphicFramePr>
        <p:xfrm>
          <a:off x="6490556" y="358384"/>
          <a:ext cx="956991" cy="38221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6991">
                  <a:extLst>
                    <a:ext uri="{9D8B030D-6E8A-4147-A177-3AD203B41FA5}">
                      <a16:colId xmlns:a16="http://schemas.microsoft.com/office/drawing/2014/main" val="3359491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>
                        <a:buFont typeface="Courier New" panose="02070309020205020404" pitchFamily="49" charset="0"/>
                        <a:buNone/>
                      </a:pPr>
                      <a:r>
                        <a:rPr lang="en-US" dirty="0"/>
                        <a:t>________________________________________________________________________________________________________________</a:t>
                      </a:r>
                    </a:p>
                  </a:txBody>
                  <a:tcPr>
                    <a:lnL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55150997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974332"/>
              </p:ext>
            </p:extLst>
          </p:nvPr>
        </p:nvGraphicFramePr>
        <p:xfrm>
          <a:off x="3984009" y="1504250"/>
          <a:ext cx="2422401" cy="1024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2401">
                  <a:extLst>
                    <a:ext uri="{9D8B030D-6E8A-4147-A177-3AD203B41FA5}">
                      <a16:colId xmlns:a16="http://schemas.microsoft.com/office/drawing/2014/main" val="3218102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</a:t>
                      </a:r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. . . . . . . . . . . . . . . . . . . . . . . . 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31988108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1501724"/>
              </p:ext>
            </p:extLst>
          </p:nvPr>
        </p:nvGraphicFramePr>
        <p:xfrm>
          <a:off x="3984008" y="2650116"/>
          <a:ext cx="2422401" cy="1024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2401">
                  <a:extLst>
                    <a:ext uri="{9D8B030D-6E8A-4147-A177-3AD203B41FA5}">
                      <a16:colId xmlns:a16="http://schemas.microsoft.com/office/drawing/2014/main" val="3218102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</a:t>
                      </a:r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. . . . . . . . . . . . . . . . . . . . . . . . 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988108"/>
                  </a:ext>
                </a:extLst>
              </a:tr>
            </a:tbl>
          </a:graphicData>
        </a:graphic>
      </p:graphicFrame>
      <p:graphicFrame>
        <p:nvGraphicFramePr>
          <p:cNvPr id="16" name="Table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783716"/>
              </p:ext>
            </p:extLst>
          </p:nvPr>
        </p:nvGraphicFramePr>
        <p:xfrm>
          <a:off x="3984007" y="3810825"/>
          <a:ext cx="2422401" cy="1024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2401">
                  <a:extLst>
                    <a:ext uri="{9D8B030D-6E8A-4147-A177-3AD203B41FA5}">
                      <a16:colId xmlns:a16="http://schemas.microsoft.com/office/drawing/2014/main" val="3218102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</a:t>
                      </a:r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. . . . . . . . . . . . . . . . . . . . . . . . 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988108"/>
                  </a:ext>
                </a:extLst>
              </a:tr>
            </a:tbl>
          </a:graphicData>
        </a:graphic>
      </p:graphicFrame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824522"/>
              </p:ext>
            </p:extLst>
          </p:nvPr>
        </p:nvGraphicFramePr>
        <p:xfrm>
          <a:off x="3984007" y="4971534"/>
          <a:ext cx="2422401" cy="1024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2401">
                  <a:extLst>
                    <a:ext uri="{9D8B030D-6E8A-4147-A177-3AD203B41FA5}">
                      <a16:colId xmlns:a16="http://schemas.microsoft.com/office/drawing/2014/main" val="3218102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</a:t>
                      </a:r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. . . . . . . . . . . . . . . . . . . . . . . . </a:t>
                      </a:r>
                    </a:p>
                  </a:txBody>
                  <a:tcPr>
                    <a:lnL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988108"/>
                  </a:ext>
                </a:extLst>
              </a:tr>
            </a:tbl>
          </a:graphicData>
        </a:graphic>
      </p:graphicFrame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165230"/>
              </p:ext>
            </p:extLst>
          </p:nvPr>
        </p:nvGraphicFramePr>
        <p:xfrm>
          <a:off x="4912900" y="6132243"/>
          <a:ext cx="2422401" cy="1024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2401">
                  <a:extLst>
                    <a:ext uri="{9D8B030D-6E8A-4147-A177-3AD203B41FA5}">
                      <a16:colId xmlns:a16="http://schemas.microsoft.com/office/drawing/2014/main" val="3218102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</a:t>
                      </a:r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. . . . . . . . . . . . . . . . . . . . . . . . </a:t>
                      </a:r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988108"/>
                  </a:ext>
                </a:extLst>
              </a:tr>
            </a:tbl>
          </a:graphicData>
        </a:graphic>
      </p:graphicFrame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948878"/>
              </p:ext>
            </p:extLst>
          </p:nvPr>
        </p:nvGraphicFramePr>
        <p:xfrm>
          <a:off x="4912900" y="7292952"/>
          <a:ext cx="2422401" cy="102412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22401">
                  <a:extLst>
                    <a:ext uri="{9D8B030D-6E8A-4147-A177-3AD203B41FA5}">
                      <a16:colId xmlns:a16="http://schemas.microsoft.com/office/drawing/2014/main" val="32181024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</a:t>
                      </a:r>
                    </a:p>
                    <a:p>
                      <a:pPr marL="0" marR="0" indent="0" algn="l" defTabSz="77724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. . . . . . . . . . . . . . . . . . . . . . . . . . . . . . . . . . . . . . . . . . . . . . . . </a:t>
                      </a:r>
                    </a:p>
                  </a:txBody>
                  <a:tcPr>
                    <a:lnL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1988108"/>
                  </a:ext>
                </a:extLst>
              </a:tr>
            </a:tbl>
          </a:graphicData>
        </a:graphic>
      </p:graphicFrame>
      <p:sp>
        <p:nvSpPr>
          <p:cNvPr id="20" name="Rectangle 19"/>
          <p:cNvSpPr/>
          <p:nvPr/>
        </p:nvSpPr>
        <p:spPr>
          <a:xfrm>
            <a:off x="6490556" y="4295274"/>
            <a:ext cx="956991" cy="1700388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839" y="8047349"/>
            <a:ext cx="1807815" cy="1849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65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6065BBF-DF99-43CD-BEB5-CA5BD33DCF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3" y="149498"/>
            <a:ext cx="7319553" cy="97594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25FBBE2-5F69-4A6E-919F-A0803EC733F0}"/>
              </a:ext>
            </a:extLst>
          </p:cNvPr>
          <p:cNvSpPr txBox="1"/>
          <p:nvPr/>
        </p:nvSpPr>
        <p:spPr>
          <a:xfrm>
            <a:off x="3048000" y="4305300"/>
            <a:ext cx="27305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ADD TEXT HERE OR USE AS DIVIDER PAGE</a:t>
            </a:r>
          </a:p>
        </p:txBody>
      </p:sp>
    </p:spTree>
    <p:extLst>
      <p:ext uri="{BB962C8B-B14F-4D97-AF65-F5344CB8AC3E}">
        <p14:creationId xmlns:p14="http://schemas.microsoft.com/office/powerpoint/2010/main" val="15380086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63498" y="763858"/>
            <a:ext cx="6540190" cy="5685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13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74351" y="6319679"/>
            <a:ext cx="3234551" cy="303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13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2288B4-468C-41B6-A430-E4DDCBEF5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128" y="6449325"/>
            <a:ext cx="2663593" cy="3209971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C84D401-8D57-42A0-9105-A94C5B97BF1C}"/>
              </a:ext>
            </a:extLst>
          </p:cNvPr>
          <p:cNvSpPr/>
          <p:nvPr/>
        </p:nvSpPr>
        <p:spPr>
          <a:xfrm>
            <a:off x="2850114" y="240968"/>
            <a:ext cx="1868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6"/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Notes</a:t>
            </a:r>
          </a:p>
        </p:txBody>
      </p:sp>
    </p:spTree>
    <p:extLst>
      <p:ext uri="{BB962C8B-B14F-4D97-AF65-F5344CB8AC3E}">
        <p14:creationId xmlns:p14="http://schemas.microsoft.com/office/powerpoint/2010/main" val="3476380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1882" y="968295"/>
            <a:ext cx="6540190" cy="56854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13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77049" y="6539462"/>
            <a:ext cx="3234551" cy="3036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13" dirty="0"/>
              <a:t>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D599719-05A7-48C6-B437-F19B97440816}"/>
              </a:ext>
            </a:extLst>
          </p:cNvPr>
          <p:cNvSpPr/>
          <p:nvPr/>
        </p:nvSpPr>
        <p:spPr>
          <a:xfrm>
            <a:off x="2824714" y="192954"/>
            <a:ext cx="18689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10160">
                  <a:solidFill>
                    <a:schemeClr val="accent6"/>
                  </a:solidFill>
                  <a:prstDash val="solid"/>
                </a:ln>
                <a:solidFill>
                  <a:schemeClr val="accent4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Notes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0C8F1D9-3004-4F2B-9693-DDAD3CCE20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385041" y="6653762"/>
            <a:ext cx="2735710" cy="3000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326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450937" y="375781"/>
            <a:ext cx="2893512" cy="224215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Picture Placeholder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/>
          </p:nvPr>
        </p:nvGraphicFramePr>
        <p:xfrm>
          <a:off x="3457184" y="375781"/>
          <a:ext cx="3970750" cy="107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70750">
                  <a:extLst>
                    <a:ext uri="{9D8B030D-6E8A-4147-A177-3AD203B41FA5}">
                      <a16:colId xmlns:a16="http://schemas.microsoft.com/office/drawing/2014/main" val="17027169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4000">
                          <a:latin typeface="Edwardian Script ITC" panose="030303020407070D0804" pitchFamily="66" charset="0"/>
                        </a:rPr>
                        <a:t>Month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99898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r"/>
                      <a:r>
                        <a:rPr lang="en-US"/>
                        <a:t>Today is: ___________________________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5252129"/>
                  </a:ext>
                </a:extLst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9271446"/>
              </p:ext>
            </p:extLst>
          </p:nvPr>
        </p:nvGraphicFramePr>
        <p:xfrm>
          <a:off x="3457184" y="1496860"/>
          <a:ext cx="3970750" cy="1121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70750">
                  <a:extLst>
                    <a:ext uri="{9D8B030D-6E8A-4147-A177-3AD203B41FA5}">
                      <a16:colId xmlns:a16="http://schemas.microsoft.com/office/drawing/2014/main" val="3234991381"/>
                    </a:ext>
                  </a:extLst>
                </a:gridCol>
              </a:tblGrid>
              <a:tr h="112108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 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937254"/>
                  </a:ext>
                </a:extLst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4218836"/>
              </p:ext>
            </p:extLst>
          </p:nvPr>
        </p:nvGraphicFramePr>
        <p:xfrm>
          <a:off x="450937" y="2667139"/>
          <a:ext cx="2893512" cy="14904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93512">
                  <a:extLst>
                    <a:ext uri="{9D8B030D-6E8A-4147-A177-3AD203B41FA5}">
                      <a16:colId xmlns:a16="http://schemas.microsoft.com/office/drawing/2014/main" val="3234991381"/>
                    </a:ext>
                  </a:extLst>
                </a:gridCol>
              </a:tblGrid>
              <a:tr h="1121080"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 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3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937254"/>
                  </a:ext>
                </a:extLst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450937" y="6601216"/>
            <a:ext cx="3883068" cy="30333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/>
              <a:t>Picture Placeholder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40493" y="4260658"/>
            <a:ext cx="2893512" cy="224215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Picture Placeholder</a:t>
            </a: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429981"/>
              </p:ext>
            </p:extLst>
          </p:nvPr>
        </p:nvGraphicFramePr>
        <p:xfrm>
          <a:off x="3457184" y="2716339"/>
          <a:ext cx="3970750" cy="14412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970750">
                  <a:extLst>
                    <a:ext uri="{9D8B030D-6E8A-4147-A177-3AD203B41FA5}">
                      <a16:colId xmlns:a16="http://schemas.microsoft.com/office/drawing/2014/main" val="3234991381"/>
                    </a:ext>
                  </a:extLst>
                </a:gridCol>
              </a:tblGrid>
              <a:tr h="1441272"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4937254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4577814"/>
              </p:ext>
            </p:extLst>
          </p:nvPr>
        </p:nvGraphicFramePr>
        <p:xfrm>
          <a:off x="4439433" y="8693063"/>
          <a:ext cx="2988501" cy="9415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501">
                  <a:extLst>
                    <a:ext uri="{9D8B030D-6E8A-4147-A177-3AD203B41FA5}">
                      <a16:colId xmlns:a16="http://schemas.microsoft.com/office/drawing/2014/main" val="987760922"/>
                    </a:ext>
                  </a:extLst>
                </a:gridCol>
              </a:tblGrid>
              <a:tr h="9415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9156311"/>
                  </a:ext>
                </a:extLst>
              </a:tr>
            </a:tbl>
          </a:graphicData>
        </a:graphic>
      </p:graphicFrame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890712"/>
              </p:ext>
            </p:extLst>
          </p:nvPr>
        </p:nvGraphicFramePr>
        <p:xfrm>
          <a:off x="4439433" y="4256009"/>
          <a:ext cx="2988501" cy="43055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88501">
                  <a:extLst>
                    <a:ext uri="{9D8B030D-6E8A-4147-A177-3AD203B41FA5}">
                      <a16:colId xmlns:a16="http://schemas.microsoft.com/office/drawing/2014/main" val="93714201"/>
                    </a:ext>
                  </a:extLst>
                </a:gridCol>
              </a:tblGrid>
              <a:tr h="430553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5827426"/>
                  </a:ext>
                </a:extLst>
              </a:tr>
            </a:tbl>
          </a:graphicData>
        </a:graphic>
      </p:graphicFrame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992318"/>
              </p:ext>
            </p:extLst>
          </p:nvPr>
        </p:nvGraphicFramePr>
        <p:xfrm>
          <a:off x="450937" y="4256007"/>
          <a:ext cx="884128" cy="2246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4128">
                  <a:extLst>
                    <a:ext uri="{9D8B030D-6E8A-4147-A177-3AD203B41FA5}">
                      <a16:colId xmlns:a16="http://schemas.microsoft.com/office/drawing/2014/main" val="704183806"/>
                    </a:ext>
                  </a:extLst>
                </a:gridCol>
              </a:tblGrid>
              <a:tr h="224680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164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8923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94608" y="1785019"/>
            <a:ext cx="2899509" cy="7451720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endParaRPr lang="en-US" sz="1913" spc="638" dirty="0"/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</a:t>
            </a:r>
          </a:p>
          <a:p>
            <a:r>
              <a:rPr lang="en-US" sz="1913" spc="638" dirty="0"/>
              <a:t>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  <a:p>
            <a:r>
              <a:rPr lang="en-US" sz="1913" spc="638" dirty="0"/>
              <a:t>. . . . . . . . . 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886200" y="1785019"/>
            <a:ext cx="3618708" cy="6523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913" dirty="0"/>
              <a:t>Monday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Tuesday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Wednesday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  <a:p>
            <a:pPr>
              <a:lnSpc>
                <a:spcPct val="150000"/>
              </a:lnSpc>
            </a:pPr>
            <a:r>
              <a:rPr lang="en-US" sz="1913" dirty="0"/>
              <a:t>____________________________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E92024-9AB8-4D3D-82EF-599CB94733A1}"/>
              </a:ext>
            </a:extLst>
          </p:cNvPr>
          <p:cNvSpPr/>
          <p:nvPr/>
        </p:nvSpPr>
        <p:spPr>
          <a:xfrm>
            <a:off x="494608" y="529273"/>
            <a:ext cx="26212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cap="none" spc="0" dirty="0">
                <a:ln w="10160">
                  <a:solidFill>
                    <a:schemeClr val="accent6">
                      <a:lumMod val="20000"/>
                      <a:lumOff val="80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Meal Planning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AC0F506-7F5D-4995-B47C-09575CFFC30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554" y="56172"/>
            <a:ext cx="1752600" cy="2115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00166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Orang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5118</TotalTime>
  <Words>1804</Words>
  <Application>Microsoft Office PowerPoint</Application>
  <PresentationFormat>Custom</PresentationFormat>
  <Paragraphs>194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Edwardian Script ITC</vt:lpstr>
      <vt:lpstr>Wingdings</vt:lpstr>
      <vt:lpstr>Calibri Light</vt:lpstr>
      <vt:lpstr>Courier New</vt:lpstr>
      <vt:lpstr>A.C.M.E. Explosive</vt:lpstr>
      <vt:lpstr>Calibri</vt:lpstr>
      <vt:lpstr>Molly Script</vt:lpstr>
      <vt:lpstr>Arial Rounded MT Bold</vt:lpstr>
      <vt:lpstr>Office Theme</vt:lpstr>
      <vt:lpstr>Thank You – Be sure to delete this page!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Sue Fleckenstein</cp:lastModifiedBy>
  <cp:revision>23</cp:revision>
  <dcterms:created xsi:type="dcterms:W3CDTF">2018-01-25T02:48:54Z</dcterms:created>
  <dcterms:modified xsi:type="dcterms:W3CDTF">2018-09-25T14:23:32Z</dcterms:modified>
</cp:coreProperties>
</file>