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6"/>
  </p:notesMasterIdLst>
  <p:sldIdLst>
    <p:sldId id="256" r:id="rId2"/>
    <p:sldId id="344" r:id="rId3"/>
    <p:sldId id="289" r:id="rId4"/>
    <p:sldId id="343" r:id="rId5"/>
    <p:sldId id="337" r:id="rId6"/>
    <p:sldId id="258" r:id="rId7"/>
    <p:sldId id="257" r:id="rId8"/>
    <p:sldId id="259" r:id="rId9"/>
    <p:sldId id="260" r:id="rId10"/>
    <p:sldId id="370" r:id="rId11"/>
    <p:sldId id="369" r:id="rId12"/>
    <p:sldId id="368" r:id="rId13"/>
    <p:sldId id="261" r:id="rId14"/>
    <p:sldId id="262" r:id="rId15"/>
    <p:sldId id="346" r:id="rId16"/>
    <p:sldId id="347" r:id="rId17"/>
    <p:sldId id="366" r:id="rId18"/>
    <p:sldId id="348" r:id="rId19"/>
    <p:sldId id="367" r:id="rId20"/>
    <p:sldId id="263" r:id="rId21"/>
    <p:sldId id="264" r:id="rId22"/>
    <p:sldId id="305" r:id="rId23"/>
    <p:sldId id="291" r:id="rId24"/>
    <p:sldId id="357" r:id="rId25"/>
    <p:sldId id="292" r:id="rId26"/>
    <p:sldId id="293" r:id="rId27"/>
    <p:sldId id="294" r:id="rId28"/>
    <p:sldId id="295" r:id="rId29"/>
    <p:sldId id="296" r:id="rId30"/>
    <p:sldId id="297" r:id="rId31"/>
    <p:sldId id="298" r:id="rId32"/>
    <p:sldId id="349" r:id="rId33"/>
    <p:sldId id="299" r:id="rId34"/>
    <p:sldId id="350" r:id="rId35"/>
    <p:sldId id="300" r:id="rId36"/>
    <p:sldId id="306" r:id="rId37"/>
    <p:sldId id="301" r:id="rId38"/>
    <p:sldId id="351" r:id="rId39"/>
    <p:sldId id="302" r:id="rId40"/>
    <p:sldId id="303" r:id="rId41"/>
    <p:sldId id="352" r:id="rId42"/>
    <p:sldId id="353" r:id="rId43"/>
    <p:sldId id="304" r:id="rId44"/>
    <p:sldId id="307" r:id="rId45"/>
    <p:sldId id="354" r:id="rId46"/>
    <p:sldId id="308" r:id="rId47"/>
    <p:sldId id="309" r:id="rId48"/>
    <p:sldId id="311" r:id="rId49"/>
    <p:sldId id="312" r:id="rId50"/>
    <p:sldId id="313" r:id="rId51"/>
    <p:sldId id="314" r:id="rId52"/>
    <p:sldId id="315" r:id="rId53"/>
    <p:sldId id="316" r:id="rId54"/>
    <p:sldId id="317" r:id="rId55"/>
    <p:sldId id="318" r:id="rId56"/>
    <p:sldId id="319" r:id="rId57"/>
    <p:sldId id="355" r:id="rId58"/>
    <p:sldId id="356" r:id="rId59"/>
    <p:sldId id="320" r:id="rId60"/>
    <p:sldId id="321" r:id="rId61"/>
    <p:sldId id="322" r:id="rId62"/>
    <p:sldId id="323" r:id="rId63"/>
    <p:sldId id="325" r:id="rId64"/>
    <p:sldId id="328" r:id="rId65"/>
    <p:sldId id="329" r:id="rId66"/>
    <p:sldId id="330" r:id="rId67"/>
    <p:sldId id="331" r:id="rId68"/>
    <p:sldId id="332" r:id="rId69"/>
    <p:sldId id="333" r:id="rId70"/>
    <p:sldId id="339" r:id="rId71"/>
    <p:sldId id="359" r:id="rId72"/>
    <p:sldId id="340" r:id="rId73"/>
    <p:sldId id="360" r:id="rId74"/>
    <p:sldId id="341" r:id="rId75"/>
    <p:sldId id="361" r:id="rId76"/>
    <p:sldId id="342" r:id="rId77"/>
    <p:sldId id="362" r:id="rId78"/>
    <p:sldId id="345" r:id="rId79"/>
    <p:sldId id="363" r:id="rId80"/>
    <p:sldId id="364" r:id="rId81"/>
    <p:sldId id="365" r:id="rId82"/>
    <p:sldId id="358" r:id="rId83"/>
    <p:sldId id="334" r:id="rId84"/>
    <p:sldId id="335"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74727" autoAdjust="0"/>
  </p:normalViewPr>
  <p:slideViewPr>
    <p:cSldViewPr snapToGrid="0">
      <p:cViewPr varScale="1">
        <p:scale>
          <a:sx n="55" d="100"/>
          <a:sy n="55" d="100"/>
        </p:scale>
        <p:origin x="117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37C35-3E4E-428F-9A7E-A486B1D19899}" type="datetimeFigureOut">
              <a:rPr lang="en-US" smtClean="0"/>
              <a:t>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5A813-8A05-44F6-A7B3-CD21427E8F98}" type="slidenum">
              <a:rPr lang="en-US" smtClean="0"/>
              <a:t>‹Nº›</a:t>
            </a:fld>
            <a:endParaRPr lang="en-US"/>
          </a:p>
        </p:txBody>
      </p:sp>
    </p:spTree>
    <p:extLst>
      <p:ext uri="{BB962C8B-B14F-4D97-AF65-F5344CB8AC3E}">
        <p14:creationId xmlns:p14="http://schemas.microsoft.com/office/powerpoint/2010/main" val="85577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popsugar.com/tech/Snapchat-Adds-Lenses-Paid-Replays-3841569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opsugar.com/tech/Snapchat-Adds-Lenses-Paid-Replays-3841569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a:t>
            </a:fld>
            <a:endParaRPr lang="en-US"/>
          </a:p>
        </p:txBody>
      </p:sp>
    </p:spTree>
    <p:extLst>
      <p:ext uri="{BB962C8B-B14F-4D97-AF65-F5344CB8AC3E}">
        <p14:creationId xmlns:p14="http://schemas.microsoft.com/office/powerpoint/2010/main" val="340574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10</a:t>
            </a:fld>
            <a:endParaRPr lang="en-US"/>
          </a:p>
        </p:txBody>
      </p:sp>
    </p:spTree>
    <p:extLst>
      <p:ext uri="{BB962C8B-B14F-4D97-AF65-F5344CB8AC3E}">
        <p14:creationId xmlns:p14="http://schemas.microsoft.com/office/powerpoint/2010/main" val="15229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11</a:t>
            </a:fld>
            <a:endParaRPr lang="en-US"/>
          </a:p>
        </p:txBody>
      </p:sp>
    </p:spTree>
    <p:extLst>
      <p:ext uri="{BB962C8B-B14F-4D97-AF65-F5344CB8AC3E}">
        <p14:creationId xmlns:p14="http://schemas.microsoft.com/office/powerpoint/2010/main" val="148186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12</a:t>
            </a:fld>
            <a:endParaRPr lang="en-US"/>
          </a:p>
        </p:txBody>
      </p:sp>
    </p:spTree>
    <p:extLst>
      <p:ext uri="{BB962C8B-B14F-4D97-AF65-F5344CB8AC3E}">
        <p14:creationId xmlns:p14="http://schemas.microsoft.com/office/powerpoint/2010/main" val="5624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Estamos</a:t>
            </a:r>
            <a:r>
              <a:rPr lang="en-US" dirty="0"/>
              <a:t> </a:t>
            </a:r>
            <a:r>
              <a:rPr lang="en-US" dirty="0" err="1"/>
              <a:t>dispuestos</a:t>
            </a:r>
            <a:r>
              <a:rPr lang="en-US" dirty="0"/>
              <a:t> a </a:t>
            </a:r>
            <a:r>
              <a:rPr lang="en-US" dirty="0" err="1"/>
              <a:t>enviar</a:t>
            </a:r>
            <a:r>
              <a:rPr lang="en-US" dirty="0"/>
              <a:t> personas a </a:t>
            </a:r>
            <a:r>
              <a:rPr lang="en-US" dirty="0" err="1"/>
              <a:t>trabajar</a:t>
            </a:r>
            <a:r>
              <a:rPr lang="en-US" dirty="0"/>
              <a:t> del </a:t>
            </a:r>
            <a:r>
              <a:rPr lang="en-US" dirty="0" err="1"/>
              <a:t>otro</a:t>
            </a:r>
            <a:r>
              <a:rPr lang="en-US" dirty="0"/>
              <a:t> </a:t>
            </a:r>
            <a:r>
              <a:rPr lang="en-US" dirty="0" err="1"/>
              <a:t>lado</a:t>
            </a:r>
            <a:r>
              <a:rPr lang="en-US" dirty="0"/>
              <a:t> del </a:t>
            </a:r>
            <a:r>
              <a:rPr lang="en-US" dirty="0" err="1"/>
              <a:t>mundo</a:t>
            </a:r>
            <a:r>
              <a:rPr lang="en-US" dirty="0"/>
              <a:t>. Y </a:t>
            </a:r>
            <a:r>
              <a:rPr lang="en-US" dirty="0" err="1"/>
              <a:t>esa</a:t>
            </a:r>
            <a:r>
              <a:rPr lang="en-US" dirty="0"/>
              <a:t> ES </a:t>
            </a:r>
            <a:r>
              <a:rPr lang="en-US" dirty="0" err="1"/>
              <a:t>una</a:t>
            </a:r>
            <a:r>
              <a:rPr lang="en-US" dirty="0"/>
              <a:t> </a:t>
            </a:r>
            <a:r>
              <a:rPr lang="en-US" dirty="0" err="1"/>
              <a:t>parte</a:t>
            </a:r>
            <a:r>
              <a:rPr lang="en-US" dirty="0"/>
              <a:t> </a:t>
            </a:r>
            <a:r>
              <a:rPr lang="en-US" dirty="0" err="1"/>
              <a:t>muy</a:t>
            </a:r>
            <a:r>
              <a:rPr lang="en-US" dirty="0"/>
              <a:t> </a:t>
            </a:r>
            <a:r>
              <a:rPr lang="en-US" dirty="0" err="1"/>
              <a:t>importante</a:t>
            </a:r>
            <a:r>
              <a:rPr lang="en-US" dirty="0"/>
              <a:t> de </a:t>
            </a:r>
            <a:r>
              <a:rPr lang="en-US" dirty="0" err="1"/>
              <a:t>nuestra</a:t>
            </a:r>
            <a:r>
              <a:rPr lang="en-US" dirty="0"/>
              <a:t> </a:t>
            </a:r>
            <a:r>
              <a:rPr lang="en-US" dirty="0" err="1"/>
              <a:t>misión</a:t>
            </a:r>
            <a:r>
              <a:rPr lang="en-US" dirty="0"/>
              <a:t>. Pero no </a:t>
            </a:r>
            <a:r>
              <a:rPr lang="en-US" dirty="0" err="1"/>
              <a:t>todos</a:t>
            </a:r>
            <a:r>
              <a:rPr lang="en-US" dirty="0"/>
              <a:t> </a:t>
            </a:r>
            <a:r>
              <a:rPr lang="en-US" dirty="0" err="1"/>
              <a:t>pueden</a:t>
            </a:r>
            <a:r>
              <a:rPr lang="en-US" dirty="0"/>
              <a:t> </a:t>
            </a:r>
            <a:r>
              <a:rPr lang="en-US" dirty="0" err="1"/>
              <a:t>hacer</a:t>
            </a:r>
            <a:r>
              <a:rPr lang="en-US" dirty="0"/>
              <a:t> </a:t>
            </a:r>
            <a:r>
              <a:rPr lang="en-US" dirty="0" err="1"/>
              <a:t>eso</a:t>
            </a:r>
            <a:r>
              <a:rPr lang="en-US" dirty="0"/>
              <a:t>. Por </a:t>
            </a:r>
            <a:r>
              <a:rPr lang="en-US" dirty="0" err="1"/>
              <a:t>ello</a:t>
            </a:r>
            <a:r>
              <a:rPr lang="en-US" dirty="0"/>
              <a:t>, mi </a:t>
            </a:r>
            <a:r>
              <a:rPr lang="en-US" dirty="0" err="1"/>
              <a:t>desafío</a:t>
            </a:r>
            <a:r>
              <a:rPr lang="en-US" dirty="0"/>
              <a:t> para </a:t>
            </a:r>
            <a:r>
              <a:rPr lang="en-US" dirty="0" err="1"/>
              <a:t>ustedes</a:t>
            </a:r>
            <a:r>
              <a:rPr lang="en-US" dirty="0"/>
              <a:t> y la </a:t>
            </a:r>
            <a:r>
              <a:rPr lang="en-US" dirty="0" err="1"/>
              <a:t>comunidad</a:t>
            </a:r>
            <a:r>
              <a:rPr lang="en-US" dirty="0"/>
              <a:t> </a:t>
            </a:r>
            <a:r>
              <a:rPr lang="en-US" dirty="0" err="1"/>
              <a:t>es</a:t>
            </a:r>
            <a:r>
              <a:rPr lang="en-US" dirty="0"/>
              <a:t> el </a:t>
            </a:r>
            <a:r>
              <a:rPr lang="en-US" dirty="0" err="1"/>
              <a:t>siguiente</a:t>
            </a:r>
            <a:r>
              <a:rPr lang="en-US" dirty="0"/>
              <a:t>: ¿Por </a:t>
            </a:r>
            <a:r>
              <a:rPr lang="en-US" dirty="0" err="1"/>
              <a:t>qué</a:t>
            </a:r>
            <a:r>
              <a:rPr lang="en-US" dirty="0"/>
              <a:t> no </a:t>
            </a:r>
            <a:r>
              <a:rPr lang="en-US" dirty="0" err="1"/>
              <a:t>dedicamos</a:t>
            </a:r>
            <a:r>
              <a:rPr lang="en-US" dirty="0"/>
              <a:t> </a:t>
            </a:r>
            <a:r>
              <a:rPr lang="en-US" dirty="0" err="1"/>
              <a:t>tiempo</a:t>
            </a:r>
            <a:r>
              <a:rPr lang="en-US" dirty="0"/>
              <a:t> y </a:t>
            </a:r>
            <a:r>
              <a:rPr lang="en-US" dirty="0" err="1"/>
              <a:t>esfuerzo</a:t>
            </a:r>
            <a:r>
              <a:rPr lang="en-US" dirty="0"/>
              <a:t> a </a:t>
            </a:r>
            <a:r>
              <a:rPr lang="en-US" dirty="0" err="1"/>
              <a:t>enviar</a:t>
            </a:r>
            <a:r>
              <a:rPr lang="en-US" dirty="0"/>
              <a:t> </a:t>
            </a:r>
            <a:r>
              <a:rPr lang="en-US" dirty="0" err="1"/>
              <a:t>misioneros</a:t>
            </a:r>
            <a:r>
              <a:rPr lang="en-US" dirty="0"/>
              <a:t> a </a:t>
            </a:r>
            <a:r>
              <a:rPr lang="en-US" dirty="0" err="1"/>
              <a:t>los</a:t>
            </a:r>
            <a:r>
              <a:rPr lang="en-US" dirty="0"/>
              <a:t> </a:t>
            </a:r>
            <a:r>
              <a:rPr lang="en-US" dirty="0" err="1"/>
              <a:t>países</a:t>
            </a:r>
            <a:r>
              <a:rPr lang="en-US" dirty="0"/>
              <a:t> </a:t>
            </a:r>
            <a:r>
              <a:rPr lang="en-US" dirty="0" err="1"/>
              <a:t>digitales</a:t>
            </a:r>
            <a:r>
              <a:rPr lang="en-US" dirty="0"/>
              <a:t>? </a:t>
            </a:r>
            <a:r>
              <a:rPr lang="en-US" dirty="0" err="1"/>
              <a:t>En</a:t>
            </a:r>
            <a:r>
              <a:rPr lang="en-US" dirty="0"/>
              <a:t> </a:t>
            </a:r>
            <a:r>
              <a:rPr lang="en-US" dirty="0" err="1"/>
              <a:t>otras</a:t>
            </a:r>
            <a:r>
              <a:rPr lang="en-US" dirty="0"/>
              <a:t> palabras, ¿</a:t>
            </a:r>
            <a:r>
              <a:rPr lang="en-US" dirty="0" err="1"/>
              <a:t>por</a:t>
            </a:r>
            <a:r>
              <a:rPr lang="en-US" dirty="0"/>
              <a:t> </a:t>
            </a:r>
            <a:r>
              <a:rPr lang="en-US" dirty="0" err="1"/>
              <a:t>qué</a:t>
            </a:r>
            <a:r>
              <a:rPr lang="en-US" dirty="0"/>
              <a:t> no </a:t>
            </a:r>
            <a:r>
              <a:rPr lang="en-US" dirty="0" err="1"/>
              <a:t>procuramos</a:t>
            </a:r>
            <a:r>
              <a:rPr lang="en-US" dirty="0"/>
              <a:t> TAMBIÉN </a:t>
            </a:r>
            <a:r>
              <a:rPr lang="en-US" dirty="0" err="1"/>
              <a:t>alcanzar</a:t>
            </a:r>
            <a:r>
              <a:rPr lang="en-US" dirty="0"/>
              <a:t> a las almas para el </a:t>
            </a:r>
            <a:r>
              <a:rPr lang="en-US" dirty="0" err="1"/>
              <a:t>reino</a:t>
            </a:r>
            <a:r>
              <a:rPr lang="en-US" dirty="0"/>
              <a:t> </a:t>
            </a:r>
            <a:r>
              <a:rPr lang="en-US" dirty="0" err="1"/>
              <a:t>en</a:t>
            </a:r>
            <a:r>
              <a:rPr lang="en-US" dirty="0"/>
              <a:t> </a:t>
            </a:r>
            <a:r>
              <a:rPr lang="en-US" dirty="0" err="1"/>
              <a:t>plataformas</a:t>
            </a:r>
            <a:r>
              <a:rPr lang="en-US" dirty="0"/>
              <a:t> que </a:t>
            </a:r>
            <a:r>
              <a:rPr lang="en-US" dirty="0" err="1"/>
              <a:t>ya</a:t>
            </a:r>
            <a:r>
              <a:rPr lang="en-US" dirty="0"/>
              <a:t> </a:t>
            </a:r>
            <a:r>
              <a:rPr lang="en-US" dirty="0" err="1"/>
              <a:t>estén</a:t>
            </a:r>
            <a:r>
              <a:rPr lang="en-US" dirty="0"/>
              <a:t> </a:t>
            </a:r>
            <a:r>
              <a:rPr lang="en-US" dirty="0" err="1"/>
              <a:t>diseñadas</a:t>
            </a:r>
            <a:r>
              <a:rPr lang="en-US" dirty="0"/>
              <a:t> para la </a:t>
            </a:r>
            <a:r>
              <a:rPr lang="en-US" dirty="0" err="1"/>
              <a:t>participación</a:t>
            </a:r>
            <a:r>
              <a:rPr lang="en-US" dirty="0"/>
              <a:t> y el </a:t>
            </a:r>
            <a:r>
              <a:rPr lang="en-US" dirty="0" err="1"/>
              <a:t>cultivo</a:t>
            </a:r>
            <a:r>
              <a:rPr lang="en-US" dirty="0"/>
              <a:t> de </a:t>
            </a:r>
            <a:r>
              <a:rPr lang="en-US" dirty="0" err="1"/>
              <a:t>relaciones</a:t>
            </a:r>
            <a:r>
              <a:rPr lang="en-US" dirty="0"/>
              <a:t>? Y para </a:t>
            </a:r>
            <a:r>
              <a:rPr lang="en-US" dirty="0" err="1"/>
              <a:t>aquellos</a:t>
            </a:r>
            <a:r>
              <a:rPr lang="en-US" dirty="0"/>
              <a:t> que son </a:t>
            </a:r>
            <a:r>
              <a:rPr lang="en-US" dirty="0" err="1"/>
              <a:t>llamados</a:t>
            </a:r>
            <a:r>
              <a:rPr lang="en-US" dirty="0"/>
              <a:t> al campo, </a:t>
            </a:r>
            <a:r>
              <a:rPr lang="en-US" dirty="0" err="1"/>
              <a:t>los</a:t>
            </a:r>
            <a:r>
              <a:rPr lang="en-US" dirty="0"/>
              <a:t> </a:t>
            </a:r>
            <a:r>
              <a:rPr lang="en-US" dirty="0" err="1"/>
              <a:t>medios</a:t>
            </a:r>
            <a:r>
              <a:rPr lang="en-US" dirty="0"/>
              <a:t> </a:t>
            </a:r>
            <a:r>
              <a:rPr lang="en-US" dirty="0" err="1"/>
              <a:t>sociales</a:t>
            </a:r>
            <a:r>
              <a:rPr lang="en-US" dirty="0"/>
              <a:t> </a:t>
            </a:r>
            <a:r>
              <a:rPr lang="en-US" dirty="0" err="1"/>
              <a:t>pueden</a:t>
            </a:r>
            <a:r>
              <a:rPr lang="en-US" dirty="0"/>
              <a:t> </a:t>
            </a:r>
            <a:r>
              <a:rPr lang="en-US" dirty="0" err="1"/>
              <a:t>sembrar</a:t>
            </a:r>
            <a:r>
              <a:rPr lang="en-US" dirty="0"/>
              <a:t> </a:t>
            </a:r>
            <a:r>
              <a:rPr lang="en-US" dirty="0" err="1"/>
              <a:t>valiosas</a:t>
            </a:r>
            <a:r>
              <a:rPr lang="en-US" dirty="0"/>
              <a:t> </a:t>
            </a:r>
            <a:r>
              <a:rPr lang="en-US" dirty="0" err="1"/>
              <a:t>semillas</a:t>
            </a:r>
            <a:r>
              <a:rPr lang="en-US" dirty="0"/>
              <a:t> </a:t>
            </a:r>
            <a:r>
              <a:rPr lang="en-US" dirty="0" err="1"/>
              <a:t>en</a:t>
            </a:r>
            <a:r>
              <a:rPr lang="en-US" dirty="0"/>
              <a:t> la </a:t>
            </a:r>
            <a:r>
              <a:rPr lang="en-US" dirty="0" err="1"/>
              <a:t>comunidad</a:t>
            </a:r>
            <a:r>
              <a:rPr lang="en-US" dirty="0"/>
              <a:t> antes de que </a:t>
            </a:r>
            <a:r>
              <a:rPr lang="en-US" dirty="0" err="1"/>
              <a:t>llegue</a:t>
            </a:r>
            <a:r>
              <a:rPr lang="en-US" dirty="0"/>
              <a:t> el </a:t>
            </a:r>
            <a:r>
              <a:rPr lang="en-US" dirty="0" err="1"/>
              <a:t>evangelista</a:t>
            </a:r>
            <a:r>
              <a:rPr lang="en-US" dirty="0"/>
              <a:t>, y </a:t>
            </a:r>
            <a:r>
              <a:rPr lang="en-US" dirty="0" err="1"/>
              <a:t>pueden</a:t>
            </a:r>
            <a:r>
              <a:rPr lang="en-US" dirty="0"/>
              <a:t> </a:t>
            </a:r>
            <a:r>
              <a:rPr lang="en-US" dirty="0" err="1"/>
              <a:t>continuar</a:t>
            </a:r>
            <a:r>
              <a:rPr lang="en-US" dirty="0"/>
              <a:t> la </a:t>
            </a:r>
            <a:r>
              <a:rPr lang="en-US" dirty="0" err="1"/>
              <a:t>relación</a:t>
            </a:r>
            <a:r>
              <a:rPr lang="en-US" dirty="0"/>
              <a:t> </a:t>
            </a:r>
            <a:r>
              <a:rPr lang="en-US" dirty="0" err="1"/>
              <a:t>después</a:t>
            </a:r>
            <a:r>
              <a:rPr lang="en-US" dirty="0"/>
              <a:t> de que se </a:t>
            </a:r>
            <a:r>
              <a:rPr lang="en-US" dirty="0" err="1"/>
              <a:t>vayan</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13</a:t>
            </a:fld>
            <a:endParaRPr lang="en-US"/>
          </a:p>
        </p:txBody>
      </p:sp>
    </p:spTree>
    <p:extLst>
      <p:ext uri="{BB962C8B-B14F-4D97-AF65-F5344CB8AC3E}">
        <p14:creationId xmlns:p14="http://schemas.microsoft.com/office/powerpoint/2010/main" val="3146142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enfoque</a:t>
            </a:r>
            <a:r>
              <a:rPr lang="en-US" dirty="0"/>
              <a:t> </a:t>
            </a:r>
            <a:r>
              <a:rPr lang="en-US" dirty="0" err="1"/>
              <a:t>integrado</a:t>
            </a:r>
            <a:r>
              <a:rPr lang="en-US" dirty="0"/>
              <a:t>, de </a:t>
            </a:r>
            <a:r>
              <a:rPr lang="en-US" dirty="0" err="1"/>
              <a:t>canales</a:t>
            </a:r>
            <a:r>
              <a:rPr lang="en-US" dirty="0"/>
              <a:t> y </a:t>
            </a:r>
            <a:r>
              <a:rPr lang="en-US" dirty="0" err="1"/>
              <a:t>plataformas</a:t>
            </a:r>
            <a:r>
              <a:rPr lang="en-US" dirty="0"/>
              <a:t> multiples </a:t>
            </a:r>
            <a:r>
              <a:rPr lang="en-US" dirty="0" err="1"/>
              <a:t>tiene</a:t>
            </a:r>
            <a:r>
              <a:rPr lang="en-US" dirty="0"/>
              <a:t> que </a:t>
            </a:r>
            <a:r>
              <a:rPr lang="en-US" dirty="0" err="1"/>
              <a:t>llegar</a:t>
            </a:r>
            <a:r>
              <a:rPr lang="en-US" dirty="0"/>
              <a:t> a </a:t>
            </a:r>
            <a:r>
              <a:rPr lang="en-US" dirty="0" err="1"/>
              <a:t>ser</a:t>
            </a:r>
            <a:r>
              <a:rPr lang="en-US" dirty="0"/>
              <a:t> </a:t>
            </a:r>
            <a:r>
              <a:rPr lang="en-US" dirty="0" err="1"/>
              <a:t>parte</a:t>
            </a:r>
            <a:r>
              <a:rPr lang="en-US" dirty="0"/>
              <a:t> de </a:t>
            </a:r>
            <a:r>
              <a:rPr lang="en-US" dirty="0" err="1"/>
              <a:t>nuestra</a:t>
            </a:r>
            <a:r>
              <a:rPr lang="en-US" dirty="0"/>
              <a:t> </a:t>
            </a:r>
            <a:r>
              <a:rPr lang="en-US" dirty="0" err="1"/>
              <a:t>estrategia</a:t>
            </a:r>
            <a:r>
              <a:rPr lang="en-US" dirty="0"/>
              <a:t> </a:t>
            </a:r>
            <a:r>
              <a:rPr lang="en-US" dirty="0" err="1"/>
              <a:t>misionera</a:t>
            </a:r>
            <a:r>
              <a:rPr lang="en-US" dirty="0"/>
              <a:t>, </a:t>
            </a:r>
            <a:r>
              <a:rPr lang="en-US" dirty="0" err="1"/>
              <a:t>porque</a:t>
            </a:r>
            <a:r>
              <a:rPr lang="en-US" dirty="0"/>
              <a:t> </a:t>
            </a:r>
            <a:r>
              <a:rPr lang="en-US" dirty="0" err="1"/>
              <a:t>estamos</a:t>
            </a:r>
            <a:r>
              <a:rPr lang="en-US" dirty="0"/>
              <a:t> </a:t>
            </a:r>
            <a:r>
              <a:rPr lang="en-US" dirty="0" err="1"/>
              <a:t>buscando</a:t>
            </a:r>
            <a:r>
              <a:rPr lang="en-US" dirty="0"/>
              <a:t> </a:t>
            </a:r>
            <a:r>
              <a:rPr lang="en-US" dirty="0" err="1"/>
              <a:t>alcanzar</a:t>
            </a:r>
            <a:r>
              <a:rPr lang="en-US" dirty="0"/>
              <a:t> a las almas </a:t>
            </a:r>
            <a:r>
              <a:rPr lang="en-US" dirty="0" err="1"/>
              <a:t>en</a:t>
            </a:r>
            <a:r>
              <a:rPr lang="en-US" dirty="0"/>
              <a:t> un </a:t>
            </a:r>
            <a:r>
              <a:rPr lang="en-US" dirty="0" err="1"/>
              <a:t>ambiente</a:t>
            </a:r>
            <a:r>
              <a:rPr lang="en-US" dirty="0"/>
              <a:t> </a:t>
            </a:r>
            <a:r>
              <a:rPr lang="en-US" dirty="0" err="1"/>
              <a:t>enfocado</a:t>
            </a:r>
            <a:r>
              <a:rPr lang="en-US" dirty="0"/>
              <a:t> </a:t>
            </a:r>
            <a:r>
              <a:rPr lang="en-US" dirty="0" err="1"/>
              <a:t>hacia</a:t>
            </a:r>
            <a:r>
              <a:rPr lang="en-US" dirty="0"/>
              <a:t> lo digital. </a:t>
            </a:r>
            <a:r>
              <a:rPr lang="en-US" dirty="0" err="1"/>
              <a:t>Necesitamos</a:t>
            </a:r>
            <a:r>
              <a:rPr lang="en-US" dirty="0"/>
              <a:t> </a:t>
            </a:r>
            <a:r>
              <a:rPr lang="en-US" dirty="0" err="1"/>
              <a:t>combinar</a:t>
            </a:r>
            <a:r>
              <a:rPr lang="en-US" dirty="0"/>
              <a:t> </a:t>
            </a:r>
            <a:r>
              <a:rPr lang="en-US" dirty="0" err="1"/>
              <a:t>los</a:t>
            </a:r>
            <a:r>
              <a:rPr lang="en-US" dirty="0"/>
              <a:t> </a:t>
            </a:r>
            <a:r>
              <a:rPr lang="en-US" dirty="0" err="1"/>
              <a:t>medios</a:t>
            </a:r>
            <a:r>
              <a:rPr lang="en-US" dirty="0"/>
              <a:t> </a:t>
            </a:r>
            <a:r>
              <a:rPr lang="en-US" dirty="0" err="1"/>
              <a:t>tradicionales</a:t>
            </a:r>
            <a:r>
              <a:rPr lang="en-US" dirty="0"/>
              <a:t> con las </a:t>
            </a:r>
            <a:r>
              <a:rPr lang="en-US" dirty="0" err="1"/>
              <a:t>nuevas</a:t>
            </a:r>
            <a:r>
              <a:rPr lang="en-US" dirty="0"/>
              <a:t> </a:t>
            </a:r>
            <a:r>
              <a:rPr lang="en-US" dirty="0" err="1"/>
              <a:t>tecnologías</a:t>
            </a:r>
            <a:r>
              <a:rPr lang="en-US" dirty="0"/>
              <a:t> para </a:t>
            </a:r>
            <a:r>
              <a:rPr lang="en-US" dirty="0" err="1"/>
              <a:t>magnificar</a:t>
            </a:r>
            <a:r>
              <a:rPr lang="en-US" dirty="0"/>
              <a:t> </a:t>
            </a:r>
            <a:r>
              <a:rPr lang="en-US" dirty="0" err="1"/>
              <a:t>nuestro</a:t>
            </a:r>
            <a:r>
              <a:rPr lang="en-US" dirty="0"/>
              <a:t> </a:t>
            </a:r>
            <a:r>
              <a:rPr lang="en-US" dirty="0" err="1"/>
              <a:t>impacto</a:t>
            </a:r>
            <a:r>
              <a:rPr lang="en-US" dirty="0"/>
              <a:t>. ¿</a:t>
            </a:r>
            <a:r>
              <a:rPr lang="en-US" dirty="0" err="1"/>
              <a:t>Pueden</a:t>
            </a:r>
            <a:r>
              <a:rPr lang="en-US" dirty="0"/>
              <a:t> </a:t>
            </a:r>
            <a:r>
              <a:rPr lang="en-US" dirty="0" err="1"/>
              <a:t>imaginar</a:t>
            </a:r>
            <a:r>
              <a:rPr lang="en-US" dirty="0"/>
              <a:t> </a:t>
            </a:r>
            <a:r>
              <a:rPr lang="en-US" dirty="0" err="1"/>
              <a:t>si</a:t>
            </a:r>
            <a:r>
              <a:rPr lang="en-US" dirty="0"/>
              <a:t> Guillermo Miller o Jaime y Elena White </a:t>
            </a:r>
            <a:r>
              <a:rPr lang="en-US" dirty="0" err="1"/>
              <a:t>tuvieran</a:t>
            </a:r>
            <a:r>
              <a:rPr lang="en-US" dirty="0"/>
              <a:t> las </a:t>
            </a:r>
            <a:r>
              <a:rPr lang="en-US" dirty="0" err="1"/>
              <a:t>tecnologías</a:t>
            </a:r>
            <a:r>
              <a:rPr lang="en-US" dirty="0"/>
              <a:t> que </a:t>
            </a:r>
            <a:r>
              <a:rPr lang="en-US" dirty="0" err="1"/>
              <a:t>tenemos</a:t>
            </a:r>
            <a:r>
              <a:rPr lang="en-US" dirty="0"/>
              <a:t> hoy</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14</a:t>
            </a:fld>
            <a:endParaRPr lang="en-US"/>
          </a:p>
        </p:txBody>
      </p:sp>
    </p:spTree>
    <p:extLst>
      <p:ext uri="{BB962C8B-B14F-4D97-AF65-F5344CB8AC3E}">
        <p14:creationId xmlns:p14="http://schemas.microsoft.com/office/powerpoint/2010/main" val="158188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15</a:t>
            </a:fld>
            <a:endParaRPr lang="en-US"/>
          </a:p>
        </p:txBody>
      </p:sp>
    </p:spTree>
    <p:extLst>
      <p:ext uri="{BB962C8B-B14F-4D97-AF65-F5344CB8AC3E}">
        <p14:creationId xmlns:p14="http://schemas.microsoft.com/office/powerpoint/2010/main" val="384175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16</a:t>
            </a:fld>
            <a:endParaRPr lang="en-US"/>
          </a:p>
        </p:txBody>
      </p:sp>
    </p:spTree>
    <p:extLst>
      <p:ext uri="{BB962C8B-B14F-4D97-AF65-F5344CB8AC3E}">
        <p14:creationId xmlns:p14="http://schemas.microsoft.com/office/powerpoint/2010/main" val="256009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17</a:t>
            </a:fld>
            <a:endParaRPr lang="en-US"/>
          </a:p>
        </p:txBody>
      </p:sp>
    </p:spTree>
    <p:extLst>
      <p:ext uri="{BB962C8B-B14F-4D97-AF65-F5344CB8AC3E}">
        <p14:creationId xmlns:p14="http://schemas.microsoft.com/office/powerpoint/2010/main" val="62258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166200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19</a:t>
            </a:fld>
            <a:endParaRPr lang="en-US"/>
          </a:p>
        </p:txBody>
      </p:sp>
    </p:spTree>
    <p:extLst>
      <p:ext uri="{BB962C8B-B14F-4D97-AF65-F5344CB8AC3E}">
        <p14:creationId xmlns:p14="http://schemas.microsoft.com/office/powerpoint/2010/main" val="4009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2</a:t>
            </a:fld>
            <a:endParaRPr lang="en-US"/>
          </a:p>
        </p:txBody>
      </p:sp>
    </p:spTree>
    <p:extLst>
      <p:ext uri="{BB962C8B-B14F-4D97-AF65-F5344CB8AC3E}">
        <p14:creationId xmlns:p14="http://schemas.microsoft.com/office/powerpoint/2010/main" val="4201903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Alcanzar</a:t>
            </a:r>
            <a:r>
              <a:rPr lang="en-US" dirty="0"/>
              <a:t> almas </a:t>
            </a:r>
            <a:r>
              <a:rPr lang="en-US" dirty="0" err="1"/>
              <a:t>en</a:t>
            </a:r>
            <a:r>
              <a:rPr lang="en-US" dirty="0"/>
              <a:t> el </a:t>
            </a:r>
            <a:r>
              <a:rPr lang="en-US" dirty="0" err="1"/>
              <a:t>ámbito</a:t>
            </a:r>
            <a:r>
              <a:rPr lang="en-US" dirty="0"/>
              <a:t> digital </a:t>
            </a:r>
            <a:r>
              <a:rPr lang="en-US" dirty="0" err="1"/>
              <a:t>significa</a:t>
            </a:r>
            <a:r>
              <a:rPr lang="en-US" dirty="0"/>
              <a:t> </a:t>
            </a:r>
            <a:r>
              <a:rPr lang="en-US" dirty="0" err="1"/>
              <a:t>hacer</a:t>
            </a:r>
            <a:r>
              <a:rPr lang="en-US" dirty="0"/>
              <a:t> un </a:t>
            </a:r>
            <a:r>
              <a:rPr lang="en-US" dirty="0" err="1"/>
              <a:t>corte</a:t>
            </a:r>
            <a:r>
              <a:rPr lang="en-US" dirty="0"/>
              <a:t> para </a:t>
            </a:r>
            <a:r>
              <a:rPr lang="en-US" dirty="0" err="1"/>
              <a:t>atravesar</a:t>
            </a:r>
            <a:r>
              <a:rPr lang="en-US" dirty="0"/>
              <a:t> el </a:t>
            </a:r>
            <a:r>
              <a:rPr lang="en-US" dirty="0" err="1"/>
              <a:t>ruido</a:t>
            </a:r>
            <a:r>
              <a:rPr lang="en-US" dirty="0"/>
              <a:t>. </a:t>
            </a:r>
            <a:r>
              <a:rPr lang="en-US" dirty="0" err="1"/>
              <a:t>Somos</a:t>
            </a:r>
            <a:r>
              <a:rPr lang="en-US" dirty="0"/>
              <a:t> </a:t>
            </a:r>
            <a:r>
              <a:rPr lang="en-US" dirty="0" err="1"/>
              <a:t>bombardeados</a:t>
            </a:r>
            <a:r>
              <a:rPr lang="en-US" dirty="0"/>
              <a:t> </a:t>
            </a:r>
            <a:r>
              <a:rPr lang="en-US" dirty="0" err="1"/>
              <a:t>diariamente</a:t>
            </a:r>
            <a:r>
              <a:rPr lang="en-US" dirty="0"/>
              <a:t> con </a:t>
            </a:r>
            <a:r>
              <a:rPr lang="en-US" dirty="0" err="1"/>
              <a:t>noticias</a:t>
            </a:r>
            <a:r>
              <a:rPr lang="en-US" dirty="0"/>
              <a:t>, </a:t>
            </a:r>
            <a:r>
              <a:rPr lang="en-US" dirty="0" err="1"/>
              <a:t>cuestiones</a:t>
            </a:r>
            <a:r>
              <a:rPr lang="en-US" dirty="0"/>
              <a:t> </a:t>
            </a:r>
            <a:r>
              <a:rPr lang="en-US" dirty="0" err="1"/>
              <a:t>sociales</a:t>
            </a:r>
            <a:r>
              <a:rPr lang="en-US" dirty="0"/>
              <a:t>, </a:t>
            </a:r>
            <a:r>
              <a:rPr lang="en-US" dirty="0" err="1"/>
              <a:t>avisos</a:t>
            </a:r>
            <a:r>
              <a:rPr lang="en-US" dirty="0"/>
              <a:t> </a:t>
            </a:r>
            <a:r>
              <a:rPr lang="en-US" dirty="0" err="1"/>
              <a:t>publicitarios</a:t>
            </a:r>
            <a:r>
              <a:rPr lang="en-US" dirty="0"/>
              <a:t>, </a:t>
            </a:r>
            <a:r>
              <a:rPr lang="en-US" dirty="0" err="1"/>
              <a:t>mensajes</a:t>
            </a:r>
            <a:r>
              <a:rPr lang="en-US" dirty="0"/>
              <a:t> </a:t>
            </a:r>
            <a:r>
              <a:rPr lang="en-US" dirty="0" err="1"/>
              <a:t>mixtos</a:t>
            </a:r>
            <a:r>
              <a:rPr lang="en-US" dirty="0"/>
              <a:t> y </a:t>
            </a:r>
            <a:r>
              <a:rPr lang="en-US" dirty="0" err="1"/>
              <a:t>muchas</a:t>
            </a:r>
            <a:r>
              <a:rPr lang="en-US" dirty="0"/>
              <a:t> </a:t>
            </a:r>
            <a:r>
              <a:rPr lang="en-US" dirty="0" err="1"/>
              <a:t>cosas</a:t>
            </a:r>
            <a:r>
              <a:rPr lang="en-US" dirty="0"/>
              <a:t> </a:t>
            </a:r>
            <a:r>
              <a:rPr lang="en-US" dirty="0" err="1"/>
              <a:t>más</a:t>
            </a:r>
            <a:r>
              <a:rPr lang="en-US" dirty="0"/>
              <a:t> de </a:t>
            </a:r>
            <a:r>
              <a:rPr lang="en-US" dirty="0" err="1"/>
              <a:t>incontables</a:t>
            </a:r>
            <a:r>
              <a:rPr lang="en-US" dirty="0"/>
              <a:t> </a:t>
            </a:r>
            <a:r>
              <a:rPr lang="en-US" dirty="0" err="1"/>
              <a:t>fuentes</a:t>
            </a:r>
            <a:r>
              <a:rPr lang="en-US" dirty="0"/>
              <a:t>. Se </a:t>
            </a:r>
            <a:r>
              <a:rPr lang="en-US" dirty="0" err="1"/>
              <a:t>estima</a:t>
            </a:r>
            <a:r>
              <a:rPr lang="en-US" dirty="0"/>
              <a:t> que el </a:t>
            </a:r>
            <a:r>
              <a:rPr lang="en-US" dirty="0" err="1"/>
              <a:t>adulto</a:t>
            </a:r>
            <a:r>
              <a:rPr lang="en-US" dirty="0"/>
              <a:t> </a:t>
            </a:r>
            <a:r>
              <a:rPr lang="en-US" dirty="0" err="1"/>
              <a:t>promedio</a:t>
            </a:r>
            <a:r>
              <a:rPr lang="en-US" dirty="0"/>
              <a:t> </a:t>
            </a:r>
            <a:r>
              <a:rPr lang="en-US" dirty="0" err="1"/>
              <a:t>está</a:t>
            </a:r>
            <a:r>
              <a:rPr lang="en-US" dirty="0"/>
              <a:t> </a:t>
            </a:r>
            <a:r>
              <a:rPr lang="en-US" dirty="0" err="1"/>
              <a:t>expuesto</a:t>
            </a:r>
            <a:r>
              <a:rPr lang="en-US" dirty="0"/>
              <a:t> </a:t>
            </a:r>
            <a:r>
              <a:rPr lang="en-US" dirty="0" err="1"/>
              <a:t>en</a:t>
            </a:r>
            <a:r>
              <a:rPr lang="en-US" dirty="0"/>
              <a:t> el </a:t>
            </a:r>
            <a:r>
              <a:rPr lang="en-US" dirty="0" err="1"/>
              <a:t>presente</a:t>
            </a:r>
            <a:r>
              <a:rPr lang="en-US" dirty="0"/>
              <a:t> a </a:t>
            </a:r>
            <a:r>
              <a:rPr lang="en-US" dirty="0" err="1"/>
              <a:t>más</a:t>
            </a:r>
            <a:r>
              <a:rPr lang="en-US" dirty="0"/>
              <a:t> de </a:t>
            </a:r>
            <a:r>
              <a:rPr lang="en-US" dirty="0" err="1"/>
              <a:t>tres</a:t>
            </a:r>
            <a:r>
              <a:rPr lang="en-US" dirty="0"/>
              <a:t> mil </a:t>
            </a:r>
            <a:r>
              <a:rPr lang="en-US" dirty="0" err="1"/>
              <a:t>mensajes</a:t>
            </a:r>
            <a:r>
              <a:rPr lang="en-US" dirty="0"/>
              <a:t> </a:t>
            </a:r>
            <a:r>
              <a:rPr lang="en-US" dirty="0" err="1"/>
              <a:t>promocionales</a:t>
            </a:r>
            <a:r>
              <a:rPr lang="en-US" dirty="0"/>
              <a:t> </a:t>
            </a:r>
            <a:r>
              <a:rPr lang="en-US" dirty="0" err="1"/>
              <a:t>por</a:t>
            </a:r>
            <a:r>
              <a:rPr lang="en-US" dirty="0"/>
              <a:t> </a:t>
            </a:r>
            <a:r>
              <a:rPr lang="en-US" dirty="0" err="1"/>
              <a:t>día</a:t>
            </a:r>
            <a:r>
              <a:rPr lang="en-US" dirty="0"/>
              <a:t>. Por lo </a:t>
            </a:r>
            <a:r>
              <a:rPr lang="en-US" dirty="0" err="1"/>
              <a:t>tanto</a:t>
            </a:r>
            <a:r>
              <a:rPr lang="en-US" dirty="0"/>
              <a:t>, </a:t>
            </a:r>
            <a:r>
              <a:rPr lang="en-US" dirty="0" err="1"/>
              <a:t>es</a:t>
            </a:r>
            <a:r>
              <a:rPr lang="en-US" dirty="0"/>
              <a:t> </a:t>
            </a:r>
            <a:r>
              <a:rPr lang="en-US" dirty="0" err="1"/>
              <a:t>importante</a:t>
            </a:r>
            <a:r>
              <a:rPr lang="en-US" dirty="0"/>
              <a:t> </a:t>
            </a:r>
            <a:r>
              <a:rPr lang="en-US" dirty="0" err="1"/>
              <a:t>desarrollar</a:t>
            </a:r>
            <a:r>
              <a:rPr lang="en-US" dirty="0"/>
              <a:t> las </a:t>
            </a:r>
            <a:r>
              <a:rPr lang="en-US" dirty="0" err="1"/>
              <a:t>herramientas</a:t>
            </a:r>
            <a:r>
              <a:rPr lang="en-US" dirty="0"/>
              <a:t> </a:t>
            </a:r>
            <a:r>
              <a:rPr lang="en-US" dirty="0" err="1"/>
              <a:t>necesarias</a:t>
            </a:r>
            <a:r>
              <a:rPr lang="en-US" dirty="0"/>
              <a:t> para </a:t>
            </a:r>
            <a:r>
              <a:rPr lang="en-US" dirty="0" err="1"/>
              <a:t>navegar</a:t>
            </a:r>
            <a:r>
              <a:rPr lang="en-US" dirty="0"/>
              <a:t> </a:t>
            </a:r>
            <a:r>
              <a:rPr lang="en-US" dirty="0" err="1"/>
              <a:t>en</a:t>
            </a:r>
            <a:r>
              <a:rPr lang="en-US" dirty="0"/>
              <a:t> un </a:t>
            </a:r>
            <a:r>
              <a:rPr lang="en-US" dirty="0" err="1"/>
              <a:t>ambiente</a:t>
            </a:r>
            <a:r>
              <a:rPr lang="en-US" dirty="0"/>
              <a:t> digital </a:t>
            </a:r>
            <a:r>
              <a:rPr lang="en-US" dirty="0" err="1"/>
              <a:t>dinámico</a:t>
            </a:r>
            <a:r>
              <a:rPr lang="en-US" dirty="0"/>
              <a:t> y </a:t>
            </a:r>
            <a:r>
              <a:rPr lang="en-US" dirty="0" err="1"/>
              <a:t>complejo</a:t>
            </a:r>
            <a:r>
              <a:rPr lang="en-US" dirty="0"/>
              <a:t> que </a:t>
            </a:r>
            <a:r>
              <a:rPr lang="en-US" dirty="0" err="1"/>
              <a:t>permita</a:t>
            </a:r>
            <a:r>
              <a:rPr lang="en-US" dirty="0"/>
              <a:t> que </a:t>
            </a:r>
            <a:r>
              <a:rPr lang="en-US" dirty="0" err="1"/>
              <a:t>nuestro</a:t>
            </a:r>
            <a:r>
              <a:rPr lang="en-US" dirty="0"/>
              <a:t> </a:t>
            </a:r>
            <a:r>
              <a:rPr lang="en-US" dirty="0" err="1"/>
              <a:t>mensaje</a:t>
            </a:r>
            <a:r>
              <a:rPr lang="en-US" dirty="0"/>
              <a:t> </a:t>
            </a:r>
            <a:r>
              <a:rPr lang="en-US" dirty="0" err="1"/>
              <a:t>llegue</a:t>
            </a:r>
            <a:r>
              <a:rPr lang="en-US" dirty="0"/>
              <a:t> a las personas y se </a:t>
            </a:r>
            <a:r>
              <a:rPr lang="en-US" dirty="0" err="1"/>
              <a:t>destaque</a:t>
            </a:r>
            <a:r>
              <a:rPr lang="en-US" dirty="0"/>
              <a:t> </a:t>
            </a:r>
            <a:r>
              <a:rPr lang="en-US" dirty="0" err="1"/>
              <a:t>como</a:t>
            </a:r>
            <a:r>
              <a:rPr lang="en-US" dirty="0"/>
              <a:t> </a:t>
            </a:r>
            <a:r>
              <a:rPr lang="en-US" dirty="0" err="1"/>
              <a:t>relevante</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20</a:t>
            </a:fld>
            <a:endParaRPr lang="en-US"/>
          </a:p>
        </p:txBody>
      </p:sp>
    </p:spTree>
    <p:extLst>
      <p:ext uri="{BB962C8B-B14F-4D97-AF65-F5344CB8AC3E}">
        <p14:creationId xmlns:p14="http://schemas.microsoft.com/office/powerpoint/2010/main" val="4078072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destacarse</a:t>
            </a:r>
            <a:r>
              <a:rPr lang="en-US" dirty="0"/>
              <a:t>, </a:t>
            </a:r>
            <a:r>
              <a:rPr lang="en-US" dirty="0" err="1"/>
              <a:t>es</a:t>
            </a:r>
            <a:r>
              <a:rPr lang="en-US" dirty="0"/>
              <a:t> </a:t>
            </a:r>
            <a:r>
              <a:rPr lang="en-US" dirty="0" err="1"/>
              <a:t>necesario</a:t>
            </a:r>
            <a:r>
              <a:rPr lang="en-US" dirty="0"/>
              <a:t> que determine la </a:t>
            </a:r>
            <a:r>
              <a:rPr lang="en-US" dirty="0" err="1"/>
              <a:t>combinación</a:t>
            </a:r>
            <a:r>
              <a:rPr lang="en-US" dirty="0"/>
              <a:t> </a:t>
            </a:r>
            <a:r>
              <a:rPr lang="en-US" dirty="0" err="1"/>
              <a:t>correcta</a:t>
            </a:r>
            <a:r>
              <a:rPr lang="en-US" dirty="0"/>
              <a:t> de </a:t>
            </a:r>
            <a:r>
              <a:rPr lang="en-US" dirty="0" err="1"/>
              <a:t>comunicaciones</a:t>
            </a:r>
            <a:r>
              <a:rPr lang="en-US" dirty="0"/>
              <a:t>. La persona </a:t>
            </a:r>
            <a:r>
              <a:rPr lang="en-US" dirty="0" err="1"/>
              <a:t>promedio</a:t>
            </a:r>
            <a:r>
              <a:rPr lang="en-US" dirty="0"/>
              <a:t> </a:t>
            </a:r>
            <a:r>
              <a:rPr lang="en-US" dirty="0" err="1"/>
              <a:t>tiene</a:t>
            </a:r>
            <a:r>
              <a:rPr lang="en-US" dirty="0"/>
              <a:t> que </a:t>
            </a:r>
            <a:r>
              <a:rPr lang="en-US" dirty="0" err="1"/>
              <a:t>ver</a:t>
            </a:r>
            <a:r>
              <a:rPr lang="en-US" dirty="0"/>
              <a:t> </a:t>
            </a:r>
            <a:r>
              <a:rPr lang="en-US" dirty="0" err="1"/>
              <a:t>algo</a:t>
            </a:r>
            <a:r>
              <a:rPr lang="en-US" dirty="0"/>
              <a:t> al </a:t>
            </a:r>
            <a:r>
              <a:rPr lang="en-US" dirty="0" err="1"/>
              <a:t>menos</a:t>
            </a:r>
            <a:r>
              <a:rPr lang="en-US" dirty="0"/>
              <a:t> </a:t>
            </a:r>
            <a:r>
              <a:rPr lang="en-US" dirty="0" err="1"/>
              <a:t>siete</a:t>
            </a:r>
            <a:r>
              <a:rPr lang="en-US" dirty="0"/>
              <a:t> </a:t>
            </a:r>
            <a:r>
              <a:rPr lang="en-US" dirty="0" err="1"/>
              <a:t>veces</a:t>
            </a:r>
            <a:r>
              <a:rPr lang="en-US" dirty="0"/>
              <a:t> antes de que se </a:t>
            </a:r>
            <a:r>
              <a:rPr lang="en-US" dirty="0" err="1"/>
              <a:t>sientan</a:t>
            </a:r>
            <a:r>
              <a:rPr lang="en-US" dirty="0"/>
              <a:t> </a:t>
            </a:r>
            <a:r>
              <a:rPr lang="en-US" dirty="0" err="1"/>
              <a:t>motivados</a:t>
            </a:r>
            <a:r>
              <a:rPr lang="en-US" dirty="0"/>
              <a:t> a la </a:t>
            </a:r>
            <a:r>
              <a:rPr lang="en-US" dirty="0" err="1"/>
              <a:t>acción</a:t>
            </a:r>
            <a:r>
              <a:rPr lang="en-US" baseline="0" dirty="0"/>
              <a:t>. </a:t>
            </a:r>
            <a:endParaRPr lang="en-US" dirty="0"/>
          </a:p>
          <a:p>
            <a:endParaRPr lang="en-US" dirty="0"/>
          </a:p>
          <a:p>
            <a:r>
              <a:rPr lang="en-US" dirty="0" err="1"/>
              <a:t>Quiero</a:t>
            </a:r>
            <a:r>
              <a:rPr lang="en-US" dirty="0"/>
              <a:t> </a:t>
            </a:r>
            <a:r>
              <a:rPr lang="en-US" dirty="0" err="1"/>
              <a:t>ser</a:t>
            </a:r>
            <a:r>
              <a:rPr lang="en-US" dirty="0"/>
              <a:t> </a:t>
            </a:r>
            <a:r>
              <a:rPr lang="en-US" dirty="0" err="1"/>
              <a:t>muy</a:t>
            </a:r>
            <a:r>
              <a:rPr lang="en-US" dirty="0"/>
              <a:t> </a:t>
            </a:r>
            <a:r>
              <a:rPr lang="en-US" dirty="0" err="1"/>
              <a:t>claro</a:t>
            </a:r>
            <a:r>
              <a:rPr lang="en-US" dirty="0"/>
              <a:t> </a:t>
            </a:r>
            <a:r>
              <a:rPr lang="en-US" dirty="0" err="1"/>
              <a:t>respecto</a:t>
            </a:r>
            <a:r>
              <a:rPr lang="en-US" dirty="0"/>
              <a:t> de </a:t>
            </a:r>
            <a:r>
              <a:rPr lang="en-US" dirty="0" err="1"/>
              <a:t>algo</a:t>
            </a:r>
            <a:r>
              <a:rPr lang="en-US" dirty="0"/>
              <a:t>. </a:t>
            </a:r>
            <a:r>
              <a:rPr lang="en-US" dirty="0" err="1"/>
              <a:t>En</a:t>
            </a:r>
            <a:r>
              <a:rPr lang="en-US" dirty="0"/>
              <a:t> el </a:t>
            </a:r>
            <a:r>
              <a:rPr lang="en-US" dirty="0" err="1"/>
              <a:t>presente</a:t>
            </a:r>
            <a:r>
              <a:rPr lang="en-US" dirty="0"/>
              <a:t>, las </a:t>
            </a:r>
            <a:r>
              <a:rPr lang="en-US" dirty="0" err="1"/>
              <a:t>comunicaciones</a:t>
            </a:r>
            <a:r>
              <a:rPr lang="en-US" dirty="0"/>
              <a:t> </a:t>
            </a:r>
            <a:r>
              <a:rPr lang="en-US" dirty="0" err="1"/>
              <a:t>digitales</a:t>
            </a:r>
            <a:r>
              <a:rPr lang="en-US" dirty="0"/>
              <a:t> son </a:t>
            </a:r>
            <a:r>
              <a:rPr lang="en-US" dirty="0" err="1"/>
              <a:t>una</a:t>
            </a:r>
            <a:r>
              <a:rPr lang="en-US" dirty="0"/>
              <a:t> </a:t>
            </a:r>
            <a:r>
              <a:rPr lang="en-US" dirty="0" err="1"/>
              <a:t>manera</a:t>
            </a:r>
            <a:r>
              <a:rPr lang="en-US" dirty="0"/>
              <a:t> de </a:t>
            </a:r>
            <a:r>
              <a:rPr lang="en-US" dirty="0" err="1"/>
              <a:t>magnificar</a:t>
            </a:r>
            <a:r>
              <a:rPr lang="en-US" dirty="0"/>
              <a:t> el </a:t>
            </a:r>
            <a:r>
              <a:rPr lang="en-US" dirty="0" err="1"/>
              <a:t>impacto</a:t>
            </a:r>
            <a:r>
              <a:rPr lang="en-US" dirty="0"/>
              <a:t> de </a:t>
            </a:r>
            <a:r>
              <a:rPr lang="en-US" dirty="0" err="1"/>
              <a:t>los</a:t>
            </a:r>
            <a:r>
              <a:rPr lang="en-US" dirty="0"/>
              <a:t> </a:t>
            </a:r>
            <a:r>
              <a:rPr lang="en-US" dirty="0" err="1"/>
              <a:t>medios</a:t>
            </a:r>
            <a:r>
              <a:rPr lang="en-US" dirty="0"/>
              <a:t> </a:t>
            </a:r>
            <a:r>
              <a:rPr lang="en-US" dirty="0" err="1"/>
              <a:t>tradicionales</a:t>
            </a:r>
            <a:r>
              <a:rPr lang="en-US" dirty="0"/>
              <a:t>, </a:t>
            </a:r>
            <a:r>
              <a:rPr lang="en-US" dirty="0" err="1"/>
              <a:t>pero</a:t>
            </a:r>
            <a:r>
              <a:rPr lang="en-US" dirty="0"/>
              <a:t> no </a:t>
            </a:r>
            <a:r>
              <a:rPr lang="en-US" dirty="0" err="1"/>
              <a:t>los</a:t>
            </a:r>
            <a:r>
              <a:rPr lang="en-US" dirty="0"/>
              <a:t> </a:t>
            </a:r>
            <a:r>
              <a:rPr lang="en-US" dirty="0" err="1"/>
              <a:t>remplazan</a:t>
            </a:r>
            <a:r>
              <a:rPr lang="en-US" baseline="0" dirty="0"/>
              <a:t>.</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21</a:t>
            </a:fld>
            <a:endParaRPr lang="en-US"/>
          </a:p>
        </p:txBody>
      </p:sp>
    </p:spTree>
    <p:extLst>
      <p:ext uri="{BB962C8B-B14F-4D97-AF65-F5344CB8AC3E}">
        <p14:creationId xmlns:p14="http://schemas.microsoft.com/office/powerpoint/2010/main" val="775390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225954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t>
            </a:r>
            <a:r>
              <a:rPr lang="en-US" dirty="0" err="1"/>
              <a:t>aún</a:t>
            </a:r>
            <a:r>
              <a:rPr lang="en-US" dirty="0"/>
              <a:t> </a:t>
            </a:r>
            <a:r>
              <a:rPr lang="en-US" dirty="0" err="1"/>
              <a:t>es</a:t>
            </a:r>
            <a:r>
              <a:rPr lang="en-US" dirty="0"/>
              <a:t> el </a:t>
            </a:r>
            <a:r>
              <a:rPr lang="en-US" dirty="0" err="1"/>
              <a:t>número</a:t>
            </a:r>
            <a:r>
              <a:rPr lang="en-US" dirty="0"/>
              <a:t> </a:t>
            </a:r>
            <a:r>
              <a:rPr lang="en-US" dirty="0" err="1"/>
              <a:t>uno</a:t>
            </a:r>
            <a:r>
              <a:rPr lang="en-US" dirty="0"/>
              <a:t>. A </a:t>
            </a:r>
            <a:r>
              <a:rPr lang="en-US" dirty="0" err="1"/>
              <a:t>pesar</a:t>
            </a:r>
            <a:r>
              <a:rPr lang="en-US" dirty="0"/>
              <a:t> de lo que </a:t>
            </a:r>
            <a:r>
              <a:rPr lang="en-US" dirty="0" err="1"/>
              <a:t>haya</a:t>
            </a:r>
            <a:r>
              <a:rPr lang="en-US" dirty="0"/>
              <a:t> </a:t>
            </a:r>
            <a:r>
              <a:rPr lang="en-US" dirty="0" err="1"/>
              <a:t>escuchado</a:t>
            </a:r>
            <a:r>
              <a:rPr lang="en-US" dirty="0"/>
              <a:t>, </a:t>
            </a:r>
            <a:r>
              <a:rPr lang="en-US" dirty="0" err="1"/>
              <a:t>todo</a:t>
            </a:r>
            <a:r>
              <a:rPr lang="en-US" dirty="0"/>
              <a:t> el </a:t>
            </a:r>
            <a:r>
              <a:rPr lang="en-US" dirty="0" err="1"/>
              <a:t>mundo</a:t>
            </a:r>
            <a:r>
              <a:rPr lang="en-US" dirty="0"/>
              <a:t> </a:t>
            </a:r>
            <a:r>
              <a:rPr lang="en-US" dirty="0" err="1"/>
              <a:t>usa</a:t>
            </a:r>
            <a:r>
              <a:rPr lang="en-US" dirty="0"/>
              <a:t> Facebook. </a:t>
            </a:r>
            <a:r>
              <a:rPr lang="en-US" dirty="0" err="1"/>
              <a:t>Todo</a:t>
            </a:r>
            <a:r>
              <a:rPr lang="en-US" dirty="0"/>
              <a:t> el </a:t>
            </a:r>
            <a:r>
              <a:rPr lang="en-US" dirty="0" err="1"/>
              <a:t>mundo</a:t>
            </a:r>
            <a:r>
              <a:rPr lang="en-US" dirty="0"/>
              <a:t>. </a:t>
            </a:r>
            <a:r>
              <a:rPr lang="en-US" dirty="0" err="1"/>
              <a:t>Es</a:t>
            </a:r>
            <a:r>
              <a:rPr lang="en-US" dirty="0"/>
              <a:t> el </a:t>
            </a:r>
            <a:r>
              <a:rPr lang="en-US" dirty="0" err="1"/>
              <a:t>nuevo</a:t>
            </a:r>
            <a:r>
              <a:rPr lang="en-US" dirty="0"/>
              <a:t> </a:t>
            </a:r>
            <a:r>
              <a:rPr lang="en-US" dirty="0" err="1"/>
              <a:t>sitio</a:t>
            </a:r>
            <a:r>
              <a:rPr lang="en-US" dirty="0"/>
              <a:t> web. Por </a:t>
            </a:r>
            <a:r>
              <a:rPr lang="en-US" dirty="0" err="1"/>
              <a:t>ejemplo</a:t>
            </a:r>
            <a:r>
              <a:rPr lang="en-US" dirty="0"/>
              <a:t>, ¿</a:t>
            </a:r>
            <a:r>
              <a:rPr lang="en-US" dirty="0" err="1"/>
              <a:t>cuántos</a:t>
            </a:r>
            <a:r>
              <a:rPr lang="en-US" dirty="0"/>
              <a:t> de </a:t>
            </a:r>
            <a:r>
              <a:rPr lang="en-US" dirty="0" err="1"/>
              <a:t>ustedes</a:t>
            </a:r>
            <a:r>
              <a:rPr lang="en-US" dirty="0"/>
              <a:t> </a:t>
            </a:r>
            <a:r>
              <a:rPr lang="en-US" dirty="0" err="1"/>
              <a:t>tienen</a:t>
            </a:r>
            <a:r>
              <a:rPr lang="en-US" dirty="0"/>
              <a:t> </a:t>
            </a:r>
            <a:r>
              <a:rPr lang="en-US" dirty="0" err="1"/>
              <a:t>una</a:t>
            </a:r>
            <a:r>
              <a:rPr lang="en-US" dirty="0"/>
              <a:t> </a:t>
            </a:r>
            <a:r>
              <a:rPr lang="en-US" dirty="0" err="1"/>
              <a:t>cuenta</a:t>
            </a:r>
            <a:r>
              <a:rPr lang="en-US" dirty="0"/>
              <a:t> de Facebook? </a:t>
            </a:r>
            <a:r>
              <a:rPr lang="en-US" dirty="0" err="1"/>
              <a:t>Suelo</a:t>
            </a:r>
            <a:r>
              <a:rPr lang="en-US" dirty="0"/>
              <a:t> </a:t>
            </a:r>
            <a:r>
              <a:rPr lang="en-US" dirty="0" err="1"/>
              <a:t>recomendar</a:t>
            </a:r>
            <a:r>
              <a:rPr lang="en-US" dirty="0"/>
              <a:t> que </a:t>
            </a:r>
            <a:r>
              <a:rPr lang="en-US" dirty="0" err="1"/>
              <a:t>una</a:t>
            </a:r>
            <a:r>
              <a:rPr lang="en-US" dirty="0"/>
              <a:t> </a:t>
            </a:r>
            <a:r>
              <a:rPr lang="en-US" dirty="0" err="1"/>
              <a:t>marca</a:t>
            </a:r>
            <a:r>
              <a:rPr lang="en-US" dirty="0"/>
              <a:t> se </a:t>
            </a:r>
            <a:r>
              <a:rPr lang="en-US" dirty="0" err="1"/>
              <a:t>inicie</a:t>
            </a:r>
            <a:r>
              <a:rPr lang="en-US" dirty="0"/>
              <a:t> con </a:t>
            </a:r>
            <a:r>
              <a:rPr lang="en-US" dirty="0" err="1"/>
              <a:t>una</a:t>
            </a:r>
            <a:r>
              <a:rPr lang="en-US" dirty="0"/>
              <a:t> </a:t>
            </a:r>
            <a:r>
              <a:rPr lang="en-US" dirty="0" err="1"/>
              <a:t>sólida</a:t>
            </a:r>
            <a:r>
              <a:rPr lang="en-US" dirty="0"/>
              <a:t> </a:t>
            </a:r>
            <a:r>
              <a:rPr lang="en-US" dirty="0" err="1"/>
              <a:t>presencia</a:t>
            </a:r>
            <a:r>
              <a:rPr lang="en-US" dirty="0"/>
              <a:t> </a:t>
            </a:r>
            <a:r>
              <a:rPr lang="en-US" dirty="0" err="1"/>
              <a:t>en</a:t>
            </a:r>
            <a:r>
              <a:rPr lang="en-US" dirty="0"/>
              <a:t> Facebook.</a:t>
            </a:r>
            <a:r>
              <a:rPr lang="en-US" baseline="0" dirty="0"/>
              <a:t> </a:t>
            </a:r>
            <a:r>
              <a:rPr lang="en-US" dirty="0"/>
              <a:t/>
            </a:r>
            <a:br>
              <a:rPr lang="en-US" dirty="0"/>
            </a:br>
            <a:r>
              <a:rPr lang="en-US" dirty="0"/>
              <a:t/>
            </a:r>
            <a:br>
              <a:rPr lang="en-US" dirty="0"/>
            </a:br>
            <a:r>
              <a:rPr lang="en-US" dirty="0" err="1"/>
              <a:t>Datos</a:t>
            </a:r>
            <a:r>
              <a:rPr lang="en-US" dirty="0"/>
              <a:t> </a:t>
            </a:r>
            <a:r>
              <a:rPr lang="en-US" dirty="0" err="1"/>
              <a:t>actualizados</a:t>
            </a:r>
            <a:r>
              <a:rPr lang="en-US" dirty="0"/>
              <a:t> a mayo de 2016.</a:t>
            </a:r>
          </a:p>
        </p:txBody>
      </p:sp>
      <p:sp>
        <p:nvSpPr>
          <p:cNvPr id="4" name="Slide Number Placeholder 3"/>
          <p:cNvSpPr>
            <a:spLocks noGrp="1"/>
          </p:cNvSpPr>
          <p:nvPr>
            <p:ph type="sldNum" sz="quarter" idx="10"/>
          </p:nvPr>
        </p:nvSpPr>
        <p:spPr/>
        <p:txBody>
          <a:bodyPr/>
          <a:lstStyle/>
          <a:p>
            <a:fld id="{BA95A813-8A05-44F6-A7B3-CD21427E8F98}" type="slidenum">
              <a:rPr lang="en-US" smtClean="0"/>
              <a:t>23</a:t>
            </a:fld>
            <a:endParaRPr lang="en-US"/>
          </a:p>
        </p:txBody>
      </p:sp>
    </p:spTree>
    <p:extLst>
      <p:ext uri="{BB962C8B-B14F-4D97-AF65-F5344CB8AC3E}">
        <p14:creationId xmlns:p14="http://schemas.microsoft.com/office/powerpoint/2010/main" val="1770524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t>
            </a:r>
            <a:r>
              <a:rPr lang="en-US" dirty="0" err="1"/>
              <a:t>aún</a:t>
            </a:r>
            <a:r>
              <a:rPr lang="en-US" dirty="0"/>
              <a:t> </a:t>
            </a:r>
            <a:r>
              <a:rPr lang="en-US" dirty="0" err="1"/>
              <a:t>es</a:t>
            </a:r>
            <a:r>
              <a:rPr lang="en-US" dirty="0"/>
              <a:t> el </a:t>
            </a:r>
            <a:r>
              <a:rPr lang="en-US" dirty="0" err="1"/>
              <a:t>número</a:t>
            </a:r>
            <a:r>
              <a:rPr lang="en-US" dirty="0"/>
              <a:t> </a:t>
            </a:r>
            <a:r>
              <a:rPr lang="en-US" dirty="0" err="1"/>
              <a:t>uno</a:t>
            </a:r>
            <a:r>
              <a:rPr lang="en-US" dirty="0"/>
              <a:t>. A </a:t>
            </a:r>
            <a:r>
              <a:rPr lang="en-US" dirty="0" err="1"/>
              <a:t>pesar</a:t>
            </a:r>
            <a:r>
              <a:rPr lang="en-US" dirty="0"/>
              <a:t> de lo que </a:t>
            </a:r>
            <a:r>
              <a:rPr lang="en-US" dirty="0" err="1"/>
              <a:t>haya</a:t>
            </a:r>
            <a:r>
              <a:rPr lang="en-US" dirty="0"/>
              <a:t> </a:t>
            </a:r>
            <a:r>
              <a:rPr lang="en-US" dirty="0" err="1"/>
              <a:t>escuchado</a:t>
            </a:r>
            <a:r>
              <a:rPr lang="en-US" dirty="0"/>
              <a:t>, </a:t>
            </a:r>
            <a:r>
              <a:rPr lang="en-US" dirty="0" err="1"/>
              <a:t>todo</a:t>
            </a:r>
            <a:r>
              <a:rPr lang="en-US" dirty="0"/>
              <a:t> el </a:t>
            </a:r>
            <a:r>
              <a:rPr lang="en-US" dirty="0" err="1"/>
              <a:t>mundo</a:t>
            </a:r>
            <a:r>
              <a:rPr lang="en-US" dirty="0"/>
              <a:t> </a:t>
            </a:r>
            <a:r>
              <a:rPr lang="en-US" dirty="0" err="1"/>
              <a:t>usa</a:t>
            </a:r>
            <a:r>
              <a:rPr lang="en-US" dirty="0"/>
              <a:t> Facebook. </a:t>
            </a:r>
            <a:r>
              <a:rPr lang="en-US" dirty="0" err="1"/>
              <a:t>Todo</a:t>
            </a:r>
            <a:r>
              <a:rPr lang="en-US" dirty="0"/>
              <a:t> el </a:t>
            </a:r>
            <a:r>
              <a:rPr lang="en-US" dirty="0" err="1"/>
              <a:t>mundo</a:t>
            </a:r>
            <a:r>
              <a:rPr lang="en-US" dirty="0"/>
              <a:t>. </a:t>
            </a:r>
            <a:r>
              <a:rPr lang="en-US" dirty="0" err="1"/>
              <a:t>Es</a:t>
            </a:r>
            <a:r>
              <a:rPr lang="en-US" dirty="0"/>
              <a:t> el </a:t>
            </a:r>
            <a:r>
              <a:rPr lang="en-US" dirty="0" err="1"/>
              <a:t>nuevo</a:t>
            </a:r>
            <a:r>
              <a:rPr lang="en-US" dirty="0"/>
              <a:t> </a:t>
            </a:r>
            <a:r>
              <a:rPr lang="en-US" dirty="0" err="1"/>
              <a:t>sitio</a:t>
            </a:r>
            <a:r>
              <a:rPr lang="en-US" dirty="0"/>
              <a:t> web. Por </a:t>
            </a:r>
            <a:r>
              <a:rPr lang="en-US" dirty="0" err="1"/>
              <a:t>ejemplo</a:t>
            </a:r>
            <a:r>
              <a:rPr lang="en-US" dirty="0"/>
              <a:t>, ¿</a:t>
            </a:r>
            <a:r>
              <a:rPr lang="en-US" dirty="0" err="1"/>
              <a:t>cuántos</a:t>
            </a:r>
            <a:r>
              <a:rPr lang="en-US" dirty="0"/>
              <a:t> de </a:t>
            </a:r>
            <a:r>
              <a:rPr lang="en-US" dirty="0" err="1"/>
              <a:t>ustedes</a:t>
            </a:r>
            <a:r>
              <a:rPr lang="en-US" dirty="0"/>
              <a:t> </a:t>
            </a:r>
            <a:r>
              <a:rPr lang="en-US" dirty="0" err="1"/>
              <a:t>tienen</a:t>
            </a:r>
            <a:r>
              <a:rPr lang="en-US" dirty="0"/>
              <a:t> </a:t>
            </a:r>
            <a:r>
              <a:rPr lang="en-US" dirty="0" err="1"/>
              <a:t>una</a:t>
            </a:r>
            <a:r>
              <a:rPr lang="en-US" dirty="0"/>
              <a:t> </a:t>
            </a:r>
            <a:r>
              <a:rPr lang="en-US" dirty="0" err="1"/>
              <a:t>cuenta</a:t>
            </a:r>
            <a:r>
              <a:rPr lang="en-US" dirty="0"/>
              <a:t> de Facebook? </a:t>
            </a:r>
            <a:r>
              <a:rPr lang="en-US" dirty="0" err="1"/>
              <a:t>Suelo</a:t>
            </a:r>
            <a:r>
              <a:rPr lang="en-US" dirty="0"/>
              <a:t> </a:t>
            </a:r>
            <a:r>
              <a:rPr lang="en-US" dirty="0" err="1"/>
              <a:t>recomendar</a:t>
            </a:r>
            <a:r>
              <a:rPr lang="en-US" dirty="0"/>
              <a:t> que </a:t>
            </a:r>
            <a:r>
              <a:rPr lang="en-US" dirty="0" err="1"/>
              <a:t>una</a:t>
            </a:r>
            <a:r>
              <a:rPr lang="en-US" dirty="0"/>
              <a:t> </a:t>
            </a:r>
            <a:r>
              <a:rPr lang="en-US" dirty="0" err="1"/>
              <a:t>marca</a:t>
            </a:r>
            <a:r>
              <a:rPr lang="en-US" dirty="0"/>
              <a:t> se </a:t>
            </a:r>
            <a:r>
              <a:rPr lang="en-US" dirty="0" err="1"/>
              <a:t>inicie</a:t>
            </a:r>
            <a:r>
              <a:rPr lang="en-US" dirty="0"/>
              <a:t> con </a:t>
            </a:r>
            <a:r>
              <a:rPr lang="en-US" dirty="0" err="1"/>
              <a:t>una</a:t>
            </a:r>
            <a:r>
              <a:rPr lang="en-US" dirty="0"/>
              <a:t> </a:t>
            </a:r>
            <a:r>
              <a:rPr lang="en-US" dirty="0" err="1"/>
              <a:t>sólida</a:t>
            </a:r>
            <a:r>
              <a:rPr lang="en-US" dirty="0"/>
              <a:t> </a:t>
            </a:r>
            <a:r>
              <a:rPr lang="en-US" dirty="0" err="1"/>
              <a:t>presencia</a:t>
            </a:r>
            <a:r>
              <a:rPr lang="en-US" dirty="0"/>
              <a:t> </a:t>
            </a:r>
            <a:r>
              <a:rPr lang="en-US" dirty="0" err="1"/>
              <a:t>en</a:t>
            </a:r>
            <a:r>
              <a:rPr lang="en-US" dirty="0"/>
              <a:t> Facebook.</a:t>
            </a:r>
            <a:r>
              <a:rPr lang="en-US" baseline="0" dirty="0"/>
              <a:t> </a:t>
            </a:r>
            <a:r>
              <a:rPr lang="en-US" dirty="0"/>
              <a:t/>
            </a:r>
            <a:br>
              <a:rPr lang="en-US" dirty="0"/>
            </a:br>
            <a:r>
              <a:rPr lang="en-US" dirty="0"/>
              <a:t/>
            </a:r>
            <a:br>
              <a:rPr lang="en-US" dirty="0"/>
            </a:br>
            <a:r>
              <a:rPr lang="en-US" dirty="0" err="1"/>
              <a:t>Datos</a:t>
            </a:r>
            <a:r>
              <a:rPr lang="en-US" dirty="0"/>
              <a:t> </a:t>
            </a:r>
            <a:r>
              <a:rPr lang="en-US" dirty="0" err="1"/>
              <a:t>actualizados</a:t>
            </a:r>
            <a:r>
              <a:rPr lang="en-US" dirty="0"/>
              <a:t> a mayo de 2016.</a:t>
            </a:r>
          </a:p>
        </p:txBody>
      </p:sp>
      <p:sp>
        <p:nvSpPr>
          <p:cNvPr id="4" name="Slide Number Placeholder 3"/>
          <p:cNvSpPr>
            <a:spLocks noGrp="1"/>
          </p:cNvSpPr>
          <p:nvPr>
            <p:ph type="sldNum" sz="quarter" idx="10"/>
          </p:nvPr>
        </p:nvSpPr>
        <p:spPr/>
        <p:txBody>
          <a:bodyPr/>
          <a:lstStyle/>
          <a:p>
            <a:fld id="{BA95A813-8A05-44F6-A7B3-CD21427E8F98}" type="slidenum">
              <a:rPr lang="en-US" smtClean="0"/>
              <a:t>24</a:t>
            </a:fld>
            <a:endParaRPr lang="en-US"/>
          </a:p>
        </p:txBody>
      </p:sp>
    </p:spTree>
    <p:extLst>
      <p:ext uri="{BB962C8B-B14F-4D97-AF65-F5344CB8AC3E}">
        <p14:creationId xmlns:p14="http://schemas.microsoft.com/office/powerpoint/2010/main" val="1129851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48215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mayoría</a:t>
            </a:r>
            <a:r>
              <a:rPr lang="en-US" dirty="0"/>
              <a:t> de </a:t>
            </a:r>
            <a:r>
              <a:rPr lang="en-US" dirty="0" err="1"/>
              <a:t>los</a:t>
            </a:r>
            <a:r>
              <a:rPr lang="en-US" dirty="0"/>
              <a:t> </a:t>
            </a:r>
            <a:r>
              <a:rPr lang="en-US" dirty="0" err="1"/>
              <a:t>usuarios</a:t>
            </a:r>
            <a:r>
              <a:rPr lang="en-US" dirty="0"/>
              <a:t> de Twitter son personas </a:t>
            </a:r>
            <a:r>
              <a:rPr lang="en-US" dirty="0" err="1"/>
              <a:t>adictas</a:t>
            </a:r>
            <a:r>
              <a:rPr lang="en-US" dirty="0"/>
              <a:t> a las </a:t>
            </a:r>
            <a:r>
              <a:rPr lang="en-US" dirty="0" err="1"/>
              <a:t>noticias</a:t>
            </a:r>
            <a:r>
              <a:rPr lang="en-US" dirty="0"/>
              <a:t> que </a:t>
            </a:r>
            <a:r>
              <a:rPr lang="en-US" dirty="0" err="1"/>
              <a:t>usan</a:t>
            </a:r>
            <a:r>
              <a:rPr lang="en-US" dirty="0"/>
              <a:t> la red para </a:t>
            </a:r>
            <a:r>
              <a:rPr lang="en-US" dirty="0" err="1"/>
              <a:t>buscar</a:t>
            </a:r>
            <a:r>
              <a:rPr lang="en-US" dirty="0"/>
              <a:t> </a:t>
            </a:r>
            <a:r>
              <a:rPr lang="en-US" dirty="0" err="1"/>
              <a:t>información</a:t>
            </a:r>
            <a:r>
              <a:rPr lang="en-US" dirty="0"/>
              <a:t> </a:t>
            </a:r>
            <a:r>
              <a:rPr lang="en-US" dirty="0" err="1"/>
              <a:t>sobre</a:t>
            </a:r>
            <a:r>
              <a:rPr lang="en-US" dirty="0"/>
              <a:t> lo que </a:t>
            </a:r>
            <a:r>
              <a:rPr lang="en-US" dirty="0" err="1"/>
              <a:t>está</a:t>
            </a:r>
            <a:r>
              <a:rPr lang="en-US" dirty="0"/>
              <a:t> </a:t>
            </a:r>
            <a:r>
              <a:rPr lang="en-US" dirty="0" err="1"/>
              <a:t>sucediendo</a:t>
            </a:r>
            <a:r>
              <a:rPr lang="en-US" dirty="0"/>
              <a:t> </a:t>
            </a:r>
            <a:r>
              <a:rPr lang="en-US" dirty="0" err="1"/>
              <a:t>en</a:t>
            </a:r>
            <a:r>
              <a:rPr lang="en-US" dirty="0"/>
              <a:t> el </a:t>
            </a:r>
            <a:r>
              <a:rPr lang="en-US" dirty="0" err="1"/>
              <a:t>mundo</a:t>
            </a:r>
            <a:r>
              <a:rPr lang="en-US" dirty="0"/>
              <a:t>. La </a:t>
            </a:r>
            <a:r>
              <a:rPr lang="en-US" dirty="0" err="1"/>
              <a:t>plataforma</a:t>
            </a:r>
            <a:r>
              <a:rPr lang="en-US" dirty="0"/>
              <a:t> de microblog </a:t>
            </a:r>
            <a:r>
              <a:rPr lang="en-US" dirty="0" err="1"/>
              <a:t>también</a:t>
            </a:r>
            <a:r>
              <a:rPr lang="en-US" dirty="0"/>
              <a:t> </a:t>
            </a:r>
            <a:r>
              <a:rPr lang="en-US" dirty="0" err="1"/>
              <a:t>es</a:t>
            </a:r>
            <a:r>
              <a:rPr lang="en-US" dirty="0"/>
              <a:t> un </a:t>
            </a:r>
            <a:r>
              <a:rPr lang="en-US" dirty="0" err="1"/>
              <a:t>lugar</a:t>
            </a:r>
            <a:r>
              <a:rPr lang="en-US" dirty="0"/>
              <a:t> para que las personas se </a:t>
            </a:r>
            <a:r>
              <a:rPr lang="en-US" dirty="0" err="1"/>
              <a:t>conecten</a:t>
            </a:r>
            <a:r>
              <a:rPr lang="en-US" dirty="0"/>
              <a:t> con las </a:t>
            </a:r>
            <a:r>
              <a:rPr lang="en-US" dirty="0" err="1"/>
              <a:t>marcas</a:t>
            </a:r>
            <a:r>
              <a:rPr lang="en-US" dirty="0"/>
              <a:t>, y </a:t>
            </a:r>
            <a:r>
              <a:rPr lang="en-US" dirty="0" err="1"/>
              <a:t>participen</a:t>
            </a:r>
            <a:r>
              <a:rPr lang="en-US" dirty="0"/>
              <a:t> de un </a:t>
            </a:r>
            <a:r>
              <a:rPr lang="en-US" dirty="0" err="1"/>
              <a:t>diálogo</a:t>
            </a:r>
            <a:r>
              <a:rPr lang="en-US" dirty="0"/>
              <a:t>.</a:t>
            </a:r>
          </a:p>
        </p:txBody>
      </p:sp>
      <p:sp>
        <p:nvSpPr>
          <p:cNvPr id="4" name="Slide Number Placeholder 3"/>
          <p:cNvSpPr>
            <a:spLocks noGrp="1"/>
          </p:cNvSpPr>
          <p:nvPr>
            <p:ph type="sldNum" sz="quarter" idx="10"/>
          </p:nvPr>
        </p:nvSpPr>
        <p:spPr/>
        <p:txBody>
          <a:bodyPr/>
          <a:lstStyle/>
          <a:p>
            <a:fld id="{BA95A813-8A05-44F6-A7B3-CD21427E8F98}" type="slidenum">
              <a:rPr lang="en-US" smtClean="0"/>
              <a:t>26</a:t>
            </a:fld>
            <a:endParaRPr lang="en-US"/>
          </a:p>
        </p:txBody>
      </p:sp>
    </p:spTree>
    <p:extLst>
      <p:ext uri="{BB962C8B-B14F-4D97-AF65-F5344CB8AC3E}">
        <p14:creationId xmlns:p14="http://schemas.microsoft.com/office/powerpoint/2010/main" val="3250978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337832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 </a:t>
            </a:r>
            <a:r>
              <a:rPr lang="en-US" dirty="0" err="1"/>
              <a:t>usted</a:t>
            </a:r>
            <a:r>
              <a:rPr lang="en-US" dirty="0"/>
              <a:t> </a:t>
            </a:r>
            <a:r>
              <a:rPr lang="en-US" dirty="0" err="1"/>
              <a:t>está</a:t>
            </a:r>
            <a:r>
              <a:rPr lang="en-US" dirty="0"/>
              <a:t> </a:t>
            </a:r>
            <a:r>
              <a:rPr lang="en-US" dirty="0" err="1"/>
              <a:t>tratando</a:t>
            </a:r>
            <a:r>
              <a:rPr lang="en-US" dirty="0"/>
              <a:t> de </a:t>
            </a:r>
            <a:r>
              <a:rPr lang="en-US" dirty="0" err="1"/>
              <a:t>llegar</a:t>
            </a:r>
            <a:r>
              <a:rPr lang="en-US" dirty="0"/>
              <a:t> a un </a:t>
            </a:r>
            <a:r>
              <a:rPr lang="en-US" dirty="0" err="1"/>
              <a:t>grupo</a:t>
            </a:r>
            <a:r>
              <a:rPr lang="en-US" dirty="0"/>
              <a:t> </a:t>
            </a:r>
            <a:r>
              <a:rPr lang="en-US" dirty="0" err="1"/>
              <a:t>demográfico</a:t>
            </a:r>
            <a:r>
              <a:rPr lang="en-US" dirty="0"/>
              <a:t> </a:t>
            </a:r>
            <a:r>
              <a:rPr lang="en-US" dirty="0" err="1"/>
              <a:t>más</a:t>
            </a:r>
            <a:r>
              <a:rPr lang="en-US" dirty="0"/>
              <a:t> </a:t>
            </a:r>
            <a:r>
              <a:rPr lang="en-US" dirty="0" err="1"/>
              <a:t>joven</a:t>
            </a:r>
            <a:r>
              <a:rPr lang="en-US" dirty="0"/>
              <a:t>, </a:t>
            </a:r>
            <a:r>
              <a:rPr lang="en-US" dirty="0" err="1"/>
              <a:t>asegúrese</a:t>
            </a:r>
            <a:r>
              <a:rPr lang="en-US" dirty="0"/>
              <a:t> de </a:t>
            </a:r>
            <a:r>
              <a:rPr lang="en-US" dirty="0" err="1"/>
              <a:t>estar</a:t>
            </a:r>
            <a:r>
              <a:rPr lang="en-US" dirty="0"/>
              <a:t> </a:t>
            </a:r>
            <a:r>
              <a:rPr lang="en-US" dirty="0" err="1"/>
              <a:t>en</a:t>
            </a:r>
            <a:r>
              <a:rPr lang="en-US" dirty="0"/>
              <a:t> Instagram. </a:t>
            </a:r>
            <a:r>
              <a:rPr lang="en-US" dirty="0" err="1"/>
              <a:t>Vivimos</a:t>
            </a:r>
            <a:r>
              <a:rPr lang="en-US" dirty="0"/>
              <a:t> </a:t>
            </a:r>
            <a:r>
              <a:rPr lang="en-US" dirty="0" err="1"/>
              <a:t>ahora</a:t>
            </a:r>
            <a:r>
              <a:rPr lang="en-US" dirty="0"/>
              <a:t> </a:t>
            </a:r>
            <a:r>
              <a:rPr lang="en-US" dirty="0" err="1"/>
              <a:t>en</a:t>
            </a:r>
            <a:r>
              <a:rPr lang="en-US" dirty="0"/>
              <a:t> </a:t>
            </a:r>
            <a:r>
              <a:rPr lang="en-US" dirty="0" err="1"/>
              <a:t>una</a:t>
            </a:r>
            <a:r>
              <a:rPr lang="en-US" dirty="0"/>
              <a:t> </a:t>
            </a:r>
            <a:r>
              <a:rPr lang="en-US" dirty="0" err="1"/>
              <a:t>sociedad</a:t>
            </a:r>
            <a:r>
              <a:rPr lang="en-US" dirty="0"/>
              <a:t> </a:t>
            </a:r>
            <a:r>
              <a:rPr lang="en-US" dirty="0" err="1"/>
              <a:t>altamente</a:t>
            </a:r>
            <a:r>
              <a:rPr lang="en-US" dirty="0"/>
              <a:t> visual, y la </a:t>
            </a:r>
            <a:r>
              <a:rPr lang="en-US" dirty="0" err="1"/>
              <a:t>mayoría</a:t>
            </a:r>
            <a:r>
              <a:rPr lang="en-US" dirty="0"/>
              <a:t> de </a:t>
            </a:r>
            <a:r>
              <a:rPr lang="en-US" dirty="0" err="1"/>
              <a:t>los</a:t>
            </a:r>
            <a:r>
              <a:rPr lang="en-US" dirty="0"/>
              <a:t> </a:t>
            </a:r>
            <a:r>
              <a:rPr lang="en-US" dirty="0" err="1"/>
              <a:t>jóvenes</a:t>
            </a:r>
            <a:r>
              <a:rPr lang="en-US" dirty="0"/>
              <a:t> </a:t>
            </a:r>
            <a:r>
              <a:rPr lang="en-US" dirty="0" err="1"/>
              <a:t>está</a:t>
            </a:r>
            <a:r>
              <a:rPr lang="en-US" dirty="0"/>
              <a:t> </a:t>
            </a:r>
            <a:r>
              <a:rPr lang="en-US" dirty="0" err="1"/>
              <a:t>más</a:t>
            </a:r>
            <a:r>
              <a:rPr lang="en-US" dirty="0"/>
              <a:t> </a:t>
            </a:r>
            <a:r>
              <a:rPr lang="en-US" dirty="0" err="1"/>
              <a:t>interesada</a:t>
            </a:r>
            <a:r>
              <a:rPr lang="en-US" dirty="0"/>
              <a:t> </a:t>
            </a:r>
            <a:r>
              <a:rPr lang="en-US" dirty="0" err="1"/>
              <a:t>en</a:t>
            </a:r>
            <a:r>
              <a:rPr lang="en-US" dirty="0"/>
              <a:t> </a:t>
            </a:r>
            <a:r>
              <a:rPr lang="en-US" dirty="0" err="1"/>
              <a:t>imágenes</a:t>
            </a:r>
            <a:r>
              <a:rPr lang="en-US" dirty="0"/>
              <a:t> e </a:t>
            </a:r>
            <a:r>
              <a:rPr lang="en-US" dirty="0" err="1"/>
              <a:t>historias</a:t>
            </a:r>
            <a:r>
              <a:rPr lang="en-US" dirty="0"/>
              <a:t> que </a:t>
            </a:r>
            <a:r>
              <a:rPr lang="en-US" dirty="0" err="1"/>
              <a:t>en</a:t>
            </a:r>
            <a:r>
              <a:rPr lang="en-US" dirty="0"/>
              <a:t> leer </a:t>
            </a:r>
            <a:r>
              <a:rPr lang="en-US" dirty="0" err="1"/>
              <a:t>artículos</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3305866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a:t>
            </a:r>
            <a:r>
              <a:rPr lang="en-US" dirty="0"/>
              <a:t> </a:t>
            </a:r>
            <a:r>
              <a:rPr lang="en-US" dirty="0" err="1"/>
              <a:t>una</a:t>
            </a:r>
            <a:r>
              <a:rPr lang="en-US" dirty="0"/>
              <a:t> </a:t>
            </a:r>
            <a:r>
              <a:rPr lang="en-US" dirty="0" err="1"/>
              <a:t>aplicación</a:t>
            </a:r>
            <a:r>
              <a:rPr lang="en-US" dirty="0"/>
              <a:t> </a:t>
            </a:r>
            <a:r>
              <a:rPr lang="en-US" dirty="0" err="1"/>
              <a:t>relativamente</a:t>
            </a:r>
            <a:r>
              <a:rPr lang="en-US" dirty="0"/>
              <a:t> simple que solo se </a:t>
            </a:r>
            <a:r>
              <a:rPr lang="en-US" dirty="0" err="1"/>
              <a:t>puede</a:t>
            </a:r>
            <a:r>
              <a:rPr lang="en-US" dirty="0"/>
              <a:t> </a:t>
            </a:r>
            <a:r>
              <a:rPr lang="en-US" dirty="0" err="1"/>
              <a:t>usar</a:t>
            </a:r>
            <a:r>
              <a:rPr lang="en-US" dirty="0"/>
              <a:t> </a:t>
            </a:r>
            <a:r>
              <a:rPr lang="en-US" dirty="0" err="1"/>
              <a:t>en</a:t>
            </a:r>
            <a:r>
              <a:rPr lang="en-US" dirty="0"/>
              <a:t> el </a:t>
            </a:r>
            <a:r>
              <a:rPr lang="en-US" dirty="0" err="1"/>
              <a:t>teléfono</a:t>
            </a:r>
            <a:r>
              <a:rPr lang="en-US" dirty="0"/>
              <a:t> para </a:t>
            </a:r>
            <a:r>
              <a:rPr lang="en-US" dirty="0" err="1"/>
              <a:t>compartir</a:t>
            </a:r>
            <a:r>
              <a:rPr lang="en-US" dirty="0"/>
              <a:t> </a:t>
            </a:r>
            <a:r>
              <a:rPr lang="en-US" dirty="0" err="1"/>
              <a:t>imágenes</a:t>
            </a:r>
            <a:r>
              <a:rPr lang="en-US" dirty="0"/>
              <a:t> y videos de </a:t>
            </a:r>
            <a:r>
              <a:rPr lang="en-US" dirty="0" err="1"/>
              <a:t>menos</a:t>
            </a:r>
            <a:r>
              <a:rPr lang="en-US" dirty="0"/>
              <a:t> de </a:t>
            </a:r>
            <a:r>
              <a:rPr lang="en-US" dirty="0" err="1"/>
              <a:t>sesenta</a:t>
            </a:r>
            <a:r>
              <a:rPr lang="en-US" dirty="0"/>
              <a:t> </a:t>
            </a:r>
            <a:r>
              <a:rPr lang="en-US" dirty="0" err="1"/>
              <a:t>segundos</a:t>
            </a:r>
            <a:r>
              <a:rPr lang="en-US" dirty="0"/>
              <a:t> de </a:t>
            </a:r>
            <a:r>
              <a:rPr lang="en-US" dirty="0" err="1"/>
              <a:t>duración</a:t>
            </a:r>
            <a:r>
              <a:rPr lang="en-US" dirty="0"/>
              <a:t>. Se </a:t>
            </a:r>
            <a:r>
              <a:rPr lang="en-US" dirty="0" err="1"/>
              <a:t>puede</a:t>
            </a:r>
            <a:r>
              <a:rPr lang="en-US" dirty="0"/>
              <a:t> </a:t>
            </a:r>
            <a:r>
              <a:rPr lang="en-US" dirty="0" err="1"/>
              <a:t>tener</a:t>
            </a:r>
            <a:r>
              <a:rPr lang="en-US" dirty="0"/>
              <a:t> </a:t>
            </a:r>
            <a:r>
              <a:rPr lang="en-US" dirty="0" err="1"/>
              <a:t>una</a:t>
            </a:r>
            <a:r>
              <a:rPr lang="en-US" dirty="0"/>
              <a:t> </a:t>
            </a:r>
            <a:r>
              <a:rPr lang="en-US" dirty="0" err="1"/>
              <a:t>cuenta</a:t>
            </a:r>
            <a:r>
              <a:rPr lang="en-US" dirty="0"/>
              <a:t> personal o </a:t>
            </a:r>
            <a:r>
              <a:rPr lang="en-US" dirty="0" err="1"/>
              <a:t>una</a:t>
            </a:r>
            <a:r>
              <a:rPr lang="en-US" dirty="0"/>
              <a:t> </a:t>
            </a:r>
            <a:r>
              <a:rPr lang="en-US" dirty="0" err="1"/>
              <a:t>profesional</a:t>
            </a:r>
            <a:r>
              <a:rPr lang="en-US" dirty="0"/>
              <a:t>. Si </a:t>
            </a:r>
            <a:r>
              <a:rPr lang="en-US" dirty="0" err="1"/>
              <a:t>usted</a:t>
            </a:r>
            <a:r>
              <a:rPr lang="en-US" dirty="0"/>
              <a:t> </a:t>
            </a:r>
            <a:r>
              <a:rPr lang="en-US" dirty="0" err="1"/>
              <a:t>tiene</a:t>
            </a:r>
            <a:r>
              <a:rPr lang="en-US" dirty="0"/>
              <a:t> un </a:t>
            </a:r>
            <a:r>
              <a:rPr lang="en-US" dirty="0" err="1"/>
              <a:t>ministerio</a:t>
            </a:r>
            <a:r>
              <a:rPr lang="en-US" dirty="0"/>
              <a:t> </a:t>
            </a:r>
            <a:r>
              <a:rPr lang="en-US" dirty="0" err="1"/>
              <a:t>oficial</a:t>
            </a:r>
            <a:r>
              <a:rPr lang="en-US" dirty="0"/>
              <a:t>, </a:t>
            </a:r>
            <a:r>
              <a:rPr lang="en-US" dirty="0" err="1"/>
              <a:t>debería</a:t>
            </a:r>
            <a:r>
              <a:rPr lang="en-US" dirty="0"/>
              <a:t> </a:t>
            </a:r>
            <a:r>
              <a:rPr lang="en-US" dirty="0" err="1"/>
              <a:t>tener</a:t>
            </a:r>
            <a:r>
              <a:rPr lang="en-US" dirty="0"/>
              <a:t> </a:t>
            </a:r>
            <a:r>
              <a:rPr lang="en-US" dirty="0" err="1"/>
              <a:t>una</a:t>
            </a:r>
            <a:r>
              <a:rPr lang="en-US" dirty="0"/>
              <a:t> </a:t>
            </a:r>
            <a:r>
              <a:rPr lang="en-US" dirty="0" err="1"/>
              <a:t>cuenta</a:t>
            </a:r>
            <a:r>
              <a:rPr lang="en-US" dirty="0"/>
              <a:t> </a:t>
            </a:r>
            <a:r>
              <a:rPr lang="en-US" dirty="0" err="1"/>
              <a:t>profesional</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353129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Siéntase</a:t>
            </a:r>
            <a:r>
              <a:rPr lang="en-US" dirty="0"/>
              <a:t> </a:t>
            </a:r>
            <a:r>
              <a:rPr lang="en-US" dirty="0" err="1"/>
              <a:t>libre</a:t>
            </a:r>
            <a:r>
              <a:rPr lang="en-US" dirty="0"/>
              <a:t> de </a:t>
            </a:r>
            <a:r>
              <a:rPr lang="en-US" dirty="0" err="1"/>
              <a:t>tomar</a:t>
            </a:r>
            <a:r>
              <a:rPr lang="en-US" dirty="0"/>
              <a:t> un </a:t>
            </a:r>
            <a:r>
              <a:rPr lang="en-US" dirty="0" err="1"/>
              <a:t>bosquejo</a:t>
            </a:r>
            <a:r>
              <a:rPr lang="en-US" dirty="0"/>
              <a:t> que le </a:t>
            </a:r>
            <a:r>
              <a:rPr lang="en-US" dirty="0" err="1"/>
              <a:t>permita</a:t>
            </a:r>
            <a:r>
              <a:rPr lang="en-US" dirty="0"/>
              <a:t> </a:t>
            </a:r>
            <a:r>
              <a:rPr lang="en-US" dirty="0" err="1"/>
              <a:t>seguir</a:t>
            </a:r>
            <a:r>
              <a:rPr lang="en-US" dirty="0"/>
              <a:t> la </a:t>
            </a:r>
            <a:r>
              <a:rPr lang="en-US" dirty="0" err="1"/>
              <a:t>serie</a:t>
            </a:r>
            <a:r>
              <a:rPr lang="en-US" dirty="0"/>
              <a:t> de </a:t>
            </a:r>
            <a:r>
              <a:rPr lang="en-US" dirty="0" err="1"/>
              <a:t>sesiones</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a:t>
            </a:fld>
            <a:endParaRPr lang="en-US"/>
          </a:p>
        </p:txBody>
      </p:sp>
    </p:spTree>
    <p:extLst>
      <p:ext uri="{BB962C8B-B14F-4D97-AF65-F5344CB8AC3E}">
        <p14:creationId xmlns:p14="http://schemas.microsoft.com/office/powerpoint/2010/main" val="3296974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 para que lo </a:t>
            </a:r>
            <a:r>
              <a:rPr lang="en-US" dirty="0" err="1"/>
              <a:t>tengan</a:t>
            </a:r>
            <a:r>
              <a:rPr lang="en-US" dirty="0"/>
              <a:t> </a:t>
            </a:r>
            <a:r>
              <a:rPr lang="en-US" dirty="0" err="1"/>
              <a:t>en</a:t>
            </a:r>
            <a:r>
              <a:rPr lang="en-US" dirty="0"/>
              <a:t> </a:t>
            </a:r>
            <a:r>
              <a:rPr lang="en-US" dirty="0" err="1"/>
              <a:t>cuenta</a:t>
            </a:r>
            <a:r>
              <a:rPr lang="en-US" dirty="0"/>
              <a:t>, no </a:t>
            </a:r>
            <a:r>
              <a:rPr lang="en-US" dirty="0" err="1"/>
              <a:t>estoy</a:t>
            </a:r>
            <a:r>
              <a:rPr lang="en-US" dirty="0"/>
              <a:t> </a:t>
            </a:r>
            <a:r>
              <a:rPr lang="en-US" dirty="0" err="1"/>
              <a:t>promoviendo</a:t>
            </a:r>
            <a:r>
              <a:rPr lang="en-US" dirty="0"/>
              <a:t> el </a:t>
            </a:r>
            <a:r>
              <a:rPr lang="en-US" dirty="0" err="1"/>
              <a:t>espiritismo</a:t>
            </a:r>
            <a:r>
              <a:rPr lang="en-US" dirty="0"/>
              <a:t>: Este </a:t>
            </a:r>
            <a:r>
              <a:rPr lang="en-US" dirty="0" err="1"/>
              <a:t>es</a:t>
            </a:r>
            <a:r>
              <a:rPr lang="en-US" dirty="0"/>
              <a:t> el </a:t>
            </a:r>
            <a:r>
              <a:rPr lang="en-US" dirty="0" err="1"/>
              <a:t>logotipo</a:t>
            </a:r>
            <a:r>
              <a:rPr lang="en-US" dirty="0"/>
              <a:t> real de Snapchat. </a:t>
            </a:r>
            <a:r>
              <a:rPr lang="en-US" dirty="0" err="1"/>
              <a:t>Refleja</a:t>
            </a:r>
            <a:r>
              <a:rPr lang="en-US" dirty="0"/>
              <a:t> el </a:t>
            </a:r>
            <a:r>
              <a:rPr lang="en-US" dirty="0" err="1"/>
              <a:t>hecho</a:t>
            </a:r>
            <a:r>
              <a:rPr lang="en-US" dirty="0"/>
              <a:t> de que </a:t>
            </a:r>
            <a:r>
              <a:rPr lang="en-US" dirty="0" err="1"/>
              <a:t>sus</a:t>
            </a:r>
            <a:r>
              <a:rPr lang="en-US" dirty="0"/>
              <a:t> </a:t>
            </a:r>
            <a:r>
              <a:rPr lang="en-US" dirty="0" err="1"/>
              <a:t>publicaciones</a:t>
            </a:r>
            <a:r>
              <a:rPr lang="en-US" dirty="0"/>
              <a:t> (</a:t>
            </a:r>
            <a:r>
              <a:rPr lang="en-US" dirty="0" err="1"/>
              <a:t>posteos</a:t>
            </a:r>
            <a:r>
              <a:rPr lang="en-US" dirty="0"/>
              <a:t>) </a:t>
            </a:r>
            <a:r>
              <a:rPr lang="en-US" dirty="0" err="1"/>
              <a:t>desaparecen</a:t>
            </a:r>
            <a:r>
              <a:rPr lang="en-US" dirty="0"/>
              <a:t> </a:t>
            </a:r>
            <a:r>
              <a:rPr lang="en-US" dirty="0" err="1"/>
              <a:t>después</a:t>
            </a:r>
            <a:r>
              <a:rPr lang="en-US" dirty="0"/>
              <a:t> de </a:t>
            </a:r>
            <a:r>
              <a:rPr lang="en-US" dirty="0" err="1"/>
              <a:t>cierto</a:t>
            </a:r>
            <a:r>
              <a:rPr lang="en-US" dirty="0"/>
              <a:t> </a:t>
            </a:r>
            <a:r>
              <a:rPr lang="en-US" dirty="0" err="1"/>
              <a:t>tiempo</a:t>
            </a:r>
            <a:r>
              <a:rPr lang="en-US" dirty="0"/>
              <a:t>. </a:t>
            </a:r>
            <a:r>
              <a:rPr lang="en-US" dirty="0" err="1"/>
              <a:t>Esto</a:t>
            </a:r>
            <a:r>
              <a:rPr lang="en-US" dirty="0"/>
              <a:t> </a:t>
            </a:r>
            <a:r>
              <a:rPr lang="en-US" dirty="0" err="1"/>
              <a:t>crea</a:t>
            </a:r>
            <a:r>
              <a:rPr lang="en-US" dirty="0"/>
              <a:t> un </a:t>
            </a:r>
            <a:r>
              <a:rPr lang="en-US" dirty="0" err="1"/>
              <a:t>lugar</a:t>
            </a:r>
            <a:r>
              <a:rPr lang="en-US" dirty="0"/>
              <a:t> </a:t>
            </a:r>
            <a:r>
              <a:rPr lang="en-US" dirty="0" err="1"/>
              <a:t>seguro</a:t>
            </a:r>
            <a:r>
              <a:rPr lang="en-US" dirty="0"/>
              <a:t> </a:t>
            </a:r>
            <a:r>
              <a:rPr lang="en-US" dirty="0" err="1"/>
              <a:t>en</a:t>
            </a:r>
            <a:r>
              <a:rPr lang="en-US" dirty="0"/>
              <a:t> el que </a:t>
            </a:r>
            <a:r>
              <a:rPr lang="en-US" dirty="0" err="1"/>
              <a:t>los</a:t>
            </a:r>
            <a:r>
              <a:rPr lang="en-US" dirty="0"/>
              <a:t> </a:t>
            </a:r>
            <a:r>
              <a:rPr lang="en-US" dirty="0" err="1"/>
              <a:t>jóvenes</a:t>
            </a:r>
            <a:r>
              <a:rPr lang="en-US" dirty="0"/>
              <a:t> </a:t>
            </a:r>
            <a:r>
              <a:rPr lang="en-US" dirty="0" err="1"/>
              <a:t>pueden</a:t>
            </a:r>
            <a:r>
              <a:rPr lang="en-US" dirty="0"/>
              <a:t> </a:t>
            </a:r>
            <a:r>
              <a:rPr lang="en-US" dirty="0" err="1"/>
              <a:t>expresarse</a:t>
            </a:r>
            <a:r>
              <a:rPr lang="en-US" dirty="0"/>
              <a:t> </a:t>
            </a:r>
            <a:r>
              <a:rPr lang="en-US" dirty="0" err="1"/>
              <a:t>abiertamente</a:t>
            </a:r>
            <a:r>
              <a:rPr lang="en-US" dirty="0"/>
              <a:t>.</a:t>
            </a:r>
            <a:r>
              <a:rPr lang="en-US" baseline="0" dirty="0"/>
              <a:t> </a:t>
            </a:r>
          </a:p>
          <a:p>
            <a:endParaRPr lang="en-US" baseline="0" dirty="0"/>
          </a:p>
          <a:p>
            <a:r>
              <a:rPr lang="en-US" dirty="0"/>
              <a:t>Los </a:t>
            </a:r>
            <a:r>
              <a:rPr lang="en-US" dirty="0" err="1"/>
              <a:t>usuarios</a:t>
            </a:r>
            <a:r>
              <a:rPr lang="en-US" dirty="0"/>
              <a:t> de Snapchat </a:t>
            </a:r>
            <a:r>
              <a:rPr lang="en-US" dirty="0" err="1"/>
              <a:t>suelen</a:t>
            </a:r>
            <a:r>
              <a:rPr lang="en-US" dirty="0"/>
              <a:t> </a:t>
            </a:r>
            <a:r>
              <a:rPr lang="en-US" dirty="0" err="1"/>
              <a:t>ser</a:t>
            </a:r>
            <a:r>
              <a:rPr lang="en-US" dirty="0"/>
              <a:t> </a:t>
            </a:r>
            <a:r>
              <a:rPr lang="en-US" dirty="0" err="1"/>
              <a:t>los</a:t>
            </a:r>
            <a:r>
              <a:rPr lang="en-US" dirty="0"/>
              <a:t> de </a:t>
            </a:r>
            <a:r>
              <a:rPr lang="en-US" dirty="0" err="1"/>
              <a:t>menor</a:t>
            </a:r>
            <a:r>
              <a:rPr lang="en-US" dirty="0"/>
              <a:t> </a:t>
            </a:r>
            <a:r>
              <a:rPr lang="en-US" dirty="0" err="1"/>
              <a:t>edad</a:t>
            </a:r>
            <a:r>
              <a:rPr lang="en-US" dirty="0"/>
              <a:t>, </a:t>
            </a:r>
            <a:r>
              <a:rPr lang="en-US" dirty="0" err="1"/>
              <a:t>aunque</a:t>
            </a:r>
            <a:r>
              <a:rPr lang="en-US" dirty="0"/>
              <a:t> no solo ese </a:t>
            </a:r>
            <a:r>
              <a:rPr lang="en-US" dirty="0" err="1"/>
              <a:t>grupo</a:t>
            </a:r>
            <a:r>
              <a:rPr lang="en-US" dirty="0"/>
              <a:t> </a:t>
            </a:r>
            <a:r>
              <a:rPr lang="en-US" dirty="0" err="1"/>
              <a:t>usa</a:t>
            </a:r>
            <a:r>
              <a:rPr lang="en-US" dirty="0"/>
              <a:t> la </a:t>
            </a:r>
            <a:r>
              <a:rPr lang="en-US" dirty="0" err="1"/>
              <a:t>aplicación</a:t>
            </a:r>
            <a:r>
              <a:rPr lang="en-US" dirty="0"/>
              <a:t>. </a:t>
            </a:r>
            <a:r>
              <a:rPr lang="en-US" dirty="0" err="1"/>
              <a:t>Cada</a:t>
            </a:r>
            <a:r>
              <a:rPr lang="en-US" dirty="0"/>
              <a:t> </a:t>
            </a:r>
            <a:r>
              <a:rPr lang="en-US" dirty="0" err="1"/>
              <a:t>vez</a:t>
            </a:r>
            <a:r>
              <a:rPr lang="en-US" dirty="0"/>
              <a:t> </a:t>
            </a:r>
            <a:r>
              <a:rPr lang="en-US" dirty="0" err="1"/>
              <a:t>más</a:t>
            </a:r>
            <a:r>
              <a:rPr lang="en-US" dirty="0"/>
              <a:t>, se </a:t>
            </a:r>
            <a:r>
              <a:rPr lang="en-US" dirty="0" err="1"/>
              <a:t>están</a:t>
            </a:r>
            <a:r>
              <a:rPr lang="en-US" dirty="0"/>
              <a:t> </a:t>
            </a:r>
            <a:r>
              <a:rPr lang="en-US" dirty="0" err="1"/>
              <a:t>incorporando</a:t>
            </a:r>
            <a:r>
              <a:rPr lang="en-US" dirty="0"/>
              <a:t> personas de </a:t>
            </a:r>
            <a:r>
              <a:rPr lang="en-US" dirty="0" err="1"/>
              <a:t>más</a:t>
            </a:r>
            <a:r>
              <a:rPr lang="en-US" dirty="0"/>
              <a:t> </a:t>
            </a:r>
            <a:r>
              <a:rPr lang="en-US" dirty="0" err="1"/>
              <a:t>edad</a:t>
            </a:r>
            <a:r>
              <a:rPr lang="en-US" dirty="0"/>
              <a:t> y </a:t>
            </a:r>
            <a:r>
              <a:rPr lang="en-US" dirty="0" err="1"/>
              <a:t>nuevas</a:t>
            </a:r>
            <a:r>
              <a:rPr lang="en-US" dirty="0"/>
              <a:t> </a:t>
            </a:r>
            <a:r>
              <a:rPr lang="en-US" dirty="0" err="1"/>
              <a:t>marcas</a:t>
            </a:r>
            <a:r>
              <a:rPr lang="en-US" dirty="0"/>
              <a:t>. Si </a:t>
            </a:r>
            <a:r>
              <a:rPr lang="en-US" dirty="0" err="1"/>
              <a:t>usted</a:t>
            </a:r>
            <a:r>
              <a:rPr lang="en-US" dirty="0"/>
              <a:t> </a:t>
            </a:r>
            <a:r>
              <a:rPr lang="en-US" dirty="0" err="1"/>
              <a:t>quiere</a:t>
            </a:r>
            <a:r>
              <a:rPr lang="en-US" dirty="0"/>
              <a:t> </a:t>
            </a:r>
            <a:r>
              <a:rPr lang="en-US" dirty="0" err="1"/>
              <a:t>alcanzar</a:t>
            </a:r>
            <a:r>
              <a:rPr lang="en-US" dirty="0"/>
              <a:t> a </a:t>
            </a:r>
            <a:r>
              <a:rPr lang="en-US" dirty="0" err="1"/>
              <a:t>los</a:t>
            </a:r>
            <a:r>
              <a:rPr lang="en-US" dirty="0"/>
              <a:t> </a:t>
            </a:r>
            <a:r>
              <a:rPr lang="en-US" dirty="0" err="1"/>
              <a:t>adolescentes</a:t>
            </a:r>
            <a:r>
              <a:rPr lang="en-US" dirty="0"/>
              <a:t>, </a:t>
            </a:r>
            <a:r>
              <a:rPr lang="en-US" dirty="0" err="1"/>
              <a:t>esta</a:t>
            </a:r>
            <a:r>
              <a:rPr lang="en-US" dirty="0"/>
              <a:t> </a:t>
            </a:r>
            <a:r>
              <a:rPr lang="en-US" dirty="0" err="1"/>
              <a:t>es</a:t>
            </a:r>
            <a:r>
              <a:rPr lang="en-US" dirty="0"/>
              <a:t> la </a:t>
            </a:r>
            <a:r>
              <a:rPr lang="en-US" dirty="0" err="1"/>
              <a:t>plataforma</a:t>
            </a:r>
            <a:r>
              <a:rPr lang="en-US" dirty="0"/>
              <a:t>, junto con </a:t>
            </a:r>
            <a:r>
              <a:rPr lang="en-US" baseline="0" dirty="0"/>
              <a:t>Instagram.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30</a:t>
            </a:fld>
            <a:endParaRPr lang="en-US"/>
          </a:p>
        </p:txBody>
      </p:sp>
    </p:spTree>
    <p:extLst>
      <p:ext uri="{BB962C8B-B14F-4D97-AF65-F5344CB8AC3E}">
        <p14:creationId xmlns:p14="http://schemas.microsoft.com/office/powerpoint/2010/main" val="1525828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Los </a:t>
            </a:r>
            <a:r>
              <a:rPr lang="en-US" dirty="0" err="1">
                <a:hlinkClick r:id="rId3"/>
              </a:rPr>
              <a:t>lentes</a:t>
            </a:r>
            <a:r>
              <a:rPr lang="en-US" dirty="0"/>
              <a:t> son </a:t>
            </a:r>
            <a:r>
              <a:rPr lang="en-US" dirty="0" err="1"/>
              <a:t>como</a:t>
            </a:r>
            <a:r>
              <a:rPr lang="en-US" dirty="0"/>
              <a:t> </a:t>
            </a:r>
            <a:r>
              <a:rPr lang="en-US" dirty="0" err="1"/>
              <a:t>filtros</a:t>
            </a:r>
            <a:r>
              <a:rPr lang="en-US" dirty="0"/>
              <a:t>, </a:t>
            </a:r>
            <a:r>
              <a:rPr lang="en-US" dirty="0" err="1"/>
              <a:t>pero</a:t>
            </a:r>
            <a:r>
              <a:rPr lang="en-US" dirty="0"/>
              <a:t> </a:t>
            </a:r>
            <a:r>
              <a:rPr lang="en-US" dirty="0" err="1"/>
              <a:t>específicamente</a:t>
            </a:r>
            <a:r>
              <a:rPr lang="en-US" dirty="0"/>
              <a:t> para las selfies. Su </a:t>
            </a:r>
            <a:r>
              <a:rPr lang="en-US" dirty="0" err="1"/>
              <a:t>Snapcode</a:t>
            </a:r>
            <a:r>
              <a:rPr lang="en-US" dirty="0"/>
              <a:t> </a:t>
            </a:r>
            <a:r>
              <a:rPr lang="en-US" dirty="0" err="1"/>
              <a:t>es</a:t>
            </a:r>
            <a:r>
              <a:rPr lang="en-US" dirty="0"/>
              <a:t> un c</a:t>
            </a:r>
            <a:r>
              <a:rPr lang="es-AR" dirty="0" err="1"/>
              <a:t>ódigo</a:t>
            </a:r>
            <a:r>
              <a:rPr lang="es-AR" dirty="0"/>
              <a:t> que puede ser escaneado por todo aquel que quiera ser su amigo. Las Historias en Vivo son una manera divertida que usa Snapchat para combinar </a:t>
            </a:r>
            <a:r>
              <a:rPr lang="en-US" dirty="0"/>
              <a:t>Snaps </a:t>
            </a:r>
            <a:r>
              <a:rPr lang="en-US" dirty="0" err="1"/>
              <a:t>ya</a:t>
            </a:r>
            <a:r>
              <a:rPr lang="en-US" dirty="0"/>
              <a:t> sea de un </a:t>
            </a:r>
            <a:r>
              <a:rPr lang="en-US" dirty="0" err="1"/>
              <a:t>lugar</a:t>
            </a:r>
            <a:r>
              <a:rPr lang="en-US" dirty="0"/>
              <a:t> o </a:t>
            </a:r>
            <a:r>
              <a:rPr lang="en-US" dirty="0" err="1"/>
              <a:t>evento</a:t>
            </a:r>
            <a:r>
              <a:rPr lang="en-US" dirty="0"/>
              <a:t> </a:t>
            </a:r>
            <a:r>
              <a:rPr lang="en-US" dirty="0" err="1"/>
              <a:t>específico</a:t>
            </a:r>
            <a:r>
              <a:rPr lang="en-US" dirty="0"/>
              <a:t>. </a:t>
            </a:r>
            <a:r>
              <a:rPr lang="en-US" dirty="0" err="1"/>
              <a:t>Descubrir</a:t>
            </a:r>
            <a:r>
              <a:rPr lang="en-US" dirty="0"/>
              <a:t> le </a:t>
            </a:r>
            <a:r>
              <a:rPr lang="en-US" dirty="0" err="1"/>
              <a:t>permite</a:t>
            </a:r>
            <a:r>
              <a:rPr lang="en-US" dirty="0"/>
              <a:t> </a:t>
            </a:r>
            <a:r>
              <a:rPr lang="en-US" dirty="0" err="1"/>
              <a:t>hallar</a:t>
            </a:r>
            <a:r>
              <a:rPr lang="en-US" dirty="0"/>
              <a:t> </a:t>
            </a:r>
            <a:r>
              <a:rPr lang="en-US" dirty="0" err="1"/>
              <a:t>contenidos</a:t>
            </a:r>
            <a:r>
              <a:rPr lang="en-US" dirty="0"/>
              <a:t> de </a:t>
            </a:r>
            <a:r>
              <a:rPr lang="en-US" dirty="0" err="1"/>
              <a:t>diversas</a:t>
            </a:r>
            <a:r>
              <a:rPr lang="en-US" dirty="0"/>
              <a:t> </a:t>
            </a:r>
            <a:r>
              <a:rPr lang="en-US" dirty="0" err="1"/>
              <a:t>fuentes</a:t>
            </a:r>
            <a:r>
              <a:rPr lang="en-US" dirty="0"/>
              <a:t> de </a:t>
            </a:r>
            <a:r>
              <a:rPr lang="en-US" dirty="0" err="1"/>
              <a:t>publicación</a:t>
            </a:r>
            <a:r>
              <a:rPr lang="en-US" dirty="0"/>
              <a:t>.</a:t>
            </a:r>
          </a:p>
        </p:txBody>
      </p:sp>
      <p:sp>
        <p:nvSpPr>
          <p:cNvPr id="4" name="Slide Number Placeholder 3"/>
          <p:cNvSpPr>
            <a:spLocks noGrp="1"/>
          </p:cNvSpPr>
          <p:nvPr>
            <p:ph type="sldNum" sz="quarter" idx="10"/>
          </p:nvPr>
        </p:nvSpPr>
        <p:spPr/>
        <p:txBody>
          <a:bodyPr/>
          <a:lstStyle/>
          <a:p>
            <a:fld id="{BA95A813-8A05-44F6-A7B3-CD21427E8F98}" type="slidenum">
              <a:rPr lang="en-US" smtClean="0"/>
              <a:t>31</a:t>
            </a:fld>
            <a:endParaRPr lang="en-US"/>
          </a:p>
        </p:txBody>
      </p:sp>
    </p:spTree>
    <p:extLst>
      <p:ext uri="{BB962C8B-B14F-4D97-AF65-F5344CB8AC3E}">
        <p14:creationId xmlns:p14="http://schemas.microsoft.com/office/powerpoint/2010/main" val="3287813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Los </a:t>
            </a:r>
            <a:r>
              <a:rPr lang="en-US" dirty="0" err="1">
                <a:hlinkClick r:id="rId3"/>
              </a:rPr>
              <a:t>lentes</a:t>
            </a:r>
            <a:r>
              <a:rPr lang="en-US" dirty="0"/>
              <a:t> son </a:t>
            </a:r>
            <a:r>
              <a:rPr lang="en-US" dirty="0" err="1"/>
              <a:t>como</a:t>
            </a:r>
            <a:r>
              <a:rPr lang="en-US" dirty="0"/>
              <a:t> </a:t>
            </a:r>
            <a:r>
              <a:rPr lang="en-US" dirty="0" err="1"/>
              <a:t>filtros</a:t>
            </a:r>
            <a:r>
              <a:rPr lang="en-US" dirty="0"/>
              <a:t>, </a:t>
            </a:r>
            <a:r>
              <a:rPr lang="en-US" dirty="0" err="1"/>
              <a:t>pero</a:t>
            </a:r>
            <a:r>
              <a:rPr lang="en-US" dirty="0"/>
              <a:t> </a:t>
            </a:r>
            <a:r>
              <a:rPr lang="en-US" dirty="0" err="1"/>
              <a:t>específicamente</a:t>
            </a:r>
            <a:r>
              <a:rPr lang="en-US" dirty="0"/>
              <a:t> para las selfies. Su </a:t>
            </a:r>
            <a:r>
              <a:rPr lang="en-US" dirty="0" err="1"/>
              <a:t>Snapcode</a:t>
            </a:r>
            <a:r>
              <a:rPr lang="en-US" dirty="0"/>
              <a:t> </a:t>
            </a:r>
            <a:r>
              <a:rPr lang="en-US" dirty="0" err="1"/>
              <a:t>es</a:t>
            </a:r>
            <a:r>
              <a:rPr lang="en-US" dirty="0"/>
              <a:t> un c</a:t>
            </a:r>
            <a:r>
              <a:rPr lang="es-AR" dirty="0" err="1"/>
              <a:t>ódigo</a:t>
            </a:r>
            <a:r>
              <a:rPr lang="es-AR" dirty="0"/>
              <a:t> que puede ser escaneado por todo aquel que quiera ser su amigo. Las Historias en Vivo son una manera divertida que usa Snapchat para combinar </a:t>
            </a:r>
            <a:r>
              <a:rPr lang="en-US" dirty="0"/>
              <a:t>Snaps </a:t>
            </a:r>
            <a:r>
              <a:rPr lang="en-US" dirty="0" err="1"/>
              <a:t>ya</a:t>
            </a:r>
            <a:r>
              <a:rPr lang="en-US" dirty="0"/>
              <a:t> sea de un </a:t>
            </a:r>
            <a:r>
              <a:rPr lang="en-US" dirty="0" err="1"/>
              <a:t>lugar</a:t>
            </a:r>
            <a:r>
              <a:rPr lang="en-US" dirty="0"/>
              <a:t> o </a:t>
            </a:r>
            <a:r>
              <a:rPr lang="en-US" dirty="0" err="1"/>
              <a:t>evento</a:t>
            </a:r>
            <a:r>
              <a:rPr lang="en-US" dirty="0"/>
              <a:t> </a:t>
            </a:r>
            <a:r>
              <a:rPr lang="en-US" dirty="0" err="1"/>
              <a:t>específico</a:t>
            </a:r>
            <a:r>
              <a:rPr lang="en-US" dirty="0"/>
              <a:t>. </a:t>
            </a:r>
            <a:r>
              <a:rPr lang="en-US" dirty="0" err="1"/>
              <a:t>Descubrir</a:t>
            </a:r>
            <a:r>
              <a:rPr lang="en-US" dirty="0"/>
              <a:t> le </a:t>
            </a:r>
            <a:r>
              <a:rPr lang="en-US" dirty="0" err="1"/>
              <a:t>permite</a:t>
            </a:r>
            <a:r>
              <a:rPr lang="en-US" dirty="0"/>
              <a:t> </a:t>
            </a:r>
            <a:r>
              <a:rPr lang="en-US" dirty="0" err="1"/>
              <a:t>hallar</a:t>
            </a:r>
            <a:r>
              <a:rPr lang="en-US" dirty="0"/>
              <a:t> </a:t>
            </a:r>
            <a:r>
              <a:rPr lang="en-US" dirty="0" err="1"/>
              <a:t>contenidos</a:t>
            </a:r>
            <a:r>
              <a:rPr lang="en-US" dirty="0"/>
              <a:t> de </a:t>
            </a:r>
            <a:r>
              <a:rPr lang="en-US" dirty="0" err="1"/>
              <a:t>diversas</a:t>
            </a:r>
            <a:r>
              <a:rPr lang="en-US" dirty="0"/>
              <a:t> </a:t>
            </a:r>
            <a:r>
              <a:rPr lang="en-US" dirty="0" err="1"/>
              <a:t>fuentes</a:t>
            </a:r>
            <a:r>
              <a:rPr lang="en-US" dirty="0"/>
              <a:t> de </a:t>
            </a:r>
            <a:r>
              <a:rPr lang="en-US" dirty="0" err="1"/>
              <a:t>publicación</a:t>
            </a:r>
            <a:r>
              <a:rPr lang="en-US" dirty="0"/>
              <a:t>.</a:t>
            </a:r>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2258971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Pinterest </a:t>
            </a:r>
            <a:r>
              <a:rPr lang="en-US" dirty="0" err="1"/>
              <a:t>sigue</a:t>
            </a:r>
            <a:r>
              <a:rPr lang="en-US" dirty="0"/>
              <a:t> </a:t>
            </a:r>
            <a:r>
              <a:rPr lang="en-US" dirty="0" err="1"/>
              <a:t>siendo</a:t>
            </a:r>
            <a:r>
              <a:rPr lang="en-US" dirty="0"/>
              <a:t> </a:t>
            </a:r>
            <a:r>
              <a:rPr lang="en-US" dirty="0" err="1"/>
              <a:t>una</a:t>
            </a:r>
            <a:r>
              <a:rPr lang="en-US" dirty="0"/>
              <a:t> de las </a:t>
            </a:r>
            <a:r>
              <a:rPr lang="en-US" dirty="0" err="1"/>
              <a:t>redes</a:t>
            </a:r>
            <a:r>
              <a:rPr lang="en-US" dirty="0"/>
              <a:t> </a:t>
            </a:r>
            <a:r>
              <a:rPr lang="en-US" dirty="0" err="1"/>
              <a:t>sociales</a:t>
            </a:r>
            <a:r>
              <a:rPr lang="en-US" dirty="0"/>
              <a:t> </a:t>
            </a:r>
            <a:r>
              <a:rPr lang="en-US" dirty="0" err="1"/>
              <a:t>fundamentalmente</a:t>
            </a:r>
            <a:r>
              <a:rPr lang="en-US" dirty="0"/>
              <a:t> </a:t>
            </a:r>
            <a:r>
              <a:rPr lang="en-US" dirty="0" err="1"/>
              <a:t>más</a:t>
            </a:r>
            <a:r>
              <a:rPr lang="en-US" dirty="0"/>
              <a:t> </a:t>
            </a:r>
            <a:r>
              <a:rPr lang="en-US" dirty="0" err="1"/>
              <a:t>útiles</a:t>
            </a:r>
            <a:r>
              <a:rPr lang="en-US" dirty="0"/>
              <a:t>. </a:t>
            </a:r>
            <a:r>
              <a:rPr lang="en-US" dirty="0" err="1"/>
              <a:t>Es</a:t>
            </a:r>
            <a:r>
              <a:rPr lang="en-US" dirty="0"/>
              <a:t> la red de </a:t>
            </a:r>
            <a:r>
              <a:rPr lang="en-US" dirty="0" err="1"/>
              <a:t>elección</a:t>
            </a:r>
            <a:r>
              <a:rPr lang="en-US" dirty="0"/>
              <a:t> para </a:t>
            </a:r>
            <a:r>
              <a:rPr lang="en-US" dirty="0" err="1"/>
              <a:t>los</a:t>
            </a:r>
            <a:r>
              <a:rPr lang="en-US" dirty="0"/>
              <a:t> </a:t>
            </a:r>
            <a:r>
              <a:rPr lang="en-US" dirty="0" err="1"/>
              <a:t>planificadores</a:t>
            </a:r>
            <a:r>
              <a:rPr lang="en-US" dirty="0"/>
              <a:t>, </a:t>
            </a:r>
            <a:r>
              <a:rPr lang="en-US" dirty="0" err="1"/>
              <a:t>ya</a:t>
            </a:r>
            <a:r>
              <a:rPr lang="en-US" dirty="0"/>
              <a:t> que </a:t>
            </a:r>
            <a:r>
              <a:rPr lang="en-US" dirty="0" err="1"/>
              <a:t>los</a:t>
            </a:r>
            <a:r>
              <a:rPr lang="en-US" dirty="0"/>
              <a:t> </a:t>
            </a:r>
            <a:r>
              <a:rPr lang="en-US" dirty="0" err="1"/>
              <a:t>usuarios</a:t>
            </a:r>
            <a:r>
              <a:rPr lang="en-US" dirty="0"/>
              <a:t> (Pinners) la </a:t>
            </a:r>
            <a:r>
              <a:rPr lang="en-US" dirty="0" err="1"/>
              <a:t>usan</a:t>
            </a:r>
            <a:r>
              <a:rPr lang="en-US" dirty="0"/>
              <a:t> para </a:t>
            </a:r>
            <a:r>
              <a:rPr lang="en-US" dirty="0" err="1"/>
              <a:t>planificar</a:t>
            </a:r>
            <a:r>
              <a:rPr lang="en-US" dirty="0"/>
              <a:t> </a:t>
            </a:r>
            <a:r>
              <a:rPr lang="en-US" dirty="0" err="1"/>
              <a:t>días</a:t>
            </a:r>
            <a:r>
              <a:rPr lang="en-US" dirty="0"/>
              <a:t> </a:t>
            </a:r>
            <a:r>
              <a:rPr lang="en-US" dirty="0" err="1"/>
              <a:t>especiales</a:t>
            </a:r>
            <a:r>
              <a:rPr lang="en-US" dirty="0"/>
              <a:t>, </a:t>
            </a:r>
            <a:r>
              <a:rPr lang="en-US" dirty="0" err="1"/>
              <a:t>viajes</a:t>
            </a:r>
            <a:r>
              <a:rPr lang="en-US" dirty="0"/>
              <a:t> y </a:t>
            </a:r>
            <a:r>
              <a:rPr lang="en-US" dirty="0" err="1"/>
              <a:t>eventos</a:t>
            </a:r>
            <a:r>
              <a:rPr lang="en-US" dirty="0"/>
              <a:t> tales </a:t>
            </a:r>
            <a:r>
              <a:rPr lang="en-US" dirty="0" err="1"/>
              <a:t>como</a:t>
            </a:r>
            <a:r>
              <a:rPr lang="en-US" dirty="0"/>
              <a:t> </a:t>
            </a:r>
            <a:r>
              <a:rPr lang="en-US" dirty="0" err="1"/>
              <a:t>bodas</a:t>
            </a:r>
            <a:r>
              <a:rPr lang="en-US" dirty="0"/>
              <a:t>. </a:t>
            </a:r>
            <a:r>
              <a:rPr lang="en-US" dirty="0" err="1"/>
              <a:t>Es</a:t>
            </a:r>
            <a:r>
              <a:rPr lang="en-US" dirty="0"/>
              <a:t> </a:t>
            </a:r>
            <a:r>
              <a:rPr lang="en-US" dirty="0" err="1"/>
              <a:t>primariamente</a:t>
            </a:r>
            <a:r>
              <a:rPr lang="en-US" dirty="0"/>
              <a:t> popular con las </a:t>
            </a:r>
            <a:r>
              <a:rPr lang="en-US" dirty="0" err="1"/>
              <a:t>usuarias</a:t>
            </a:r>
            <a:r>
              <a:rPr lang="en-US" dirty="0"/>
              <a:t> de </a:t>
            </a:r>
            <a:r>
              <a:rPr lang="en-US" dirty="0" err="1"/>
              <a:t>sexo</a:t>
            </a:r>
            <a:r>
              <a:rPr lang="en-US" dirty="0"/>
              <a:t> </a:t>
            </a:r>
            <a:r>
              <a:rPr lang="en-US" dirty="0" err="1"/>
              <a:t>femenino</a:t>
            </a:r>
            <a:r>
              <a:rPr lang="en-US" dirty="0"/>
              <a:t> (</a:t>
            </a:r>
            <a:r>
              <a:rPr lang="en-US" dirty="0" err="1"/>
              <a:t>pero</a:t>
            </a:r>
            <a:r>
              <a:rPr lang="en-US" dirty="0"/>
              <a:t> hay </a:t>
            </a:r>
            <a:r>
              <a:rPr lang="en-US" dirty="0" err="1"/>
              <a:t>también</a:t>
            </a:r>
            <a:r>
              <a:rPr lang="en-US" dirty="0"/>
              <a:t> </a:t>
            </a:r>
            <a:r>
              <a:rPr lang="en-US" dirty="0" err="1"/>
              <a:t>cada</a:t>
            </a:r>
            <a:r>
              <a:rPr lang="en-US" dirty="0"/>
              <a:t> </a:t>
            </a:r>
            <a:r>
              <a:rPr lang="en-US" dirty="0" err="1"/>
              <a:t>vez</a:t>
            </a:r>
            <a:r>
              <a:rPr lang="en-US" dirty="0"/>
              <a:t> </a:t>
            </a:r>
            <a:r>
              <a:rPr lang="en-US" dirty="0" err="1"/>
              <a:t>más</a:t>
            </a:r>
            <a:r>
              <a:rPr lang="en-US" dirty="0"/>
              <a:t> hombres).</a:t>
            </a:r>
          </a:p>
        </p:txBody>
      </p:sp>
      <p:sp>
        <p:nvSpPr>
          <p:cNvPr id="4" name="Slide Number Placeholder 3"/>
          <p:cNvSpPr>
            <a:spLocks noGrp="1"/>
          </p:cNvSpPr>
          <p:nvPr>
            <p:ph type="sldNum" sz="quarter" idx="10"/>
          </p:nvPr>
        </p:nvSpPr>
        <p:spPr/>
        <p:txBody>
          <a:bodyPr/>
          <a:lstStyle/>
          <a:p>
            <a:fld id="{BA95A813-8A05-44F6-A7B3-CD21427E8F98}" type="slidenum">
              <a:rPr lang="en-US" smtClean="0"/>
              <a:t>33</a:t>
            </a:fld>
            <a:endParaRPr lang="en-US"/>
          </a:p>
        </p:txBody>
      </p:sp>
    </p:spTree>
    <p:extLst>
      <p:ext uri="{BB962C8B-B14F-4D97-AF65-F5344CB8AC3E}">
        <p14:creationId xmlns:p14="http://schemas.microsoft.com/office/powerpoint/2010/main" val="1458404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Pinterest </a:t>
            </a:r>
            <a:r>
              <a:rPr lang="en-US" dirty="0" err="1"/>
              <a:t>sigue</a:t>
            </a:r>
            <a:r>
              <a:rPr lang="en-US" dirty="0"/>
              <a:t> </a:t>
            </a:r>
            <a:r>
              <a:rPr lang="en-US" dirty="0" err="1"/>
              <a:t>siendo</a:t>
            </a:r>
            <a:r>
              <a:rPr lang="en-US" dirty="0"/>
              <a:t> </a:t>
            </a:r>
            <a:r>
              <a:rPr lang="en-US" dirty="0" err="1"/>
              <a:t>una</a:t>
            </a:r>
            <a:r>
              <a:rPr lang="en-US" dirty="0"/>
              <a:t> de las </a:t>
            </a:r>
            <a:r>
              <a:rPr lang="en-US" dirty="0" err="1"/>
              <a:t>redes</a:t>
            </a:r>
            <a:r>
              <a:rPr lang="en-US" dirty="0"/>
              <a:t> </a:t>
            </a:r>
            <a:r>
              <a:rPr lang="en-US" dirty="0" err="1"/>
              <a:t>sociales</a:t>
            </a:r>
            <a:r>
              <a:rPr lang="en-US" dirty="0"/>
              <a:t> </a:t>
            </a:r>
            <a:r>
              <a:rPr lang="en-US" dirty="0" err="1"/>
              <a:t>fundamentalmente</a:t>
            </a:r>
            <a:r>
              <a:rPr lang="en-US" dirty="0"/>
              <a:t> </a:t>
            </a:r>
            <a:r>
              <a:rPr lang="en-US" dirty="0" err="1"/>
              <a:t>más</a:t>
            </a:r>
            <a:r>
              <a:rPr lang="en-US" dirty="0"/>
              <a:t> </a:t>
            </a:r>
            <a:r>
              <a:rPr lang="en-US" dirty="0" err="1"/>
              <a:t>útiles</a:t>
            </a:r>
            <a:r>
              <a:rPr lang="en-US" dirty="0"/>
              <a:t>. </a:t>
            </a:r>
            <a:r>
              <a:rPr lang="en-US" dirty="0" err="1"/>
              <a:t>Es</a:t>
            </a:r>
            <a:r>
              <a:rPr lang="en-US" dirty="0"/>
              <a:t> la red de </a:t>
            </a:r>
            <a:r>
              <a:rPr lang="en-US" dirty="0" err="1"/>
              <a:t>elección</a:t>
            </a:r>
            <a:r>
              <a:rPr lang="en-US" dirty="0"/>
              <a:t> para </a:t>
            </a:r>
            <a:r>
              <a:rPr lang="en-US" dirty="0" err="1"/>
              <a:t>los</a:t>
            </a:r>
            <a:r>
              <a:rPr lang="en-US" dirty="0"/>
              <a:t> </a:t>
            </a:r>
            <a:r>
              <a:rPr lang="en-US" dirty="0" err="1"/>
              <a:t>planificadores</a:t>
            </a:r>
            <a:r>
              <a:rPr lang="en-US" dirty="0"/>
              <a:t>, </a:t>
            </a:r>
            <a:r>
              <a:rPr lang="en-US" dirty="0" err="1"/>
              <a:t>ya</a:t>
            </a:r>
            <a:r>
              <a:rPr lang="en-US" dirty="0"/>
              <a:t> que </a:t>
            </a:r>
            <a:r>
              <a:rPr lang="en-US" dirty="0" err="1"/>
              <a:t>los</a:t>
            </a:r>
            <a:r>
              <a:rPr lang="en-US" dirty="0"/>
              <a:t> </a:t>
            </a:r>
            <a:r>
              <a:rPr lang="en-US" dirty="0" err="1"/>
              <a:t>usuarios</a:t>
            </a:r>
            <a:r>
              <a:rPr lang="en-US" dirty="0"/>
              <a:t> (Pinners) la </a:t>
            </a:r>
            <a:r>
              <a:rPr lang="en-US" dirty="0" err="1"/>
              <a:t>usan</a:t>
            </a:r>
            <a:r>
              <a:rPr lang="en-US" dirty="0"/>
              <a:t> para </a:t>
            </a:r>
            <a:r>
              <a:rPr lang="en-US" dirty="0" err="1"/>
              <a:t>planificar</a:t>
            </a:r>
            <a:r>
              <a:rPr lang="en-US" dirty="0"/>
              <a:t> </a:t>
            </a:r>
            <a:r>
              <a:rPr lang="en-US" dirty="0" err="1"/>
              <a:t>días</a:t>
            </a:r>
            <a:r>
              <a:rPr lang="en-US" dirty="0"/>
              <a:t> </a:t>
            </a:r>
            <a:r>
              <a:rPr lang="en-US" dirty="0" err="1"/>
              <a:t>especiales</a:t>
            </a:r>
            <a:r>
              <a:rPr lang="en-US" dirty="0"/>
              <a:t>, </a:t>
            </a:r>
            <a:r>
              <a:rPr lang="en-US" dirty="0" err="1"/>
              <a:t>viajes</a:t>
            </a:r>
            <a:r>
              <a:rPr lang="en-US" dirty="0"/>
              <a:t> y </a:t>
            </a:r>
            <a:r>
              <a:rPr lang="en-US" dirty="0" err="1"/>
              <a:t>eventos</a:t>
            </a:r>
            <a:r>
              <a:rPr lang="en-US" dirty="0"/>
              <a:t> tales </a:t>
            </a:r>
            <a:r>
              <a:rPr lang="en-US" dirty="0" err="1"/>
              <a:t>como</a:t>
            </a:r>
            <a:r>
              <a:rPr lang="en-US" dirty="0"/>
              <a:t> </a:t>
            </a:r>
            <a:r>
              <a:rPr lang="en-US" dirty="0" err="1"/>
              <a:t>bodas</a:t>
            </a:r>
            <a:r>
              <a:rPr lang="en-US" dirty="0"/>
              <a:t>. </a:t>
            </a:r>
            <a:r>
              <a:rPr lang="en-US" dirty="0" err="1"/>
              <a:t>Es</a:t>
            </a:r>
            <a:r>
              <a:rPr lang="en-US" dirty="0"/>
              <a:t> </a:t>
            </a:r>
            <a:r>
              <a:rPr lang="en-US" dirty="0" err="1"/>
              <a:t>primariamente</a:t>
            </a:r>
            <a:r>
              <a:rPr lang="en-US" dirty="0"/>
              <a:t> popular con las </a:t>
            </a:r>
            <a:r>
              <a:rPr lang="en-US" dirty="0" err="1"/>
              <a:t>usuarias</a:t>
            </a:r>
            <a:r>
              <a:rPr lang="en-US" dirty="0"/>
              <a:t> de </a:t>
            </a:r>
            <a:r>
              <a:rPr lang="en-US" dirty="0" err="1"/>
              <a:t>sexo</a:t>
            </a:r>
            <a:r>
              <a:rPr lang="en-US" dirty="0"/>
              <a:t> </a:t>
            </a:r>
            <a:r>
              <a:rPr lang="en-US" dirty="0" err="1"/>
              <a:t>femenino</a:t>
            </a:r>
            <a:r>
              <a:rPr lang="en-US" dirty="0"/>
              <a:t> (</a:t>
            </a:r>
            <a:r>
              <a:rPr lang="en-US" dirty="0" err="1"/>
              <a:t>pero</a:t>
            </a:r>
            <a:r>
              <a:rPr lang="en-US" dirty="0"/>
              <a:t> hay </a:t>
            </a:r>
            <a:r>
              <a:rPr lang="en-US" dirty="0" err="1"/>
              <a:t>también</a:t>
            </a:r>
            <a:r>
              <a:rPr lang="en-US" dirty="0"/>
              <a:t> </a:t>
            </a:r>
            <a:r>
              <a:rPr lang="en-US" dirty="0" err="1"/>
              <a:t>cada</a:t>
            </a:r>
            <a:r>
              <a:rPr lang="en-US" dirty="0"/>
              <a:t> </a:t>
            </a:r>
            <a:r>
              <a:rPr lang="en-US" dirty="0" err="1"/>
              <a:t>vez</a:t>
            </a:r>
            <a:r>
              <a:rPr lang="en-US" dirty="0"/>
              <a:t> </a:t>
            </a:r>
            <a:r>
              <a:rPr lang="en-US" dirty="0" err="1"/>
              <a:t>más</a:t>
            </a:r>
            <a:r>
              <a:rPr lang="en-US" dirty="0"/>
              <a:t> hombres).</a:t>
            </a:r>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2995515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Es</a:t>
            </a:r>
            <a:r>
              <a:rPr lang="en-US" dirty="0"/>
              <a:t> un </a:t>
            </a:r>
            <a:r>
              <a:rPr lang="en-US" dirty="0" err="1"/>
              <a:t>tablero</a:t>
            </a:r>
            <a:r>
              <a:rPr lang="en-US" dirty="0"/>
              <a:t> de </a:t>
            </a:r>
            <a:r>
              <a:rPr lang="en-US" dirty="0" err="1"/>
              <a:t>anuncios</a:t>
            </a:r>
            <a:r>
              <a:rPr lang="en-US" dirty="0"/>
              <a:t> digital </a:t>
            </a:r>
            <a:r>
              <a:rPr lang="en-US" dirty="0" err="1"/>
              <a:t>usado</a:t>
            </a:r>
            <a:r>
              <a:rPr lang="en-US" dirty="0"/>
              <a:t> para </a:t>
            </a:r>
            <a:r>
              <a:rPr lang="en-US" dirty="0" err="1"/>
              <a:t>categorizar</a:t>
            </a:r>
            <a:r>
              <a:rPr lang="en-US" dirty="0"/>
              <a:t> y </a:t>
            </a:r>
            <a:r>
              <a:rPr lang="en-US" dirty="0" err="1"/>
              <a:t>organizar</a:t>
            </a:r>
            <a:r>
              <a:rPr lang="en-US" dirty="0"/>
              <a:t> </a:t>
            </a:r>
            <a:r>
              <a:rPr lang="en-US" dirty="0" err="1"/>
              <a:t>contenidos</a:t>
            </a:r>
            <a:r>
              <a:rPr lang="en-US" dirty="0"/>
              <a:t> </a:t>
            </a:r>
            <a:r>
              <a:rPr lang="en-US" dirty="0" err="1"/>
              <a:t>por</a:t>
            </a:r>
            <a:r>
              <a:rPr lang="en-US" dirty="0"/>
              <a:t> </a:t>
            </a:r>
            <a:r>
              <a:rPr lang="en-US" dirty="0" err="1"/>
              <a:t>interés</a:t>
            </a:r>
            <a:r>
              <a:rPr lang="en-US" dirty="0"/>
              <a:t> o </a:t>
            </a:r>
            <a:r>
              <a:rPr lang="en-US" dirty="0" err="1"/>
              <a:t>tema</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 pin </a:t>
            </a:r>
            <a:r>
              <a:rPr lang="en-US" dirty="0" err="1"/>
              <a:t>es</a:t>
            </a:r>
            <a:r>
              <a:rPr lang="en-US" dirty="0"/>
              <a:t> </a:t>
            </a:r>
            <a:r>
              <a:rPr lang="en-US" dirty="0" err="1"/>
              <a:t>una</a:t>
            </a:r>
            <a:r>
              <a:rPr lang="en-US" dirty="0"/>
              <a:t> imagen que se </a:t>
            </a:r>
            <a:r>
              <a:rPr lang="en-US" dirty="0" err="1"/>
              <a:t>agrega</a:t>
            </a:r>
            <a:r>
              <a:rPr lang="en-US" dirty="0"/>
              <a:t> a Pinterest. </a:t>
            </a:r>
            <a:r>
              <a:rPr lang="en-US" dirty="0" err="1"/>
              <a:t>Usted</a:t>
            </a:r>
            <a:r>
              <a:rPr lang="en-US" dirty="0"/>
              <a:t> </a:t>
            </a:r>
            <a:r>
              <a:rPr lang="en-US" dirty="0" err="1"/>
              <a:t>puede</a:t>
            </a:r>
            <a:r>
              <a:rPr lang="en-US" dirty="0"/>
              <a:t> </a:t>
            </a:r>
            <a:r>
              <a:rPr lang="en-US" dirty="0" err="1"/>
              <a:t>conectarse</a:t>
            </a:r>
            <a:r>
              <a:rPr lang="en-US" dirty="0"/>
              <a:t> con </a:t>
            </a:r>
            <a:r>
              <a:rPr lang="en-US" dirty="0" err="1"/>
              <a:t>una</a:t>
            </a:r>
            <a:r>
              <a:rPr lang="en-US" dirty="0"/>
              <a:t> imagen </a:t>
            </a:r>
            <a:r>
              <a:rPr lang="en-US" dirty="0" err="1"/>
              <a:t>desde</a:t>
            </a:r>
            <a:r>
              <a:rPr lang="en-US" dirty="0"/>
              <a:t> un </a:t>
            </a:r>
            <a:r>
              <a:rPr lang="en-US" dirty="0" err="1"/>
              <a:t>sitio</a:t>
            </a:r>
            <a:r>
              <a:rPr lang="en-US" dirty="0"/>
              <a:t> web o </a:t>
            </a:r>
            <a:r>
              <a:rPr lang="en-US" dirty="0" err="1"/>
              <a:t>cargar</a:t>
            </a:r>
            <a:r>
              <a:rPr lang="en-US" dirty="0"/>
              <a:t> </a:t>
            </a:r>
            <a:r>
              <a:rPr lang="en-US" dirty="0" err="1"/>
              <a:t>una</a:t>
            </a:r>
            <a:r>
              <a:rPr lang="en-US" dirty="0"/>
              <a:t> imagen </a:t>
            </a:r>
            <a:r>
              <a:rPr lang="en-US" dirty="0" err="1"/>
              <a:t>desde</a:t>
            </a:r>
            <a:r>
              <a:rPr lang="en-US" dirty="0"/>
              <a:t> </a:t>
            </a:r>
            <a:r>
              <a:rPr lang="en-US" dirty="0" err="1"/>
              <a:t>su</a:t>
            </a:r>
            <a:r>
              <a:rPr lang="en-US" dirty="0"/>
              <a:t> </a:t>
            </a:r>
            <a:r>
              <a:rPr lang="en-US" dirty="0" err="1"/>
              <a:t>computadora</a:t>
            </a:r>
            <a:r>
              <a:rPr lang="en-US" dirty="0"/>
              <a:t>. Una </a:t>
            </a:r>
            <a:r>
              <a:rPr lang="en-US" dirty="0" err="1"/>
              <a:t>vez</a:t>
            </a:r>
            <a:r>
              <a:rPr lang="en-US" dirty="0"/>
              <a:t> que </a:t>
            </a:r>
            <a:r>
              <a:rPr lang="en-US" dirty="0" err="1"/>
              <a:t>coloca</a:t>
            </a:r>
            <a:r>
              <a:rPr lang="en-US" dirty="0"/>
              <a:t> </a:t>
            </a:r>
            <a:r>
              <a:rPr lang="en-US" dirty="0" err="1"/>
              <a:t>algo</a:t>
            </a:r>
            <a:r>
              <a:rPr lang="en-US" dirty="0"/>
              <a:t> </a:t>
            </a:r>
            <a:r>
              <a:rPr lang="en-US" dirty="0" err="1"/>
              <a:t>en</a:t>
            </a:r>
            <a:r>
              <a:rPr lang="en-US" dirty="0"/>
              <a:t> el </a:t>
            </a:r>
            <a:r>
              <a:rPr lang="en-US" dirty="0" err="1"/>
              <a:t>tablero</a:t>
            </a:r>
            <a:r>
              <a:rPr lang="en-US" dirty="0"/>
              <a:t>, </a:t>
            </a:r>
            <a:r>
              <a:rPr lang="en-US" dirty="0" err="1"/>
              <a:t>puede</a:t>
            </a:r>
            <a:r>
              <a:rPr lang="en-US" dirty="0"/>
              <a:t> </a:t>
            </a:r>
            <a:r>
              <a:rPr lang="en-US" dirty="0" err="1"/>
              <a:t>ser</a:t>
            </a:r>
            <a:r>
              <a:rPr lang="en-US" dirty="0"/>
              <a:t> “</a:t>
            </a:r>
            <a:r>
              <a:rPr lang="en-US" dirty="0" err="1"/>
              <a:t>repineado</a:t>
            </a:r>
            <a:r>
              <a:rPr lang="en-US" dirty="0"/>
              <a:t>” (</a:t>
            </a:r>
            <a:r>
              <a:rPr lang="en-US" dirty="0" err="1"/>
              <a:t>compartido</a:t>
            </a:r>
            <a:r>
              <a:rPr lang="en-US" dirty="0"/>
              <a:t>) </a:t>
            </a:r>
            <a:r>
              <a:rPr lang="en-US" dirty="0" err="1"/>
              <a:t>por</a:t>
            </a:r>
            <a:r>
              <a:rPr lang="en-US" dirty="0"/>
              <a:t> </a:t>
            </a:r>
            <a:r>
              <a:rPr lang="en-US" dirty="0" err="1"/>
              <a:t>otros</a:t>
            </a:r>
            <a:r>
              <a:rPr lang="en-US" dirty="0"/>
              <a:t> </a:t>
            </a:r>
            <a:r>
              <a:rPr lang="en-US" dirty="0" err="1"/>
              <a:t>usuarios</a:t>
            </a:r>
            <a:r>
              <a:rPr lang="en-US" dirty="0"/>
              <a:t> de Pinterest. </a:t>
            </a:r>
            <a:r>
              <a:rPr lang="en-US" dirty="0" err="1"/>
              <a:t>Así</a:t>
            </a:r>
            <a:r>
              <a:rPr lang="en-US" dirty="0"/>
              <a:t> </a:t>
            </a:r>
            <a:r>
              <a:rPr lang="en-US" dirty="0" err="1"/>
              <a:t>es</a:t>
            </a:r>
            <a:r>
              <a:rPr lang="en-US" dirty="0"/>
              <a:t> </a:t>
            </a:r>
            <a:r>
              <a:rPr lang="en-US" dirty="0" err="1"/>
              <a:t>como</a:t>
            </a:r>
            <a:r>
              <a:rPr lang="en-US" dirty="0"/>
              <a:t> </a:t>
            </a:r>
            <a:r>
              <a:rPr lang="en-US" dirty="0" err="1"/>
              <a:t>los</a:t>
            </a:r>
            <a:r>
              <a:rPr lang="en-US" dirty="0"/>
              <a:t> </a:t>
            </a:r>
            <a:r>
              <a:rPr lang="en-US" dirty="0" err="1"/>
              <a:t>contenidos</a:t>
            </a:r>
            <a:r>
              <a:rPr lang="en-US" dirty="0"/>
              <a:t> se </a:t>
            </a:r>
            <a:r>
              <a:rPr lang="en-US" dirty="0" err="1"/>
              <a:t>vuelven</a:t>
            </a:r>
            <a:r>
              <a:rPr lang="en-US" dirty="0"/>
              <a:t> </a:t>
            </a:r>
            <a:r>
              <a:rPr lang="en-US" dirty="0" err="1"/>
              <a:t>virales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Sus</a:t>
            </a:r>
            <a:r>
              <a:rPr lang="en-US" dirty="0"/>
              <a:t> pines </a:t>
            </a:r>
            <a:r>
              <a:rPr lang="en-US" dirty="0" err="1"/>
              <a:t>viven</a:t>
            </a:r>
            <a:r>
              <a:rPr lang="en-US" dirty="0"/>
              <a:t> </a:t>
            </a:r>
            <a:r>
              <a:rPr lang="en-US" dirty="0" err="1"/>
              <a:t>en</a:t>
            </a:r>
            <a:r>
              <a:rPr lang="en-US" dirty="0"/>
              <a:t> </a:t>
            </a:r>
            <a:r>
              <a:rPr lang="en-US" dirty="0" err="1"/>
              <a:t>los</a:t>
            </a:r>
            <a:r>
              <a:rPr lang="en-US" dirty="0"/>
              <a:t> </a:t>
            </a:r>
            <a:r>
              <a:rPr lang="en-US" dirty="0" err="1"/>
              <a:t>tableros</a:t>
            </a:r>
            <a:r>
              <a:rPr lang="en-US" dirty="0"/>
              <a:t>. </a:t>
            </a:r>
            <a:r>
              <a:rPr lang="en-US" dirty="0" err="1"/>
              <a:t>Usted</a:t>
            </a:r>
            <a:r>
              <a:rPr lang="en-US" dirty="0"/>
              <a:t> </a:t>
            </a:r>
            <a:r>
              <a:rPr lang="en-US" dirty="0" err="1"/>
              <a:t>puede</a:t>
            </a:r>
            <a:r>
              <a:rPr lang="en-US" dirty="0"/>
              <a:t> </a:t>
            </a:r>
            <a:r>
              <a:rPr lang="en-US" dirty="0" err="1"/>
              <a:t>tener</a:t>
            </a:r>
            <a:r>
              <a:rPr lang="en-US" dirty="0"/>
              <a:t> </a:t>
            </a:r>
            <a:r>
              <a:rPr lang="en-US" dirty="0" err="1"/>
              <a:t>tableros</a:t>
            </a:r>
            <a:r>
              <a:rPr lang="en-US" dirty="0"/>
              <a:t> </a:t>
            </a:r>
            <a:r>
              <a:rPr lang="en-US" dirty="0" err="1"/>
              <a:t>separados</a:t>
            </a:r>
            <a:r>
              <a:rPr lang="en-US" dirty="0"/>
              <a:t> para </a:t>
            </a:r>
            <a:r>
              <a:rPr lang="en-US" dirty="0" err="1"/>
              <a:t>temas</a:t>
            </a:r>
            <a:r>
              <a:rPr lang="en-US" dirty="0"/>
              <a:t> tales </a:t>
            </a:r>
            <a:r>
              <a:rPr lang="en-US" dirty="0" err="1"/>
              <a:t>como</a:t>
            </a:r>
            <a:r>
              <a:rPr lang="en-US" dirty="0"/>
              <a:t> </a:t>
            </a:r>
            <a:r>
              <a:rPr lang="en-US" dirty="0" err="1"/>
              <a:t>una</a:t>
            </a:r>
            <a:r>
              <a:rPr lang="en-US" dirty="0"/>
              <a:t> </a:t>
            </a:r>
            <a:r>
              <a:rPr lang="en-US" dirty="0" err="1"/>
              <a:t>boda</a:t>
            </a:r>
            <a:r>
              <a:rPr lang="en-US" dirty="0"/>
              <a:t>, </a:t>
            </a:r>
            <a:r>
              <a:rPr lang="en-US" dirty="0" err="1"/>
              <a:t>citas</a:t>
            </a:r>
            <a:r>
              <a:rPr lang="en-US" dirty="0"/>
              <a:t> </a:t>
            </a:r>
            <a:r>
              <a:rPr lang="en-US" dirty="0" err="1"/>
              <a:t>inspiradoras</a:t>
            </a:r>
            <a:r>
              <a:rPr lang="en-US" dirty="0"/>
              <a:t>, </a:t>
            </a:r>
            <a:r>
              <a:rPr lang="en-US" dirty="0" err="1"/>
              <a:t>moda</a:t>
            </a:r>
            <a:r>
              <a:rPr lang="en-US" dirty="0"/>
              <a:t> o </a:t>
            </a:r>
            <a:r>
              <a:rPr lang="en-US" dirty="0" err="1"/>
              <a:t>recetas</a:t>
            </a:r>
            <a:r>
              <a:rPr lang="en-US" dirty="0"/>
              <a:t> </a:t>
            </a:r>
            <a:r>
              <a:rPr lang="en-US" dirty="0" err="1"/>
              <a:t>saludables</a:t>
            </a:r>
            <a:r>
              <a:rPr lang="en-US" dirty="0"/>
              <a:t>.</a:t>
            </a:r>
          </a:p>
        </p:txBody>
      </p:sp>
      <p:sp>
        <p:nvSpPr>
          <p:cNvPr id="4" name="Slide Number Placeholder 3"/>
          <p:cNvSpPr>
            <a:spLocks noGrp="1"/>
          </p:cNvSpPr>
          <p:nvPr>
            <p:ph type="sldNum" sz="quarter" idx="10"/>
          </p:nvPr>
        </p:nvSpPr>
        <p:spPr/>
        <p:txBody>
          <a:bodyPr/>
          <a:lstStyle/>
          <a:p>
            <a:fld id="{BA95A813-8A05-44F6-A7B3-CD21427E8F98}" type="slidenum">
              <a:rPr lang="en-US" smtClean="0"/>
              <a:t>35</a:t>
            </a:fld>
            <a:endParaRPr lang="en-US"/>
          </a:p>
        </p:txBody>
      </p:sp>
    </p:spTree>
    <p:extLst>
      <p:ext uri="{BB962C8B-B14F-4D97-AF65-F5344CB8AC3E}">
        <p14:creationId xmlns:p14="http://schemas.microsoft.com/office/powerpoint/2010/main" val="3020521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36</a:t>
            </a:fld>
            <a:endParaRPr lang="en-US"/>
          </a:p>
        </p:txBody>
      </p:sp>
    </p:spTree>
    <p:extLst>
      <p:ext uri="{BB962C8B-B14F-4D97-AF65-F5344CB8AC3E}">
        <p14:creationId xmlns:p14="http://schemas.microsoft.com/office/powerpoint/2010/main" val="2701051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Los memes </a:t>
            </a:r>
            <a:r>
              <a:rPr lang="en-US" sz="1200" i="1" kern="1200" dirty="0" err="1">
                <a:solidFill>
                  <a:schemeClr val="tx1"/>
                </a:solidFill>
                <a:effectLst/>
                <a:latin typeface="+mn-lt"/>
                <a:ea typeface="+mn-ea"/>
                <a:cs typeface="+mn-cs"/>
              </a:rPr>
              <a:t>por</a:t>
            </a:r>
            <a:r>
              <a:rPr lang="en-US" sz="1200" i="1" kern="1200" dirty="0">
                <a:solidFill>
                  <a:schemeClr val="tx1"/>
                </a:solidFill>
                <a:effectLst/>
                <a:latin typeface="+mn-lt"/>
                <a:ea typeface="+mn-ea"/>
                <a:cs typeface="+mn-cs"/>
              </a:rPr>
              <a:t> lo general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pertenecen</a:t>
            </a:r>
            <a:r>
              <a:rPr lang="en-US" sz="1200" kern="1200" dirty="0">
                <a:solidFill>
                  <a:schemeClr val="tx1"/>
                </a:solidFill>
                <a:effectLst/>
                <a:latin typeface="+mn-lt"/>
                <a:ea typeface="+mn-ea"/>
                <a:cs typeface="+mn-cs"/>
              </a:rPr>
              <a:t> a un canon de memes </a:t>
            </a:r>
            <a:r>
              <a:rPr lang="en-US" sz="1200" kern="1200" dirty="0" err="1">
                <a:solidFill>
                  <a:schemeClr val="tx1"/>
                </a:solidFill>
                <a:effectLst/>
                <a:latin typeface="+mn-lt"/>
                <a:ea typeface="+mn-ea"/>
                <a:cs typeface="+mn-cs"/>
              </a:rPr>
              <a:t>populares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existentes</a:t>
            </a:r>
            <a:r>
              <a:rPr lang="en-US" sz="1200" kern="1200" dirty="0">
                <a:solidFill>
                  <a:schemeClr val="tx1"/>
                </a:solidFill>
                <a:effectLst/>
                <a:latin typeface="+mn-lt"/>
                <a:ea typeface="+mn-ea"/>
                <a:cs typeface="+mn-cs"/>
              </a:rPr>
              <a:t> (no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hacer</a:t>
            </a:r>
            <a:r>
              <a:rPr lang="en-US" sz="1200" kern="1200" dirty="0">
                <a:solidFill>
                  <a:schemeClr val="tx1"/>
                </a:solidFill>
                <a:effectLst/>
                <a:latin typeface="+mn-lt"/>
                <a:ea typeface="+mn-ea"/>
                <a:cs typeface="+mn-cs"/>
              </a:rPr>
              <a:t> un meme con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imagen al azar). Los memes </a:t>
            </a:r>
            <a:r>
              <a:rPr lang="en-US" sz="1200" kern="1200" dirty="0" err="1">
                <a:solidFill>
                  <a:schemeClr val="tx1"/>
                </a:solidFill>
                <a:effectLst/>
                <a:latin typeface="+mn-lt"/>
                <a:ea typeface="+mn-ea"/>
                <a:cs typeface="+mn-cs"/>
              </a:rPr>
              <a:t>transmiten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emoción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a:t>
            </a:r>
            <a:r>
              <a:rPr lang="en-US" sz="1200" kern="1200" dirty="0">
                <a:solidFill>
                  <a:schemeClr val="tx1"/>
                </a:solidFill>
                <a:effectLst/>
                <a:latin typeface="+mn-lt"/>
                <a:ea typeface="+mn-ea"/>
                <a:cs typeface="+mn-cs"/>
              </a:rPr>
              <a:t> (Niño </a:t>
            </a:r>
            <a:r>
              <a:rPr lang="en-US" sz="1200" kern="1200" dirty="0" err="1">
                <a:solidFill>
                  <a:schemeClr val="tx1"/>
                </a:solidFill>
                <a:effectLst/>
                <a:latin typeface="+mn-lt"/>
                <a:ea typeface="+mn-ea"/>
                <a:cs typeface="+mn-cs"/>
              </a:rPr>
              <a:t>Ganador</a:t>
            </a:r>
            <a:r>
              <a:rPr lang="en-US" sz="1200" kern="1200" dirty="0">
                <a:solidFill>
                  <a:schemeClr val="tx1"/>
                </a:solidFill>
                <a:effectLst/>
                <a:latin typeface="+mn-lt"/>
                <a:ea typeface="+mn-ea"/>
                <a:cs typeface="+mn-cs"/>
              </a:rPr>
              <a:t>) y el </a:t>
            </a:r>
            <a:r>
              <a:rPr lang="en-US" sz="1200" kern="1200" dirty="0" err="1">
                <a:solidFill>
                  <a:schemeClr val="tx1"/>
                </a:solidFill>
                <a:effectLst/>
                <a:latin typeface="+mn-lt"/>
                <a:ea typeface="+mn-ea"/>
                <a:cs typeface="+mn-cs"/>
              </a:rPr>
              <a:t>texto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estar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sendero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hacia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salud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un ÉXITO”, lo que se </a:t>
            </a:r>
            <a:r>
              <a:rPr lang="en-US" sz="1200" kern="1200" dirty="0" err="1">
                <a:solidFill>
                  <a:schemeClr val="tx1"/>
                </a:solidFill>
                <a:effectLst/>
                <a:latin typeface="+mn-lt"/>
                <a:ea typeface="+mn-ea"/>
                <a:cs typeface="+mn-cs"/>
              </a:rPr>
              <a:t>relaciona</a:t>
            </a:r>
            <a:r>
              <a:rPr lang="en-US" sz="1200" kern="1200" dirty="0">
                <a:solidFill>
                  <a:schemeClr val="tx1"/>
                </a:solidFill>
                <a:effectLst/>
                <a:latin typeface="+mn-lt"/>
                <a:ea typeface="+mn-ea"/>
                <a:cs typeface="+mn-cs"/>
              </a:rPr>
              <a:t> con el Niño </a:t>
            </a:r>
            <a:r>
              <a:rPr lang="en-US" sz="1200" kern="1200" dirty="0" err="1">
                <a:solidFill>
                  <a:schemeClr val="tx1"/>
                </a:solidFill>
                <a:effectLst/>
                <a:latin typeface="+mn-lt"/>
                <a:ea typeface="+mn-ea"/>
                <a:cs typeface="+mn-cs"/>
              </a:rPr>
              <a:t>Ganador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producir</a:t>
            </a:r>
            <a:r>
              <a:rPr lang="en-US" sz="1200" kern="1200" dirty="0">
                <a:solidFill>
                  <a:schemeClr val="tx1"/>
                </a:solidFill>
                <a:effectLst/>
                <a:latin typeface="+mn-lt"/>
                <a:ea typeface="+mn-ea"/>
                <a:cs typeface="+mn-cs"/>
              </a:rPr>
              <a:t> un meme </a:t>
            </a:r>
            <a:r>
              <a:rPr lang="en-US" sz="1200" kern="1200" dirty="0" err="1">
                <a:solidFill>
                  <a:schemeClr val="tx1"/>
                </a:solidFill>
                <a:effectLst/>
                <a:latin typeface="+mn-lt"/>
                <a:ea typeface="+mn-ea"/>
                <a:cs typeface="+mn-cs"/>
              </a:rPr>
              <a:t>adecuado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porque</a:t>
            </a:r>
            <a:r>
              <a:rPr lang="en-US" sz="1200" kern="1200" dirty="0">
                <a:solidFill>
                  <a:schemeClr val="tx1"/>
                </a:solidFill>
                <a:effectLst/>
                <a:latin typeface="+mn-lt"/>
                <a:ea typeface="+mn-ea"/>
                <a:cs typeface="+mn-cs"/>
              </a:rPr>
              <a:t> hay que </a:t>
            </a:r>
            <a:r>
              <a:rPr lang="en-US" sz="1200" kern="1200" dirty="0" err="1">
                <a:solidFill>
                  <a:schemeClr val="tx1"/>
                </a:solidFill>
                <a:effectLst/>
                <a:latin typeface="+mn-lt"/>
                <a:ea typeface="+mn-ea"/>
                <a:cs typeface="+mn-cs"/>
              </a:rPr>
              <a:t>conocer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cultura</a:t>
            </a:r>
            <a:r>
              <a:rPr lang="en-US" sz="1200" kern="1200" dirty="0">
                <a:solidFill>
                  <a:schemeClr val="tx1"/>
                </a:solidFill>
                <a:effectLst/>
                <a:latin typeface="+mn-lt"/>
                <a:ea typeface="+mn-ea"/>
                <a:cs typeface="+mn-cs"/>
              </a:rPr>
              <a:t> y lo que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popular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mostrar</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uno</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conectado</a:t>
            </a:r>
            <a:r>
              <a:rPr lang="en-US" sz="1200" kern="1200" dirty="0">
                <a:solidFill>
                  <a:schemeClr val="tx1"/>
                </a:solidFill>
                <a:effectLst/>
                <a:latin typeface="+mn-lt"/>
                <a:ea typeface="+mn-ea"/>
                <a:cs typeface="+mn-cs"/>
              </a:rPr>
              <a:t> con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real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usar</a:t>
            </a:r>
            <a:r>
              <a:rPr lang="en-US" sz="1200" kern="1200" dirty="0">
                <a:solidFill>
                  <a:schemeClr val="tx1"/>
                </a:solidFill>
                <a:effectLst/>
                <a:latin typeface="+mn-lt"/>
                <a:ea typeface="+mn-ea"/>
                <a:cs typeface="+mn-cs"/>
              </a:rPr>
              <a:t> mal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memes, lo que </a:t>
            </a:r>
            <a:r>
              <a:rPr lang="en-US" sz="1200" kern="1200" dirty="0" err="1">
                <a:solidFill>
                  <a:schemeClr val="tx1"/>
                </a:solidFill>
                <a:effectLst/>
                <a:latin typeface="+mn-lt"/>
                <a:ea typeface="+mn-ea"/>
                <a:cs typeface="+mn-cs"/>
              </a:rPr>
              <a:t>suele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entrever</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esforzando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37</a:t>
            </a:fld>
            <a:endParaRPr lang="en-US"/>
          </a:p>
        </p:txBody>
      </p:sp>
    </p:spTree>
    <p:extLst>
      <p:ext uri="{BB962C8B-B14F-4D97-AF65-F5344CB8AC3E}">
        <p14:creationId xmlns:p14="http://schemas.microsoft.com/office/powerpoint/2010/main" val="3366269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Los memes </a:t>
            </a:r>
            <a:r>
              <a:rPr lang="en-US" sz="1200" i="1" kern="1200" dirty="0" err="1">
                <a:solidFill>
                  <a:schemeClr val="tx1"/>
                </a:solidFill>
                <a:effectLst/>
                <a:latin typeface="+mn-lt"/>
                <a:ea typeface="+mn-ea"/>
                <a:cs typeface="+mn-cs"/>
              </a:rPr>
              <a:t>por</a:t>
            </a:r>
            <a:r>
              <a:rPr lang="en-US" sz="1200" i="1" kern="1200" dirty="0">
                <a:solidFill>
                  <a:schemeClr val="tx1"/>
                </a:solidFill>
                <a:effectLst/>
                <a:latin typeface="+mn-lt"/>
                <a:ea typeface="+mn-ea"/>
                <a:cs typeface="+mn-cs"/>
              </a:rPr>
              <a:t> lo general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pertenecen</a:t>
            </a:r>
            <a:r>
              <a:rPr lang="en-US" sz="1200" kern="1200" dirty="0">
                <a:solidFill>
                  <a:schemeClr val="tx1"/>
                </a:solidFill>
                <a:effectLst/>
                <a:latin typeface="+mn-lt"/>
                <a:ea typeface="+mn-ea"/>
                <a:cs typeface="+mn-cs"/>
              </a:rPr>
              <a:t> a un canon de memes </a:t>
            </a:r>
            <a:r>
              <a:rPr lang="en-US" sz="1200" kern="1200" dirty="0" err="1">
                <a:solidFill>
                  <a:schemeClr val="tx1"/>
                </a:solidFill>
                <a:effectLst/>
                <a:latin typeface="+mn-lt"/>
                <a:ea typeface="+mn-ea"/>
                <a:cs typeface="+mn-cs"/>
              </a:rPr>
              <a:t>populares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existentes</a:t>
            </a:r>
            <a:r>
              <a:rPr lang="en-US" sz="1200" kern="1200" dirty="0">
                <a:solidFill>
                  <a:schemeClr val="tx1"/>
                </a:solidFill>
                <a:effectLst/>
                <a:latin typeface="+mn-lt"/>
                <a:ea typeface="+mn-ea"/>
                <a:cs typeface="+mn-cs"/>
              </a:rPr>
              <a:t> (no se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hacer</a:t>
            </a:r>
            <a:r>
              <a:rPr lang="en-US" sz="1200" kern="1200" dirty="0">
                <a:solidFill>
                  <a:schemeClr val="tx1"/>
                </a:solidFill>
                <a:effectLst/>
                <a:latin typeface="+mn-lt"/>
                <a:ea typeface="+mn-ea"/>
                <a:cs typeface="+mn-cs"/>
              </a:rPr>
              <a:t> un meme con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imagen al azar). Los memes </a:t>
            </a:r>
            <a:r>
              <a:rPr lang="en-US" sz="1200" kern="1200" dirty="0" err="1">
                <a:solidFill>
                  <a:schemeClr val="tx1"/>
                </a:solidFill>
                <a:effectLst/>
                <a:latin typeface="+mn-lt"/>
                <a:ea typeface="+mn-ea"/>
                <a:cs typeface="+mn-cs"/>
              </a:rPr>
              <a:t>transmiten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emoción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específica</a:t>
            </a:r>
            <a:r>
              <a:rPr lang="en-US" sz="1200" kern="1200" dirty="0">
                <a:solidFill>
                  <a:schemeClr val="tx1"/>
                </a:solidFill>
                <a:effectLst/>
                <a:latin typeface="+mn-lt"/>
                <a:ea typeface="+mn-ea"/>
                <a:cs typeface="+mn-cs"/>
              </a:rPr>
              <a:t> (Niño </a:t>
            </a:r>
            <a:r>
              <a:rPr lang="en-US" sz="1200" kern="1200" dirty="0" err="1">
                <a:solidFill>
                  <a:schemeClr val="tx1"/>
                </a:solidFill>
                <a:effectLst/>
                <a:latin typeface="+mn-lt"/>
                <a:ea typeface="+mn-ea"/>
                <a:cs typeface="+mn-cs"/>
              </a:rPr>
              <a:t>Ganador</a:t>
            </a:r>
            <a:r>
              <a:rPr lang="en-US" sz="1200" kern="1200" dirty="0">
                <a:solidFill>
                  <a:schemeClr val="tx1"/>
                </a:solidFill>
                <a:effectLst/>
                <a:latin typeface="+mn-lt"/>
                <a:ea typeface="+mn-ea"/>
                <a:cs typeface="+mn-cs"/>
              </a:rPr>
              <a:t>) y el </a:t>
            </a:r>
            <a:r>
              <a:rPr lang="en-US" sz="1200" kern="1200" dirty="0" err="1">
                <a:solidFill>
                  <a:schemeClr val="tx1"/>
                </a:solidFill>
                <a:effectLst/>
                <a:latin typeface="+mn-lt"/>
                <a:ea typeface="+mn-ea"/>
                <a:cs typeface="+mn-cs"/>
              </a:rPr>
              <a:t>texto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estar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ejemplo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sendero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hacia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salud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un ÉXITO”, lo que se </a:t>
            </a:r>
            <a:r>
              <a:rPr lang="en-US" sz="1200" kern="1200" dirty="0" err="1">
                <a:solidFill>
                  <a:schemeClr val="tx1"/>
                </a:solidFill>
                <a:effectLst/>
                <a:latin typeface="+mn-lt"/>
                <a:ea typeface="+mn-ea"/>
                <a:cs typeface="+mn-cs"/>
              </a:rPr>
              <a:t>relaciona</a:t>
            </a:r>
            <a:r>
              <a:rPr lang="en-US" sz="1200" kern="1200" dirty="0">
                <a:solidFill>
                  <a:schemeClr val="tx1"/>
                </a:solidFill>
                <a:effectLst/>
                <a:latin typeface="+mn-lt"/>
                <a:ea typeface="+mn-ea"/>
                <a:cs typeface="+mn-cs"/>
              </a:rPr>
              <a:t> con el Niño </a:t>
            </a:r>
            <a:r>
              <a:rPr lang="en-US" sz="1200" kern="1200" dirty="0" err="1">
                <a:solidFill>
                  <a:schemeClr val="tx1"/>
                </a:solidFill>
                <a:effectLst/>
                <a:latin typeface="+mn-lt"/>
                <a:ea typeface="+mn-ea"/>
                <a:cs typeface="+mn-cs"/>
              </a:rPr>
              <a:t>Ganador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producir</a:t>
            </a:r>
            <a:r>
              <a:rPr lang="en-US" sz="1200" kern="1200" dirty="0">
                <a:solidFill>
                  <a:schemeClr val="tx1"/>
                </a:solidFill>
                <a:effectLst/>
                <a:latin typeface="+mn-lt"/>
                <a:ea typeface="+mn-ea"/>
                <a:cs typeface="+mn-cs"/>
              </a:rPr>
              <a:t> un meme </a:t>
            </a:r>
            <a:r>
              <a:rPr lang="en-US" sz="1200" kern="1200" dirty="0" err="1">
                <a:solidFill>
                  <a:schemeClr val="tx1"/>
                </a:solidFill>
                <a:effectLst/>
                <a:latin typeface="+mn-lt"/>
                <a:ea typeface="+mn-ea"/>
                <a:cs typeface="+mn-cs"/>
              </a:rPr>
              <a:t>adecuado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porque</a:t>
            </a:r>
            <a:r>
              <a:rPr lang="en-US" sz="1200" kern="1200" dirty="0">
                <a:solidFill>
                  <a:schemeClr val="tx1"/>
                </a:solidFill>
                <a:effectLst/>
                <a:latin typeface="+mn-lt"/>
                <a:ea typeface="+mn-ea"/>
                <a:cs typeface="+mn-cs"/>
              </a:rPr>
              <a:t> hay que </a:t>
            </a:r>
            <a:r>
              <a:rPr lang="en-US" sz="1200" kern="1200" dirty="0" err="1">
                <a:solidFill>
                  <a:schemeClr val="tx1"/>
                </a:solidFill>
                <a:effectLst/>
                <a:latin typeface="+mn-lt"/>
                <a:ea typeface="+mn-ea"/>
                <a:cs typeface="+mn-cs"/>
              </a:rPr>
              <a:t>conocer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cultura</a:t>
            </a:r>
            <a:r>
              <a:rPr lang="en-US" sz="1200" kern="1200" dirty="0">
                <a:solidFill>
                  <a:schemeClr val="tx1"/>
                </a:solidFill>
                <a:effectLst/>
                <a:latin typeface="+mn-lt"/>
                <a:ea typeface="+mn-ea"/>
                <a:cs typeface="+mn-cs"/>
              </a:rPr>
              <a:t> y lo que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popular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fácil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mostrar</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uno</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conectado</a:t>
            </a:r>
            <a:r>
              <a:rPr lang="en-US" sz="1200" kern="1200" dirty="0">
                <a:solidFill>
                  <a:schemeClr val="tx1"/>
                </a:solidFill>
                <a:effectLst/>
                <a:latin typeface="+mn-lt"/>
                <a:ea typeface="+mn-ea"/>
                <a:cs typeface="+mn-cs"/>
              </a:rPr>
              <a:t> con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real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usar</a:t>
            </a:r>
            <a:r>
              <a:rPr lang="en-US" sz="1200" kern="1200" dirty="0">
                <a:solidFill>
                  <a:schemeClr val="tx1"/>
                </a:solidFill>
                <a:effectLst/>
                <a:latin typeface="+mn-lt"/>
                <a:ea typeface="+mn-ea"/>
                <a:cs typeface="+mn-cs"/>
              </a:rPr>
              <a:t> mal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memes, lo que </a:t>
            </a:r>
            <a:r>
              <a:rPr lang="en-US" sz="1200" kern="1200" dirty="0" err="1">
                <a:solidFill>
                  <a:schemeClr val="tx1"/>
                </a:solidFill>
                <a:effectLst/>
                <a:latin typeface="+mn-lt"/>
                <a:ea typeface="+mn-ea"/>
                <a:cs typeface="+mn-cs"/>
              </a:rPr>
              <a:t>suele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entrever</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esforzando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38</a:t>
            </a:fld>
            <a:endParaRPr lang="en-US"/>
          </a:p>
        </p:txBody>
      </p:sp>
    </p:spTree>
    <p:extLst>
      <p:ext uri="{BB962C8B-B14F-4D97-AF65-F5344CB8AC3E}">
        <p14:creationId xmlns:p14="http://schemas.microsoft.com/office/powerpoint/2010/main" val="3633297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39</a:t>
            </a:fld>
            <a:endParaRPr lang="en-US"/>
          </a:p>
        </p:txBody>
      </p:sp>
    </p:spTree>
    <p:extLst>
      <p:ext uri="{BB962C8B-B14F-4D97-AF65-F5344CB8AC3E}">
        <p14:creationId xmlns:p14="http://schemas.microsoft.com/office/powerpoint/2010/main" val="146748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4</a:t>
            </a:fld>
            <a:endParaRPr lang="en-US"/>
          </a:p>
        </p:txBody>
      </p:sp>
    </p:spTree>
    <p:extLst>
      <p:ext uri="{BB962C8B-B14F-4D97-AF65-F5344CB8AC3E}">
        <p14:creationId xmlns:p14="http://schemas.microsoft.com/office/powerpoint/2010/main" val="2758278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40</a:t>
            </a:fld>
            <a:endParaRPr lang="en-US"/>
          </a:p>
        </p:txBody>
      </p:sp>
    </p:spTree>
    <p:extLst>
      <p:ext uri="{BB962C8B-B14F-4D97-AF65-F5344CB8AC3E}">
        <p14:creationId xmlns:p14="http://schemas.microsoft.com/office/powerpoint/2010/main" val="2483457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41</a:t>
            </a:fld>
            <a:endParaRPr lang="en-US"/>
          </a:p>
        </p:txBody>
      </p:sp>
    </p:spTree>
    <p:extLst>
      <p:ext uri="{BB962C8B-B14F-4D97-AF65-F5344CB8AC3E}">
        <p14:creationId xmlns:p14="http://schemas.microsoft.com/office/powerpoint/2010/main" val="314881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42</a:t>
            </a:fld>
            <a:endParaRPr lang="en-US"/>
          </a:p>
        </p:txBody>
      </p:sp>
    </p:spTree>
    <p:extLst>
      <p:ext uri="{BB962C8B-B14F-4D97-AF65-F5344CB8AC3E}">
        <p14:creationId xmlns:p14="http://schemas.microsoft.com/office/powerpoint/2010/main" val="3832926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43</a:t>
            </a:fld>
            <a:endParaRPr lang="en-US"/>
          </a:p>
        </p:txBody>
      </p:sp>
    </p:spTree>
    <p:extLst>
      <p:ext uri="{BB962C8B-B14F-4D97-AF65-F5344CB8AC3E}">
        <p14:creationId xmlns:p14="http://schemas.microsoft.com/office/powerpoint/2010/main" val="4232090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44</a:t>
            </a:fld>
            <a:endParaRPr lang="en-US"/>
          </a:p>
        </p:txBody>
      </p:sp>
    </p:spTree>
    <p:extLst>
      <p:ext uri="{BB962C8B-B14F-4D97-AF65-F5344CB8AC3E}">
        <p14:creationId xmlns:p14="http://schemas.microsoft.com/office/powerpoint/2010/main" val="2274437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45</a:t>
            </a:fld>
            <a:endParaRPr lang="en-US"/>
          </a:p>
        </p:txBody>
      </p:sp>
    </p:spTree>
    <p:extLst>
      <p:ext uri="{BB962C8B-B14F-4D97-AF65-F5344CB8AC3E}">
        <p14:creationId xmlns:p14="http://schemas.microsoft.com/office/powerpoint/2010/main" val="733931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Gracias </a:t>
            </a:r>
            <a:r>
              <a:rPr lang="en-US" dirty="0" err="1"/>
              <a:t>por</a:t>
            </a:r>
            <a:r>
              <a:rPr lang="en-US" dirty="0"/>
              <a:t> </a:t>
            </a:r>
            <a:r>
              <a:rPr lang="en-US" dirty="0" err="1"/>
              <a:t>venir</a:t>
            </a:r>
            <a:r>
              <a:rPr lang="en-US" dirty="0"/>
              <a:t> a la </a:t>
            </a:r>
            <a:r>
              <a:rPr lang="en-US" dirty="0" err="1"/>
              <a:t>segunda</a:t>
            </a:r>
            <a:r>
              <a:rPr lang="en-US" dirty="0"/>
              <a:t> </a:t>
            </a:r>
            <a:r>
              <a:rPr lang="en-US" dirty="0" err="1"/>
              <a:t>sesión</a:t>
            </a:r>
            <a:r>
              <a:rPr lang="en-US" dirty="0"/>
              <a:t> de </a:t>
            </a:r>
            <a:r>
              <a:rPr lang="en-US" dirty="0" err="1"/>
              <a:t>nuestro</a:t>
            </a:r>
            <a:r>
              <a:rPr lang="en-US" dirty="0"/>
              <a:t> </a:t>
            </a:r>
            <a:r>
              <a:rPr lang="en-US" dirty="0" err="1"/>
              <a:t>Curso</a:t>
            </a:r>
            <a:r>
              <a:rPr lang="en-US" dirty="0"/>
              <a:t> de </a:t>
            </a:r>
            <a:r>
              <a:rPr lang="en-US" dirty="0" err="1"/>
              <a:t>Medios</a:t>
            </a:r>
            <a:r>
              <a:rPr lang="en-US" dirty="0"/>
              <a:t> </a:t>
            </a:r>
            <a:r>
              <a:rPr lang="en-US" dirty="0" err="1"/>
              <a:t>Sociales</a:t>
            </a:r>
            <a:r>
              <a:rPr lang="en-US" dirty="0"/>
              <a:t> 101</a:t>
            </a:r>
            <a:r>
              <a:rPr lang="en-US" baseline="0" dirty="0"/>
              <a:t>. Por favor, </a:t>
            </a:r>
            <a:r>
              <a:rPr lang="en-US" baseline="0" dirty="0" err="1"/>
              <a:t>regístrese</a:t>
            </a:r>
            <a:r>
              <a:rPr lang="en-US" baseline="0" dirty="0"/>
              <a:t> </a:t>
            </a:r>
            <a:r>
              <a:rPr lang="en-US" baseline="0" dirty="0" err="1"/>
              <a:t>en</a:t>
            </a:r>
            <a:r>
              <a:rPr lang="en-US" baseline="0" dirty="0"/>
              <a:t> mi iPad. Les </a:t>
            </a:r>
            <a:r>
              <a:rPr lang="en-US" baseline="0" dirty="0" err="1"/>
              <a:t>recuerdo</a:t>
            </a:r>
            <a:r>
              <a:rPr lang="en-US" baseline="0" dirty="0"/>
              <a:t> que </a:t>
            </a:r>
            <a:r>
              <a:rPr lang="en-US" baseline="0" dirty="0" err="1"/>
              <a:t>los</a:t>
            </a:r>
            <a:r>
              <a:rPr lang="en-US" baseline="0" dirty="0"/>
              <a:t> que </a:t>
            </a:r>
            <a:r>
              <a:rPr lang="en-US" baseline="0" dirty="0" err="1"/>
              <a:t>vengan</a:t>
            </a:r>
            <a:r>
              <a:rPr lang="en-US" baseline="0" dirty="0"/>
              <a:t> a </a:t>
            </a:r>
            <a:r>
              <a:rPr lang="en-US" baseline="0" dirty="0" err="1"/>
              <a:t>todas</a:t>
            </a:r>
            <a:r>
              <a:rPr lang="en-US" baseline="0" dirty="0"/>
              <a:t> las </a:t>
            </a:r>
            <a:r>
              <a:rPr lang="en-US" baseline="0" dirty="0" err="1"/>
              <a:t>clases</a:t>
            </a:r>
            <a:r>
              <a:rPr lang="en-US" baseline="0" dirty="0"/>
              <a:t> </a:t>
            </a:r>
            <a:r>
              <a:rPr lang="en-US" baseline="0" dirty="0" err="1"/>
              <a:t>recibirán</a:t>
            </a:r>
            <a:r>
              <a:rPr lang="en-US" baseline="0" dirty="0"/>
              <a:t> un </a:t>
            </a:r>
            <a:r>
              <a:rPr lang="en-US" baseline="0" dirty="0" err="1"/>
              <a:t>certificado</a:t>
            </a:r>
            <a:r>
              <a:rPr lang="en-US" baseline="0" dirty="0"/>
              <a:t>. </a:t>
            </a:r>
            <a:r>
              <a:rPr lang="en-US" baseline="0" dirty="0" err="1"/>
              <a:t>Voy</a:t>
            </a:r>
            <a:r>
              <a:rPr lang="en-US" baseline="0" dirty="0"/>
              <a:t> a </a:t>
            </a:r>
            <a:r>
              <a:rPr lang="en-US" baseline="0" dirty="0" err="1"/>
              <a:t>ofrecer</a:t>
            </a:r>
            <a:r>
              <a:rPr lang="en-US" baseline="0" dirty="0"/>
              <a:t> dos </a:t>
            </a:r>
            <a:r>
              <a:rPr lang="en-US" baseline="0" dirty="0" err="1"/>
              <a:t>veces</a:t>
            </a:r>
            <a:r>
              <a:rPr lang="en-US" baseline="0" dirty="0"/>
              <a:t> </a:t>
            </a:r>
            <a:r>
              <a:rPr lang="en-US" baseline="0" dirty="0" err="1"/>
              <a:t>cada</a:t>
            </a:r>
            <a:r>
              <a:rPr lang="en-US" baseline="0" dirty="0"/>
              <a:t> </a:t>
            </a:r>
            <a:r>
              <a:rPr lang="en-US" baseline="0" dirty="0" err="1"/>
              <a:t>clase</a:t>
            </a:r>
            <a:r>
              <a:rPr lang="en-US" baseline="0" dirty="0"/>
              <a:t>, de </a:t>
            </a:r>
            <a:r>
              <a:rPr lang="en-US" baseline="0" dirty="0" err="1"/>
              <a:t>manera</a:t>
            </a:r>
            <a:r>
              <a:rPr lang="en-US" baseline="0" dirty="0"/>
              <a:t> que, </a:t>
            </a:r>
            <a:r>
              <a:rPr lang="en-US" baseline="0" dirty="0" err="1"/>
              <a:t>si</a:t>
            </a:r>
            <a:r>
              <a:rPr lang="en-US" baseline="0" dirty="0"/>
              <a:t> </a:t>
            </a:r>
            <a:r>
              <a:rPr lang="en-US" baseline="0" dirty="0" err="1"/>
              <a:t>perden</a:t>
            </a:r>
            <a:r>
              <a:rPr lang="en-US" baseline="0" dirty="0"/>
              <a:t> </a:t>
            </a:r>
            <a:r>
              <a:rPr lang="en-US" baseline="0" dirty="0" err="1"/>
              <a:t>una</a:t>
            </a:r>
            <a:r>
              <a:rPr lang="en-US" baseline="0" dirty="0"/>
              <a:t> de las </a:t>
            </a:r>
            <a:r>
              <a:rPr lang="en-US" baseline="0" dirty="0" err="1"/>
              <a:t>cuatro</a:t>
            </a:r>
            <a:r>
              <a:rPr lang="en-US" baseline="0" dirty="0"/>
              <a:t> </a:t>
            </a:r>
            <a:r>
              <a:rPr lang="en-US" baseline="0" dirty="0" err="1"/>
              <a:t>en</a:t>
            </a:r>
            <a:r>
              <a:rPr lang="en-US" baseline="0" dirty="0"/>
              <a:t> </a:t>
            </a:r>
            <a:r>
              <a:rPr lang="en-US" baseline="0" dirty="0" err="1"/>
              <a:t>este</a:t>
            </a:r>
            <a:r>
              <a:rPr lang="en-US" baseline="0" dirty="0"/>
              <a:t> </a:t>
            </a:r>
            <a:r>
              <a:rPr lang="en-US" baseline="0" dirty="0" err="1"/>
              <a:t>turno</a:t>
            </a:r>
            <a:r>
              <a:rPr lang="en-US" baseline="0" dirty="0"/>
              <a:t>, </a:t>
            </a:r>
            <a:r>
              <a:rPr lang="en-US" baseline="0" dirty="0" err="1"/>
              <a:t>tendrán</a:t>
            </a:r>
            <a:r>
              <a:rPr lang="en-US" baseline="0" dirty="0"/>
              <a:t> </a:t>
            </a:r>
            <a:r>
              <a:rPr lang="en-US" baseline="0" dirty="0" err="1"/>
              <a:t>otra</a:t>
            </a:r>
            <a:r>
              <a:rPr lang="en-US" baseline="0" dirty="0"/>
              <a:t> </a:t>
            </a:r>
            <a:r>
              <a:rPr lang="en-US" baseline="0" dirty="0" err="1"/>
              <a:t>oportunidad</a:t>
            </a:r>
            <a:r>
              <a:rPr lang="en-US" baseline="0" dirty="0"/>
              <a:t> de </a:t>
            </a:r>
            <a:r>
              <a:rPr lang="en-US" baseline="0" dirty="0" err="1"/>
              <a:t>recuperarla</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46</a:t>
            </a:fld>
            <a:endParaRPr lang="en-US"/>
          </a:p>
        </p:txBody>
      </p:sp>
    </p:spTree>
    <p:extLst>
      <p:ext uri="{BB962C8B-B14F-4D97-AF65-F5344CB8AC3E}">
        <p14:creationId xmlns:p14="http://schemas.microsoft.com/office/powerpoint/2010/main" val="3097905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Siéntase</a:t>
            </a:r>
            <a:r>
              <a:rPr lang="en-US" dirty="0"/>
              <a:t> </a:t>
            </a:r>
            <a:r>
              <a:rPr lang="en-US" dirty="0" err="1"/>
              <a:t>libre</a:t>
            </a:r>
            <a:r>
              <a:rPr lang="en-US" dirty="0"/>
              <a:t> de </a:t>
            </a:r>
            <a:r>
              <a:rPr lang="en-US" dirty="0" err="1"/>
              <a:t>tomar</a:t>
            </a:r>
            <a:r>
              <a:rPr lang="en-US" dirty="0"/>
              <a:t> un </a:t>
            </a:r>
            <a:r>
              <a:rPr lang="en-US" dirty="0" err="1"/>
              <a:t>bosquejo</a:t>
            </a:r>
            <a:r>
              <a:rPr lang="en-US" dirty="0"/>
              <a:t> que le </a:t>
            </a:r>
            <a:r>
              <a:rPr lang="en-US" dirty="0" err="1"/>
              <a:t>permita</a:t>
            </a:r>
            <a:r>
              <a:rPr lang="en-US" dirty="0"/>
              <a:t> </a:t>
            </a:r>
            <a:r>
              <a:rPr lang="en-US" dirty="0" err="1"/>
              <a:t>seguir</a:t>
            </a:r>
            <a:r>
              <a:rPr lang="en-US" dirty="0"/>
              <a:t> la </a:t>
            </a:r>
            <a:r>
              <a:rPr lang="en-US" dirty="0" err="1"/>
              <a:t>serie</a:t>
            </a:r>
            <a:r>
              <a:rPr lang="en-US" dirty="0"/>
              <a:t> de </a:t>
            </a:r>
            <a:r>
              <a:rPr lang="en-US" dirty="0" err="1"/>
              <a:t>sesiones</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47</a:t>
            </a:fld>
            <a:endParaRPr lang="en-US"/>
          </a:p>
        </p:txBody>
      </p:sp>
    </p:spTree>
    <p:extLst>
      <p:ext uri="{BB962C8B-B14F-4D97-AF65-F5344CB8AC3E}">
        <p14:creationId xmlns:p14="http://schemas.microsoft.com/office/powerpoint/2010/main" val="3459553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a:t>
            </a:r>
            <a:r>
              <a:rPr lang="en-US" dirty="0" err="1"/>
              <a:t>estrategia</a:t>
            </a:r>
            <a:r>
              <a:rPr lang="en-US" dirty="0"/>
              <a:t> </a:t>
            </a:r>
            <a:r>
              <a:rPr lang="en-US" dirty="0" err="1"/>
              <a:t>misionera</a:t>
            </a:r>
            <a:r>
              <a:rPr lang="en-US" dirty="0"/>
              <a:t> </a:t>
            </a:r>
            <a:r>
              <a:rPr lang="en-US" dirty="0" err="1"/>
              <a:t>bien</a:t>
            </a:r>
            <a:r>
              <a:rPr lang="en-US" dirty="0"/>
              <a:t> </a:t>
            </a:r>
            <a:r>
              <a:rPr lang="en-US" dirty="0" err="1"/>
              <a:t>pensada</a:t>
            </a:r>
            <a:r>
              <a:rPr lang="en-US" dirty="0"/>
              <a:t> que </a:t>
            </a:r>
            <a:r>
              <a:rPr lang="en-US" dirty="0" err="1"/>
              <a:t>incluya</a:t>
            </a:r>
            <a:r>
              <a:rPr lang="en-US" dirty="0"/>
              <a:t> a </a:t>
            </a:r>
            <a:r>
              <a:rPr lang="en-US" dirty="0" err="1"/>
              <a:t>los</a:t>
            </a:r>
            <a:r>
              <a:rPr lang="en-US" dirty="0"/>
              <a:t> </a:t>
            </a:r>
            <a:r>
              <a:rPr lang="en-US" dirty="0" err="1"/>
              <a:t>medios</a:t>
            </a:r>
            <a:r>
              <a:rPr lang="en-US" dirty="0"/>
              <a:t> </a:t>
            </a:r>
            <a:r>
              <a:rPr lang="en-US" dirty="0" err="1"/>
              <a:t>sociales</a:t>
            </a:r>
            <a:r>
              <a:rPr lang="en-US" dirty="0"/>
              <a:t> </a:t>
            </a:r>
            <a:r>
              <a:rPr lang="en-US" dirty="0" err="1"/>
              <a:t>es</a:t>
            </a:r>
            <a:r>
              <a:rPr lang="en-US" dirty="0"/>
              <a:t> clave para </a:t>
            </a:r>
            <a:r>
              <a:rPr lang="en-US" dirty="0" err="1"/>
              <a:t>alcanzar</a:t>
            </a:r>
            <a:r>
              <a:rPr lang="en-US" dirty="0"/>
              <a:t> a las almas </a:t>
            </a:r>
            <a:r>
              <a:rPr lang="en-US" dirty="0" err="1"/>
              <a:t>en</a:t>
            </a:r>
            <a:r>
              <a:rPr lang="en-US" dirty="0"/>
              <a:t> un </a:t>
            </a:r>
            <a:r>
              <a:rPr lang="en-US" dirty="0" err="1"/>
              <a:t>ambiente</a:t>
            </a:r>
            <a:r>
              <a:rPr lang="en-US" dirty="0"/>
              <a:t> que da </a:t>
            </a:r>
            <a:r>
              <a:rPr lang="en-US" dirty="0" err="1"/>
              <a:t>énfasis</a:t>
            </a:r>
            <a:r>
              <a:rPr lang="en-US" dirty="0"/>
              <a:t> a lo digital. </a:t>
            </a:r>
            <a:r>
              <a:rPr lang="en-US" dirty="0" err="1"/>
              <a:t>Necesitamos</a:t>
            </a:r>
            <a:r>
              <a:rPr lang="en-US" dirty="0"/>
              <a:t> </a:t>
            </a:r>
            <a:r>
              <a:rPr lang="en-US" dirty="0" err="1"/>
              <a:t>combinar</a:t>
            </a:r>
            <a:r>
              <a:rPr lang="en-US" dirty="0"/>
              <a:t> </a:t>
            </a:r>
            <a:r>
              <a:rPr lang="en-US" dirty="0" err="1"/>
              <a:t>los</a:t>
            </a:r>
            <a:r>
              <a:rPr lang="en-US" dirty="0"/>
              <a:t> </a:t>
            </a:r>
            <a:r>
              <a:rPr lang="en-US" dirty="0" err="1"/>
              <a:t>medios</a:t>
            </a:r>
            <a:r>
              <a:rPr lang="en-US" dirty="0"/>
              <a:t> </a:t>
            </a:r>
            <a:r>
              <a:rPr lang="en-US" dirty="0" err="1"/>
              <a:t>tradicionales</a:t>
            </a:r>
            <a:r>
              <a:rPr lang="en-US" dirty="0"/>
              <a:t> con las </a:t>
            </a:r>
            <a:r>
              <a:rPr lang="en-US" dirty="0" err="1"/>
              <a:t>nuevas</a:t>
            </a:r>
            <a:r>
              <a:rPr lang="en-US" dirty="0"/>
              <a:t> </a:t>
            </a:r>
            <a:r>
              <a:rPr lang="en-US" dirty="0" err="1"/>
              <a:t>tecnologías</a:t>
            </a:r>
            <a:r>
              <a:rPr lang="en-US" dirty="0"/>
              <a:t> para </a:t>
            </a:r>
            <a:r>
              <a:rPr lang="en-US" dirty="0" err="1"/>
              <a:t>magnificar</a:t>
            </a:r>
            <a:r>
              <a:rPr lang="en-US" dirty="0"/>
              <a:t> el </a:t>
            </a:r>
            <a:r>
              <a:rPr lang="en-US" dirty="0" err="1"/>
              <a:t>impacto</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48</a:t>
            </a:fld>
            <a:endParaRPr lang="en-US"/>
          </a:p>
        </p:txBody>
      </p:sp>
    </p:spTree>
    <p:extLst>
      <p:ext uri="{BB962C8B-B14F-4D97-AF65-F5344CB8AC3E}">
        <p14:creationId xmlns:p14="http://schemas.microsoft.com/office/powerpoint/2010/main" val="1950590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falta</a:t>
            </a:r>
            <a:r>
              <a:rPr lang="en-US" dirty="0"/>
              <a:t> de </a:t>
            </a:r>
            <a:r>
              <a:rPr lang="en-US" dirty="0" err="1"/>
              <a:t>estrategia</a:t>
            </a:r>
            <a:r>
              <a:rPr lang="en-US" dirty="0"/>
              <a:t> e </a:t>
            </a:r>
            <a:r>
              <a:rPr lang="en-US" dirty="0" err="1"/>
              <a:t>inversión</a:t>
            </a:r>
            <a:r>
              <a:rPr lang="en-US" dirty="0"/>
              <a:t> de </a:t>
            </a:r>
            <a:r>
              <a:rPr lang="en-US" dirty="0" err="1"/>
              <a:t>tiempo</a:t>
            </a:r>
            <a:r>
              <a:rPr lang="en-US" dirty="0"/>
              <a:t> son las </a:t>
            </a:r>
            <a:r>
              <a:rPr lang="en-US" dirty="0" err="1"/>
              <a:t>mayores</a:t>
            </a:r>
            <a:r>
              <a:rPr lang="en-US" dirty="0"/>
              <a:t> </a:t>
            </a:r>
            <a:r>
              <a:rPr lang="en-US" dirty="0" err="1"/>
              <a:t>razones</a:t>
            </a:r>
            <a:r>
              <a:rPr lang="en-US" dirty="0"/>
              <a:t> que </a:t>
            </a:r>
            <a:r>
              <a:rPr lang="en-US" dirty="0" err="1"/>
              <a:t>hacen</a:t>
            </a:r>
            <a:r>
              <a:rPr lang="en-US" dirty="0"/>
              <a:t> que las </a:t>
            </a:r>
            <a:r>
              <a:rPr lang="en-US" dirty="0" err="1"/>
              <a:t>organizaciones</a:t>
            </a:r>
            <a:r>
              <a:rPr lang="en-US" dirty="0"/>
              <a:t> </a:t>
            </a:r>
            <a:r>
              <a:rPr lang="en-US" dirty="0" err="1"/>
              <a:t>renuncien</a:t>
            </a:r>
            <a:r>
              <a:rPr lang="en-US" dirty="0"/>
              <a:t> a </a:t>
            </a:r>
            <a:r>
              <a:rPr lang="en-US" dirty="0" err="1"/>
              <a:t>los</a:t>
            </a:r>
            <a:r>
              <a:rPr lang="en-US" dirty="0"/>
              <a:t> </a:t>
            </a:r>
            <a:r>
              <a:rPr lang="en-US" dirty="0" err="1"/>
              <a:t>medios</a:t>
            </a:r>
            <a:r>
              <a:rPr lang="en-US" dirty="0"/>
              <a:t> </a:t>
            </a:r>
            <a:r>
              <a:rPr lang="en-US" dirty="0" err="1"/>
              <a:t>sociales</a:t>
            </a:r>
            <a:r>
              <a:rPr lang="en-US" dirty="0"/>
              <a:t>. Como </a:t>
            </a:r>
            <a:r>
              <a:rPr lang="en-US" dirty="0" err="1"/>
              <a:t>los</a:t>
            </a:r>
            <a:r>
              <a:rPr lang="en-US" dirty="0"/>
              <a:t> </a:t>
            </a:r>
            <a:r>
              <a:rPr lang="en-US" dirty="0" err="1"/>
              <a:t>medios</a:t>
            </a:r>
            <a:r>
              <a:rPr lang="en-US" dirty="0"/>
              <a:t> </a:t>
            </a:r>
            <a:r>
              <a:rPr lang="en-US" dirty="0" err="1"/>
              <a:t>sociales</a:t>
            </a:r>
            <a:r>
              <a:rPr lang="en-US" dirty="0"/>
              <a:t> </a:t>
            </a:r>
            <a:r>
              <a:rPr lang="en-US" dirty="0" err="1"/>
              <a:t>están</a:t>
            </a:r>
            <a:r>
              <a:rPr lang="en-US" dirty="0"/>
              <a:t> </a:t>
            </a:r>
            <a:r>
              <a:rPr lang="en-US" dirty="0" err="1"/>
              <a:t>en</a:t>
            </a:r>
            <a:r>
              <a:rPr lang="en-US" dirty="0"/>
              <a:t> </a:t>
            </a:r>
            <a:r>
              <a:rPr lang="en-US" dirty="0" err="1"/>
              <a:t>todos</a:t>
            </a:r>
            <a:r>
              <a:rPr lang="en-US" dirty="0"/>
              <a:t> </a:t>
            </a:r>
            <a:r>
              <a:rPr lang="en-US" dirty="0" err="1"/>
              <a:t>lados</a:t>
            </a:r>
            <a:r>
              <a:rPr lang="en-US" dirty="0"/>
              <a:t>, </a:t>
            </a:r>
            <a:r>
              <a:rPr lang="en-US" dirty="0" err="1"/>
              <a:t>muchos</a:t>
            </a:r>
            <a:r>
              <a:rPr lang="en-US" dirty="0"/>
              <a:t> </a:t>
            </a:r>
            <a:r>
              <a:rPr lang="en-US" dirty="0" err="1"/>
              <a:t>piensas</a:t>
            </a:r>
            <a:r>
              <a:rPr lang="en-US" dirty="0"/>
              <a:t> que dado que </a:t>
            </a:r>
            <a:r>
              <a:rPr lang="en-US" dirty="0" err="1"/>
              <a:t>pueden</a:t>
            </a:r>
            <a:r>
              <a:rPr lang="en-US" dirty="0"/>
              <a:t> </a:t>
            </a:r>
            <a:r>
              <a:rPr lang="en-US" dirty="0" err="1"/>
              <a:t>usar</a:t>
            </a:r>
            <a:r>
              <a:rPr lang="en-US" dirty="0"/>
              <a:t> </a:t>
            </a:r>
            <a:r>
              <a:rPr lang="en-US" dirty="0" err="1"/>
              <a:t>esa</a:t>
            </a:r>
            <a:r>
              <a:rPr lang="en-US" dirty="0"/>
              <a:t> </a:t>
            </a:r>
            <a:r>
              <a:rPr lang="en-US" dirty="0" err="1"/>
              <a:t>plataforma</a:t>
            </a:r>
            <a:r>
              <a:rPr lang="en-US" dirty="0"/>
              <a:t>, </a:t>
            </a:r>
            <a:r>
              <a:rPr lang="en-US" dirty="0" err="1"/>
              <a:t>saben</a:t>
            </a:r>
            <a:r>
              <a:rPr lang="en-US" dirty="0"/>
              <a:t> </a:t>
            </a:r>
            <a:r>
              <a:rPr lang="en-US" dirty="0" err="1"/>
              <a:t>cómo</a:t>
            </a:r>
            <a:r>
              <a:rPr lang="en-US" dirty="0"/>
              <a:t> </a:t>
            </a:r>
            <a:r>
              <a:rPr lang="en-US" dirty="0" err="1"/>
              <a:t>usar</a:t>
            </a:r>
            <a:r>
              <a:rPr lang="en-US" dirty="0"/>
              <a:t> con </a:t>
            </a:r>
            <a:r>
              <a:rPr lang="en-US" dirty="0" err="1"/>
              <a:t>efectividad</a:t>
            </a:r>
            <a:r>
              <a:rPr lang="en-US" dirty="0"/>
              <a:t> </a:t>
            </a:r>
            <a:r>
              <a:rPr lang="en-US" dirty="0" err="1"/>
              <a:t>los</a:t>
            </a:r>
            <a:r>
              <a:rPr lang="en-US" dirty="0"/>
              <a:t> </a:t>
            </a:r>
            <a:r>
              <a:rPr lang="en-US" dirty="0" err="1"/>
              <a:t>medios</a:t>
            </a:r>
            <a:r>
              <a:rPr lang="en-US" dirty="0"/>
              <a:t> </a:t>
            </a:r>
            <a:r>
              <a:rPr lang="en-US" dirty="0" err="1"/>
              <a:t>sociales</a:t>
            </a:r>
            <a:r>
              <a:rPr lang="en-US" dirty="0"/>
              <a:t> </a:t>
            </a:r>
            <a:r>
              <a:rPr lang="en-US" dirty="0" err="1"/>
              <a:t>en</a:t>
            </a:r>
            <a:r>
              <a:rPr lang="en-US" dirty="0"/>
              <a:t> el </a:t>
            </a:r>
            <a:r>
              <a:rPr lang="en-US" dirty="0" err="1"/>
              <a:t>ámbito</a:t>
            </a:r>
            <a:r>
              <a:rPr lang="en-US" dirty="0"/>
              <a:t> professional. Los </a:t>
            </a:r>
            <a:r>
              <a:rPr lang="en-US" dirty="0" err="1"/>
              <a:t>medios</a:t>
            </a:r>
            <a:r>
              <a:rPr lang="en-US" dirty="0"/>
              <a:t> </a:t>
            </a:r>
            <a:r>
              <a:rPr lang="en-US" dirty="0" err="1"/>
              <a:t>sociales</a:t>
            </a:r>
            <a:r>
              <a:rPr lang="en-US" dirty="0"/>
              <a:t> </a:t>
            </a:r>
            <a:r>
              <a:rPr lang="en-US" dirty="0" err="1"/>
              <a:t>fracasan</a:t>
            </a:r>
            <a:r>
              <a:rPr lang="en-US" dirty="0"/>
              <a:t> </a:t>
            </a:r>
            <a:r>
              <a:rPr lang="en-US" dirty="0" err="1"/>
              <a:t>cuando</a:t>
            </a:r>
            <a:r>
              <a:rPr lang="en-US" dirty="0"/>
              <a:t>…</a:t>
            </a:r>
          </a:p>
          <a:p>
            <a:r>
              <a:rPr lang="en-US" baseline="0" dirty="0"/>
              <a:t>Como </a:t>
            </a:r>
            <a:r>
              <a:rPr lang="en-US" baseline="0" dirty="0" err="1"/>
              <a:t>alguien</a:t>
            </a:r>
            <a:r>
              <a:rPr lang="en-US" baseline="0" dirty="0"/>
              <a:t> que ha </a:t>
            </a:r>
            <a:r>
              <a:rPr lang="en-US" baseline="0" dirty="0" err="1"/>
              <a:t>trabajado</a:t>
            </a:r>
            <a:r>
              <a:rPr lang="en-US" baseline="0" dirty="0"/>
              <a:t> </a:t>
            </a:r>
            <a:r>
              <a:rPr lang="en-US" baseline="0" dirty="0" err="1"/>
              <a:t>en</a:t>
            </a:r>
            <a:r>
              <a:rPr lang="en-US" baseline="0" dirty="0"/>
              <a:t> </a:t>
            </a:r>
            <a:r>
              <a:rPr lang="en-US" baseline="0" dirty="0" err="1"/>
              <a:t>los</a:t>
            </a:r>
            <a:r>
              <a:rPr lang="en-US" baseline="0" dirty="0"/>
              <a:t> </a:t>
            </a:r>
            <a:r>
              <a:rPr lang="en-US" baseline="0" dirty="0" err="1"/>
              <a:t>medios</a:t>
            </a:r>
            <a:r>
              <a:rPr lang="en-US" baseline="0" dirty="0"/>
              <a:t> </a:t>
            </a:r>
            <a:r>
              <a:rPr lang="en-US" baseline="0" dirty="0" err="1"/>
              <a:t>sociales</a:t>
            </a:r>
            <a:r>
              <a:rPr lang="en-US" baseline="0" dirty="0"/>
              <a:t> </a:t>
            </a:r>
            <a:r>
              <a:rPr lang="en-US" baseline="0" dirty="0" err="1"/>
              <a:t>durante</a:t>
            </a:r>
            <a:r>
              <a:rPr lang="en-US" baseline="0" dirty="0"/>
              <a:t> </a:t>
            </a:r>
            <a:r>
              <a:rPr lang="en-US" baseline="0" dirty="0" err="1"/>
              <a:t>casi</a:t>
            </a:r>
            <a:r>
              <a:rPr lang="en-US" baseline="0" dirty="0"/>
              <a:t> </a:t>
            </a:r>
            <a:r>
              <a:rPr lang="en-US" baseline="0" dirty="0" err="1"/>
              <a:t>diez</a:t>
            </a:r>
            <a:r>
              <a:rPr lang="en-US" baseline="0" dirty="0"/>
              <a:t> </a:t>
            </a:r>
            <a:r>
              <a:rPr lang="en-US" baseline="0" dirty="0" err="1"/>
              <a:t>años</a:t>
            </a:r>
            <a:r>
              <a:rPr lang="en-US" baseline="0" dirty="0"/>
              <a:t>, y ha </a:t>
            </a:r>
            <a:r>
              <a:rPr lang="en-US" baseline="0" dirty="0" err="1"/>
              <a:t>sido</a:t>
            </a:r>
            <a:r>
              <a:rPr lang="en-US" baseline="0" dirty="0"/>
              <a:t> </a:t>
            </a:r>
            <a:r>
              <a:rPr lang="en-US" baseline="0" dirty="0" err="1"/>
              <a:t>responsable</a:t>
            </a:r>
            <a:r>
              <a:rPr lang="en-US" baseline="0" dirty="0"/>
              <a:t> de </a:t>
            </a:r>
            <a:r>
              <a:rPr lang="en-US" baseline="0" dirty="0" err="1"/>
              <a:t>generación</a:t>
            </a:r>
            <a:r>
              <a:rPr lang="en-US" baseline="0" dirty="0"/>
              <a:t> de </a:t>
            </a:r>
            <a:r>
              <a:rPr lang="en-US" baseline="0" dirty="0" err="1"/>
              <a:t>ingresos</a:t>
            </a:r>
            <a:r>
              <a:rPr lang="en-US" baseline="0" dirty="0"/>
              <a:t> </a:t>
            </a:r>
            <a:r>
              <a:rPr lang="en-US" baseline="0" dirty="0" err="1"/>
              <a:t>por</a:t>
            </a:r>
            <a:r>
              <a:rPr lang="en-US" baseline="0" dirty="0"/>
              <a:t> </a:t>
            </a:r>
            <a:r>
              <a:rPr lang="en-US" baseline="0" dirty="0" err="1"/>
              <a:t>millones</a:t>
            </a:r>
            <a:r>
              <a:rPr lang="en-US" baseline="0" dirty="0"/>
              <a:t> de </a:t>
            </a:r>
            <a:r>
              <a:rPr lang="en-US" baseline="0" dirty="0" err="1"/>
              <a:t>dólares</a:t>
            </a:r>
            <a:r>
              <a:rPr lang="en-US" baseline="0" dirty="0"/>
              <a:t>, </a:t>
            </a:r>
            <a:r>
              <a:rPr lang="en-US" baseline="0" dirty="0" err="1"/>
              <a:t>puedo</a:t>
            </a:r>
            <a:r>
              <a:rPr lang="en-US" baseline="0" dirty="0"/>
              <a:t> </a:t>
            </a:r>
            <a:r>
              <a:rPr lang="en-US" baseline="0" dirty="0" err="1"/>
              <a:t>decirles</a:t>
            </a:r>
            <a:r>
              <a:rPr lang="en-US" baseline="0" dirty="0"/>
              <a:t> que </a:t>
            </a:r>
            <a:r>
              <a:rPr lang="en-US" baseline="0" dirty="0" err="1"/>
              <a:t>los</a:t>
            </a:r>
            <a:r>
              <a:rPr lang="en-US" baseline="0" dirty="0"/>
              <a:t> </a:t>
            </a:r>
            <a:r>
              <a:rPr lang="en-US" baseline="0" dirty="0" err="1"/>
              <a:t>medios</a:t>
            </a:r>
            <a:r>
              <a:rPr lang="en-US" baseline="0" dirty="0"/>
              <a:t> </a:t>
            </a:r>
            <a:r>
              <a:rPr lang="en-US" baseline="0" dirty="0" err="1"/>
              <a:t>sociales</a:t>
            </a:r>
            <a:r>
              <a:rPr lang="en-US" baseline="0" dirty="0"/>
              <a:t> no </a:t>
            </a:r>
            <a:r>
              <a:rPr lang="en-US" baseline="0" dirty="0" err="1"/>
              <a:t>tienen</a:t>
            </a:r>
            <a:r>
              <a:rPr lang="en-US" baseline="0" dirty="0"/>
              <a:t> que </a:t>
            </a:r>
            <a:r>
              <a:rPr lang="en-US" baseline="0" dirty="0" err="1"/>
              <a:t>ser</a:t>
            </a:r>
            <a:r>
              <a:rPr lang="en-US" baseline="0" dirty="0"/>
              <a:t> </a:t>
            </a:r>
            <a:r>
              <a:rPr lang="en-US" baseline="0" dirty="0" err="1"/>
              <a:t>tratados</a:t>
            </a:r>
            <a:r>
              <a:rPr lang="en-US" baseline="0" dirty="0"/>
              <a:t> </a:t>
            </a:r>
            <a:r>
              <a:rPr lang="en-US" baseline="0" dirty="0" err="1"/>
              <a:t>como</a:t>
            </a:r>
            <a:r>
              <a:rPr lang="en-US" baseline="0" dirty="0"/>
              <a:t> </a:t>
            </a:r>
            <a:r>
              <a:rPr lang="en-US" baseline="0" dirty="0" err="1"/>
              <a:t>una</a:t>
            </a:r>
            <a:r>
              <a:rPr lang="en-US" baseline="0" dirty="0"/>
              <a:t> </a:t>
            </a:r>
            <a:r>
              <a:rPr lang="en-US" baseline="0" dirty="0" err="1"/>
              <a:t>ocurrencia</a:t>
            </a:r>
            <a:r>
              <a:rPr lang="en-US" baseline="0" dirty="0"/>
              <a:t> </a:t>
            </a:r>
            <a:r>
              <a:rPr lang="en-US" baseline="0" dirty="0" err="1"/>
              <a:t>tardía</a:t>
            </a:r>
            <a:r>
              <a:rPr lang="en-US" baseline="0" dirty="0"/>
              <a:t>. Un </a:t>
            </a:r>
            <a:r>
              <a:rPr lang="en-US" baseline="0" dirty="0" err="1"/>
              <a:t>enfoque</a:t>
            </a:r>
            <a:r>
              <a:rPr lang="en-US" baseline="0" dirty="0"/>
              <a:t> </a:t>
            </a:r>
            <a:r>
              <a:rPr lang="en-US" baseline="0" dirty="0" err="1"/>
              <a:t>bien</a:t>
            </a:r>
            <a:r>
              <a:rPr lang="en-US" baseline="0" dirty="0"/>
              <a:t> </a:t>
            </a:r>
            <a:r>
              <a:rPr lang="en-US" baseline="0" dirty="0" err="1"/>
              <a:t>calculado</a:t>
            </a:r>
            <a:r>
              <a:rPr lang="en-US" baseline="0" dirty="0"/>
              <a:t> de las </a:t>
            </a:r>
            <a:r>
              <a:rPr lang="en-US" baseline="0" dirty="0" err="1"/>
              <a:t>comunicaciones</a:t>
            </a:r>
            <a:r>
              <a:rPr lang="en-US" baseline="0" dirty="0"/>
              <a:t> </a:t>
            </a:r>
            <a:r>
              <a:rPr lang="en-US" baseline="0" dirty="0" err="1"/>
              <a:t>digitales</a:t>
            </a:r>
            <a:r>
              <a:rPr lang="en-US" baseline="0" dirty="0"/>
              <a:t> </a:t>
            </a:r>
            <a:r>
              <a:rPr lang="en-US" baseline="0" dirty="0" err="1"/>
              <a:t>necesita</a:t>
            </a:r>
            <a:r>
              <a:rPr lang="en-US" baseline="0" dirty="0"/>
              <a:t> </a:t>
            </a:r>
            <a:r>
              <a:rPr lang="en-US" baseline="0" dirty="0" err="1"/>
              <a:t>llegar</a:t>
            </a:r>
            <a:r>
              <a:rPr lang="en-US" baseline="0" dirty="0"/>
              <a:t> a </a:t>
            </a:r>
            <a:r>
              <a:rPr lang="en-US" baseline="0" dirty="0" err="1"/>
              <a:t>ser</a:t>
            </a:r>
            <a:r>
              <a:rPr lang="en-US" baseline="0" dirty="0"/>
              <a:t> </a:t>
            </a:r>
            <a:r>
              <a:rPr lang="en-US" baseline="0" dirty="0" err="1"/>
              <a:t>una</a:t>
            </a:r>
            <a:r>
              <a:rPr lang="en-US" baseline="0" dirty="0"/>
              <a:t> </a:t>
            </a:r>
            <a:r>
              <a:rPr lang="en-US" baseline="0" dirty="0" err="1"/>
              <a:t>parte</a:t>
            </a:r>
            <a:r>
              <a:rPr lang="en-US" baseline="0" dirty="0"/>
              <a:t> integral de </a:t>
            </a:r>
            <a:r>
              <a:rPr lang="en-US" baseline="0" dirty="0" err="1"/>
              <a:t>una</a:t>
            </a:r>
            <a:r>
              <a:rPr lang="en-US" baseline="0" dirty="0"/>
              <a:t> </a:t>
            </a:r>
            <a:r>
              <a:rPr lang="en-US" baseline="0" dirty="0" err="1"/>
              <a:t>estrategia</a:t>
            </a:r>
            <a:r>
              <a:rPr lang="en-US" baseline="0" dirty="0"/>
              <a:t> </a:t>
            </a:r>
            <a:r>
              <a:rPr lang="en-US" baseline="0" dirty="0" err="1"/>
              <a:t>abarcadora</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49</a:t>
            </a:fld>
            <a:endParaRPr lang="en-US"/>
          </a:p>
        </p:txBody>
      </p:sp>
    </p:spTree>
    <p:extLst>
      <p:ext uri="{BB962C8B-B14F-4D97-AF65-F5344CB8AC3E}">
        <p14:creationId xmlns:p14="http://schemas.microsoft.com/office/powerpoint/2010/main" val="357234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t>
            </a:r>
            <a:r>
              <a:rPr lang="en-US" dirty="0" err="1"/>
              <a:t>conozco</a:t>
            </a:r>
            <a:r>
              <a:rPr lang="en-US" dirty="0"/>
              <a:t> a </a:t>
            </a:r>
            <a:r>
              <a:rPr lang="en-US" dirty="0" err="1"/>
              <a:t>algunos</a:t>
            </a:r>
            <a:r>
              <a:rPr lang="en-US" dirty="0"/>
              <a:t> de </a:t>
            </a:r>
            <a:r>
              <a:rPr lang="en-US" dirty="0" err="1"/>
              <a:t>ustedes</a:t>
            </a:r>
            <a:r>
              <a:rPr lang="en-US" dirty="0"/>
              <a:t>, de </a:t>
            </a:r>
            <a:r>
              <a:rPr lang="en-US" dirty="0" err="1"/>
              <a:t>manera</a:t>
            </a:r>
            <a:r>
              <a:rPr lang="en-US" dirty="0"/>
              <a:t> que </a:t>
            </a:r>
            <a:r>
              <a:rPr lang="en-US" dirty="0" err="1"/>
              <a:t>quiero</a:t>
            </a:r>
            <a:r>
              <a:rPr lang="en-US" dirty="0"/>
              <a:t> </a:t>
            </a:r>
            <a:r>
              <a:rPr lang="en-US" dirty="0" err="1"/>
              <a:t>contarles</a:t>
            </a:r>
            <a:r>
              <a:rPr lang="en-US" dirty="0"/>
              <a:t> un </a:t>
            </a:r>
            <a:r>
              <a:rPr lang="en-US" dirty="0" err="1"/>
              <a:t>poco</a:t>
            </a:r>
            <a:r>
              <a:rPr lang="en-US" dirty="0"/>
              <a:t> </a:t>
            </a:r>
            <a:r>
              <a:rPr lang="en-US" dirty="0" err="1"/>
              <a:t>quién</a:t>
            </a:r>
            <a:r>
              <a:rPr lang="en-US" dirty="0"/>
              <a:t> soy </a:t>
            </a:r>
            <a:r>
              <a:rPr lang="en-US" dirty="0" err="1"/>
              <a:t>yo</a:t>
            </a:r>
            <a:r>
              <a:rPr lang="en-US" dirty="0"/>
              <a:t>. </a:t>
            </a:r>
            <a:r>
              <a:rPr lang="en-US" dirty="0" err="1"/>
              <a:t>Tengo</a:t>
            </a:r>
            <a:r>
              <a:rPr lang="en-US" dirty="0"/>
              <a:t> </a:t>
            </a:r>
            <a:r>
              <a:rPr lang="en-US" dirty="0" err="1"/>
              <a:t>casi</a:t>
            </a:r>
            <a:r>
              <a:rPr lang="en-US" dirty="0"/>
              <a:t> </a:t>
            </a:r>
            <a:r>
              <a:rPr lang="en-US" dirty="0" err="1"/>
              <a:t>diez</a:t>
            </a:r>
            <a:r>
              <a:rPr lang="en-US" dirty="0"/>
              <a:t> </a:t>
            </a:r>
            <a:r>
              <a:rPr lang="en-US" dirty="0" err="1"/>
              <a:t>años</a:t>
            </a:r>
            <a:r>
              <a:rPr lang="en-US" dirty="0"/>
              <a:t> de </a:t>
            </a:r>
            <a:r>
              <a:rPr lang="en-US" dirty="0" err="1"/>
              <a:t>experiencia</a:t>
            </a:r>
            <a:r>
              <a:rPr lang="en-US" dirty="0"/>
              <a:t>. Mi </a:t>
            </a:r>
            <a:r>
              <a:rPr lang="en-US" dirty="0" err="1"/>
              <a:t>especialidad</a:t>
            </a:r>
            <a:r>
              <a:rPr lang="en-US" dirty="0"/>
              <a:t> </a:t>
            </a:r>
            <a:r>
              <a:rPr lang="en-US" dirty="0" err="1"/>
              <a:t>es</a:t>
            </a:r>
            <a:r>
              <a:rPr lang="en-US" dirty="0"/>
              <a:t> </a:t>
            </a:r>
            <a:r>
              <a:rPr lang="en-US" dirty="0" err="1"/>
              <a:t>desarrollar</a:t>
            </a:r>
            <a:r>
              <a:rPr lang="en-US" dirty="0"/>
              <a:t> </a:t>
            </a:r>
            <a:r>
              <a:rPr lang="en-US" dirty="0" err="1"/>
              <a:t>estrategias</a:t>
            </a:r>
            <a:r>
              <a:rPr lang="en-US" dirty="0"/>
              <a:t> </a:t>
            </a:r>
            <a:r>
              <a:rPr lang="en-US" dirty="0" err="1"/>
              <a:t>digitales</a:t>
            </a:r>
            <a:r>
              <a:rPr lang="en-US" dirty="0"/>
              <a:t> de </a:t>
            </a:r>
            <a:r>
              <a:rPr lang="en-US" dirty="0" err="1"/>
              <a:t>canales</a:t>
            </a:r>
            <a:r>
              <a:rPr lang="en-US" dirty="0"/>
              <a:t> y </a:t>
            </a:r>
            <a:r>
              <a:rPr lang="en-US" dirty="0" err="1"/>
              <a:t>plataformas</a:t>
            </a:r>
            <a:r>
              <a:rPr lang="en-US" dirty="0"/>
              <a:t> multiples, </a:t>
            </a:r>
            <a:r>
              <a:rPr lang="en-US" dirty="0" err="1"/>
              <a:t>comenzando</a:t>
            </a:r>
            <a:r>
              <a:rPr lang="en-US" dirty="0"/>
              <a:t> </a:t>
            </a:r>
            <a:r>
              <a:rPr lang="en-US" dirty="0" err="1"/>
              <a:t>desde</a:t>
            </a:r>
            <a:r>
              <a:rPr lang="en-US" dirty="0"/>
              <a:t> cero, y con </a:t>
            </a:r>
            <a:r>
              <a:rPr lang="en-US" dirty="0" err="1"/>
              <a:t>presupuesto</a:t>
            </a:r>
            <a:r>
              <a:rPr lang="en-US" dirty="0"/>
              <a:t> y </a:t>
            </a:r>
            <a:r>
              <a:rPr lang="en-US" dirty="0" err="1"/>
              <a:t>recursos</a:t>
            </a:r>
            <a:r>
              <a:rPr lang="en-US" dirty="0"/>
              <a:t> </a:t>
            </a:r>
            <a:r>
              <a:rPr lang="en-US" dirty="0" err="1"/>
              <a:t>limitados</a:t>
            </a:r>
            <a:r>
              <a:rPr lang="en-US" dirty="0"/>
              <a:t>. Soy </a:t>
            </a:r>
            <a:r>
              <a:rPr lang="en-US" dirty="0" err="1"/>
              <a:t>parte</a:t>
            </a:r>
            <a:r>
              <a:rPr lang="en-US" dirty="0"/>
              <a:t> de un </a:t>
            </a:r>
            <a:r>
              <a:rPr lang="en-US" dirty="0" err="1"/>
              <a:t>nuevo</a:t>
            </a:r>
            <a:r>
              <a:rPr lang="en-US" dirty="0"/>
              <a:t> </a:t>
            </a:r>
            <a:r>
              <a:rPr lang="en-US" dirty="0" err="1"/>
              <a:t>departamento</a:t>
            </a:r>
            <a:r>
              <a:rPr lang="en-US" dirty="0"/>
              <a:t> de la División </a:t>
            </a:r>
            <a:r>
              <a:rPr lang="en-US" dirty="0" err="1"/>
              <a:t>Norteamericana</a:t>
            </a:r>
            <a:r>
              <a:rPr lang="en-US" dirty="0"/>
              <a:t> </a:t>
            </a:r>
            <a:r>
              <a:rPr lang="en-US" dirty="0" err="1"/>
              <a:t>llamado</a:t>
            </a:r>
            <a:r>
              <a:rPr lang="en-US" dirty="0"/>
              <a:t> </a:t>
            </a:r>
            <a:r>
              <a:rPr lang="en-US" dirty="0" err="1"/>
              <a:t>Medios</a:t>
            </a:r>
            <a:r>
              <a:rPr lang="en-US" dirty="0"/>
              <a:t> </a:t>
            </a:r>
            <a:r>
              <a:rPr lang="en-US" dirty="0" err="1"/>
              <a:t>Sociales</a:t>
            </a:r>
            <a:r>
              <a:rPr lang="en-US" dirty="0"/>
              <a:t> y </a:t>
            </a:r>
            <a:r>
              <a:rPr lang="en-US" dirty="0" err="1"/>
              <a:t>Datos</a:t>
            </a:r>
            <a:r>
              <a:rPr lang="en-US" dirty="0"/>
              <a:t> </a:t>
            </a:r>
            <a:r>
              <a:rPr lang="en-US" dirty="0" err="1"/>
              <a:t>Generales</a:t>
            </a:r>
            <a:r>
              <a:rPr lang="en-US" dirty="0"/>
              <a:t>, que </a:t>
            </a:r>
            <a:r>
              <a:rPr lang="en-US" dirty="0" err="1"/>
              <a:t>busca</a:t>
            </a:r>
            <a:r>
              <a:rPr lang="en-US" dirty="0"/>
              <a:t> </a:t>
            </a:r>
            <a:r>
              <a:rPr lang="en-US" dirty="0" err="1"/>
              <a:t>conectar</a:t>
            </a:r>
            <a:r>
              <a:rPr lang="en-US" dirty="0"/>
              <a:t> a </a:t>
            </a:r>
            <a:r>
              <a:rPr lang="en-US" dirty="0" err="1"/>
              <a:t>los</a:t>
            </a:r>
            <a:r>
              <a:rPr lang="en-US" dirty="0"/>
              <a:t> </a:t>
            </a:r>
            <a:r>
              <a:rPr lang="en-US" dirty="0" err="1"/>
              <a:t>miembros</a:t>
            </a:r>
            <a:r>
              <a:rPr lang="en-US" dirty="0"/>
              <a:t> y la </a:t>
            </a:r>
            <a:r>
              <a:rPr lang="en-US" dirty="0" err="1"/>
              <a:t>misión</a:t>
            </a:r>
            <a:r>
              <a:rPr lang="en-US" dirty="0"/>
              <a:t> </a:t>
            </a:r>
            <a:r>
              <a:rPr lang="en-US" dirty="0" err="1"/>
              <a:t>por</a:t>
            </a:r>
            <a:r>
              <a:rPr lang="en-US" dirty="0"/>
              <a:t> medio de la </a:t>
            </a:r>
            <a:r>
              <a:rPr lang="en-US" dirty="0" err="1"/>
              <a:t>tecnología</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a:t>
            </a:fld>
            <a:endParaRPr lang="en-US"/>
          </a:p>
        </p:txBody>
      </p:sp>
    </p:spTree>
    <p:extLst>
      <p:ext uri="{BB962C8B-B14F-4D97-AF65-F5344CB8AC3E}">
        <p14:creationId xmlns:p14="http://schemas.microsoft.com/office/powerpoint/2010/main" val="1388866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En</a:t>
            </a:r>
            <a:r>
              <a:rPr lang="en-US" baseline="0" dirty="0"/>
              <a:t> </a:t>
            </a:r>
            <a:r>
              <a:rPr lang="en-US" baseline="0" dirty="0" err="1"/>
              <a:t>realidad</a:t>
            </a:r>
            <a:r>
              <a:rPr lang="en-US" baseline="0" dirty="0"/>
              <a:t>, para </a:t>
            </a:r>
            <a:r>
              <a:rPr lang="en-US" baseline="0" dirty="0" err="1"/>
              <a:t>generar</a:t>
            </a:r>
            <a:r>
              <a:rPr lang="en-US" baseline="0" dirty="0"/>
              <a:t> </a:t>
            </a:r>
            <a:r>
              <a:rPr lang="en-US" baseline="0" dirty="0" err="1"/>
              <a:t>resultados</a:t>
            </a:r>
            <a:r>
              <a:rPr lang="en-US" baseline="0" dirty="0"/>
              <a:t> </a:t>
            </a:r>
            <a:r>
              <a:rPr lang="en-US" baseline="0" dirty="0" err="1"/>
              <a:t>significativos</a:t>
            </a:r>
            <a:r>
              <a:rPr lang="en-US" baseline="0" dirty="0"/>
              <a:t>, </a:t>
            </a:r>
            <a:r>
              <a:rPr lang="en-US" baseline="0" dirty="0" err="1"/>
              <a:t>usted</a:t>
            </a:r>
            <a:r>
              <a:rPr lang="en-US" baseline="0" dirty="0"/>
              <a:t> </a:t>
            </a:r>
            <a:r>
              <a:rPr lang="en-US" baseline="0" dirty="0" err="1"/>
              <a:t>tiene</a:t>
            </a:r>
            <a:r>
              <a:rPr lang="en-US" baseline="0" dirty="0"/>
              <a:t> que </a:t>
            </a:r>
            <a:r>
              <a:rPr lang="en-US" baseline="0" dirty="0" err="1"/>
              <a:t>enfrentar</a:t>
            </a:r>
            <a:r>
              <a:rPr lang="en-US" baseline="0" dirty="0"/>
              <a:t> las </a:t>
            </a:r>
            <a:r>
              <a:rPr lang="en-US" baseline="0" dirty="0" err="1"/>
              <a:t>comunicaciones</a:t>
            </a:r>
            <a:r>
              <a:rPr lang="en-US" baseline="0" dirty="0"/>
              <a:t> </a:t>
            </a:r>
            <a:r>
              <a:rPr lang="en-US" baseline="0" dirty="0" err="1"/>
              <a:t>digitales</a:t>
            </a:r>
            <a:r>
              <a:rPr lang="en-US" baseline="0" dirty="0"/>
              <a:t> </a:t>
            </a:r>
            <a:r>
              <a:rPr lang="en-US" baseline="0" dirty="0" err="1"/>
              <a:t>como</a:t>
            </a:r>
            <a:r>
              <a:rPr lang="en-US" baseline="0" dirty="0"/>
              <a:t> lo </a:t>
            </a:r>
            <a:r>
              <a:rPr lang="en-US" baseline="0" dirty="0" err="1"/>
              <a:t>haría</a:t>
            </a:r>
            <a:r>
              <a:rPr lang="en-US" baseline="0" dirty="0"/>
              <a:t> con </a:t>
            </a:r>
            <a:r>
              <a:rPr lang="en-US" baseline="0" dirty="0" err="1"/>
              <a:t>cualquier</a:t>
            </a:r>
            <a:r>
              <a:rPr lang="en-US" baseline="0" dirty="0"/>
              <a:t> </a:t>
            </a:r>
            <a:r>
              <a:rPr lang="en-US" baseline="0" dirty="0" err="1"/>
              <a:t>otro</a:t>
            </a:r>
            <a:r>
              <a:rPr lang="en-US" baseline="0" dirty="0"/>
              <a:t> </a:t>
            </a:r>
            <a:r>
              <a:rPr lang="en-US" baseline="0" dirty="0" err="1"/>
              <a:t>proyecto</a:t>
            </a:r>
            <a:r>
              <a:rPr lang="en-US" baseline="0" dirty="0"/>
              <a:t> o plan de </a:t>
            </a:r>
            <a:r>
              <a:rPr lang="en-US" baseline="0" dirty="0" err="1"/>
              <a:t>negocios</a:t>
            </a:r>
            <a:r>
              <a:rPr lang="en-US" baseline="0" dirty="0"/>
              <a:t>. </a:t>
            </a:r>
            <a:r>
              <a:rPr lang="en-US" baseline="0" dirty="0" err="1"/>
              <a:t>Necesita</a:t>
            </a:r>
            <a:r>
              <a:rPr lang="en-US" baseline="0" dirty="0"/>
              <a:t> </a:t>
            </a:r>
            <a:r>
              <a:rPr lang="en-US" baseline="0" dirty="0" err="1"/>
              <a:t>crear</a:t>
            </a:r>
            <a:r>
              <a:rPr lang="en-US" baseline="0" dirty="0"/>
              <a:t> </a:t>
            </a:r>
            <a:r>
              <a:rPr lang="en-US" baseline="0" dirty="0" err="1"/>
              <a:t>una</a:t>
            </a:r>
            <a:r>
              <a:rPr lang="en-US" baseline="0" dirty="0"/>
              <a:t> </a:t>
            </a:r>
            <a:r>
              <a:rPr lang="en-US" baseline="0" dirty="0" err="1"/>
              <a:t>hoja</a:t>
            </a:r>
            <a:r>
              <a:rPr lang="en-US" baseline="0" dirty="0"/>
              <a:t> de </a:t>
            </a:r>
            <a:r>
              <a:rPr lang="en-US" baseline="0" dirty="0" err="1"/>
              <a:t>ruta</a:t>
            </a:r>
            <a:r>
              <a:rPr lang="en-US" baseline="0" dirty="0"/>
              <a:t>, y sea </a:t>
            </a:r>
            <a:r>
              <a:rPr lang="en-US" baseline="0" dirty="0" err="1"/>
              <a:t>estratégico</a:t>
            </a:r>
            <a:r>
              <a:rPr lang="en-US" baseline="0" dirty="0"/>
              <a:t>. Determine </a:t>
            </a:r>
            <a:r>
              <a:rPr lang="en-US" baseline="0" dirty="0" err="1"/>
              <a:t>su</a:t>
            </a:r>
            <a:r>
              <a:rPr lang="en-US" baseline="0" dirty="0"/>
              <a:t>…</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50</a:t>
            </a:fld>
            <a:endParaRPr lang="en-US"/>
          </a:p>
        </p:txBody>
      </p:sp>
    </p:spTree>
    <p:extLst>
      <p:ext uri="{BB962C8B-B14F-4D97-AF65-F5344CB8AC3E}">
        <p14:creationId xmlns:p14="http://schemas.microsoft.com/office/powerpoint/2010/main" val="3805851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t>
            </a:r>
            <a:r>
              <a:rPr lang="en-US" dirty="0" err="1"/>
              <a:t>medios</a:t>
            </a:r>
            <a:r>
              <a:rPr lang="en-US" dirty="0"/>
              <a:t> </a:t>
            </a:r>
            <a:r>
              <a:rPr lang="en-US" dirty="0" err="1"/>
              <a:t>sociales</a:t>
            </a:r>
            <a:r>
              <a:rPr lang="en-US" dirty="0"/>
              <a:t> </a:t>
            </a:r>
            <a:r>
              <a:rPr lang="en-US" dirty="0" err="1"/>
              <a:t>resultan</a:t>
            </a:r>
            <a:r>
              <a:rPr lang="en-US" dirty="0"/>
              <a:t> </a:t>
            </a:r>
            <a:r>
              <a:rPr lang="en-US" dirty="0" err="1"/>
              <a:t>significativos</a:t>
            </a:r>
            <a:r>
              <a:rPr lang="en-US" dirty="0"/>
              <a:t> SOLO </a:t>
            </a:r>
            <a:r>
              <a:rPr lang="en-US" dirty="0" err="1"/>
              <a:t>si</a:t>
            </a:r>
            <a:r>
              <a:rPr lang="en-US" dirty="0"/>
              <a:t> produce </a:t>
            </a:r>
            <a:r>
              <a:rPr lang="en-US" dirty="0" err="1"/>
              <a:t>algo</a:t>
            </a:r>
            <a:r>
              <a:rPr lang="en-US" dirty="0"/>
              <a:t> tangible. Con </a:t>
            </a:r>
            <a:r>
              <a:rPr lang="en-US" dirty="0" err="1"/>
              <a:t>cada</a:t>
            </a:r>
            <a:r>
              <a:rPr lang="en-US" dirty="0"/>
              <a:t> </a:t>
            </a:r>
            <a:r>
              <a:rPr lang="en-US" dirty="0" err="1"/>
              <a:t>oportunidad</a:t>
            </a:r>
            <a:r>
              <a:rPr lang="en-US" dirty="0"/>
              <a:t>, </a:t>
            </a:r>
            <a:r>
              <a:rPr lang="en-US" dirty="0" err="1"/>
              <a:t>estamos</a:t>
            </a:r>
            <a:r>
              <a:rPr lang="en-US" dirty="0"/>
              <a:t> </a:t>
            </a:r>
            <a:r>
              <a:rPr lang="en-US" dirty="0" err="1"/>
              <a:t>plantando</a:t>
            </a:r>
            <a:r>
              <a:rPr lang="en-US" dirty="0"/>
              <a:t> </a:t>
            </a:r>
            <a:r>
              <a:rPr lang="en-US" dirty="0" err="1"/>
              <a:t>semillas</a:t>
            </a:r>
            <a:r>
              <a:rPr lang="en-US" dirty="0"/>
              <a:t>. </a:t>
            </a:r>
            <a:r>
              <a:rPr lang="en-US" dirty="0" err="1"/>
              <a:t>Nuestros</a:t>
            </a:r>
            <a:r>
              <a:rPr lang="en-US" dirty="0"/>
              <a:t> </a:t>
            </a:r>
            <a:r>
              <a:rPr lang="en-US" dirty="0" err="1"/>
              <a:t>objetivos</a:t>
            </a:r>
            <a:r>
              <a:rPr lang="en-US" dirty="0"/>
              <a:t> </a:t>
            </a:r>
            <a:r>
              <a:rPr lang="en-US" dirty="0" err="1"/>
              <a:t>tienen</a:t>
            </a:r>
            <a:r>
              <a:rPr lang="en-US" dirty="0"/>
              <a:t> que </a:t>
            </a:r>
            <a:r>
              <a:rPr lang="en-US" dirty="0" err="1"/>
              <a:t>servir</a:t>
            </a:r>
            <a:r>
              <a:rPr lang="en-US" dirty="0"/>
              <a:t> para </a:t>
            </a:r>
            <a:r>
              <a:rPr lang="en-US" dirty="0" err="1"/>
              <a:t>dirigir</a:t>
            </a:r>
            <a:r>
              <a:rPr lang="en-US" dirty="0"/>
              <a:t> a las personas de </a:t>
            </a:r>
            <a:r>
              <a:rPr lang="en-US" dirty="0" err="1"/>
              <a:t>una</a:t>
            </a:r>
            <a:r>
              <a:rPr lang="en-US" dirty="0"/>
              <a:t> </a:t>
            </a:r>
            <a:r>
              <a:rPr lang="en-US" dirty="0" err="1"/>
              <a:t>conversación</a:t>
            </a:r>
            <a:r>
              <a:rPr lang="en-US" dirty="0"/>
              <a:t> digital a la </a:t>
            </a:r>
            <a:r>
              <a:rPr lang="en-US" dirty="0" err="1"/>
              <a:t>experiencia</a:t>
            </a:r>
            <a:r>
              <a:rPr lang="en-US" dirty="0"/>
              <a:t> de </a:t>
            </a:r>
            <a:r>
              <a:rPr lang="en-US" dirty="0" err="1"/>
              <a:t>una</a:t>
            </a:r>
            <a:r>
              <a:rPr lang="en-US" dirty="0"/>
              <a:t> persona. </a:t>
            </a:r>
            <a:r>
              <a:rPr lang="en-US" dirty="0" err="1"/>
              <a:t>Aunque</a:t>
            </a:r>
            <a:r>
              <a:rPr lang="en-US" dirty="0"/>
              <a:t> </a:t>
            </a:r>
            <a:r>
              <a:rPr lang="en-US" dirty="0" err="1"/>
              <a:t>acaso</a:t>
            </a:r>
            <a:r>
              <a:rPr lang="en-US" dirty="0"/>
              <a:t> </a:t>
            </a:r>
            <a:r>
              <a:rPr lang="en-US" dirty="0" err="1"/>
              <a:t>jamás</a:t>
            </a:r>
            <a:r>
              <a:rPr lang="en-US" dirty="0"/>
              <a:t> </a:t>
            </a:r>
            <a:r>
              <a:rPr lang="en-US" dirty="0" err="1"/>
              <a:t>comprendamos</a:t>
            </a:r>
            <a:r>
              <a:rPr lang="en-US" dirty="0"/>
              <a:t> </a:t>
            </a:r>
            <a:r>
              <a:rPr lang="en-US" dirty="0" err="1"/>
              <a:t>los</a:t>
            </a:r>
            <a:r>
              <a:rPr lang="en-US" dirty="0"/>
              <a:t> </a:t>
            </a:r>
            <a:r>
              <a:rPr lang="en-US" dirty="0" err="1"/>
              <a:t>efectos</a:t>
            </a:r>
            <a:r>
              <a:rPr lang="en-US" dirty="0"/>
              <a:t> </a:t>
            </a:r>
            <a:r>
              <a:rPr lang="en-US" dirty="0" err="1"/>
              <a:t>completos</a:t>
            </a:r>
            <a:r>
              <a:rPr lang="en-US" dirty="0"/>
              <a:t> de </a:t>
            </a:r>
            <a:r>
              <a:rPr lang="en-US" dirty="0" err="1"/>
              <a:t>nuestra</a:t>
            </a:r>
            <a:r>
              <a:rPr lang="en-US" dirty="0"/>
              <a:t> labor, </a:t>
            </a:r>
            <a:r>
              <a:rPr lang="en-US" dirty="0" err="1"/>
              <a:t>es</a:t>
            </a:r>
            <a:r>
              <a:rPr lang="en-US" dirty="0"/>
              <a:t> </a:t>
            </a:r>
            <a:r>
              <a:rPr lang="en-US" dirty="0" err="1"/>
              <a:t>preciso</a:t>
            </a:r>
            <a:r>
              <a:rPr lang="en-US" dirty="0"/>
              <a:t> que </a:t>
            </a:r>
            <a:r>
              <a:rPr lang="en-US" dirty="0" err="1"/>
              <a:t>sigamos</a:t>
            </a:r>
            <a:r>
              <a:rPr lang="en-US" dirty="0"/>
              <a:t> </a:t>
            </a:r>
            <a:r>
              <a:rPr lang="en-US" dirty="0" err="1"/>
              <a:t>avanzando</a:t>
            </a:r>
            <a:r>
              <a:rPr lang="en-US" dirty="0"/>
              <a:t> y que </a:t>
            </a:r>
            <a:r>
              <a:rPr lang="en-US" dirty="0" err="1"/>
              <a:t>enmarquemos</a:t>
            </a:r>
            <a:r>
              <a:rPr lang="en-US" dirty="0"/>
              <a:t> </a:t>
            </a:r>
            <a:r>
              <a:rPr lang="en-US" dirty="0" err="1"/>
              <a:t>nuestros</a:t>
            </a:r>
            <a:r>
              <a:rPr lang="en-US" dirty="0"/>
              <a:t> </a:t>
            </a:r>
            <a:r>
              <a:rPr lang="en-US" dirty="0" err="1"/>
              <a:t>objetivos</a:t>
            </a:r>
            <a:r>
              <a:rPr lang="en-US" dirty="0"/>
              <a:t> con ese </a:t>
            </a:r>
            <a:r>
              <a:rPr lang="en-US" dirty="0" err="1"/>
              <a:t>blanco</a:t>
            </a:r>
            <a:r>
              <a:rPr lang="en-US" dirty="0"/>
              <a:t> </a:t>
            </a:r>
            <a:r>
              <a:rPr lang="en-US" dirty="0" err="1"/>
              <a:t>en</a:t>
            </a:r>
            <a:r>
              <a:rPr lang="en-US" dirty="0"/>
              <a:t> </a:t>
            </a:r>
            <a:r>
              <a:rPr lang="en-US" dirty="0" err="1"/>
              <a:t>mente</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51</a:t>
            </a:fld>
            <a:endParaRPr lang="en-US"/>
          </a:p>
        </p:txBody>
      </p:sp>
    </p:spTree>
    <p:extLst>
      <p:ext uri="{BB962C8B-B14F-4D97-AF65-F5344CB8AC3E}">
        <p14:creationId xmlns:p14="http://schemas.microsoft.com/office/powerpoint/2010/main" val="1498751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Tenga</a:t>
            </a:r>
            <a:r>
              <a:rPr lang="en-US" dirty="0"/>
              <a:t> un </a:t>
            </a:r>
            <a:r>
              <a:rPr lang="en-US" dirty="0" err="1"/>
              <a:t>claro</a:t>
            </a:r>
            <a:r>
              <a:rPr lang="en-US" dirty="0"/>
              <a:t> </a:t>
            </a:r>
            <a:r>
              <a:rPr lang="en-US" dirty="0" err="1"/>
              <a:t>sentido</a:t>
            </a:r>
            <a:r>
              <a:rPr lang="en-US" dirty="0"/>
              <a:t> de lo que </a:t>
            </a:r>
            <a:r>
              <a:rPr lang="en-US" dirty="0" err="1"/>
              <a:t>está</a:t>
            </a:r>
            <a:r>
              <a:rPr lang="en-US" dirty="0"/>
              <a:t> </a:t>
            </a:r>
            <a:r>
              <a:rPr lang="en-US" dirty="0" err="1"/>
              <a:t>tratando</a:t>
            </a:r>
            <a:r>
              <a:rPr lang="en-US" dirty="0"/>
              <a:t> de </a:t>
            </a:r>
            <a:r>
              <a:rPr lang="en-US" dirty="0" err="1"/>
              <a:t>lograr</a:t>
            </a:r>
            <a:r>
              <a:rPr lang="en-US" dirty="0"/>
              <a:t>. </a:t>
            </a:r>
            <a:r>
              <a:rPr lang="en-US" dirty="0" err="1"/>
              <a:t>Elija</a:t>
            </a:r>
            <a:r>
              <a:rPr lang="en-US" dirty="0"/>
              <a:t> 2 o 3 </a:t>
            </a:r>
            <a:r>
              <a:rPr lang="en-US" dirty="0" err="1"/>
              <a:t>blancos</a:t>
            </a:r>
            <a:r>
              <a:rPr lang="en-US" dirty="0"/>
              <a:t>, y </a:t>
            </a:r>
            <a:r>
              <a:rPr lang="en-US" dirty="0" err="1"/>
              <a:t>asegúrese</a:t>
            </a:r>
            <a:r>
              <a:rPr lang="en-US" dirty="0"/>
              <a:t> de </a:t>
            </a:r>
            <a:r>
              <a:rPr lang="en-US" dirty="0" err="1"/>
              <a:t>aplicarles</a:t>
            </a:r>
            <a:r>
              <a:rPr lang="en-US" dirty="0"/>
              <a:t> </a:t>
            </a:r>
            <a:r>
              <a:rPr lang="en-US" dirty="0" err="1"/>
              <a:t>alguna</a:t>
            </a:r>
            <a:r>
              <a:rPr lang="en-US" dirty="0"/>
              <a:t> forma de </a:t>
            </a:r>
            <a:r>
              <a:rPr lang="en-US" dirty="0" err="1"/>
              <a:t>medición</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52</a:t>
            </a:fld>
            <a:endParaRPr lang="en-US"/>
          </a:p>
        </p:txBody>
      </p:sp>
    </p:spTree>
    <p:extLst>
      <p:ext uri="{BB962C8B-B14F-4D97-AF65-F5344CB8AC3E}">
        <p14:creationId xmlns:p14="http://schemas.microsoft.com/office/powerpoint/2010/main" val="1300676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a:t>
            </a:r>
            <a:r>
              <a:rPr lang="en-US" dirty="0"/>
              <a:t> primer </a:t>
            </a:r>
            <a:r>
              <a:rPr lang="en-US" dirty="0" err="1"/>
              <a:t>lugar</a:t>
            </a:r>
            <a:r>
              <a:rPr lang="en-US" dirty="0"/>
              <a:t>, determine a </a:t>
            </a:r>
            <a:r>
              <a:rPr lang="en-US" dirty="0" err="1"/>
              <a:t>quién</a:t>
            </a:r>
            <a:r>
              <a:rPr lang="en-US" dirty="0"/>
              <a:t> </a:t>
            </a:r>
            <a:r>
              <a:rPr lang="en-US" dirty="0" err="1"/>
              <a:t>está</a:t>
            </a:r>
            <a:r>
              <a:rPr lang="en-US" dirty="0"/>
              <a:t> </a:t>
            </a:r>
            <a:r>
              <a:rPr lang="en-US" dirty="0" err="1"/>
              <a:t>alcanzando</a:t>
            </a:r>
            <a:r>
              <a:rPr lang="en-US" dirty="0"/>
              <a:t> </a:t>
            </a:r>
            <a:r>
              <a:rPr lang="en-US" dirty="0" err="1"/>
              <a:t>ahora</a:t>
            </a:r>
            <a:r>
              <a:rPr lang="en-US" dirty="0"/>
              <a:t>. Una </a:t>
            </a:r>
            <a:r>
              <a:rPr lang="en-US" dirty="0" err="1"/>
              <a:t>vez</a:t>
            </a:r>
            <a:r>
              <a:rPr lang="en-US" dirty="0"/>
              <a:t> que </a:t>
            </a:r>
            <a:r>
              <a:rPr lang="en-US" dirty="0" err="1"/>
              <a:t>decida</a:t>
            </a:r>
            <a:r>
              <a:rPr lang="en-US" dirty="0"/>
              <a:t> a </a:t>
            </a:r>
            <a:r>
              <a:rPr lang="en-US" dirty="0" err="1"/>
              <a:t>qué</a:t>
            </a:r>
            <a:r>
              <a:rPr lang="en-US" dirty="0"/>
              <a:t> </a:t>
            </a:r>
            <a:r>
              <a:rPr lang="en-US" dirty="0" err="1"/>
              <a:t>audiencia</a:t>
            </a:r>
            <a:r>
              <a:rPr lang="en-US" dirty="0"/>
              <a:t> </a:t>
            </a:r>
            <a:r>
              <a:rPr lang="en-US" dirty="0" err="1"/>
              <a:t>quiere</a:t>
            </a:r>
            <a:r>
              <a:rPr lang="en-US" dirty="0"/>
              <a:t> </a:t>
            </a:r>
            <a:r>
              <a:rPr lang="en-US" dirty="0" err="1"/>
              <a:t>llegar</a:t>
            </a:r>
            <a:r>
              <a:rPr lang="en-US" dirty="0"/>
              <a:t>, </a:t>
            </a:r>
            <a:r>
              <a:rPr lang="en-US" dirty="0" err="1"/>
              <a:t>ya</a:t>
            </a:r>
            <a:r>
              <a:rPr lang="en-US" dirty="0"/>
              <a:t> sea para </a:t>
            </a:r>
            <a:r>
              <a:rPr lang="en-US" dirty="0" err="1"/>
              <a:t>una</a:t>
            </a:r>
            <a:r>
              <a:rPr lang="en-US" dirty="0"/>
              <a:t> </a:t>
            </a:r>
            <a:r>
              <a:rPr lang="en-US" dirty="0" err="1"/>
              <a:t>campaña</a:t>
            </a:r>
            <a:r>
              <a:rPr lang="en-US" dirty="0"/>
              <a:t> </a:t>
            </a:r>
            <a:r>
              <a:rPr lang="en-US" dirty="0" err="1"/>
              <a:t>específica</a:t>
            </a:r>
            <a:r>
              <a:rPr lang="en-US" dirty="0"/>
              <a:t> o </a:t>
            </a:r>
            <a:r>
              <a:rPr lang="en-US" dirty="0" err="1"/>
              <a:t>una</a:t>
            </a:r>
            <a:r>
              <a:rPr lang="en-US" dirty="0"/>
              <a:t> </a:t>
            </a:r>
            <a:r>
              <a:rPr lang="en-US" dirty="0" err="1"/>
              <a:t>marca</a:t>
            </a:r>
            <a:r>
              <a:rPr lang="en-US" dirty="0"/>
              <a:t>, </a:t>
            </a:r>
            <a:r>
              <a:rPr lang="en-US" dirty="0" err="1"/>
              <a:t>investigue</a:t>
            </a:r>
            <a:r>
              <a:rPr lang="en-US" dirty="0"/>
              <a:t> a </a:t>
            </a:r>
            <a:r>
              <a:rPr lang="en-US" dirty="0" err="1"/>
              <a:t>su</a:t>
            </a:r>
            <a:r>
              <a:rPr lang="en-US" dirty="0"/>
              <a:t> </a:t>
            </a:r>
            <a:r>
              <a:rPr lang="en-US" dirty="0" err="1"/>
              <a:t>audiencia</a:t>
            </a:r>
            <a:r>
              <a:rPr lang="en-US" dirty="0"/>
              <a:t> para determiner </a:t>
            </a:r>
            <a:r>
              <a:rPr lang="en-US" dirty="0" err="1"/>
              <a:t>sus</a:t>
            </a:r>
            <a:r>
              <a:rPr lang="en-US" dirty="0"/>
              <a:t> necesidades, </a:t>
            </a:r>
            <a:r>
              <a:rPr lang="en-US" dirty="0" err="1"/>
              <a:t>intereses</a:t>
            </a:r>
            <a:r>
              <a:rPr lang="en-US" dirty="0"/>
              <a:t> y </a:t>
            </a:r>
            <a:r>
              <a:rPr lang="en-US" dirty="0" err="1"/>
              <a:t>percepciones</a:t>
            </a:r>
            <a:r>
              <a:rPr lang="en-US" dirty="0"/>
              <a:t>. </a:t>
            </a:r>
            <a:r>
              <a:rPr lang="en-US" dirty="0" err="1"/>
              <a:t>Lleve</a:t>
            </a:r>
            <a:r>
              <a:rPr lang="en-US" dirty="0"/>
              <a:t> a </a:t>
            </a:r>
            <a:r>
              <a:rPr lang="en-US" dirty="0" err="1"/>
              <a:t>cabo</a:t>
            </a:r>
            <a:r>
              <a:rPr lang="en-US" dirty="0"/>
              <a:t> </a:t>
            </a:r>
            <a:r>
              <a:rPr lang="en-US" dirty="0" err="1"/>
              <a:t>encuestas</a:t>
            </a:r>
            <a:r>
              <a:rPr lang="en-US" dirty="0"/>
              <a:t> y </a:t>
            </a:r>
            <a:r>
              <a:rPr lang="en-US" dirty="0" err="1"/>
              <a:t>haga</a:t>
            </a:r>
            <a:r>
              <a:rPr lang="en-US" dirty="0"/>
              <a:t> </a:t>
            </a:r>
            <a:r>
              <a:rPr lang="en-US" dirty="0" err="1"/>
              <a:t>una</a:t>
            </a:r>
            <a:r>
              <a:rPr lang="en-US" dirty="0"/>
              <a:t> </a:t>
            </a:r>
            <a:r>
              <a:rPr lang="en-US" dirty="0" err="1"/>
              <a:t>investigación</a:t>
            </a:r>
            <a:r>
              <a:rPr lang="en-US" dirty="0"/>
              <a:t> de </a:t>
            </a:r>
            <a:r>
              <a:rPr lang="en-US" dirty="0" err="1"/>
              <a:t>mercado</a:t>
            </a:r>
            <a:r>
              <a:rPr lang="en-US" dirty="0"/>
              <a:t>.</a:t>
            </a:r>
            <a:r>
              <a:rPr lang="en-US" baseline="0" dirty="0"/>
              <a:t> </a:t>
            </a:r>
          </a:p>
          <a:p>
            <a:endParaRPr lang="en-US" baseline="0" dirty="0"/>
          </a:p>
          <a:p>
            <a:r>
              <a:rPr lang="en-US" baseline="0" dirty="0"/>
              <a:t>Les </a:t>
            </a:r>
            <a:r>
              <a:rPr lang="en-US" baseline="0" dirty="0" err="1"/>
              <a:t>recomiendo</a:t>
            </a:r>
            <a:r>
              <a:rPr lang="en-US" baseline="0" dirty="0"/>
              <a:t> que </a:t>
            </a:r>
            <a:r>
              <a:rPr lang="en-US" baseline="0" dirty="0" err="1"/>
              <a:t>cada</a:t>
            </a:r>
            <a:r>
              <a:rPr lang="en-US" baseline="0" dirty="0"/>
              <a:t> </a:t>
            </a:r>
            <a:r>
              <a:rPr lang="en-US" baseline="0" dirty="0" err="1"/>
              <a:t>uno</a:t>
            </a:r>
            <a:r>
              <a:rPr lang="en-US" baseline="0" dirty="0"/>
              <a:t> tome </a:t>
            </a:r>
            <a:r>
              <a:rPr lang="en-US" baseline="0" dirty="0" err="1"/>
              <a:t>esta</a:t>
            </a:r>
            <a:r>
              <a:rPr lang="en-US" baseline="0" dirty="0"/>
              <a:t> </a:t>
            </a:r>
            <a:r>
              <a:rPr lang="en-US" baseline="0" dirty="0" err="1"/>
              <a:t>presentación</a:t>
            </a:r>
            <a:r>
              <a:rPr lang="en-US" baseline="0" dirty="0"/>
              <a:t> y </a:t>
            </a:r>
            <a:r>
              <a:rPr lang="en-US" baseline="0" dirty="0" err="1"/>
              <a:t>pase</a:t>
            </a:r>
            <a:r>
              <a:rPr lang="en-US" baseline="0" dirty="0"/>
              <a:t> </a:t>
            </a:r>
            <a:r>
              <a:rPr lang="en-US" baseline="0" dirty="0" err="1"/>
              <a:t>por</a:t>
            </a:r>
            <a:r>
              <a:rPr lang="en-US" baseline="0" dirty="0"/>
              <a:t> </a:t>
            </a:r>
            <a:r>
              <a:rPr lang="en-US" baseline="0" dirty="0" err="1"/>
              <a:t>cada</a:t>
            </a:r>
            <a:r>
              <a:rPr lang="en-US" baseline="0" dirty="0"/>
              <a:t> </a:t>
            </a:r>
            <a:r>
              <a:rPr lang="en-US" baseline="0" dirty="0" err="1"/>
              <a:t>uno</a:t>
            </a:r>
            <a:r>
              <a:rPr lang="en-US" baseline="0" dirty="0"/>
              <a:t> de </a:t>
            </a:r>
            <a:r>
              <a:rPr lang="en-US" baseline="0" dirty="0" err="1"/>
              <a:t>los</a:t>
            </a:r>
            <a:r>
              <a:rPr lang="en-US" baseline="0" dirty="0"/>
              <a:t> </a:t>
            </a:r>
            <a:r>
              <a:rPr lang="en-US" baseline="0" dirty="0" err="1"/>
              <a:t>pasos</a:t>
            </a:r>
            <a:r>
              <a:rPr lang="en-US" baseline="0" dirty="0"/>
              <a:t> para </a:t>
            </a:r>
            <a:r>
              <a:rPr lang="en-US" baseline="0" dirty="0" err="1"/>
              <a:t>especificar</a:t>
            </a:r>
            <a:r>
              <a:rPr lang="en-US" baseline="0" dirty="0"/>
              <a:t> </a:t>
            </a:r>
            <a:r>
              <a:rPr lang="en-US" baseline="0" dirty="0" err="1"/>
              <a:t>sus</a:t>
            </a:r>
            <a:r>
              <a:rPr lang="en-US" baseline="0" dirty="0"/>
              <a:t> </a:t>
            </a:r>
            <a:r>
              <a:rPr lang="en-US" baseline="0" dirty="0" err="1"/>
              <a:t>blancos</a:t>
            </a:r>
            <a:r>
              <a:rPr lang="en-US" baseline="0" dirty="0"/>
              <a:t>, </a:t>
            </a:r>
            <a:r>
              <a:rPr lang="en-US" baseline="0" dirty="0" err="1"/>
              <a:t>su</a:t>
            </a:r>
            <a:r>
              <a:rPr lang="en-US" baseline="0" dirty="0"/>
              <a:t> </a:t>
            </a:r>
            <a:r>
              <a:rPr lang="en-US" baseline="0" dirty="0" err="1"/>
              <a:t>audiencia</a:t>
            </a:r>
            <a:r>
              <a:rPr lang="en-US" baseline="0" dirty="0"/>
              <a:t>, etc.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53</a:t>
            </a:fld>
            <a:endParaRPr lang="en-US"/>
          </a:p>
        </p:txBody>
      </p:sp>
    </p:spTree>
    <p:extLst>
      <p:ext uri="{BB962C8B-B14F-4D97-AF65-F5344CB8AC3E}">
        <p14:creationId xmlns:p14="http://schemas.microsoft.com/office/powerpoint/2010/main" val="619926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54</a:t>
            </a:fld>
            <a:endParaRPr lang="en-US"/>
          </a:p>
        </p:txBody>
      </p:sp>
    </p:spTree>
    <p:extLst>
      <p:ext uri="{BB962C8B-B14F-4D97-AF65-F5344CB8AC3E}">
        <p14:creationId xmlns:p14="http://schemas.microsoft.com/office/powerpoint/2010/main" val="3257885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dk1"/>
                </a:solidFill>
              </a:rPr>
              <a:t>Es</a:t>
            </a:r>
            <a:r>
              <a:rPr lang="en-US" sz="1200" dirty="0">
                <a:solidFill>
                  <a:schemeClr val="dk1"/>
                </a:solidFill>
              </a:rPr>
              <a:t> </a:t>
            </a:r>
            <a:r>
              <a:rPr lang="en-US" sz="1200" dirty="0" err="1">
                <a:solidFill>
                  <a:schemeClr val="dk1"/>
                </a:solidFill>
              </a:rPr>
              <a:t>muy</a:t>
            </a:r>
            <a:r>
              <a:rPr lang="en-US" sz="1200" dirty="0">
                <a:solidFill>
                  <a:schemeClr val="dk1"/>
                </a:solidFill>
              </a:rPr>
              <a:t> </a:t>
            </a:r>
            <a:r>
              <a:rPr lang="en-US" sz="1200" dirty="0" err="1">
                <a:solidFill>
                  <a:schemeClr val="dk1"/>
                </a:solidFill>
              </a:rPr>
              <a:t>fácil</a:t>
            </a:r>
            <a:r>
              <a:rPr lang="en-US" sz="1200" dirty="0">
                <a:solidFill>
                  <a:schemeClr val="dk1"/>
                </a:solidFill>
              </a:rPr>
              <a:t> </a:t>
            </a:r>
            <a:r>
              <a:rPr lang="en-US" sz="1200" dirty="0" err="1">
                <a:solidFill>
                  <a:schemeClr val="dk1"/>
                </a:solidFill>
              </a:rPr>
              <a:t>sentirse</a:t>
            </a:r>
            <a:r>
              <a:rPr lang="en-US" sz="1200" dirty="0">
                <a:solidFill>
                  <a:schemeClr val="dk1"/>
                </a:solidFill>
              </a:rPr>
              <a:t> </a:t>
            </a:r>
            <a:r>
              <a:rPr lang="en-US" sz="1200" dirty="0" err="1">
                <a:solidFill>
                  <a:schemeClr val="dk1"/>
                </a:solidFill>
              </a:rPr>
              <a:t>abrumado</a:t>
            </a:r>
            <a:r>
              <a:rPr lang="en-US" sz="1200" dirty="0">
                <a:solidFill>
                  <a:schemeClr val="dk1"/>
                </a:solidFill>
              </a:rPr>
              <a:t> </a:t>
            </a:r>
            <a:r>
              <a:rPr lang="en-US" sz="1200" dirty="0" err="1">
                <a:solidFill>
                  <a:schemeClr val="dk1"/>
                </a:solidFill>
              </a:rPr>
              <a:t>por</a:t>
            </a:r>
            <a:r>
              <a:rPr lang="en-US" sz="1200" dirty="0">
                <a:solidFill>
                  <a:schemeClr val="dk1"/>
                </a:solidFill>
              </a:rPr>
              <a:t> </a:t>
            </a:r>
            <a:r>
              <a:rPr lang="en-US" sz="1200" dirty="0" err="1">
                <a:solidFill>
                  <a:schemeClr val="dk1"/>
                </a:solidFill>
              </a:rPr>
              <a:t>todas</a:t>
            </a:r>
            <a:r>
              <a:rPr lang="en-US" sz="1200" dirty="0">
                <a:solidFill>
                  <a:schemeClr val="dk1"/>
                </a:solidFill>
              </a:rPr>
              <a:t> las </a:t>
            </a:r>
            <a:r>
              <a:rPr lang="en-US" sz="1200" dirty="0" err="1">
                <a:solidFill>
                  <a:schemeClr val="dk1"/>
                </a:solidFill>
              </a:rPr>
              <a:t>posibilidades</a:t>
            </a:r>
            <a:r>
              <a:rPr lang="en-US" sz="1200" dirty="0">
                <a:solidFill>
                  <a:schemeClr val="dk1"/>
                </a:solidFill>
              </a:rPr>
              <a:t>. Para </a:t>
            </a:r>
            <a:r>
              <a:rPr lang="en-US" sz="1200" dirty="0" err="1">
                <a:solidFill>
                  <a:schemeClr val="dk1"/>
                </a:solidFill>
              </a:rPr>
              <a:t>evitar</a:t>
            </a:r>
            <a:r>
              <a:rPr lang="en-US" sz="1200" dirty="0">
                <a:solidFill>
                  <a:schemeClr val="dk1"/>
                </a:solidFill>
              </a:rPr>
              <a:t> </a:t>
            </a:r>
            <a:r>
              <a:rPr lang="en-US" sz="1200" dirty="0" err="1">
                <a:solidFill>
                  <a:schemeClr val="dk1"/>
                </a:solidFill>
              </a:rPr>
              <a:t>eso</a:t>
            </a:r>
            <a:r>
              <a:rPr lang="en-US" sz="1200" dirty="0">
                <a:solidFill>
                  <a:schemeClr val="dk1"/>
                </a:solidFill>
              </a:rPr>
              <a:t>, </a:t>
            </a:r>
            <a:r>
              <a:rPr lang="en-US" sz="1200" dirty="0" err="1">
                <a:solidFill>
                  <a:schemeClr val="dk1"/>
                </a:solidFill>
              </a:rPr>
              <a:t>comience</a:t>
            </a:r>
            <a:r>
              <a:rPr lang="en-US" sz="1200" dirty="0">
                <a:solidFill>
                  <a:schemeClr val="dk1"/>
                </a:solidFill>
              </a:rPr>
              <a:t> con tan solo </a:t>
            </a:r>
            <a:r>
              <a:rPr lang="en-US" sz="1200" dirty="0" err="1">
                <a:solidFill>
                  <a:schemeClr val="dk1"/>
                </a:solidFill>
              </a:rPr>
              <a:t>unas</a:t>
            </a:r>
            <a:r>
              <a:rPr lang="en-US" sz="1200" dirty="0">
                <a:solidFill>
                  <a:schemeClr val="dk1"/>
                </a:solidFill>
              </a:rPr>
              <a:t> </a:t>
            </a:r>
            <a:r>
              <a:rPr lang="en-US" sz="1200" dirty="0" err="1">
                <a:solidFill>
                  <a:schemeClr val="dk1"/>
                </a:solidFill>
              </a:rPr>
              <a:t>pocas</a:t>
            </a:r>
            <a:r>
              <a:rPr lang="en-US" sz="1200" dirty="0">
                <a:solidFill>
                  <a:schemeClr val="dk1"/>
                </a:solidFill>
              </a:rPr>
              <a:t> </a:t>
            </a:r>
            <a:r>
              <a:rPr lang="en-US" sz="1200" dirty="0" err="1">
                <a:solidFill>
                  <a:schemeClr val="dk1"/>
                </a:solidFill>
              </a:rPr>
              <a:t>plataformas</a:t>
            </a:r>
            <a:r>
              <a:rPr lang="en-US" sz="1200" dirty="0">
                <a:solidFill>
                  <a:schemeClr val="dk1"/>
                </a:solidFill>
              </a:rPr>
              <a:t> que </a:t>
            </a:r>
            <a:r>
              <a:rPr lang="en-US" sz="1200" dirty="0" err="1">
                <a:solidFill>
                  <a:schemeClr val="dk1"/>
                </a:solidFill>
              </a:rPr>
              <a:t>tengan</a:t>
            </a:r>
            <a:r>
              <a:rPr lang="en-US" sz="1200" dirty="0">
                <a:solidFill>
                  <a:schemeClr val="dk1"/>
                </a:solidFill>
              </a:rPr>
              <a:t> </a:t>
            </a:r>
            <a:r>
              <a:rPr lang="en-US" sz="1200" dirty="0" err="1">
                <a:solidFill>
                  <a:schemeClr val="dk1"/>
                </a:solidFill>
              </a:rPr>
              <a:t>sentido</a:t>
            </a:r>
            <a:r>
              <a:rPr lang="en-US" sz="1200" dirty="0">
                <a:solidFill>
                  <a:schemeClr val="dk1"/>
                </a:solidFill>
              </a:rPr>
              <a:t> para </a:t>
            </a:r>
            <a:r>
              <a:rPr lang="en-US" sz="1200" dirty="0" err="1">
                <a:solidFill>
                  <a:schemeClr val="dk1"/>
                </a:solidFill>
              </a:rPr>
              <a:t>su</a:t>
            </a:r>
            <a:r>
              <a:rPr lang="en-US" sz="1200" dirty="0">
                <a:solidFill>
                  <a:schemeClr val="dk1"/>
                </a:solidFill>
              </a:rPr>
              <a:t> </a:t>
            </a:r>
            <a:r>
              <a:rPr lang="en-US" sz="1200" dirty="0" err="1">
                <a:solidFill>
                  <a:schemeClr val="dk1"/>
                </a:solidFill>
              </a:rPr>
              <a:t>ministerio</a:t>
            </a:r>
            <a:r>
              <a:rPr lang="en-US" sz="1200" dirty="0">
                <a:solidFill>
                  <a:schemeClr val="dk1"/>
                </a:solidFill>
              </a:rPr>
              <a:t>, </a:t>
            </a:r>
            <a:r>
              <a:rPr lang="en-US" sz="1200" dirty="0" err="1">
                <a:solidFill>
                  <a:schemeClr val="dk1"/>
                </a:solidFill>
              </a:rPr>
              <a:t>audiencia</a:t>
            </a:r>
            <a:r>
              <a:rPr lang="en-US" sz="1200" dirty="0">
                <a:solidFill>
                  <a:schemeClr val="dk1"/>
                </a:solidFill>
              </a:rPr>
              <a:t>, </a:t>
            </a:r>
            <a:r>
              <a:rPr lang="en-US" sz="1200" dirty="0" err="1">
                <a:solidFill>
                  <a:schemeClr val="dk1"/>
                </a:solidFill>
              </a:rPr>
              <a:t>recursos</a:t>
            </a:r>
            <a:r>
              <a:rPr lang="en-US" sz="1200" dirty="0">
                <a:solidFill>
                  <a:schemeClr val="dk1"/>
                </a:solidFill>
              </a:rPr>
              <a:t> </a:t>
            </a:r>
            <a:r>
              <a:rPr lang="en-US" sz="1200" dirty="0" err="1">
                <a:solidFill>
                  <a:schemeClr val="dk1"/>
                </a:solidFill>
              </a:rPr>
              <a:t>humanos</a:t>
            </a:r>
            <a:r>
              <a:rPr lang="en-US" sz="1200" dirty="0">
                <a:solidFill>
                  <a:schemeClr val="dk1"/>
                </a:solidFill>
              </a:rPr>
              <a:t> </a:t>
            </a:r>
            <a:r>
              <a:rPr lang="en-US" sz="1200" dirty="0" err="1">
                <a:solidFill>
                  <a:schemeClr val="dk1"/>
                </a:solidFill>
              </a:rPr>
              <a:t>disponibles</a:t>
            </a:r>
            <a:r>
              <a:rPr lang="en-US" sz="1200" dirty="0">
                <a:solidFill>
                  <a:schemeClr val="dk1"/>
                </a:solidFill>
              </a:rPr>
              <a:t> y </a:t>
            </a:r>
            <a:r>
              <a:rPr lang="en-US" sz="1200" dirty="0" err="1">
                <a:solidFill>
                  <a:schemeClr val="dk1"/>
                </a:solidFill>
              </a:rPr>
              <a:t>objetivos</a:t>
            </a:r>
            <a:r>
              <a:rPr lang="en-US" sz="1200" dirty="0">
                <a:solidFill>
                  <a:schemeClr val="dk1"/>
                </a:solidFill>
              </a:rPr>
              <a:t>. </a:t>
            </a:r>
            <a:r>
              <a:rPr lang="en-US" sz="1200" dirty="0" err="1">
                <a:solidFill>
                  <a:schemeClr val="dk1"/>
                </a:solidFill>
              </a:rPr>
              <a:t>En</a:t>
            </a:r>
            <a:r>
              <a:rPr lang="en-US" sz="1200" dirty="0">
                <a:solidFill>
                  <a:schemeClr val="dk1"/>
                </a:solidFill>
              </a:rPr>
              <a:t> la </a:t>
            </a:r>
            <a:r>
              <a:rPr lang="en-US" sz="1200" dirty="0" err="1">
                <a:solidFill>
                  <a:schemeClr val="dk1"/>
                </a:solidFill>
              </a:rPr>
              <a:t>última</a:t>
            </a:r>
            <a:r>
              <a:rPr lang="en-US" sz="1200" dirty="0">
                <a:solidFill>
                  <a:schemeClr val="dk1"/>
                </a:solidFill>
              </a:rPr>
              <a:t> </a:t>
            </a:r>
            <a:r>
              <a:rPr lang="en-US" sz="1200" dirty="0" err="1">
                <a:solidFill>
                  <a:schemeClr val="dk1"/>
                </a:solidFill>
              </a:rPr>
              <a:t>clase</a:t>
            </a:r>
            <a:r>
              <a:rPr lang="en-US" sz="1200" dirty="0">
                <a:solidFill>
                  <a:schemeClr val="dk1"/>
                </a:solidFill>
              </a:rPr>
              <a:t>, </a:t>
            </a:r>
            <a:r>
              <a:rPr lang="en-US" sz="1200" dirty="0" err="1">
                <a:solidFill>
                  <a:schemeClr val="dk1"/>
                </a:solidFill>
              </a:rPr>
              <a:t>analizamos</a:t>
            </a:r>
            <a:r>
              <a:rPr lang="en-US" sz="1200" dirty="0">
                <a:solidFill>
                  <a:schemeClr val="dk1"/>
                </a:solidFill>
              </a:rPr>
              <a:t> </a:t>
            </a:r>
            <a:r>
              <a:rPr lang="en-US" sz="1200" dirty="0" err="1">
                <a:solidFill>
                  <a:schemeClr val="dk1"/>
                </a:solidFill>
              </a:rPr>
              <a:t>los</a:t>
            </a:r>
            <a:r>
              <a:rPr lang="en-US" sz="1200" dirty="0">
                <a:solidFill>
                  <a:schemeClr val="dk1"/>
                </a:solidFill>
              </a:rPr>
              <a:t> </a:t>
            </a:r>
            <a:r>
              <a:rPr lang="en-US" sz="1200" dirty="0" err="1">
                <a:solidFill>
                  <a:schemeClr val="dk1"/>
                </a:solidFill>
              </a:rPr>
              <a:t>datos</a:t>
            </a:r>
            <a:r>
              <a:rPr lang="en-US" sz="1200" dirty="0">
                <a:solidFill>
                  <a:schemeClr val="dk1"/>
                </a:solidFill>
              </a:rPr>
              <a:t> </a:t>
            </a:r>
            <a:r>
              <a:rPr lang="en-US" sz="1200" dirty="0" err="1">
                <a:solidFill>
                  <a:schemeClr val="dk1"/>
                </a:solidFill>
              </a:rPr>
              <a:t>demográficos</a:t>
            </a:r>
            <a:r>
              <a:rPr lang="en-US" sz="1200" dirty="0">
                <a:solidFill>
                  <a:schemeClr val="dk1"/>
                </a:solidFill>
              </a:rPr>
              <a:t> y </a:t>
            </a:r>
            <a:r>
              <a:rPr lang="en-US" sz="1200" dirty="0" err="1">
                <a:solidFill>
                  <a:schemeClr val="dk1"/>
                </a:solidFill>
              </a:rPr>
              <a:t>los</a:t>
            </a:r>
            <a:r>
              <a:rPr lang="en-US" sz="1200" dirty="0">
                <a:solidFill>
                  <a:schemeClr val="dk1"/>
                </a:solidFill>
              </a:rPr>
              <a:t> </a:t>
            </a:r>
            <a:r>
              <a:rPr lang="en-US" sz="1200" dirty="0" err="1">
                <a:solidFill>
                  <a:schemeClr val="dk1"/>
                </a:solidFill>
              </a:rPr>
              <a:t>usos</a:t>
            </a:r>
            <a:r>
              <a:rPr lang="en-US" sz="1200" dirty="0">
                <a:solidFill>
                  <a:schemeClr val="dk1"/>
                </a:solidFill>
              </a:rPr>
              <a:t> para </a:t>
            </a:r>
            <a:r>
              <a:rPr lang="en-US" sz="1200" dirty="0" err="1">
                <a:solidFill>
                  <a:schemeClr val="dk1"/>
                </a:solidFill>
              </a:rPr>
              <a:t>cada</a:t>
            </a:r>
            <a:r>
              <a:rPr lang="en-US" sz="1200" dirty="0">
                <a:solidFill>
                  <a:schemeClr val="dk1"/>
                </a:solidFill>
              </a:rPr>
              <a:t> </a:t>
            </a:r>
            <a:r>
              <a:rPr lang="en-US" sz="1200" dirty="0" err="1">
                <a:solidFill>
                  <a:schemeClr val="dk1"/>
                </a:solidFill>
              </a:rPr>
              <a:t>una</a:t>
            </a:r>
            <a:r>
              <a:rPr lang="en-US" sz="1200" dirty="0">
                <a:solidFill>
                  <a:schemeClr val="dk1"/>
                </a:solidFill>
              </a:rPr>
              <a:t> de las </a:t>
            </a:r>
            <a:r>
              <a:rPr lang="en-US" sz="1200" dirty="0" err="1">
                <a:solidFill>
                  <a:schemeClr val="dk1"/>
                </a:solidFill>
              </a:rPr>
              <a:t>principales</a:t>
            </a:r>
            <a:r>
              <a:rPr lang="en-US" sz="1200" dirty="0">
                <a:solidFill>
                  <a:schemeClr val="dk1"/>
                </a:solidFill>
              </a:rPr>
              <a:t> </a:t>
            </a:r>
            <a:r>
              <a:rPr lang="en-US" sz="1200" dirty="0" err="1">
                <a:solidFill>
                  <a:schemeClr val="dk1"/>
                </a:solidFill>
              </a:rPr>
              <a:t>plataformas</a:t>
            </a:r>
            <a:r>
              <a:rPr lang="en-US" sz="1200" dirty="0">
                <a:solidFill>
                  <a:schemeClr val="dk1"/>
                </a:solidFill>
              </a:rPr>
              <a:t>. Por favor, </a:t>
            </a:r>
            <a:r>
              <a:rPr lang="en-US" sz="1200" dirty="0" err="1">
                <a:solidFill>
                  <a:schemeClr val="dk1"/>
                </a:solidFill>
              </a:rPr>
              <a:t>remítase</a:t>
            </a:r>
            <a:r>
              <a:rPr lang="en-US" sz="1200" dirty="0">
                <a:solidFill>
                  <a:schemeClr val="dk1"/>
                </a:solidFill>
              </a:rPr>
              <a:t> a </a:t>
            </a:r>
            <a:r>
              <a:rPr lang="en-US" sz="1200" dirty="0" err="1">
                <a:solidFill>
                  <a:schemeClr val="dk1"/>
                </a:solidFill>
              </a:rPr>
              <a:t>esa</a:t>
            </a:r>
            <a:r>
              <a:rPr lang="en-US" sz="1200" dirty="0">
                <a:solidFill>
                  <a:schemeClr val="dk1"/>
                </a:solidFill>
              </a:rPr>
              <a:t> </a:t>
            </a:r>
            <a:r>
              <a:rPr lang="en-US" sz="1200" dirty="0" err="1">
                <a:solidFill>
                  <a:schemeClr val="dk1"/>
                </a:solidFill>
              </a:rPr>
              <a:t>presentación</a:t>
            </a:r>
            <a:r>
              <a:rPr lang="en-US" sz="1200" dirty="0">
                <a:solidFill>
                  <a:schemeClr val="dk1"/>
                </a:solidFill>
              </a:rPr>
              <a:t> </a:t>
            </a:r>
            <a:r>
              <a:rPr lang="en-US" sz="1200" dirty="0" err="1">
                <a:solidFill>
                  <a:schemeClr val="dk1"/>
                </a:solidFill>
              </a:rPr>
              <a:t>por</a:t>
            </a:r>
            <a:r>
              <a:rPr lang="en-US" sz="1200" dirty="0">
                <a:solidFill>
                  <a:schemeClr val="dk1"/>
                </a:solidFill>
              </a:rPr>
              <a:t> </a:t>
            </a:r>
            <a:r>
              <a:rPr lang="en-US" sz="1200" dirty="0" err="1">
                <a:solidFill>
                  <a:schemeClr val="dk1"/>
                </a:solidFill>
              </a:rPr>
              <a:t>orientación</a:t>
            </a:r>
            <a:r>
              <a:rPr lang="en-US" sz="1200" dirty="0">
                <a:solidFill>
                  <a:schemeClr val="dk1"/>
                </a:solidFill>
              </a:rPr>
              <a:t> al respect.</a:t>
            </a:r>
            <a:r>
              <a:rPr lang="en-US" sz="1200" baseline="0" dirty="0">
                <a:solidFill>
                  <a:schemeClr val="dk1"/>
                </a:solidFill>
              </a:rPr>
              <a:t> </a:t>
            </a: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dk1"/>
                </a:solidFill>
              </a:rPr>
              <a:t>Escoja</a:t>
            </a:r>
            <a:r>
              <a:rPr lang="en-US" sz="1200" dirty="0">
                <a:solidFill>
                  <a:schemeClr val="dk1"/>
                </a:solidFill>
              </a:rPr>
              <a:t> </a:t>
            </a:r>
            <a:r>
              <a:rPr lang="en-US" sz="1200" dirty="0" err="1">
                <a:solidFill>
                  <a:schemeClr val="dk1"/>
                </a:solidFill>
              </a:rPr>
              <a:t>unas</a:t>
            </a:r>
            <a:r>
              <a:rPr lang="en-US" sz="1200" dirty="0">
                <a:solidFill>
                  <a:schemeClr val="dk1"/>
                </a:solidFill>
              </a:rPr>
              <a:t> </a:t>
            </a:r>
            <a:r>
              <a:rPr lang="en-US" sz="1200" dirty="0" err="1">
                <a:solidFill>
                  <a:schemeClr val="dk1"/>
                </a:solidFill>
              </a:rPr>
              <a:t>pocas</a:t>
            </a:r>
            <a:r>
              <a:rPr lang="en-US" sz="1200" dirty="0">
                <a:solidFill>
                  <a:schemeClr val="dk1"/>
                </a:solidFill>
              </a:rPr>
              <a:t> </a:t>
            </a:r>
            <a:r>
              <a:rPr lang="en-US" sz="1200" dirty="0" err="1">
                <a:solidFill>
                  <a:schemeClr val="dk1"/>
                </a:solidFill>
              </a:rPr>
              <a:t>plataformas</a:t>
            </a:r>
            <a:r>
              <a:rPr lang="en-US" sz="1200" dirty="0">
                <a:solidFill>
                  <a:schemeClr val="dk1"/>
                </a:solidFill>
              </a:rPr>
              <a:t>, e </a:t>
            </a:r>
            <a:r>
              <a:rPr lang="en-US" sz="1200" dirty="0" err="1">
                <a:solidFill>
                  <a:schemeClr val="dk1"/>
                </a:solidFill>
              </a:rPr>
              <a:t>impleméntelas</a:t>
            </a:r>
            <a:r>
              <a:rPr lang="en-US" sz="1200" dirty="0">
                <a:solidFill>
                  <a:schemeClr val="dk1"/>
                </a:solidFill>
              </a:rPr>
              <a:t> </a:t>
            </a:r>
            <a:r>
              <a:rPr lang="en-US" sz="1200" dirty="0" err="1">
                <a:solidFill>
                  <a:schemeClr val="dk1"/>
                </a:solidFill>
              </a:rPr>
              <a:t>bien</a:t>
            </a:r>
            <a:r>
              <a:rPr lang="en-US" sz="1200" baseline="0" dirty="0">
                <a:solidFill>
                  <a:schemeClr val="dk1"/>
                </a:solidFill>
              </a:rPr>
              <a:t>. </a:t>
            </a:r>
            <a:endParaRPr lang="en-US"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55</a:t>
            </a:fld>
            <a:endParaRPr lang="en-US"/>
          </a:p>
        </p:txBody>
      </p:sp>
    </p:spTree>
    <p:extLst>
      <p:ext uri="{BB962C8B-B14F-4D97-AF65-F5344CB8AC3E}">
        <p14:creationId xmlns:p14="http://schemas.microsoft.com/office/powerpoint/2010/main" val="2621903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Aquí</a:t>
            </a:r>
            <a:r>
              <a:rPr lang="en-US" dirty="0"/>
              <a:t> hay </a:t>
            </a:r>
            <a:r>
              <a:rPr lang="en-US" dirty="0" err="1"/>
              <a:t>algunas</a:t>
            </a:r>
            <a:r>
              <a:rPr lang="en-US" dirty="0"/>
              <a:t> </a:t>
            </a:r>
            <a:r>
              <a:rPr lang="en-US" dirty="0" err="1"/>
              <a:t>buenas</a:t>
            </a:r>
            <a:r>
              <a:rPr lang="en-US" dirty="0"/>
              <a:t> </a:t>
            </a:r>
            <a:r>
              <a:rPr lang="en-US" dirty="0" err="1"/>
              <a:t>pautas</a:t>
            </a:r>
            <a:r>
              <a:rPr lang="en-US" dirty="0"/>
              <a:t> para </a:t>
            </a:r>
            <a:r>
              <a:rPr lang="en-US" dirty="0" err="1"/>
              <a:t>ayudarlo</a:t>
            </a:r>
            <a:r>
              <a:rPr lang="en-US" dirty="0"/>
              <a:t> a </a:t>
            </a:r>
            <a:r>
              <a:rPr lang="en-US" dirty="0" err="1"/>
              <a:t>iniciar</a:t>
            </a:r>
            <a:r>
              <a:rPr lang="en-US" dirty="0"/>
              <a:t> un </a:t>
            </a:r>
            <a:r>
              <a:rPr lang="en-US" dirty="0" err="1"/>
              <a:t>calendario</a:t>
            </a:r>
            <a:r>
              <a:rPr lang="en-US" dirty="0"/>
              <a:t> de </a:t>
            </a:r>
            <a:r>
              <a:rPr lang="en-US" dirty="0" err="1"/>
              <a:t>contenidos</a:t>
            </a:r>
            <a:r>
              <a:rPr lang="en-US" dirty="0"/>
              <a:t>. </a:t>
            </a:r>
            <a:r>
              <a:rPr lang="en-US" dirty="0" err="1"/>
              <a:t>Es</a:t>
            </a:r>
            <a:r>
              <a:rPr lang="en-US" dirty="0"/>
              <a:t> </a:t>
            </a:r>
            <a:r>
              <a:rPr lang="en-US" dirty="0" err="1"/>
              <a:t>importante</a:t>
            </a:r>
            <a:r>
              <a:rPr lang="en-US" dirty="0"/>
              <a:t> que </a:t>
            </a:r>
            <a:r>
              <a:rPr lang="en-US" dirty="0" err="1"/>
              <a:t>sigamos</a:t>
            </a:r>
            <a:r>
              <a:rPr lang="en-US" dirty="0"/>
              <a:t> </a:t>
            </a:r>
            <a:r>
              <a:rPr lang="en-US" dirty="0" err="1"/>
              <a:t>involucrados</a:t>
            </a:r>
            <a:r>
              <a:rPr lang="en-US" dirty="0"/>
              <a:t> </a:t>
            </a:r>
            <a:r>
              <a:rPr lang="en-US" dirty="0" err="1"/>
              <a:t>en</a:t>
            </a:r>
            <a:r>
              <a:rPr lang="en-US" dirty="0"/>
              <a:t> la </a:t>
            </a:r>
            <a:r>
              <a:rPr lang="en-US" dirty="0" err="1"/>
              <a:t>conversación</a:t>
            </a:r>
            <a:r>
              <a:rPr lang="en-US" dirty="0"/>
              <a:t>, o </a:t>
            </a:r>
            <a:r>
              <a:rPr lang="en-US" dirty="0" err="1"/>
              <a:t>sus</a:t>
            </a:r>
            <a:r>
              <a:rPr lang="en-US" dirty="0"/>
              <a:t> </a:t>
            </a:r>
            <a:r>
              <a:rPr lang="en-US" dirty="0" err="1"/>
              <a:t>mensajes</a:t>
            </a:r>
            <a:r>
              <a:rPr lang="en-US" dirty="0"/>
              <a:t> se </a:t>
            </a:r>
            <a:r>
              <a:rPr lang="en-US" dirty="0" err="1"/>
              <a:t>perderán</a:t>
            </a:r>
            <a:r>
              <a:rPr lang="en-US" dirty="0"/>
              <a:t>. Pero no </a:t>
            </a:r>
            <a:r>
              <a:rPr lang="en-US" dirty="0" err="1"/>
              <a:t>publique</a:t>
            </a:r>
            <a:r>
              <a:rPr lang="en-US" dirty="0"/>
              <a:t> </a:t>
            </a:r>
            <a:r>
              <a:rPr lang="en-US" dirty="0" err="1"/>
              <a:t>demasiado</a:t>
            </a:r>
            <a:r>
              <a:rPr lang="en-US" dirty="0"/>
              <a:t> o </a:t>
            </a:r>
            <a:r>
              <a:rPr lang="en-US" dirty="0" err="1"/>
              <a:t>agobie</a:t>
            </a:r>
            <a:r>
              <a:rPr lang="en-US" dirty="0"/>
              <a:t> a </a:t>
            </a:r>
            <a:r>
              <a:rPr lang="en-US" dirty="0" err="1"/>
              <a:t>sus</a:t>
            </a:r>
            <a:r>
              <a:rPr lang="en-US" dirty="0"/>
              <a:t> </a:t>
            </a:r>
            <a:r>
              <a:rPr lang="en-US" dirty="0" err="1"/>
              <a:t>seguidores</a:t>
            </a:r>
            <a:r>
              <a:rPr lang="en-US" dirty="0"/>
              <a:t>, </a:t>
            </a:r>
            <a:r>
              <a:rPr lang="en-US" dirty="0" err="1"/>
              <a:t>porque</a:t>
            </a:r>
            <a:r>
              <a:rPr lang="en-US" dirty="0"/>
              <a:t> se </a:t>
            </a:r>
            <a:r>
              <a:rPr lang="en-US" dirty="0" err="1"/>
              <a:t>desconectarán</a:t>
            </a:r>
            <a:r>
              <a:rPr lang="en-US" dirty="0"/>
              <a:t>. </a:t>
            </a:r>
            <a:r>
              <a:rPr lang="en-US" dirty="0" err="1"/>
              <a:t>Estas</a:t>
            </a:r>
            <a:r>
              <a:rPr lang="en-US" dirty="0"/>
              <a:t> son solo </a:t>
            </a:r>
            <a:r>
              <a:rPr lang="en-US" dirty="0" err="1"/>
              <a:t>pautas</a:t>
            </a:r>
            <a:r>
              <a:rPr lang="en-US" dirty="0"/>
              <a:t>; </a:t>
            </a:r>
            <a:r>
              <a:rPr lang="en-US" dirty="0" err="1"/>
              <a:t>pruebe</a:t>
            </a:r>
            <a:r>
              <a:rPr lang="en-US" dirty="0"/>
              <a:t> a </a:t>
            </a:r>
            <a:r>
              <a:rPr lang="en-US" dirty="0" err="1"/>
              <a:t>su</a:t>
            </a:r>
            <a:r>
              <a:rPr lang="en-US" dirty="0"/>
              <a:t> </a:t>
            </a:r>
            <a:r>
              <a:rPr lang="en-US" dirty="0" err="1"/>
              <a:t>audiencia</a:t>
            </a:r>
            <a:r>
              <a:rPr lang="en-US" dirty="0"/>
              <a:t> para </a:t>
            </a:r>
            <a:r>
              <a:rPr lang="en-US" dirty="0" err="1"/>
              <a:t>descubrir</a:t>
            </a:r>
            <a:r>
              <a:rPr lang="en-US" dirty="0"/>
              <a:t> </a:t>
            </a:r>
            <a:r>
              <a:rPr lang="en-US" dirty="0" err="1"/>
              <a:t>qué</a:t>
            </a:r>
            <a:r>
              <a:rPr lang="en-US" dirty="0"/>
              <a:t> </a:t>
            </a:r>
            <a:r>
              <a:rPr lang="en-US" dirty="0" err="1"/>
              <a:t>los</a:t>
            </a:r>
            <a:r>
              <a:rPr lang="en-US" dirty="0"/>
              <a:t> </a:t>
            </a:r>
            <a:r>
              <a:rPr lang="en-US" dirty="0" err="1"/>
              <a:t>mantiene</a:t>
            </a:r>
            <a:r>
              <a:rPr lang="en-US" dirty="0"/>
              <a:t> </a:t>
            </a:r>
            <a:r>
              <a:rPr lang="en-US" dirty="0" err="1"/>
              <a:t>más</a:t>
            </a:r>
            <a:r>
              <a:rPr lang="en-US" dirty="0"/>
              <a:t> </a:t>
            </a:r>
            <a:r>
              <a:rPr lang="en-US" dirty="0" err="1"/>
              <a:t>involucrados</a:t>
            </a:r>
            <a:r>
              <a:rPr lang="en-US" dirty="0"/>
              <a:t>. Si </a:t>
            </a:r>
            <a:r>
              <a:rPr lang="en-US" dirty="0" err="1"/>
              <a:t>usted</a:t>
            </a:r>
            <a:r>
              <a:rPr lang="en-US" dirty="0"/>
              <a:t> </a:t>
            </a:r>
            <a:r>
              <a:rPr lang="en-US" dirty="0" err="1"/>
              <a:t>es</a:t>
            </a:r>
            <a:r>
              <a:rPr lang="en-US" dirty="0"/>
              <a:t> un medio </a:t>
            </a:r>
            <a:r>
              <a:rPr lang="en-US" dirty="0" err="1"/>
              <a:t>dedicado</a:t>
            </a:r>
            <a:r>
              <a:rPr lang="en-US" dirty="0"/>
              <a:t> a las </a:t>
            </a:r>
            <a:r>
              <a:rPr lang="en-US" dirty="0" err="1"/>
              <a:t>noticias</a:t>
            </a:r>
            <a:r>
              <a:rPr lang="en-US" dirty="0"/>
              <a:t>, </a:t>
            </a:r>
            <a:r>
              <a:rPr lang="en-US" dirty="0" err="1"/>
              <a:t>puede</a:t>
            </a:r>
            <a:r>
              <a:rPr lang="en-US" dirty="0"/>
              <a:t> que </a:t>
            </a:r>
            <a:r>
              <a:rPr lang="en-US" dirty="0" err="1"/>
              <a:t>necesite</a:t>
            </a:r>
            <a:r>
              <a:rPr lang="en-US" dirty="0"/>
              <a:t> </a:t>
            </a:r>
            <a:r>
              <a:rPr lang="en-US" dirty="0" err="1"/>
              <a:t>publicar</a:t>
            </a:r>
            <a:r>
              <a:rPr lang="en-US" dirty="0"/>
              <a:t> con mayor </a:t>
            </a:r>
            <a:r>
              <a:rPr lang="en-US" dirty="0" err="1"/>
              <a:t>frecuencia</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56</a:t>
            </a:fld>
            <a:endParaRPr lang="en-US"/>
          </a:p>
        </p:txBody>
      </p:sp>
    </p:spTree>
    <p:extLst>
      <p:ext uri="{BB962C8B-B14F-4D97-AF65-F5344CB8AC3E}">
        <p14:creationId xmlns:p14="http://schemas.microsoft.com/office/powerpoint/2010/main" val="3414270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Aquí</a:t>
            </a:r>
            <a:r>
              <a:rPr lang="en-US" dirty="0"/>
              <a:t> hay </a:t>
            </a:r>
            <a:r>
              <a:rPr lang="en-US" dirty="0" err="1"/>
              <a:t>algunas</a:t>
            </a:r>
            <a:r>
              <a:rPr lang="en-US" dirty="0"/>
              <a:t> </a:t>
            </a:r>
            <a:r>
              <a:rPr lang="en-US" dirty="0" err="1"/>
              <a:t>buenas</a:t>
            </a:r>
            <a:r>
              <a:rPr lang="en-US" dirty="0"/>
              <a:t> </a:t>
            </a:r>
            <a:r>
              <a:rPr lang="en-US" dirty="0" err="1"/>
              <a:t>pautas</a:t>
            </a:r>
            <a:r>
              <a:rPr lang="en-US" dirty="0"/>
              <a:t> para </a:t>
            </a:r>
            <a:r>
              <a:rPr lang="en-US" dirty="0" err="1"/>
              <a:t>ayudarlo</a:t>
            </a:r>
            <a:r>
              <a:rPr lang="en-US" dirty="0"/>
              <a:t> a </a:t>
            </a:r>
            <a:r>
              <a:rPr lang="en-US" dirty="0" err="1"/>
              <a:t>iniciar</a:t>
            </a:r>
            <a:r>
              <a:rPr lang="en-US" dirty="0"/>
              <a:t> un </a:t>
            </a:r>
            <a:r>
              <a:rPr lang="en-US" dirty="0" err="1"/>
              <a:t>calendario</a:t>
            </a:r>
            <a:r>
              <a:rPr lang="en-US" dirty="0"/>
              <a:t> de </a:t>
            </a:r>
            <a:r>
              <a:rPr lang="en-US" dirty="0" err="1"/>
              <a:t>contenidos</a:t>
            </a:r>
            <a:r>
              <a:rPr lang="en-US" dirty="0"/>
              <a:t>. </a:t>
            </a:r>
            <a:r>
              <a:rPr lang="en-US" dirty="0" err="1"/>
              <a:t>Es</a:t>
            </a:r>
            <a:r>
              <a:rPr lang="en-US" dirty="0"/>
              <a:t> </a:t>
            </a:r>
            <a:r>
              <a:rPr lang="en-US" dirty="0" err="1"/>
              <a:t>importante</a:t>
            </a:r>
            <a:r>
              <a:rPr lang="en-US" dirty="0"/>
              <a:t> que </a:t>
            </a:r>
            <a:r>
              <a:rPr lang="en-US" dirty="0" err="1"/>
              <a:t>sigamos</a:t>
            </a:r>
            <a:r>
              <a:rPr lang="en-US" dirty="0"/>
              <a:t> </a:t>
            </a:r>
            <a:r>
              <a:rPr lang="en-US" dirty="0" err="1"/>
              <a:t>involucrados</a:t>
            </a:r>
            <a:r>
              <a:rPr lang="en-US" dirty="0"/>
              <a:t> </a:t>
            </a:r>
            <a:r>
              <a:rPr lang="en-US" dirty="0" err="1"/>
              <a:t>en</a:t>
            </a:r>
            <a:r>
              <a:rPr lang="en-US" dirty="0"/>
              <a:t> la </a:t>
            </a:r>
            <a:r>
              <a:rPr lang="en-US" dirty="0" err="1"/>
              <a:t>conversación</a:t>
            </a:r>
            <a:r>
              <a:rPr lang="en-US" dirty="0"/>
              <a:t>, o </a:t>
            </a:r>
            <a:r>
              <a:rPr lang="en-US" dirty="0" err="1"/>
              <a:t>sus</a:t>
            </a:r>
            <a:r>
              <a:rPr lang="en-US" dirty="0"/>
              <a:t> </a:t>
            </a:r>
            <a:r>
              <a:rPr lang="en-US" dirty="0" err="1"/>
              <a:t>mensajes</a:t>
            </a:r>
            <a:r>
              <a:rPr lang="en-US" dirty="0"/>
              <a:t> se </a:t>
            </a:r>
            <a:r>
              <a:rPr lang="en-US" dirty="0" err="1"/>
              <a:t>perderán</a:t>
            </a:r>
            <a:r>
              <a:rPr lang="en-US" dirty="0"/>
              <a:t>. Pero no </a:t>
            </a:r>
            <a:r>
              <a:rPr lang="en-US" dirty="0" err="1"/>
              <a:t>publique</a:t>
            </a:r>
            <a:r>
              <a:rPr lang="en-US" dirty="0"/>
              <a:t> </a:t>
            </a:r>
            <a:r>
              <a:rPr lang="en-US" dirty="0" err="1"/>
              <a:t>demasiado</a:t>
            </a:r>
            <a:r>
              <a:rPr lang="en-US" dirty="0"/>
              <a:t> o </a:t>
            </a:r>
            <a:r>
              <a:rPr lang="en-US" dirty="0" err="1"/>
              <a:t>agobie</a:t>
            </a:r>
            <a:r>
              <a:rPr lang="en-US" dirty="0"/>
              <a:t> a </a:t>
            </a:r>
            <a:r>
              <a:rPr lang="en-US" dirty="0" err="1"/>
              <a:t>sus</a:t>
            </a:r>
            <a:r>
              <a:rPr lang="en-US" dirty="0"/>
              <a:t> </a:t>
            </a:r>
            <a:r>
              <a:rPr lang="en-US" dirty="0" err="1"/>
              <a:t>seguidores</a:t>
            </a:r>
            <a:r>
              <a:rPr lang="en-US" dirty="0"/>
              <a:t>, </a:t>
            </a:r>
            <a:r>
              <a:rPr lang="en-US" dirty="0" err="1"/>
              <a:t>porque</a:t>
            </a:r>
            <a:r>
              <a:rPr lang="en-US" dirty="0"/>
              <a:t> se </a:t>
            </a:r>
            <a:r>
              <a:rPr lang="en-US" dirty="0" err="1"/>
              <a:t>desconectarán</a:t>
            </a:r>
            <a:r>
              <a:rPr lang="en-US" dirty="0"/>
              <a:t>. </a:t>
            </a:r>
            <a:r>
              <a:rPr lang="en-US" dirty="0" err="1"/>
              <a:t>Estas</a:t>
            </a:r>
            <a:r>
              <a:rPr lang="en-US" dirty="0"/>
              <a:t> son solo </a:t>
            </a:r>
            <a:r>
              <a:rPr lang="en-US" dirty="0" err="1"/>
              <a:t>pautas</a:t>
            </a:r>
            <a:r>
              <a:rPr lang="en-US" dirty="0"/>
              <a:t>; </a:t>
            </a:r>
            <a:r>
              <a:rPr lang="en-US" dirty="0" err="1"/>
              <a:t>pruebe</a:t>
            </a:r>
            <a:r>
              <a:rPr lang="en-US" dirty="0"/>
              <a:t> a </a:t>
            </a:r>
            <a:r>
              <a:rPr lang="en-US" dirty="0" err="1"/>
              <a:t>su</a:t>
            </a:r>
            <a:r>
              <a:rPr lang="en-US" dirty="0"/>
              <a:t> </a:t>
            </a:r>
            <a:r>
              <a:rPr lang="en-US" dirty="0" err="1"/>
              <a:t>audiencia</a:t>
            </a:r>
            <a:r>
              <a:rPr lang="en-US" dirty="0"/>
              <a:t> para </a:t>
            </a:r>
            <a:r>
              <a:rPr lang="en-US" dirty="0" err="1"/>
              <a:t>descubrir</a:t>
            </a:r>
            <a:r>
              <a:rPr lang="en-US" dirty="0"/>
              <a:t> </a:t>
            </a:r>
            <a:r>
              <a:rPr lang="en-US" dirty="0" err="1"/>
              <a:t>qué</a:t>
            </a:r>
            <a:r>
              <a:rPr lang="en-US" dirty="0"/>
              <a:t> </a:t>
            </a:r>
            <a:r>
              <a:rPr lang="en-US" dirty="0" err="1"/>
              <a:t>los</a:t>
            </a:r>
            <a:r>
              <a:rPr lang="en-US" dirty="0"/>
              <a:t> </a:t>
            </a:r>
            <a:r>
              <a:rPr lang="en-US" dirty="0" err="1"/>
              <a:t>mantiene</a:t>
            </a:r>
            <a:r>
              <a:rPr lang="en-US" dirty="0"/>
              <a:t> </a:t>
            </a:r>
            <a:r>
              <a:rPr lang="en-US" dirty="0" err="1"/>
              <a:t>más</a:t>
            </a:r>
            <a:r>
              <a:rPr lang="en-US" dirty="0"/>
              <a:t> </a:t>
            </a:r>
            <a:r>
              <a:rPr lang="en-US" dirty="0" err="1"/>
              <a:t>involucrados</a:t>
            </a:r>
            <a:r>
              <a:rPr lang="en-US" dirty="0"/>
              <a:t>. Si </a:t>
            </a:r>
            <a:r>
              <a:rPr lang="en-US" dirty="0" err="1"/>
              <a:t>usted</a:t>
            </a:r>
            <a:r>
              <a:rPr lang="en-US" dirty="0"/>
              <a:t> </a:t>
            </a:r>
            <a:r>
              <a:rPr lang="en-US" dirty="0" err="1"/>
              <a:t>es</a:t>
            </a:r>
            <a:r>
              <a:rPr lang="en-US" dirty="0"/>
              <a:t> un medio </a:t>
            </a:r>
            <a:r>
              <a:rPr lang="en-US" dirty="0" err="1"/>
              <a:t>dedicado</a:t>
            </a:r>
            <a:r>
              <a:rPr lang="en-US" dirty="0"/>
              <a:t> a las </a:t>
            </a:r>
            <a:r>
              <a:rPr lang="en-US" dirty="0" err="1"/>
              <a:t>noticias</a:t>
            </a:r>
            <a:r>
              <a:rPr lang="en-US" dirty="0"/>
              <a:t>, </a:t>
            </a:r>
            <a:r>
              <a:rPr lang="en-US" dirty="0" err="1"/>
              <a:t>puede</a:t>
            </a:r>
            <a:r>
              <a:rPr lang="en-US" dirty="0"/>
              <a:t> que </a:t>
            </a:r>
            <a:r>
              <a:rPr lang="en-US" dirty="0" err="1"/>
              <a:t>necesite</a:t>
            </a:r>
            <a:r>
              <a:rPr lang="en-US" dirty="0"/>
              <a:t> </a:t>
            </a:r>
            <a:r>
              <a:rPr lang="en-US" dirty="0" err="1"/>
              <a:t>publicar</a:t>
            </a:r>
            <a:r>
              <a:rPr lang="en-US" dirty="0"/>
              <a:t> con mayor </a:t>
            </a:r>
            <a:r>
              <a:rPr lang="en-US" dirty="0" err="1"/>
              <a:t>frecuencia</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57</a:t>
            </a:fld>
            <a:endParaRPr lang="en-US"/>
          </a:p>
        </p:txBody>
      </p:sp>
    </p:spTree>
    <p:extLst>
      <p:ext uri="{BB962C8B-B14F-4D97-AF65-F5344CB8AC3E}">
        <p14:creationId xmlns:p14="http://schemas.microsoft.com/office/powerpoint/2010/main" val="3765740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Hablaremos</a:t>
            </a:r>
            <a:r>
              <a:rPr lang="en-US" dirty="0"/>
              <a:t> </a:t>
            </a:r>
            <a:r>
              <a:rPr lang="en-US" dirty="0" err="1"/>
              <a:t>más</a:t>
            </a:r>
            <a:r>
              <a:rPr lang="en-US" dirty="0"/>
              <a:t> </a:t>
            </a:r>
            <a:r>
              <a:rPr lang="en-US" dirty="0" err="1"/>
              <a:t>sobre</a:t>
            </a:r>
            <a:r>
              <a:rPr lang="en-US" dirty="0"/>
              <a:t> </a:t>
            </a:r>
            <a:r>
              <a:rPr lang="en-US" dirty="0" err="1"/>
              <a:t>contenidos</a:t>
            </a:r>
            <a:r>
              <a:rPr lang="en-US" dirty="0"/>
              <a:t> y </a:t>
            </a:r>
            <a:r>
              <a:rPr lang="en-US" dirty="0" err="1"/>
              <a:t>mejores</a:t>
            </a:r>
            <a:r>
              <a:rPr lang="en-US" dirty="0"/>
              <a:t> </a:t>
            </a:r>
            <a:r>
              <a:rPr lang="en-US" dirty="0" err="1"/>
              <a:t>prácticas</a:t>
            </a:r>
            <a:r>
              <a:rPr lang="en-US" dirty="0"/>
              <a:t> </a:t>
            </a:r>
            <a:r>
              <a:rPr lang="en-US" dirty="0" err="1"/>
              <a:t>en</a:t>
            </a:r>
            <a:r>
              <a:rPr lang="en-US" dirty="0"/>
              <a:t> </a:t>
            </a:r>
            <a:r>
              <a:rPr lang="en-US" dirty="0" err="1"/>
              <a:t>una</a:t>
            </a:r>
            <a:r>
              <a:rPr lang="en-US" dirty="0"/>
              <a:t> </a:t>
            </a:r>
            <a:r>
              <a:rPr lang="en-US" dirty="0" err="1"/>
              <a:t>sesión</a:t>
            </a:r>
            <a:r>
              <a:rPr lang="en-US" dirty="0"/>
              <a:t> posterior, </a:t>
            </a:r>
            <a:r>
              <a:rPr lang="en-US" dirty="0" err="1"/>
              <a:t>pero</a:t>
            </a:r>
            <a:r>
              <a:rPr lang="en-US" dirty="0"/>
              <a:t> </a:t>
            </a:r>
            <a:r>
              <a:rPr lang="en-US" dirty="0" err="1"/>
              <a:t>por</a:t>
            </a:r>
            <a:r>
              <a:rPr lang="en-US" dirty="0"/>
              <a:t> </a:t>
            </a:r>
            <a:r>
              <a:rPr lang="en-US" dirty="0" err="1"/>
              <a:t>ahora</a:t>
            </a:r>
            <a:r>
              <a:rPr lang="en-US" dirty="0"/>
              <a:t>, </a:t>
            </a:r>
            <a:r>
              <a:rPr lang="en-US" dirty="0" err="1"/>
              <a:t>recuerde</a:t>
            </a:r>
            <a:r>
              <a:rPr lang="en-US" dirty="0"/>
              <a:t> que al </a:t>
            </a:r>
            <a:r>
              <a:rPr lang="en-US" dirty="0" err="1"/>
              <a:t>desarrollar</a:t>
            </a:r>
            <a:r>
              <a:rPr lang="en-US" dirty="0"/>
              <a:t> </a:t>
            </a:r>
            <a:r>
              <a:rPr lang="en-US" dirty="0" err="1"/>
              <a:t>su</a:t>
            </a:r>
            <a:r>
              <a:rPr lang="en-US" dirty="0"/>
              <a:t> </a:t>
            </a:r>
            <a:r>
              <a:rPr lang="en-US" dirty="0" err="1"/>
              <a:t>estrategia</a:t>
            </a:r>
            <a:r>
              <a:rPr lang="en-US" dirty="0"/>
              <a:t>, </a:t>
            </a:r>
            <a:r>
              <a:rPr lang="en-US" dirty="0" err="1"/>
              <a:t>tiene</a:t>
            </a:r>
            <a:r>
              <a:rPr lang="en-US" dirty="0"/>
              <a:t> que </a:t>
            </a:r>
            <a:r>
              <a:rPr lang="en-US" dirty="0" err="1"/>
              <a:t>planificar</a:t>
            </a:r>
            <a:r>
              <a:rPr lang="en-US" dirty="0"/>
              <a:t> </a:t>
            </a:r>
            <a:r>
              <a:rPr lang="en-US" dirty="0" err="1"/>
              <a:t>una</a:t>
            </a:r>
            <a:r>
              <a:rPr lang="en-US" dirty="0"/>
              <a:t> </a:t>
            </a:r>
            <a:r>
              <a:rPr lang="en-US" dirty="0" err="1"/>
              <a:t>diversidad</a:t>
            </a:r>
            <a:r>
              <a:rPr lang="en-US" dirty="0"/>
              <a:t> de </a:t>
            </a:r>
            <a:r>
              <a:rPr lang="en-US" dirty="0" err="1"/>
              <a:t>contenidos</a:t>
            </a:r>
            <a:r>
              <a:rPr lang="en-US" dirty="0"/>
              <a:t> para que </a:t>
            </a:r>
            <a:r>
              <a:rPr lang="en-US" dirty="0" err="1"/>
              <a:t>su</a:t>
            </a:r>
            <a:r>
              <a:rPr lang="en-US" dirty="0"/>
              <a:t> </a:t>
            </a:r>
            <a:r>
              <a:rPr lang="en-US" dirty="0" err="1"/>
              <a:t>audiencia</a:t>
            </a:r>
            <a:r>
              <a:rPr lang="en-US" dirty="0"/>
              <a:t> </a:t>
            </a:r>
            <a:r>
              <a:rPr lang="en-US" dirty="0" err="1"/>
              <a:t>mantenga</a:t>
            </a:r>
            <a:r>
              <a:rPr lang="en-US" dirty="0"/>
              <a:t> el </a:t>
            </a:r>
            <a:r>
              <a:rPr lang="en-US" dirty="0" err="1"/>
              <a:t>interés</a:t>
            </a:r>
            <a:r>
              <a:rPr lang="en-US" dirty="0"/>
              <a:t>. Al </a:t>
            </a:r>
            <a:r>
              <a:rPr lang="en-US" dirty="0" err="1"/>
              <a:t>mismo</a:t>
            </a:r>
            <a:r>
              <a:rPr lang="en-US" dirty="0"/>
              <a:t> </a:t>
            </a:r>
            <a:r>
              <a:rPr lang="en-US" dirty="0" err="1"/>
              <a:t>tiempo</a:t>
            </a:r>
            <a:r>
              <a:rPr lang="en-US" dirty="0"/>
              <a:t>, </a:t>
            </a:r>
            <a:r>
              <a:rPr lang="en-US" dirty="0" err="1"/>
              <a:t>si</a:t>
            </a:r>
            <a:r>
              <a:rPr lang="en-US" dirty="0"/>
              <a:t> </a:t>
            </a:r>
            <a:r>
              <a:rPr lang="en-US" dirty="0" err="1"/>
              <a:t>está</a:t>
            </a:r>
            <a:r>
              <a:rPr lang="en-US" dirty="0"/>
              <a:t> </a:t>
            </a:r>
            <a:r>
              <a:rPr lang="en-US" dirty="0" err="1"/>
              <a:t>corto</a:t>
            </a:r>
            <a:r>
              <a:rPr lang="en-US" dirty="0"/>
              <a:t> de </a:t>
            </a:r>
            <a:r>
              <a:rPr lang="en-US" dirty="0" err="1"/>
              <a:t>tiempo</a:t>
            </a:r>
            <a:r>
              <a:rPr lang="en-US" dirty="0"/>
              <a:t>, use </a:t>
            </a:r>
            <a:r>
              <a:rPr lang="en-US" dirty="0" err="1"/>
              <a:t>contenidos</a:t>
            </a:r>
            <a:r>
              <a:rPr lang="en-US" dirty="0"/>
              <a:t> que </a:t>
            </a:r>
            <a:r>
              <a:rPr lang="en-US" dirty="0" err="1"/>
              <a:t>puedan</a:t>
            </a:r>
            <a:r>
              <a:rPr lang="en-US" dirty="0"/>
              <a:t> </a:t>
            </a:r>
            <a:r>
              <a:rPr lang="en-US" dirty="0" err="1"/>
              <a:t>ser</a:t>
            </a:r>
            <a:r>
              <a:rPr lang="en-US" dirty="0"/>
              <a:t> </a:t>
            </a:r>
            <a:r>
              <a:rPr lang="en-US" dirty="0" err="1"/>
              <a:t>adaptados</a:t>
            </a:r>
            <a:r>
              <a:rPr lang="en-US" dirty="0"/>
              <a:t> a </a:t>
            </a:r>
            <a:r>
              <a:rPr lang="en-US" dirty="0" err="1"/>
              <a:t>múltiples</a:t>
            </a:r>
            <a:r>
              <a:rPr lang="en-US" dirty="0"/>
              <a:t> </a:t>
            </a:r>
            <a:r>
              <a:rPr lang="en-US" dirty="0" err="1"/>
              <a:t>canales</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58</a:t>
            </a:fld>
            <a:endParaRPr lang="en-US"/>
          </a:p>
        </p:txBody>
      </p:sp>
    </p:spTree>
    <p:extLst>
      <p:ext uri="{BB962C8B-B14F-4D97-AF65-F5344CB8AC3E}">
        <p14:creationId xmlns:p14="http://schemas.microsoft.com/office/powerpoint/2010/main" val="1293909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Hablaremos</a:t>
            </a:r>
            <a:r>
              <a:rPr lang="en-US" dirty="0"/>
              <a:t> </a:t>
            </a:r>
            <a:r>
              <a:rPr lang="en-US" dirty="0" err="1"/>
              <a:t>más</a:t>
            </a:r>
            <a:r>
              <a:rPr lang="en-US" dirty="0"/>
              <a:t> </a:t>
            </a:r>
            <a:r>
              <a:rPr lang="en-US" dirty="0" err="1"/>
              <a:t>sobre</a:t>
            </a:r>
            <a:r>
              <a:rPr lang="en-US" dirty="0"/>
              <a:t> </a:t>
            </a:r>
            <a:r>
              <a:rPr lang="en-US" dirty="0" err="1"/>
              <a:t>contenidos</a:t>
            </a:r>
            <a:r>
              <a:rPr lang="en-US" dirty="0"/>
              <a:t> y </a:t>
            </a:r>
            <a:r>
              <a:rPr lang="en-US" dirty="0" err="1"/>
              <a:t>mejores</a:t>
            </a:r>
            <a:r>
              <a:rPr lang="en-US" dirty="0"/>
              <a:t> </a:t>
            </a:r>
            <a:r>
              <a:rPr lang="en-US" dirty="0" err="1"/>
              <a:t>prácticas</a:t>
            </a:r>
            <a:r>
              <a:rPr lang="en-US" dirty="0"/>
              <a:t> </a:t>
            </a:r>
            <a:r>
              <a:rPr lang="en-US" dirty="0" err="1"/>
              <a:t>en</a:t>
            </a:r>
            <a:r>
              <a:rPr lang="en-US" dirty="0"/>
              <a:t> </a:t>
            </a:r>
            <a:r>
              <a:rPr lang="en-US" dirty="0" err="1"/>
              <a:t>una</a:t>
            </a:r>
            <a:r>
              <a:rPr lang="en-US" dirty="0"/>
              <a:t> </a:t>
            </a:r>
            <a:r>
              <a:rPr lang="en-US" dirty="0" err="1"/>
              <a:t>sesión</a:t>
            </a:r>
            <a:r>
              <a:rPr lang="en-US" dirty="0"/>
              <a:t> posterior, </a:t>
            </a:r>
            <a:r>
              <a:rPr lang="en-US" dirty="0" err="1"/>
              <a:t>pero</a:t>
            </a:r>
            <a:r>
              <a:rPr lang="en-US" dirty="0"/>
              <a:t> </a:t>
            </a:r>
            <a:r>
              <a:rPr lang="en-US" dirty="0" err="1"/>
              <a:t>por</a:t>
            </a:r>
            <a:r>
              <a:rPr lang="en-US" dirty="0"/>
              <a:t> </a:t>
            </a:r>
            <a:r>
              <a:rPr lang="en-US" dirty="0" err="1"/>
              <a:t>ahora</a:t>
            </a:r>
            <a:r>
              <a:rPr lang="en-US" dirty="0"/>
              <a:t>, </a:t>
            </a:r>
            <a:r>
              <a:rPr lang="en-US" dirty="0" err="1"/>
              <a:t>recuerde</a:t>
            </a:r>
            <a:r>
              <a:rPr lang="en-US" dirty="0"/>
              <a:t> que al </a:t>
            </a:r>
            <a:r>
              <a:rPr lang="en-US" dirty="0" err="1"/>
              <a:t>desarrollar</a:t>
            </a:r>
            <a:r>
              <a:rPr lang="en-US" dirty="0"/>
              <a:t> </a:t>
            </a:r>
            <a:r>
              <a:rPr lang="en-US" dirty="0" err="1"/>
              <a:t>su</a:t>
            </a:r>
            <a:r>
              <a:rPr lang="en-US" dirty="0"/>
              <a:t> </a:t>
            </a:r>
            <a:r>
              <a:rPr lang="en-US" dirty="0" err="1"/>
              <a:t>estrategia</a:t>
            </a:r>
            <a:r>
              <a:rPr lang="en-US" dirty="0"/>
              <a:t>, </a:t>
            </a:r>
            <a:r>
              <a:rPr lang="en-US" dirty="0" err="1"/>
              <a:t>tiene</a:t>
            </a:r>
            <a:r>
              <a:rPr lang="en-US" dirty="0"/>
              <a:t> que </a:t>
            </a:r>
            <a:r>
              <a:rPr lang="en-US" dirty="0" err="1"/>
              <a:t>planificar</a:t>
            </a:r>
            <a:r>
              <a:rPr lang="en-US" dirty="0"/>
              <a:t> </a:t>
            </a:r>
            <a:r>
              <a:rPr lang="en-US" dirty="0" err="1"/>
              <a:t>una</a:t>
            </a:r>
            <a:r>
              <a:rPr lang="en-US" dirty="0"/>
              <a:t> </a:t>
            </a:r>
            <a:r>
              <a:rPr lang="en-US" dirty="0" err="1"/>
              <a:t>diversidad</a:t>
            </a:r>
            <a:r>
              <a:rPr lang="en-US" dirty="0"/>
              <a:t> de </a:t>
            </a:r>
            <a:r>
              <a:rPr lang="en-US" dirty="0" err="1"/>
              <a:t>contenidos</a:t>
            </a:r>
            <a:r>
              <a:rPr lang="en-US" dirty="0"/>
              <a:t> para que </a:t>
            </a:r>
            <a:r>
              <a:rPr lang="en-US" dirty="0" err="1"/>
              <a:t>su</a:t>
            </a:r>
            <a:r>
              <a:rPr lang="en-US" dirty="0"/>
              <a:t> </a:t>
            </a:r>
            <a:r>
              <a:rPr lang="en-US" dirty="0" err="1"/>
              <a:t>audiencia</a:t>
            </a:r>
            <a:r>
              <a:rPr lang="en-US" dirty="0"/>
              <a:t> </a:t>
            </a:r>
            <a:r>
              <a:rPr lang="en-US" dirty="0" err="1"/>
              <a:t>mantenga</a:t>
            </a:r>
            <a:r>
              <a:rPr lang="en-US" dirty="0"/>
              <a:t> el </a:t>
            </a:r>
            <a:r>
              <a:rPr lang="en-US" dirty="0" err="1"/>
              <a:t>interés</a:t>
            </a:r>
            <a:r>
              <a:rPr lang="en-US" dirty="0"/>
              <a:t>. Al </a:t>
            </a:r>
            <a:r>
              <a:rPr lang="en-US" dirty="0" err="1"/>
              <a:t>mismo</a:t>
            </a:r>
            <a:r>
              <a:rPr lang="en-US" dirty="0"/>
              <a:t> </a:t>
            </a:r>
            <a:r>
              <a:rPr lang="en-US" dirty="0" err="1"/>
              <a:t>tiempo</a:t>
            </a:r>
            <a:r>
              <a:rPr lang="en-US" dirty="0"/>
              <a:t>, </a:t>
            </a:r>
            <a:r>
              <a:rPr lang="en-US" dirty="0" err="1"/>
              <a:t>si</a:t>
            </a:r>
            <a:r>
              <a:rPr lang="en-US" dirty="0"/>
              <a:t> </a:t>
            </a:r>
            <a:r>
              <a:rPr lang="en-US" dirty="0" err="1"/>
              <a:t>está</a:t>
            </a:r>
            <a:r>
              <a:rPr lang="en-US" dirty="0"/>
              <a:t> </a:t>
            </a:r>
            <a:r>
              <a:rPr lang="en-US" dirty="0" err="1"/>
              <a:t>corto</a:t>
            </a:r>
            <a:r>
              <a:rPr lang="en-US" dirty="0"/>
              <a:t> de </a:t>
            </a:r>
            <a:r>
              <a:rPr lang="en-US" dirty="0" err="1"/>
              <a:t>tiempo</a:t>
            </a:r>
            <a:r>
              <a:rPr lang="en-US" dirty="0"/>
              <a:t>, use </a:t>
            </a:r>
            <a:r>
              <a:rPr lang="en-US" dirty="0" err="1"/>
              <a:t>contenidos</a:t>
            </a:r>
            <a:r>
              <a:rPr lang="en-US" dirty="0"/>
              <a:t> que </a:t>
            </a:r>
            <a:r>
              <a:rPr lang="en-US" dirty="0" err="1"/>
              <a:t>puedan</a:t>
            </a:r>
            <a:r>
              <a:rPr lang="en-US" dirty="0"/>
              <a:t> </a:t>
            </a:r>
            <a:r>
              <a:rPr lang="en-US" dirty="0" err="1"/>
              <a:t>ser</a:t>
            </a:r>
            <a:r>
              <a:rPr lang="en-US" dirty="0"/>
              <a:t> </a:t>
            </a:r>
            <a:r>
              <a:rPr lang="en-US" dirty="0" err="1"/>
              <a:t>adaptados</a:t>
            </a:r>
            <a:r>
              <a:rPr lang="en-US" dirty="0"/>
              <a:t> a </a:t>
            </a:r>
            <a:r>
              <a:rPr lang="en-US" dirty="0" err="1"/>
              <a:t>múltiples</a:t>
            </a:r>
            <a:r>
              <a:rPr lang="en-US" dirty="0"/>
              <a:t> </a:t>
            </a:r>
            <a:r>
              <a:rPr lang="en-US" dirty="0" err="1"/>
              <a:t>canales</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59</a:t>
            </a:fld>
            <a:endParaRPr lang="en-US"/>
          </a:p>
        </p:txBody>
      </p:sp>
    </p:spTree>
    <p:extLst>
      <p:ext uri="{BB962C8B-B14F-4D97-AF65-F5344CB8AC3E}">
        <p14:creationId xmlns:p14="http://schemas.microsoft.com/office/powerpoint/2010/main" val="2608644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a:t>
            </a:fld>
            <a:endParaRPr lang="en-US"/>
          </a:p>
        </p:txBody>
      </p:sp>
    </p:spTree>
    <p:extLst>
      <p:ext uri="{BB962C8B-B14F-4D97-AF65-F5344CB8AC3E}">
        <p14:creationId xmlns:p14="http://schemas.microsoft.com/office/powerpoint/2010/main" val="2555319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a:t>
            </a:r>
            <a:r>
              <a:rPr lang="en-US" dirty="0" err="1"/>
              <a:t>peor</a:t>
            </a:r>
            <a:r>
              <a:rPr lang="en-US" dirty="0"/>
              <a:t> que </a:t>
            </a:r>
            <a:r>
              <a:rPr lang="en-US" dirty="0" err="1"/>
              <a:t>usted</a:t>
            </a:r>
            <a:r>
              <a:rPr lang="en-US" dirty="0"/>
              <a:t> </a:t>
            </a:r>
            <a:r>
              <a:rPr lang="en-US" dirty="0" err="1"/>
              <a:t>puede</a:t>
            </a:r>
            <a:r>
              <a:rPr lang="en-US" dirty="0"/>
              <a:t> </a:t>
            </a:r>
            <a:r>
              <a:rPr lang="en-US" dirty="0" err="1"/>
              <a:t>hacer</a:t>
            </a:r>
            <a:r>
              <a:rPr lang="en-US" dirty="0"/>
              <a:t> </a:t>
            </a:r>
            <a:r>
              <a:rPr lang="en-US" dirty="0" err="1"/>
              <a:t>es</a:t>
            </a:r>
            <a:r>
              <a:rPr lang="en-US" dirty="0"/>
              <a:t> </a:t>
            </a:r>
            <a:r>
              <a:rPr lang="en-US" dirty="0" err="1"/>
              <a:t>desaparecer</a:t>
            </a:r>
            <a:r>
              <a:rPr lang="en-US" dirty="0"/>
              <a:t> de </a:t>
            </a:r>
            <a:r>
              <a:rPr lang="en-US" dirty="0" err="1"/>
              <a:t>alguno</a:t>
            </a:r>
            <a:r>
              <a:rPr lang="en-US" dirty="0"/>
              <a:t> de </a:t>
            </a:r>
            <a:r>
              <a:rPr lang="en-US" dirty="0" err="1"/>
              <a:t>sus</a:t>
            </a:r>
            <a:r>
              <a:rPr lang="en-US" dirty="0"/>
              <a:t> </a:t>
            </a:r>
            <a:r>
              <a:rPr lang="en-US" dirty="0" err="1"/>
              <a:t>canales</a:t>
            </a:r>
            <a:r>
              <a:rPr lang="en-US" dirty="0"/>
              <a:t>. </a:t>
            </a:r>
            <a:r>
              <a:rPr lang="en-US" dirty="0" err="1"/>
              <a:t>Cada</a:t>
            </a:r>
            <a:r>
              <a:rPr lang="en-US" dirty="0"/>
              <a:t> </a:t>
            </a:r>
            <a:r>
              <a:rPr lang="en-US" dirty="0" err="1"/>
              <a:t>audiencia</a:t>
            </a:r>
            <a:r>
              <a:rPr lang="en-US" dirty="0"/>
              <a:t> </a:t>
            </a:r>
            <a:r>
              <a:rPr lang="en-US" dirty="0" err="1"/>
              <a:t>es</a:t>
            </a:r>
            <a:r>
              <a:rPr lang="en-US" dirty="0"/>
              <a:t> </a:t>
            </a:r>
            <a:r>
              <a:rPr lang="en-US" dirty="0" err="1"/>
              <a:t>ligeramente</a:t>
            </a:r>
            <a:r>
              <a:rPr lang="en-US" dirty="0"/>
              <a:t> </a:t>
            </a:r>
            <a:r>
              <a:rPr lang="en-US" dirty="0" err="1"/>
              <a:t>diferente</a:t>
            </a:r>
            <a:r>
              <a:rPr lang="en-US" dirty="0"/>
              <a:t>. Lo </a:t>
            </a:r>
            <a:r>
              <a:rPr lang="en-US" dirty="0" err="1"/>
              <a:t>mejor</a:t>
            </a:r>
            <a:r>
              <a:rPr lang="en-US" dirty="0"/>
              <a:t> que </a:t>
            </a:r>
            <a:r>
              <a:rPr lang="en-US" dirty="0" err="1"/>
              <a:t>puede</a:t>
            </a:r>
            <a:r>
              <a:rPr lang="en-US" dirty="0"/>
              <a:t> </a:t>
            </a:r>
            <a:r>
              <a:rPr lang="en-US" dirty="0" err="1"/>
              <a:t>hacer</a:t>
            </a:r>
            <a:r>
              <a:rPr lang="en-US" dirty="0"/>
              <a:t> </a:t>
            </a:r>
            <a:r>
              <a:rPr lang="en-US" dirty="0" err="1"/>
              <a:t>es</a:t>
            </a:r>
            <a:r>
              <a:rPr lang="en-US" dirty="0"/>
              <a:t> </a:t>
            </a:r>
            <a:r>
              <a:rPr lang="en-US" dirty="0" err="1"/>
              <a:t>determinar</a:t>
            </a:r>
            <a:r>
              <a:rPr lang="en-US" dirty="0"/>
              <a:t> SUS horas </a:t>
            </a:r>
            <a:r>
              <a:rPr lang="en-US" dirty="0" err="1"/>
              <a:t>pico</a:t>
            </a:r>
            <a:r>
              <a:rPr lang="en-US" dirty="0"/>
              <a:t>, y </a:t>
            </a:r>
            <a:r>
              <a:rPr lang="en-US" dirty="0" err="1"/>
              <a:t>publicar</a:t>
            </a:r>
            <a:r>
              <a:rPr lang="en-US" dirty="0"/>
              <a:t> de </a:t>
            </a:r>
            <a:r>
              <a:rPr lang="en-US" dirty="0" err="1"/>
              <a:t>acuerdo</a:t>
            </a:r>
            <a:r>
              <a:rPr lang="en-US" dirty="0"/>
              <a:t> con </a:t>
            </a:r>
            <a:r>
              <a:rPr lang="en-US" dirty="0" err="1"/>
              <a:t>ello</a:t>
            </a:r>
            <a:r>
              <a:rPr lang="en-US" dirty="0"/>
              <a:t> </a:t>
            </a:r>
            <a:r>
              <a:rPr lang="en-US" dirty="0" err="1"/>
              <a:t>cada</a:t>
            </a:r>
            <a:r>
              <a:rPr lang="en-US" dirty="0"/>
              <a:t> </a:t>
            </a:r>
            <a:r>
              <a:rPr lang="en-US" dirty="0" err="1"/>
              <a:t>semana</a:t>
            </a:r>
            <a:r>
              <a:rPr lang="en-US" dirty="0"/>
              <a:t> para </a:t>
            </a:r>
            <a:r>
              <a:rPr lang="en-US" dirty="0" err="1"/>
              <a:t>capacitar</a:t>
            </a:r>
            <a:r>
              <a:rPr lang="en-US" dirty="0"/>
              <a:t> a </a:t>
            </a:r>
            <a:r>
              <a:rPr lang="en-US" dirty="0" err="1"/>
              <a:t>su</a:t>
            </a:r>
            <a:r>
              <a:rPr lang="en-US" dirty="0"/>
              <a:t> </a:t>
            </a:r>
            <a:r>
              <a:rPr lang="en-US" dirty="0" err="1"/>
              <a:t>audiencia</a:t>
            </a:r>
            <a:r>
              <a:rPr lang="en-US" dirty="0"/>
              <a:t>, de </a:t>
            </a:r>
            <a:r>
              <a:rPr lang="en-US" dirty="0" err="1"/>
              <a:t>manera</a:t>
            </a:r>
            <a:r>
              <a:rPr lang="en-US" dirty="0"/>
              <a:t> que </a:t>
            </a:r>
            <a:r>
              <a:rPr lang="en-US" dirty="0" err="1"/>
              <a:t>sepan</a:t>
            </a:r>
            <a:r>
              <a:rPr lang="en-US" dirty="0"/>
              <a:t> </a:t>
            </a:r>
            <a:r>
              <a:rPr lang="en-US" dirty="0" err="1"/>
              <a:t>cuándo</a:t>
            </a:r>
            <a:r>
              <a:rPr lang="en-US" dirty="0"/>
              <a:t> </a:t>
            </a:r>
            <a:r>
              <a:rPr lang="en-US" dirty="0" err="1"/>
              <a:t>buscar</a:t>
            </a:r>
            <a:r>
              <a:rPr lang="en-US" dirty="0"/>
              <a:t> </a:t>
            </a:r>
            <a:r>
              <a:rPr lang="en-US" dirty="0" err="1"/>
              <a:t>contenidos</a:t>
            </a:r>
            <a:r>
              <a:rPr lang="en-US" dirty="0"/>
              <a:t> </a:t>
            </a:r>
            <a:r>
              <a:rPr lang="en-US" dirty="0" err="1"/>
              <a:t>regulares</a:t>
            </a:r>
            <a:r>
              <a:rPr lang="en-US" dirty="0"/>
              <a:t>. </a:t>
            </a:r>
            <a:r>
              <a:rPr lang="en-US" dirty="0" err="1"/>
              <a:t>Esto</a:t>
            </a:r>
            <a:r>
              <a:rPr lang="en-US" dirty="0"/>
              <a:t> </a:t>
            </a:r>
            <a:r>
              <a:rPr lang="en-US" dirty="0" err="1"/>
              <a:t>ayuda</a:t>
            </a:r>
            <a:r>
              <a:rPr lang="en-US" dirty="0"/>
              <a:t> a </a:t>
            </a:r>
            <a:r>
              <a:rPr lang="en-US" dirty="0" err="1"/>
              <a:t>incrementar</a:t>
            </a:r>
            <a:r>
              <a:rPr lang="en-US" dirty="0"/>
              <a:t> la </a:t>
            </a:r>
            <a:r>
              <a:rPr lang="en-US" dirty="0" err="1"/>
              <a:t>participación</a:t>
            </a:r>
            <a:r>
              <a:rPr lang="en-US" dirty="0"/>
              <a:t> e </a:t>
            </a:r>
            <a:r>
              <a:rPr lang="en-US" dirty="0" err="1"/>
              <a:t>impulsa</a:t>
            </a:r>
            <a:r>
              <a:rPr lang="en-US" dirty="0"/>
              <a:t> </a:t>
            </a:r>
            <a:r>
              <a:rPr lang="en-US" dirty="0" err="1"/>
              <a:t>más</a:t>
            </a:r>
            <a:r>
              <a:rPr lang="en-US" dirty="0"/>
              <a:t> </a:t>
            </a:r>
            <a:r>
              <a:rPr lang="en-US" dirty="0" err="1"/>
              <a:t>contenidos</a:t>
            </a:r>
            <a:r>
              <a:rPr lang="en-US" dirty="0"/>
              <a:t> </a:t>
            </a:r>
            <a:r>
              <a:rPr lang="en-US" dirty="0" err="1"/>
              <a:t>suyos</a:t>
            </a:r>
            <a:r>
              <a:rPr lang="en-US" dirty="0"/>
              <a:t> a la </a:t>
            </a:r>
            <a:r>
              <a:rPr lang="en-US" dirty="0" err="1"/>
              <a:t>fuente</a:t>
            </a:r>
            <a:r>
              <a:rPr lang="en-US" dirty="0"/>
              <a:t> de </a:t>
            </a:r>
            <a:r>
              <a:rPr lang="en-US" dirty="0" err="1"/>
              <a:t>noticias</a:t>
            </a:r>
            <a:r>
              <a:rPr lang="en-US" dirty="0"/>
              <a:t> (newsfeed). Que las </a:t>
            </a:r>
            <a:r>
              <a:rPr lang="en-US" dirty="0" err="1"/>
              <a:t>pruebas</a:t>
            </a:r>
            <a:r>
              <a:rPr lang="en-US" dirty="0"/>
              <a:t> y la </a:t>
            </a:r>
            <a:r>
              <a:rPr lang="en-US" dirty="0" err="1"/>
              <a:t>consecuencia</a:t>
            </a:r>
            <a:r>
              <a:rPr lang="en-US" dirty="0"/>
              <a:t> </a:t>
            </a:r>
            <a:r>
              <a:rPr lang="en-US" dirty="0" err="1"/>
              <a:t>sean</a:t>
            </a:r>
            <a:r>
              <a:rPr lang="en-US" dirty="0"/>
              <a:t> </a:t>
            </a:r>
            <a:r>
              <a:rPr lang="en-US" dirty="0" err="1"/>
              <a:t>parte</a:t>
            </a:r>
            <a:r>
              <a:rPr lang="en-US" dirty="0"/>
              <a:t> de </a:t>
            </a:r>
            <a:r>
              <a:rPr lang="en-US" dirty="0" err="1"/>
              <a:t>su</a:t>
            </a:r>
            <a:r>
              <a:rPr lang="en-US" dirty="0"/>
              <a:t> </a:t>
            </a:r>
            <a:r>
              <a:rPr lang="en-US" dirty="0" err="1"/>
              <a:t>estrategia</a:t>
            </a:r>
            <a:r>
              <a:rPr lang="en-US" dirty="0"/>
              <a:t>. </a:t>
            </a:r>
            <a:r>
              <a:rPr lang="en-US" dirty="0" err="1"/>
              <a:t>Conviértase</a:t>
            </a:r>
            <a:r>
              <a:rPr lang="en-US" dirty="0"/>
              <a:t> </a:t>
            </a:r>
            <a:r>
              <a:rPr lang="en-US" dirty="0" err="1"/>
              <a:t>en</a:t>
            </a:r>
            <a:r>
              <a:rPr lang="en-US" dirty="0"/>
              <a:t> un </a:t>
            </a:r>
            <a:r>
              <a:rPr lang="en-US" dirty="0" err="1"/>
              <a:t>experto</a:t>
            </a:r>
            <a:r>
              <a:rPr lang="en-US" dirty="0"/>
              <a:t> </a:t>
            </a:r>
            <a:r>
              <a:rPr lang="en-US" dirty="0" err="1"/>
              <a:t>en</a:t>
            </a:r>
            <a:r>
              <a:rPr lang="en-US" dirty="0"/>
              <a:t> </a:t>
            </a:r>
            <a:r>
              <a:rPr lang="en-US" dirty="0" err="1"/>
              <a:t>su</a:t>
            </a:r>
            <a:r>
              <a:rPr lang="en-US" dirty="0"/>
              <a:t> </a:t>
            </a:r>
            <a:r>
              <a:rPr lang="en-US" dirty="0" err="1"/>
              <a:t>propia</a:t>
            </a:r>
            <a:r>
              <a:rPr lang="en-US" dirty="0"/>
              <a:t> </a:t>
            </a:r>
            <a:r>
              <a:rPr lang="en-US" dirty="0" err="1"/>
              <a:t>audiencia</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60</a:t>
            </a:fld>
            <a:endParaRPr lang="en-US"/>
          </a:p>
        </p:txBody>
      </p:sp>
    </p:spTree>
    <p:extLst>
      <p:ext uri="{BB962C8B-B14F-4D97-AF65-F5344CB8AC3E}">
        <p14:creationId xmlns:p14="http://schemas.microsoft.com/office/powerpoint/2010/main" val="3737424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a:t>
            </a:r>
            <a:r>
              <a:rPr lang="en-US" dirty="0" err="1"/>
              <a:t>aquí</a:t>
            </a:r>
            <a:r>
              <a:rPr lang="en-US" dirty="0"/>
              <a:t> un </a:t>
            </a:r>
            <a:r>
              <a:rPr lang="en-US" dirty="0" err="1"/>
              <a:t>ejemplo</a:t>
            </a:r>
            <a:r>
              <a:rPr lang="en-US" dirty="0"/>
              <a:t> de </a:t>
            </a:r>
            <a:r>
              <a:rPr lang="en-US" dirty="0" err="1"/>
              <a:t>plantilla</a:t>
            </a:r>
            <a:r>
              <a:rPr lang="en-US" dirty="0"/>
              <a:t> de un </a:t>
            </a:r>
            <a:r>
              <a:rPr lang="en-US" dirty="0" err="1"/>
              <a:t>calendario</a:t>
            </a:r>
            <a:r>
              <a:rPr lang="en-US" dirty="0"/>
              <a:t> de </a:t>
            </a:r>
            <a:r>
              <a:rPr lang="en-US" dirty="0" err="1"/>
              <a:t>contenidos</a:t>
            </a:r>
            <a:r>
              <a:rPr lang="en-US" dirty="0"/>
              <a:t>. </a:t>
            </a:r>
            <a:r>
              <a:rPr lang="en-US" dirty="0" err="1"/>
              <a:t>Recomiendo</a:t>
            </a:r>
            <a:r>
              <a:rPr lang="en-US" dirty="0"/>
              <a:t> que </a:t>
            </a:r>
            <a:r>
              <a:rPr lang="en-US" dirty="0" err="1"/>
              <a:t>cree</a:t>
            </a:r>
            <a:r>
              <a:rPr lang="en-US" dirty="0"/>
              <a:t> </a:t>
            </a:r>
            <a:r>
              <a:rPr lang="en-US" dirty="0" err="1"/>
              <a:t>algo</a:t>
            </a:r>
            <a:r>
              <a:rPr lang="en-US" dirty="0"/>
              <a:t> que le </a:t>
            </a:r>
            <a:r>
              <a:rPr lang="en-US" dirty="0" err="1"/>
              <a:t>sirva</a:t>
            </a:r>
            <a:r>
              <a:rPr lang="en-US" dirty="0"/>
              <a:t> a </a:t>
            </a:r>
            <a:r>
              <a:rPr lang="en-US" dirty="0" err="1"/>
              <a:t>su</a:t>
            </a:r>
            <a:r>
              <a:rPr lang="en-US" dirty="0"/>
              <a:t> </a:t>
            </a:r>
            <a:r>
              <a:rPr lang="en-US" dirty="0" err="1"/>
              <a:t>equipo</a:t>
            </a:r>
            <a:r>
              <a:rPr lang="en-US" dirty="0"/>
              <a:t> y </a:t>
            </a:r>
            <a:r>
              <a:rPr lang="en-US" dirty="0" err="1"/>
              <a:t>estrategia</a:t>
            </a:r>
            <a:r>
              <a:rPr lang="en-US" dirty="0"/>
              <a:t>. </a:t>
            </a:r>
            <a:r>
              <a:rPr lang="en-US" dirty="0" err="1"/>
              <a:t>Compártala</a:t>
            </a:r>
            <a:r>
              <a:rPr lang="en-US" dirty="0"/>
              <a:t> </a:t>
            </a:r>
            <a:r>
              <a:rPr lang="en-US" dirty="0" err="1"/>
              <a:t>en</a:t>
            </a:r>
            <a:r>
              <a:rPr lang="en-US" dirty="0"/>
              <a:t> </a:t>
            </a:r>
            <a:r>
              <a:rPr lang="en-US" baseline="0" dirty="0"/>
              <a:t>Google Docs, para que </a:t>
            </a:r>
            <a:r>
              <a:rPr lang="en-US" baseline="0" dirty="0" err="1"/>
              <a:t>todos</a:t>
            </a:r>
            <a:r>
              <a:rPr lang="en-US" baseline="0" dirty="0"/>
              <a:t> </a:t>
            </a:r>
            <a:r>
              <a:rPr lang="en-US" baseline="0" dirty="0" err="1"/>
              <a:t>los</a:t>
            </a:r>
            <a:r>
              <a:rPr lang="en-US" baseline="0" dirty="0"/>
              <a:t> </a:t>
            </a:r>
            <a:r>
              <a:rPr lang="en-US" baseline="0" dirty="0" err="1"/>
              <a:t>involucrados</a:t>
            </a:r>
            <a:r>
              <a:rPr lang="en-US" baseline="0" dirty="0"/>
              <a:t> </a:t>
            </a:r>
            <a:r>
              <a:rPr lang="en-US" baseline="0" dirty="0" err="1"/>
              <a:t>puedan</a:t>
            </a:r>
            <a:r>
              <a:rPr lang="en-US" baseline="0" dirty="0"/>
              <a:t> </a:t>
            </a:r>
            <a:r>
              <a:rPr lang="en-US" baseline="0" dirty="0" err="1"/>
              <a:t>ver</a:t>
            </a:r>
            <a:r>
              <a:rPr lang="en-US" baseline="0" dirty="0"/>
              <a:t> </a:t>
            </a:r>
            <a:r>
              <a:rPr lang="en-US" baseline="0" dirty="0" err="1"/>
              <a:t>qué</a:t>
            </a:r>
            <a:r>
              <a:rPr lang="en-US" baseline="0" dirty="0"/>
              <a:t> </a:t>
            </a:r>
            <a:r>
              <a:rPr lang="en-US" baseline="0" dirty="0" err="1"/>
              <a:t>contenidos</a:t>
            </a:r>
            <a:r>
              <a:rPr lang="en-US" baseline="0" dirty="0"/>
              <a:t> se </a:t>
            </a:r>
            <a:r>
              <a:rPr lang="en-US" baseline="0" dirty="0" err="1"/>
              <a:t>han</a:t>
            </a:r>
            <a:r>
              <a:rPr lang="en-US" baseline="0" dirty="0"/>
              <a:t> </a:t>
            </a:r>
            <a:r>
              <a:rPr lang="en-US" baseline="0" dirty="0" err="1"/>
              <a:t>programado</a:t>
            </a:r>
            <a:r>
              <a:rPr lang="en-US" baseline="0" dirty="0"/>
              <a:t>. </a:t>
            </a:r>
            <a:r>
              <a:rPr lang="en-US" baseline="0" dirty="0" err="1"/>
              <a:t>Esto</a:t>
            </a:r>
            <a:r>
              <a:rPr lang="en-US" baseline="0" dirty="0"/>
              <a:t> </a:t>
            </a:r>
            <a:r>
              <a:rPr lang="en-US" baseline="0" dirty="0" err="1"/>
              <a:t>ayudará</a:t>
            </a:r>
            <a:r>
              <a:rPr lang="en-US" baseline="0" dirty="0"/>
              <a:t> a </a:t>
            </a:r>
            <a:r>
              <a:rPr lang="en-US" baseline="0" dirty="0" err="1"/>
              <a:t>impedir</a:t>
            </a:r>
            <a:r>
              <a:rPr lang="en-US" baseline="0" dirty="0"/>
              <a:t> la </a:t>
            </a:r>
            <a:r>
              <a:rPr lang="en-US" baseline="0" dirty="0" err="1"/>
              <a:t>canibalización</a:t>
            </a:r>
            <a:r>
              <a:rPr lang="en-US" baseline="0" dirty="0"/>
              <a:t> de </a:t>
            </a:r>
            <a:r>
              <a:rPr lang="en-US" baseline="0" dirty="0" err="1"/>
              <a:t>su</a:t>
            </a:r>
            <a:r>
              <a:rPr lang="en-US" baseline="0" dirty="0"/>
              <a:t> </a:t>
            </a:r>
            <a:r>
              <a:rPr lang="en-US" baseline="0" dirty="0" err="1"/>
              <a:t>audiencia</a:t>
            </a:r>
            <a:r>
              <a:rPr lang="en-US" baseline="0" dirty="0"/>
              <a:t> </a:t>
            </a:r>
            <a:r>
              <a:rPr lang="en-US" baseline="0" dirty="0" err="1"/>
              <a:t>cuando</a:t>
            </a:r>
            <a:r>
              <a:rPr lang="en-US" baseline="0" dirty="0"/>
              <a:t> </a:t>
            </a:r>
            <a:r>
              <a:rPr lang="en-US" baseline="0" dirty="0" err="1"/>
              <a:t>diversas</a:t>
            </a:r>
            <a:r>
              <a:rPr lang="en-US" baseline="0" dirty="0"/>
              <a:t> personas </a:t>
            </a:r>
            <a:r>
              <a:rPr lang="en-US" baseline="0" dirty="0" err="1"/>
              <a:t>publiquen</a:t>
            </a:r>
            <a:r>
              <a:rPr lang="en-US" baseline="0" dirty="0"/>
              <a:t> </a:t>
            </a:r>
            <a:r>
              <a:rPr lang="en-US" baseline="0" dirty="0" err="1"/>
              <a:t>contenidos</a:t>
            </a:r>
            <a:r>
              <a:rPr lang="en-US" baseline="0" dirty="0"/>
              <a:t>, </a:t>
            </a:r>
            <a:r>
              <a:rPr lang="en-US" baseline="0" dirty="0" err="1"/>
              <a:t>una</a:t>
            </a:r>
            <a:r>
              <a:rPr lang="en-US" baseline="0" dirty="0"/>
              <a:t> </a:t>
            </a:r>
            <a:r>
              <a:rPr lang="en-US" baseline="0" dirty="0" err="1"/>
              <a:t>encima</a:t>
            </a:r>
            <a:r>
              <a:rPr lang="en-US" baseline="0" dirty="0"/>
              <a:t> de la </a:t>
            </a:r>
            <a:r>
              <a:rPr lang="en-US" baseline="0" dirty="0" err="1"/>
              <a:t>otra</a:t>
            </a:r>
            <a:r>
              <a:rPr lang="en-US" baseline="0" dirty="0"/>
              <a:t>. </a:t>
            </a:r>
          </a:p>
          <a:p>
            <a:endParaRPr lang="en-US" baseline="0" dirty="0"/>
          </a:p>
          <a:p>
            <a:r>
              <a:rPr lang="en-US" baseline="0" dirty="0" err="1"/>
              <a:t>Asimismo</a:t>
            </a:r>
            <a:r>
              <a:rPr lang="en-US" baseline="0" dirty="0"/>
              <a:t>, </a:t>
            </a:r>
            <a:r>
              <a:rPr lang="en-US" baseline="0" dirty="0" err="1"/>
              <a:t>si</a:t>
            </a:r>
            <a:r>
              <a:rPr lang="en-US" baseline="0" dirty="0"/>
              <a:t> </a:t>
            </a:r>
            <a:r>
              <a:rPr lang="en-US" baseline="0" dirty="0" err="1"/>
              <a:t>usted</a:t>
            </a:r>
            <a:r>
              <a:rPr lang="en-US" baseline="0" dirty="0"/>
              <a:t> no </a:t>
            </a:r>
            <a:r>
              <a:rPr lang="en-US" baseline="0" dirty="0" err="1"/>
              <a:t>está</a:t>
            </a:r>
            <a:r>
              <a:rPr lang="en-US" baseline="0" dirty="0"/>
              <a:t> </a:t>
            </a:r>
            <a:r>
              <a:rPr lang="en-US" baseline="0" dirty="0" err="1"/>
              <a:t>siempre</a:t>
            </a:r>
            <a:r>
              <a:rPr lang="en-US" baseline="0" dirty="0"/>
              <a:t> </a:t>
            </a:r>
            <a:r>
              <a:rPr lang="en-US" baseline="0" dirty="0" err="1"/>
              <a:t>tratando</a:t>
            </a:r>
            <a:r>
              <a:rPr lang="en-US" baseline="0" dirty="0"/>
              <a:t> de </a:t>
            </a:r>
            <a:r>
              <a:rPr lang="en-US" baseline="0" dirty="0" err="1"/>
              <a:t>ponerse</a:t>
            </a:r>
            <a:r>
              <a:rPr lang="en-US" baseline="0" dirty="0"/>
              <a:t> al </a:t>
            </a:r>
            <a:r>
              <a:rPr lang="en-US" baseline="0" dirty="0" err="1"/>
              <a:t>día</a:t>
            </a:r>
            <a:r>
              <a:rPr lang="en-US" baseline="0" dirty="0"/>
              <a:t> con </a:t>
            </a:r>
            <a:r>
              <a:rPr lang="en-US" baseline="0" dirty="0" err="1"/>
              <a:t>sus</a:t>
            </a:r>
            <a:r>
              <a:rPr lang="en-US" baseline="0" dirty="0"/>
              <a:t> </a:t>
            </a:r>
            <a:r>
              <a:rPr lang="en-US" baseline="0" dirty="0" err="1"/>
              <a:t>contenidos</a:t>
            </a:r>
            <a:r>
              <a:rPr lang="en-US" baseline="0" dirty="0"/>
              <a:t> </a:t>
            </a:r>
            <a:r>
              <a:rPr lang="en-US" baseline="0" dirty="0" err="1"/>
              <a:t>regulares</a:t>
            </a:r>
            <a:r>
              <a:rPr lang="en-US" baseline="0" dirty="0"/>
              <a:t> </a:t>
            </a:r>
            <a:r>
              <a:rPr lang="en-US" baseline="0" dirty="0" err="1"/>
              <a:t>porque</a:t>
            </a:r>
            <a:r>
              <a:rPr lang="en-US" baseline="0" dirty="0"/>
              <a:t> </a:t>
            </a:r>
            <a:r>
              <a:rPr lang="en-US" baseline="0" dirty="0" err="1"/>
              <a:t>los</a:t>
            </a:r>
            <a:r>
              <a:rPr lang="en-US" baseline="0" dirty="0"/>
              <a:t> ha </a:t>
            </a:r>
            <a:r>
              <a:rPr lang="en-US" baseline="0" dirty="0" err="1"/>
              <a:t>programado</a:t>
            </a:r>
            <a:r>
              <a:rPr lang="en-US" baseline="0" dirty="0"/>
              <a:t> de </a:t>
            </a:r>
            <a:r>
              <a:rPr lang="en-US" baseline="0" dirty="0" err="1"/>
              <a:t>antemano</a:t>
            </a:r>
            <a:r>
              <a:rPr lang="en-US" baseline="0" dirty="0"/>
              <a:t>, </a:t>
            </a:r>
            <a:r>
              <a:rPr lang="en-US" baseline="0" dirty="0" err="1"/>
              <a:t>usted</a:t>
            </a:r>
            <a:r>
              <a:rPr lang="en-US" baseline="0" dirty="0"/>
              <a:t> </a:t>
            </a:r>
            <a:r>
              <a:rPr lang="en-US" baseline="0" dirty="0" err="1"/>
              <a:t>puede</a:t>
            </a:r>
            <a:r>
              <a:rPr lang="en-US" baseline="0" dirty="0"/>
              <a:t> </a:t>
            </a:r>
            <a:r>
              <a:rPr lang="en-US" baseline="0" dirty="0" err="1"/>
              <a:t>en</a:t>
            </a:r>
            <a:r>
              <a:rPr lang="en-US" baseline="0" dirty="0"/>
              <a:t> </a:t>
            </a:r>
            <a:r>
              <a:rPr lang="en-US" baseline="0" dirty="0" err="1"/>
              <a:t>realidad</a:t>
            </a:r>
            <a:r>
              <a:rPr lang="en-US" baseline="0" dirty="0"/>
              <a:t> </a:t>
            </a:r>
            <a:r>
              <a:rPr lang="en-US" baseline="0" dirty="0" err="1"/>
              <a:t>ser</a:t>
            </a:r>
            <a:r>
              <a:rPr lang="en-US" baseline="0" dirty="0"/>
              <a:t> </a:t>
            </a:r>
            <a:r>
              <a:rPr lang="en-US" baseline="0" dirty="0" err="1"/>
              <a:t>más</a:t>
            </a:r>
            <a:r>
              <a:rPr lang="en-US" baseline="0" dirty="0"/>
              <a:t> flexible </a:t>
            </a:r>
            <a:r>
              <a:rPr lang="en-US" baseline="0" dirty="0" err="1"/>
              <a:t>en</a:t>
            </a:r>
            <a:r>
              <a:rPr lang="en-US" baseline="0" dirty="0"/>
              <a:t> lo que </a:t>
            </a:r>
            <a:r>
              <a:rPr lang="en-US" baseline="0" dirty="0" err="1"/>
              <a:t>respecta</a:t>
            </a:r>
            <a:r>
              <a:rPr lang="en-US" baseline="0" dirty="0"/>
              <a:t> a </a:t>
            </a:r>
            <a:r>
              <a:rPr lang="en-US" baseline="0" dirty="0" err="1"/>
              <a:t>los</a:t>
            </a:r>
            <a:r>
              <a:rPr lang="en-US" baseline="0" dirty="0"/>
              <a:t> </a:t>
            </a:r>
            <a:r>
              <a:rPr lang="en-US" baseline="0" dirty="0" err="1"/>
              <a:t>contenidos</a:t>
            </a:r>
            <a:r>
              <a:rPr lang="en-US" baseline="0" dirty="0"/>
              <a:t> de </a:t>
            </a:r>
            <a:r>
              <a:rPr lang="en-US" baseline="0" dirty="0" err="1"/>
              <a:t>publicación</a:t>
            </a:r>
            <a:r>
              <a:rPr lang="en-US" baseline="0" dirty="0"/>
              <a:t> </a:t>
            </a:r>
            <a:r>
              <a:rPr lang="en-US" baseline="0" dirty="0" err="1"/>
              <a:t>urgente</a:t>
            </a:r>
            <a:r>
              <a:rPr lang="en-US" baseline="0" dirty="0"/>
              <a:t>. </a:t>
            </a:r>
          </a:p>
          <a:p>
            <a:endParaRPr lang="en-US" baseline="0" dirty="0"/>
          </a:p>
          <a:p>
            <a:r>
              <a:rPr lang="en-US" baseline="0" dirty="0" err="1"/>
              <a:t>Siéntase</a:t>
            </a:r>
            <a:r>
              <a:rPr lang="en-US" baseline="0" dirty="0"/>
              <a:t> </a:t>
            </a:r>
            <a:r>
              <a:rPr lang="en-US" baseline="0" dirty="0" err="1"/>
              <a:t>libre</a:t>
            </a:r>
            <a:r>
              <a:rPr lang="en-US" baseline="0" dirty="0"/>
              <a:t> de </a:t>
            </a:r>
            <a:r>
              <a:rPr lang="en-US" baseline="0" dirty="0" err="1"/>
              <a:t>enviarme</a:t>
            </a:r>
            <a:r>
              <a:rPr lang="en-US" baseline="0" dirty="0"/>
              <a:t> un </a:t>
            </a:r>
            <a:r>
              <a:rPr lang="en-US" baseline="0" dirty="0" err="1"/>
              <a:t>correo</a:t>
            </a:r>
            <a:r>
              <a:rPr lang="en-US" baseline="0" dirty="0"/>
              <a:t> </a:t>
            </a:r>
            <a:r>
              <a:rPr lang="en-US" baseline="0" dirty="0" err="1"/>
              <a:t>electrónico</a:t>
            </a:r>
            <a:r>
              <a:rPr lang="en-US" baseline="0" dirty="0"/>
              <a:t> para que les </a:t>
            </a:r>
            <a:r>
              <a:rPr lang="en-US" baseline="0" dirty="0" err="1"/>
              <a:t>envíe</a:t>
            </a:r>
            <a:r>
              <a:rPr lang="en-US" baseline="0" dirty="0"/>
              <a:t> </a:t>
            </a:r>
            <a:r>
              <a:rPr lang="en-US" baseline="0" dirty="0" err="1"/>
              <a:t>una</a:t>
            </a:r>
            <a:r>
              <a:rPr lang="en-US" baseline="0" dirty="0"/>
              <a:t> </a:t>
            </a:r>
            <a:r>
              <a:rPr lang="en-US" baseline="0" dirty="0" err="1"/>
              <a:t>plantilla</a:t>
            </a:r>
            <a:r>
              <a:rPr lang="en-US" baseline="0" dirty="0"/>
              <a:t> de </a:t>
            </a:r>
            <a:r>
              <a:rPr lang="en-US" baseline="0" dirty="0" err="1"/>
              <a:t>calendario</a:t>
            </a:r>
            <a:r>
              <a:rPr lang="en-US" baseline="0" dirty="0"/>
              <a:t> para </a:t>
            </a:r>
            <a:r>
              <a:rPr lang="en-US" baseline="0" dirty="0" err="1"/>
              <a:t>medios</a:t>
            </a:r>
            <a:r>
              <a:rPr lang="en-US" baseline="0" dirty="0"/>
              <a:t> </a:t>
            </a:r>
            <a:r>
              <a:rPr lang="en-US" baseline="0" dirty="0" err="1"/>
              <a:t>sociales</a:t>
            </a:r>
            <a:r>
              <a:rPr lang="en-US" baseline="0" dirty="0"/>
              <a:t>, que </a:t>
            </a:r>
            <a:r>
              <a:rPr lang="en-US" baseline="0" dirty="0" err="1"/>
              <a:t>usted</a:t>
            </a:r>
            <a:r>
              <a:rPr lang="en-US" baseline="0" dirty="0"/>
              <a:t> </a:t>
            </a:r>
            <a:r>
              <a:rPr lang="en-US" baseline="0" dirty="0" err="1"/>
              <a:t>puede</a:t>
            </a:r>
            <a:r>
              <a:rPr lang="en-US" baseline="0" dirty="0"/>
              <a:t> </a:t>
            </a:r>
            <a:r>
              <a:rPr lang="en-US" baseline="0" dirty="0" err="1"/>
              <a:t>modificar</a:t>
            </a:r>
            <a:r>
              <a:rPr lang="en-US" baseline="0" dirty="0"/>
              <a:t> y </a:t>
            </a:r>
            <a:r>
              <a:rPr lang="en-US" baseline="0" dirty="0" err="1"/>
              <a:t>adaptar</a:t>
            </a:r>
            <a:r>
              <a:rPr lang="en-US" baseline="0" dirty="0"/>
              <a:t> </a:t>
            </a:r>
            <a:r>
              <a:rPr lang="en-US" baseline="0" dirty="0" err="1"/>
              <a:t>según</a:t>
            </a:r>
            <a:r>
              <a:rPr lang="en-US" baseline="0" dirty="0"/>
              <a:t> </a:t>
            </a:r>
            <a:r>
              <a:rPr lang="en-US" baseline="0" dirty="0" err="1"/>
              <a:t>sus</a:t>
            </a:r>
            <a:r>
              <a:rPr lang="en-US" baseline="0" dirty="0"/>
              <a:t> necesidades.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61</a:t>
            </a:fld>
            <a:endParaRPr lang="en-US"/>
          </a:p>
        </p:txBody>
      </p:sp>
    </p:spTree>
    <p:extLst>
      <p:ext uri="{BB962C8B-B14F-4D97-AF65-F5344CB8AC3E}">
        <p14:creationId xmlns:p14="http://schemas.microsoft.com/office/powerpoint/2010/main" val="4056869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traspasar</a:t>
            </a:r>
            <a:r>
              <a:rPr lang="en-US" dirty="0"/>
              <a:t> </a:t>
            </a:r>
            <a:r>
              <a:rPr lang="en-US" dirty="0" err="1"/>
              <a:t>todas</a:t>
            </a:r>
            <a:r>
              <a:rPr lang="en-US" dirty="0"/>
              <a:t> las </a:t>
            </a:r>
            <a:r>
              <a:rPr lang="en-US" dirty="0" err="1"/>
              <a:t>interferencias</a:t>
            </a:r>
            <a:r>
              <a:rPr lang="en-US" dirty="0"/>
              <a:t>, </a:t>
            </a:r>
            <a:r>
              <a:rPr lang="en-US" dirty="0" err="1"/>
              <a:t>es</a:t>
            </a:r>
            <a:r>
              <a:rPr lang="en-US" dirty="0"/>
              <a:t> fundamental </a:t>
            </a:r>
            <a:r>
              <a:rPr lang="en-US" dirty="0" err="1"/>
              <a:t>establecer</a:t>
            </a:r>
            <a:r>
              <a:rPr lang="en-US" dirty="0"/>
              <a:t> </a:t>
            </a:r>
            <a:r>
              <a:rPr lang="en-US" dirty="0" err="1"/>
              <a:t>una</a:t>
            </a:r>
            <a:r>
              <a:rPr lang="en-US" dirty="0"/>
              <a:t> </a:t>
            </a:r>
            <a:r>
              <a:rPr lang="en-US" dirty="0" err="1"/>
              <a:t>clara</a:t>
            </a:r>
            <a:r>
              <a:rPr lang="en-US" dirty="0"/>
              <a:t> </a:t>
            </a:r>
            <a:r>
              <a:rPr lang="en-US" dirty="0" err="1"/>
              <a:t>marca</a:t>
            </a:r>
            <a:r>
              <a:rPr lang="en-US" dirty="0"/>
              <a:t> digital que las personas </a:t>
            </a:r>
            <a:r>
              <a:rPr lang="en-US" dirty="0" err="1"/>
              <a:t>puedan</a:t>
            </a:r>
            <a:r>
              <a:rPr lang="en-US" dirty="0"/>
              <a:t> </a:t>
            </a:r>
            <a:r>
              <a:rPr lang="en-US" dirty="0" err="1"/>
              <a:t>reconocer</a:t>
            </a:r>
            <a:r>
              <a:rPr lang="en-US" dirty="0"/>
              <a:t> y </a:t>
            </a:r>
            <a:r>
              <a:rPr lang="en-US" dirty="0" err="1"/>
              <a:t>recordar</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62</a:t>
            </a:fld>
            <a:endParaRPr lang="en-US"/>
          </a:p>
        </p:txBody>
      </p:sp>
    </p:spTree>
    <p:extLst>
      <p:ext uri="{BB962C8B-B14F-4D97-AF65-F5344CB8AC3E}">
        <p14:creationId xmlns:p14="http://schemas.microsoft.com/office/powerpoint/2010/main" val="3867381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Ya</a:t>
            </a:r>
            <a:r>
              <a:rPr lang="en-US" dirty="0"/>
              <a:t> sea </a:t>
            </a:r>
            <a:r>
              <a:rPr lang="en-US" dirty="0" err="1"/>
              <a:t>promoción</a:t>
            </a:r>
            <a:r>
              <a:rPr lang="en-US" dirty="0"/>
              <a:t> de </a:t>
            </a:r>
            <a:r>
              <a:rPr lang="en-US" dirty="0" err="1"/>
              <a:t>marca</a:t>
            </a:r>
            <a:r>
              <a:rPr lang="en-US" dirty="0"/>
              <a:t> o </a:t>
            </a:r>
            <a:r>
              <a:rPr lang="en-US" dirty="0" err="1"/>
              <a:t>campañas</a:t>
            </a:r>
            <a:r>
              <a:rPr lang="en-US" dirty="0"/>
              <a:t> de </a:t>
            </a:r>
            <a:r>
              <a:rPr lang="en-US" dirty="0" err="1"/>
              <a:t>comunicaciones</a:t>
            </a:r>
            <a:r>
              <a:rPr lang="en-US" dirty="0"/>
              <a:t> </a:t>
            </a:r>
            <a:r>
              <a:rPr lang="en-US" dirty="0" err="1"/>
              <a:t>en</a:t>
            </a:r>
            <a:r>
              <a:rPr lang="en-US" dirty="0"/>
              <a:t> general, use un </a:t>
            </a:r>
            <a:r>
              <a:rPr lang="en-US" dirty="0" err="1"/>
              <a:t>enfoque</a:t>
            </a:r>
            <a:r>
              <a:rPr lang="en-US" dirty="0"/>
              <a:t> de </a:t>
            </a:r>
            <a:r>
              <a:rPr lang="en-US" dirty="0" err="1"/>
              <a:t>canales</a:t>
            </a:r>
            <a:r>
              <a:rPr lang="en-US" dirty="0"/>
              <a:t> y </a:t>
            </a:r>
            <a:r>
              <a:rPr lang="en-US" dirty="0" err="1"/>
              <a:t>plataformas</a:t>
            </a:r>
            <a:r>
              <a:rPr lang="en-US" dirty="0"/>
              <a:t> multiples para </a:t>
            </a:r>
            <a:r>
              <a:rPr lang="en-US" dirty="0" err="1"/>
              <a:t>traspasar</a:t>
            </a:r>
            <a:r>
              <a:rPr lang="en-US" dirty="0"/>
              <a:t> el </a:t>
            </a:r>
            <a:r>
              <a:rPr lang="en-US" dirty="0" err="1"/>
              <a:t>ruido</a:t>
            </a:r>
            <a:r>
              <a:rPr lang="en-US" dirty="0"/>
              <a:t>. Sea </a:t>
            </a:r>
            <a:r>
              <a:rPr lang="en-US" dirty="0" err="1"/>
              <a:t>consecuente</a:t>
            </a:r>
            <a:r>
              <a:rPr lang="en-US" dirty="0"/>
              <a:t> con </a:t>
            </a:r>
            <a:r>
              <a:rPr lang="en-US" dirty="0" err="1"/>
              <a:t>sus</a:t>
            </a:r>
            <a:r>
              <a:rPr lang="en-US" dirty="0"/>
              <a:t> </a:t>
            </a:r>
            <a:r>
              <a:rPr lang="en-US" dirty="0" err="1"/>
              <a:t>mensajes</a:t>
            </a:r>
            <a:r>
              <a:rPr lang="en-US" dirty="0"/>
              <a:t> para </a:t>
            </a:r>
            <a:r>
              <a:rPr lang="en-US" dirty="0" err="1"/>
              <a:t>maximizar</a:t>
            </a:r>
            <a:r>
              <a:rPr lang="en-US" dirty="0"/>
              <a:t> la </a:t>
            </a:r>
            <a:r>
              <a:rPr lang="en-US" dirty="0" err="1"/>
              <a:t>efectividad</a:t>
            </a:r>
            <a:r>
              <a:rPr lang="en-US" dirty="0"/>
              <a:t>. El canal se </a:t>
            </a:r>
            <a:r>
              <a:rPr lang="en-US" dirty="0" err="1"/>
              <a:t>refiere</a:t>
            </a:r>
            <a:r>
              <a:rPr lang="en-US" dirty="0"/>
              <a:t> al </a:t>
            </a:r>
            <a:r>
              <a:rPr lang="en-US" dirty="0" err="1"/>
              <a:t>tipo</a:t>
            </a:r>
            <a:r>
              <a:rPr lang="en-US" dirty="0"/>
              <a:t> de </a:t>
            </a:r>
            <a:r>
              <a:rPr lang="en-US" dirty="0" err="1"/>
              <a:t>comunicación</a:t>
            </a:r>
            <a:r>
              <a:rPr lang="en-US" dirty="0"/>
              <a:t> </a:t>
            </a:r>
            <a:r>
              <a:rPr lang="en-US" dirty="0" err="1"/>
              <a:t>como</a:t>
            </a:r>
            <a:r>
              <a:rPr lang="en-US" dirty="0"/>
              <a:t> </a:t>
            </a:r>
            <a:r>
              <a:rPr lang="en-US" dirty="0" err="1"/>
              <a:t>por</a:t>
            </a:r>
            <a:r>
              <a:rPr lang="en-US" dirty="0"/>
              <a:t> </a:t>
            </a:r>
            <a:r>
              <a:rPr lang="en-US" dirty="0" err="1"/>
              <a:t>ejemplo</a:t>
            </a:r>
            <a:r>
              <a:rPr lang="en-US" dirty="0"/>
              <a:t> la radio, la </a:t>
            </a:r>
            <a:r>
              <a:rPr lang="en-US" dirty="0" err="1"/>
              <a:t>imprenta</a:t>
            </a:r>
            <a:r>
              <a:rPr lang="en-US" dirty="0"/>
              <a:t>, </a:t>
            </a:r>
            <a:r>
              <a:rPr lang="en-US" dirty="0" err="1"/>
              <a:t>los</a:t>
            </a:r>
            <a:r>
              <a:rPr lang="en-US" dirty="0"/>
              <a:t> </a:t>
            </a:r>
            <a:r>
              <a:rPr lang="en-US" dirty="0" err="1"/>
              <a:t>medios</a:t>
            </a:r>
            <a:r>
              <a:rPr lang="en-US" dirty="0"/>
              <a:t> </a:t>
            </a:r>
            <a:r>
              <a:rPr lang="en-US" dirty="0" err="1"/>
              <a:t>sociales</a:t>
            </a:r>
            <a:r>
              <a:rPr lang="en-US" dirty="0"/>
              <a:t>, etc. La </a:t>
            </a:r>
            <a:r>
              <a:rPr lang="en-US" dirty="0" err="1"/>
              <a:t>plataforma</a:t>
            </a:r>
            <a:r>
              <a:rPr lang="en-US" dirty="0"/>
              <a:t> se </a:t>
            </a:r>
            <a:r>
              <a:rPr lang="en-US" dirty="0" err="1"/>
              <a:t>refiere</a:t>
            </a:r>
            <a:r>
              <a:rPr lang="en-US" dirty="0"/>
              <a:t> a </a:t>
            </a:r>
            <a:r>
              <a:rPr lang="en-US" dirty="0" err="1"/>
              <a:t>los</a:t>
            </a:r>
            <a:r>
              <a:rPr lang="en-US" dirty="0"/>
              <a:t> </a:t>
            </a:r>
            <a:r>
              <a:rPr lang="en-US" dirty="0" err="1"/>
              <a:t>diversos</a:t>
            </a:r>
            <a:r>
              <a:rPr lang="en-US" dirty="0"/>
              <a:t> </a:t>
            </a:r>
            <a:r>
              <a:rPr lang="en-US" dirty="0" err="1"/>
              <a:t>tipos</a:t>
            </a:r>
            <a:r>
              <a:rPr lang="en-US" dirty="0"/>
              <a:t> de </a:t>
            </a:r>
            <a:r>
              <a:rPr lang="en-US" dirty="0" err="1"/>
              <a:t>medios</a:t>
            </a:r>
            <a:r>
              <a:rPr lang="en-US" dirty="0"/>
              <a:t> </a:t>
            </a:r>
            <a:r>
              <a:rPr lang="en-US" dirty="0" err="1"/>
              <a:t>sociales</a:t>
            </a:r>
            <a:r>
              <a:rPr lang="en-US" dirty="0"/>
              <a:t> tales </a:t>
            </a:r>
            <a:r>
              <a:rPr lang="en-US" dirty="0" err="1"/>
              <a:t>como</a:t>
            </a:r>
            <a:r>
              <a:rPr lang="en-US" baseline="0" dirty="0"/>
              <a:t> Facebook, Twitter, Instagram etc.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63</a:t>
            </a:fld>
            <a:endParaRPr lang="en-US"/>
          </a:p>
        </p:txBody>
      </p:sp>
    </p:spTree>
    <p:extLst>
      <p:ext uri="{BB962C8B-B14F-4D97-AF65-F5344CB8AC3E}">
        <p14:creationId xmlns:p14="http://schemas.microsoft.com/office/powerpoint/2010/main" val="1354598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Dediquemos</a:t>
            </a:r>
            <a:r>
              <a:rPr lang="en-US" dirty="0"/>
              <a:t> un </a:t>
            </a:r>
            <a:r>
              <a:rPr lang="en-US" dirty="0" err="1"/>
              <a:t>momento</a:t>
            </a:r>
            <a:r>
              <a:rPr lang="en-US" dirty="0"/>
              <a:t> a </a:t>
            </a:r>
            <a:r>
              <a:rPr lang="en-US" dirty="0" err="1"/>
              <a:t>hablar</a:t>
            </a:r>
            <a:r>
              <a:rPr lang="en-US" dirty="0"/>
              <a:t> de la </a:t>
            </a:r>
            <a:r>
              <a:rPr lang="en-US" dirty="0" err="1"/>
              <a:t>importancia</a:t>
            </a:r>
            <a:r>
              <a:rPr lang="en-US" dirty="0"/>
              <a:t> de las </a:t>
            </a:r>
            <a:r>
              <a:rPr lang="en-US" dirty="0" err="1"/>
              <a:t>etiquetas</a:t>
            </a:r>
            <a:r>
              <a:rPr lang="en-US" dirty="0"/>
              <a:t> (hashtags).</a:t>
            </a:r>
          </a:p>
        </p:txBody>
      </p:sp>
      <p:sp>
        <p:nvSpPr>
          <p:cNvPr id="4" name="Slide Number Placeholder 3"/>
          <p:cNvSpPr>
            <a:spLocks noGrp="1"/>
          </p:cNvSpPr>
          <p:nvPr>
            <p:ph type="sldNum" sz="quarter" idx="10"/>
          </p:nvPr>
        </p:nvSpPr>
        <p:spPr/>
        <p:txBody>
          <a:bodyPr/>
          <a:lstStyle/>
          <a:p>
            <a:fld id="{FAD448D5-87EA-4DD8-958C-BA41C05927BE}" type="slidenum">
              <a:rPr lang="en-US" smtClean="0"/>
              <a:t>64</a:t>
            </a:fld>
            <a:endParaRPr lang="en-US"/>
          </a:p>
        </p:txBody>
      </p:sp>
    </p:spTree>
    <p:extLst>
      <p:ext uri="{BB962C8B-B14F-4D97-AF65-F5344CB8AC3E}">
        <p14:creationId xmlns:p14="http://schemas.microsoft.com/office/powerpoint/2010/main" val="2853244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 para </a:t>
            </a:r>
            <a:r>
              <a:rPr lang="en-US" dirty="0" err="1"/>
              <a:t>asegurarme</a:t>
            </a:r>
            <a:r>
              <a:rPr lang="en-US" dirty="0"/>
              <a:t> de que </a:t>
            </a:r>
            <a:r>
              <a:rPr lang="en-US" dirty="0" err="1"/>
              <a:t>entienden</a:t>
            </a:r>
            <a:r>
              <a:rPr lang="en-US" dirty="0"/>
              <a:t> a </a:t>
            </a:r>
            <a:r>
              <a:rPr lang="en-US" dirty="0" err="1"/>
              <a:t>qué</a:t>
            </a:r>
            <a:r>
              <a:rPr lang="en-US" dirty="0"/>
              <a:t> me </a:t>
            </a:r>
            <a:r>
              <a:rPr lang="en-US" dirty="0" err="1"/>
              <a:t>refiero</a:t>
            </a:r>
            <a:r>
              <a:rPr lang="en-US" dirty="0"/>
              <a:t>: La </a:t>
            </a:r>
            <a:r>
              <a:rPr lang="en-US" dirty="0" err="1"/>
              <a:t>búsqueda</a:t>
            </a:r>
            <a:r>
              <a:rPr lang="en-US" dirty="0"/>
              <a:t> de </a:t>
            </a:r>
            <a:r>
              <a:rPr lang="en-US" dirty="0" err="1"/>
              <a:t>etiquetas</a:t>
            </a:r>
            <a:r>
              <a:rPr lang="en-US" dirty="0"/>
              <a:t> </a:t>
            </a:r>
            <a:r>
              <a:rPr lang="en-US" dirty="0" err="1"/>
              <a:t>en</a:t>
            </a:r>
            <a:r>
              <a:rPr lang="en-US" dirty="0"/>
              <a:t> </a:t>
            </a:r>
            <a:r>
              <a:rPr lang="en-US" dirty="0" err="1"/>
              <a:t>una</a:t>
            </a:r>
            <a:r>
              <a:rPr lang="en-US" dirty="0"/>
              <a:t> </a:t>
            </a:r>
            <a:r>
              <a:rPr lang="en-US" dirty="0" err="1"/>
              <a:t>determinada</a:t>
            </a:r>
            <a:r>
              <a:rPr lang="en-US" dirty="0"/>
              <a:t> </a:t>
            </a:r>
            <a:r>
              <a:rPr lang="en-US" dirty="0" err="1"/>
              <a:t>plataforma</a:t>
            </a:r>
            <a:r>
              <a:rPr lang="en-US" dirty="0"/>
              <a:t> solo </a:t>
            </a:r>
            <a:r>
              <a:rPr lang="en-US" dirty="0" err="1"/>
              <a:t>producirá</a:t>
            </a:r>
            <a:r>
              <a:rPr lang="en-US" dirty="0"/>
              <a:t> las </a:t>
            </a:r>
            <a:r>
              <a:rPr lang="en-US" dirty="0" err="1"/>
              <a:t>publicaciones</a:t>
            </a:r>
            <a:r>
              <a:rPr lang="en-US" dirty="0"/>
              <a:t> </a:t>
            </a:r>
            <a:r>
              <a:rPr lang="en-US" dirty="0" err="1"/>
              <a:t>etiquetadas</a:t>
            </a:r>
            <a:r>
              <a:rPr lang="en-US" dirty="0"/>
              <a:t> </a:t>
            </a:r>
            <a:r>
              <a:rPr lang="en-US" dirty="0" err="1"/>
              <a:t>dentro</a:t>
            </a:r>
            <a:r>
              <a:rPr lang="en-US" dirty="0"/>
              <a:t> de </a:t>
            </a:r>
            <a:r>
              <a:rPr lang="en-US" dirty="0" err="1"/>
              <a:t>esa</a:t>
            </a:r>
            <a:r>
              <a:rPr lang="en-US" dirty="0"/>
              <a:t> </a:t>
            </a:r>
            <a:r>
              <a:rPr lang="en-US" dirty="0" err="1"/>
              <a:t>plataforma</a:t>
            </a:r>
            <a:r>
              <a:rPr lang="en-US" dirty="0"/>
              <a:t>. </a:t>
            </a:r>
            <a:r>
              <a:rPr lang="en-US" dirty="0" err="1"/>
              <a:t>En</a:t>
            </a:r>
            <a:r>
              <a:rPr lang="en-US" dirty="0"/>
              <a:t> </a:t>
            </a:r>
            <a:r>
              <a:rPr lang="en-US" dirty="0" err="1"/>
              <a:t>otras</a:t>
            </a:r>
            <a:r>
              <a:rPr lang="en-US" dirty="0"/>
              <a:t> palabras, </a:t>
            </a:r>
            <a:r>
              <a:rPr lang="en-US" dirty="0" err="1"/>
              <a:t>si</a:t>
            </a:r>
            <a:r>
              <a:rPr lang="en-US" dirty="0"/>
              <a:t> </a:t>
            </a:r>
            <a:r>
              <a:rPr lang="en-US" dirty="0" err="1"/>
              <a:t>usted</a:t>
            </a:r>
            <a:r>
              <a:rPr lang="en-US" dirty="0"/>
              <a:t> </a:t>
            </a:r>
            <a:r>
              <a:rPr lang="en-US" dirty="0" err="1"/>
              <a:t>busca</a:t>
            </a:r>
            <a:r>
              <a:rPr lang="en-US" dirty="0"/>
              <a:t> </a:t>
            </a:r>
            <a:r>
              <a:rPr lang="en-US" baseline="0" dirty="0"/>
              <a:t>#</a:t>
            </a:r>
            <a:r>
              <a:rPr lang="en-US" baseline="0" dirty="0" err="1"/>
              <a:t>HopeTrending</a:t>
            </a:r>
            <a:r>
              <a:rPr lang="en-US" baseline="0" dirty="0"/>
              <a:t> </a:t>
            </a:r>
            <a:r>
              <a:rPr lang="en-US" baseline="0" dirty="0" err="1"/>
              <a:t>en</a:t>
            </a:r>
            <a:r>
              <a:rPr lang="en-US" baseline="0" dirty="0"/>
              <a:t> Twitter, no </a:t>
            </a:r>
            <a:r>
              <a:rPr lang="en-US" baseline="0" dirty="0" err="1"/>
              <a:t>podrá</a:t>
            </a:r>
            <a:r>
              <a:rPr lang="en-US" baseline="0" dirty="0"/>
              <a:t> </a:t>
            </a:r>
            <a:r>
              <a:rPr lang="en-US" baseline="0" dirty="0" err="1"/>
              <a:t>ver</a:t>
            </a:r>
            <a:r>
              <a:rPr lang="en-US" baseline="0" dirty="0"/>
              <a:t> las </a:t>
            </a:r>
            <a:r>
              <a:rPr lang="en-US" baseline="0" dirty="0" err="1"/>
              <a:t>publicaciones</a:t>
            </a:r>
            <a:r>
              <a:rPr lang="en-US" baseline="0" dirty="0"/>
              <a:t> de Instagram.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65</a:t>
            </a:fld>
            <a:endParaRPr lang="en-US"/>
          </a:p>
        </p:txBody>
      </p:sp>
    </p:spTree>
    <p:extLst>
      <p:ext uri="{BB962C8B-B14F-4D97-AF65-F5344CB8AC3E}">
        <p14:creationId xmlns:p14="http://schemas.microsoft.com/office/powerpoint/2010/main" val="1060010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a:t>
            </a:r>
            <a:r>
              <a:rPr lang="en-US" dirty="0" err="1"/>
              <a:t>grandes</a:t>
            </a:r>
            <a:r>
              <a:rPr lang="en-US" dirty="0"/>
              <a:t> </a:t>
            </a:r>
            <a:r>
              <a:rPr lang="en-US" dirty="0" err="1"/>
              <a:t>marcas</a:t>
            </a:r>
            <a:r>
              <a:rPr lang="en-US" dirty="0"/>
              <a:t> y </a:t>
            </a:r>
            <a:r>
              <a:rPr lang="en-US" dirty="0" err="1"/>
              <a:t>celebridades</a:t>
            </a:r>
            <a:r>
              <a:rPr lang="en-US" dirty="0"/>
              <a:t> no </a:t>
            </a:r>
            <a:r>
              <a:rPr lang="en-US" dirty="0" err="1"/>
              <a:t>necesitan</a:t>
            </a:r>
            <a:r>
              <a:rPr lang="en-US" dirty="0"/>
              <a:t> </a:t>
            </a:r>
            <a:r>
              <a:rPr lang="en-US" dirty="0" err="1"/>
              <a:t>usar</a:t>
            </a:r>
            <a:r>
              <a:rPr lang="en-US" dirty="0"/>
              <a:t> </a:t>
            </a:r>
            <a:r>
              <a:rPr lang="en-US" dirty="0" err="1"/>
              <a:t>demasiado</a:t>
            </a:r>
            <a:r>
              <a:rPr lang="en-US" dirty="0"/>
              <a:t> las </a:t>
            </a:r>
            <a:r>
              <a:rPr lang="en-US" dirty="0" err="1"/>
              <a:t>etiquetas</a:t>
            </a:r>
            <a:r>
              <a:rPr lang="en-US" dirty="0"/>
              <a:t> </a:t>
            </a:r>
            <a:r>
              <a:rPr lang="en-US" dirty="0" err="1"/>
              <a:t>porque</a:t>
            </a:r>
            <a:r>
              <a:rPr lang="en-US" dirty="0"/>
              <a:t> </a:t>
            </a:r>
            <a:r>
              <a:rPr lang="en-US" dirty="0" err="1"/>
              <a:t>ya</a:t>
            </a:r>
            <a:r>
              <a:rPr lang="en-US" dirty="0"/>
              <a:t> </a:t>
            </a:r>
            <a:r>
              <a:rPr lang="en-US" dirty="0" err="1"/>
              <a:t>tienen</a:t>
            </a:r>
            <a:r>
              <a:rPr lang="en-US" dirty="0"/>
              <a:t> </a:t>
            </a:r>
            <a:r>
              <a:rPr lang="en-US" dirty="0" err="1"/>
              <a:t>seguidores</a:t>
            </a:r>
            <a:r>
              <a:rPr lang="en-US" dirty="0"/>
              <a:t> </a:t>
            </a:r>
            <a:r>
              <a:rPr lang="en-US" dirty="0" err="1"/>
              <a:t>sólidos</a:t>
            </a:r>
            <a:r>
              <a:rPr lang="en-US" dirty="0"/>
              <a:t> que de </a:t>
            </a:r>
            <a:r>
              <a:rPr lang="en-US" dirty="0" err="1"/>
              <a:t>todas</a:t>
            </a:r>
            <a:r>
              <a:rPr lang="en-US" dirty="0"/>
              <a:t> </a:t>
            </a:r>
            <a:r>
              <a:rPr lang="en-US" dirty="0" err="1"/>
              <a:t>maneras</a:t>
            </a:r>
            <a:r>
              <a:rPr lang="en-US" dirty="0"/>
              <a:t> </a:t>
            </a:r>
            <a:r>
              <a:rPr lang="en-US" dirty="0" err="1"/>
              <a:t>ven</a:t>
            </a:r>
            <a:r>
              <a:rPr lang="en-US" dirty="0"/>
              <a:t> </a:t>
            </a:r>
            <a:r>
              <a:rPr lang="en-US" dirty="0" err="1"/>
              <a:t>sus</a:t>
            </a:r>
            <a:r>
              <a:rPr lang="en-US" dirty="0"/>
              <a:t> </a:t>
            </a:r>
            <a:r>
              <a:rPr lang="en-US" dirty="0" err="1"/>
              <a:t>contenidos</a:t>
            </a:r>
            <a:r>
              <a:rPr lang="en-US" dirty="0"/>
              <a:t>.</a:t>
            </a:r>
          </a:p>
        </p:txBody>
      </p:sp>
      <p:sp>
        <p:nvSpPr>
          <p:cNvPr id="4" name="Slide Number Placeholder 3"/>
          <p:cNvSpPr>
            <a:spLocks noGrp="1"/>
          </p:cNvSpPr>
          <p:nvPr>
            <p:ph type="sldNum" sz="quarter" idx="10"/>
          </p:nvPr>
        </p:nvSpPr>
        <p:spPr/>
        <p:txBody>
          <a:bodyPr/>
          <a:lstStyle/>
          <a:p>
            <a:fld id="{FAD448D5-87EA-4DD8-958C-BA41C05927BE}" type="slidenum">
              <a:rPr lang="en-US" smtClean="0"/>
              <a:t>66</a:t>
            </a:fld>
            <a:endParaRPr lang="en-US"/>
          </a:p>
        </p:txBody>
      </p:sp>
    </p:spTree>
    <p:extLst>
      <p:ext uri="{BB962C8B-B14F-4D97-AF65-F5344CB8AC3E}">
        <p14:creationId xmlns:p14="http://schemas.microsoft.com/office/powerpoint/2010/main" val="1128506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Aquí</a:t>
            </a:r>
            <a:r>
              <a:rPr lang="en-US" dirty="0"/>
              <a:t> se </a:t>
            </a:r>
            <a:r>
              <a:rPr lang="en-US" dirty="0" err="1"/>
              <a:t>presenta</a:t>
            </a:r>
            <a:r>
              <a:rPr lang="en-US" dirty="0"/>
              <a:t> un </a:t>
            </a:r>
            <a:r>
              <a:rPr lang="en-US" dirty="0" err="1"/>
              <a:t>vistazo</a:t>
            </a:r>
            <a:r>
              <a:rPr lang="en-US" dirty="0"/>
              <a:t> de la </a:t>
            </a:r>
            <a:r>
              <a:rPr lang="en-US" dirty="0" err="1"/>
              <a:t>conversación</a:t>
            </a:r>
            <a:r>
              <a:rPr lang="en-US" dirty="0"/>
              <a:t> </a:t>
            </a:r>
            <a:r>
              <a:rPr lang="en-US" dirty="0" err="1"/>
              <a:t>en</a:t>
            </a:r>
            <a:r>
              <a:rPr lang="en-US" dirty="0"/>
              <a:t> Twitter </a:t>
            </a:r>
            <a:r>
              <a:rPr lang="en-US" dirty="0" err="1"/>
              <a:t>sobre</a:t>
            </a:r>
            <a:r>
              <a:rPr lang="en-US" dirty="0"/>
              <a:t> </a:t>
            </a:r>
            <a:r>
              <a:rPr lang="en-US" baseline="0" dirty="0"/>
              <a:t>#</a:t>
            </a:r>
            <a:r>
              <a:rPr lang="en-US" baseline="0" dirty="0" err="1"/>
              <a:t>HopeTrending</a:t>
            </a:r>
            <a:r>
              <a:rPr lang="en-US" baseline="0" dirty="0"/>
              <a:t>. Los </a:t>
            </a:r>
            <a:r>
              <a:rPr lang="en-US" baseline="0" dirty="0" err="1"/>
              <a:t>eventos</a:t>
            </a:r>
            <a:r>
              <a:rPr lang="en-US" baseline="0" dirty="0"/>
              <a:t> y </a:t>
            </a:r>
            <a:r>
              <a:rPr lang="en-US" baseline="0" dirty="0" err="1"/>
              <a:t>espectáculos</a:t>
            </a:r>
            <a:r>
              <a:rPr lang="en-US" baseline="0" dirty="0"/>
              <a:t> con </a:t>
            </a:r>
            <a:r>
              <a:rPr lang="en-US" baseline="0" dirty="0" err="1"/>
              <a:t>tuits</a:t>
            </a:r>
            <a:r>
              <a:rPr lang="en-US" baseline="0" dirty="0"/>
              <a:t> </a:t>
            </a:r>
            <a:r>
              <a:rPr lang="en-US" baseline="0" dirty="0" err="1"/>
              <a:t>en</a:t>
            </a:r>
            <a:r>
              <a:rPr lang="en-US" baseline="0" dirty="0"/>
              <a:t> vivo se </a:t>
            </a:r>
            <a:r>
              <a:rPr lang="en-US" baseline="0" dirty="0" err="1"/>
              <a:t>han</a:t>
            </a:r>
            <a:r>
              <a:rPr lang="en-US" baseline="0" dirty="0"/>
              <a:t> </a:t>
            </a:r>
            <a:r>
              <a:rPr lang="en-US" baseline="0" dirty="0" err="1"/>
              <a:t>convertido</a:t>
            </a:r>
            <a:r>
              <a:rPr lang="en-US" baseline="0" dirty="0"/>
              <a:t> </a:t>
            </a:r>
            <a:r>
              <a:rPr lang="en-US" baseline="0" dirty="0" err="1"/>
              <a:t>en</a:t>
            </a:r>
            <a:r>
              <a:rPr lang="en-US" baseline="0" dirty="0"/>
              <a:t> </a:t>
            </a:r>
            <a:r>
              <a:rPr lang="en-US" baseline="0" dirty="0" err="1"/>
              <a:t>parte</a:t>
            </a:r>
            <a:r>
              <a:rPr lang="en-US" baseline="0" dirty="0"/>
              <a:t> de la </a:t>
            </a:r>
            <a:r>
              <a:rPr lang="en-US" baseline="0" dirty="0" err="1"/>
              <a:t>cultura</a:t>
            </a:r>
            <a:r>
              <a:rPr lang="en-US" baseline="0" dirty="0"/>
              <a:t>. </a:t>
            </a:r>
            <a:r>
              <a:rPr lang="en-US" baseline="0" dirty="0" err="1"/>
              <a:t>Puede</a:t>
            </a:r>
            <a:r>
              <a:rPr lang="en-US" baseline="0" dirty="0"/>
              <a:t> </a:t>
            </a:r>
            <a:r>
              <a:rPr lang="en-US" baseline="0" dirty="0" err="1"/>
              <a:t>considerarse</a:t>
            </a:r>
            <a:r>
              <a:rPr lang="en-US" baseline="0" dirty="0"/>
              <a:t> </a:t>
            </a:r>
            <a:r>
              <a:rPr lang="en-US" baseline="0" dirty="0" err="1"/>
              <a:t>casi</a:t>
            </a:r>
            <a:r>
              <a:rPr lang="en-US" baseline="0" dirty="0"/>
              <a:t> </a:t>
            </a:r>
            <a:r>
              <a:rPr lang="en-US" baseline="0" dirty="0" err="1"/>
              <a:t>como</a:t>
            </a:r>
            <a:r>
              <a:rPr lang="en-US" baseline="0" dirty="0"/>
              <a:t> </a:t>
            </a:r>
            <a:r>
              <a:rPr lang="en-US" baseline="0" dirty="0" err="1"/>
              <a:t>una</a:t>
            </a:r>
            <a:r>
              <a:rPr lang="en-US" baseline="0" dirty="0"/>
              <a:t> </a:t>
            </a:r>
            <a:r>
              <a:rPr lang="en-US" baseline="0" dirty="0" err="1"/>
              <a:t>sala</a:t>
            </a:r>
            <a:r>
              <a:rPr lang="en-US" baseline="0" dirty="0"/>
              <a:t> de </a:t>
            </a:r>
            <a:r>
              <a:rPr lang="en-US" baseline="0" dirty="0" err="1"/>
              <a:t>conversaciones</a:t>
            </a:r>
            <a:r>
              <a:rPr lang="en-US" baseline="0" dirty="0"/>
              <a:t> </a:t>
            </a:r>
            <a:r>
              <a:rPr lang="en-US" baseline="0" dirty="0" err="1"/>
              <a:t>gigante</a:t>
            </a:r>
            <a:r>
              <a:rPr lang="en-US" baseline="0" dirty="0"/>
              <a:t> que </a:t>
            </a:r>
            <a:r>
              <a:rPr lang="en-US" baseline="0" dirty="0" err="1"/>
              <a:t>está</a:t>
            </a:r>
            <a:r>
              <a:rPr lang="en-US" baseline="0" dirty="0"/>
              <a:t> </a:t>
            </a:r>
            <a:r>
              <a:rPr lang="en-US" baseline="0" dirty="0" err="1"/>
              <a:t>unida</a:t>
            </a:r>
            <a:r>
              <a:rPr lang="en-US" baseline="0" dirty="0"/>
              <a:t> </a:t>
            </a:r>
            <a:r>
              <a:rPr lang="en-US" baseline="0" dirty="0" err="1"/>
              <a:t>por</a:t>
            </a:r>
            <a:r>
              <a:rPr lang="en-US" baseline="0" dirty="0"/>
              <a:t> </a:t>
            </a:r>
            <a:r>
              <a:rPr lang="en-US" baseline="0" dirty="0" err="1"/>
              <a:t>una</a:t>
            </a:r>
            <a:r>
              <a:rPr lang="en-US" baseline="0" dirty="0"/>
              <a:t> </a:t>
            </a:r>
            <a:r>
              <a:rPr lang="en-US" baseline="0" dirty="0" err="1"/>
              <a:t>etiqueta</a:t>
            </a:r>
            <a:r>
              <a:rPr lang="en-US" baseline="0" dirty="0"/>
              <a:t> que define un </a:t>
            </a:r>
            <a:r>
              <a:rPr lang="en-US" baseline="0" dirty="0" err="1"/>
              <a:t>determinado</a:t>
            </a:r>
            <a:r>
              <a:rPr lang="en-US" baseline="0" dirty="0"/>
              <a:t> </a:t>
            </a:r>
            <a:r>
              <a:rPr lang="en-US" baseline="0" dirty="0" err="1"/>
              <a:t>tema</a:t>
            </a:r>
            <a:r>
              <a:rPr lang="en-US" baseline="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67</a:t>
            </a:fld>
            <a:endParaRPr lang="en-US"/>
          </a:p>
        </p:txBody>
      </p:sp>
    </p:spTree>
    <p:extLst>
      <p:ext uri="{BB962C8B-B14F-4D97-AF65-F5344CB8AC3E}">
        <p14:creationId xmlns:p14="http://schemas.microsoft.com/office/powerpoint/2010/main" val="15016439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68</a:t>
            </a:fld>
            <a:endParaRPr lang="en-US"/>
          </a:p>
        </p:txBody>
      </p:sp>
    </p:spTree>
    <p:extLst>
      <p:ext uri="{BB962C8B-B14F-4D97-AF65-F5344CB8AC3E}">
        <p14:creationId xmlns:p14="http://schemas.microsoft.com/office/powerpoint/2010/main" val="969573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Ahora</a:t>
            </a:r>
            <a:r>
              <a:rPr lang="en-US" dirty="0"/>
              <a:t> </a:t>
            </a:r>
            <a:r>
              <a:rPr lang="en-US" dirty="0" err="1"/>
              <a:t>bien</a:t>
            </a:r>
            <a:r>
              <a:rPr lang="en-US" dirty="0"/>
              <a:t>, </a:t>
            </a:r>
            <a:r>
              <a:rPr lang="en-US" dirty="0" err="1"/>
              <a:t>si</a:t>
            </a:r>
            <a:r>
              <a:rPr lang="en-US" dirty="0"/>
              <a:t> </a:t>
            </a:r>
            <a:r>
              <a:rPr lang="en-US" dirty="0" err="1"/>
              <a:t>su</a:t>
            </a:r>
            <a:r>
              <a:rPr lang="en-US" dirty="0"/>
              <a:t> </a:t>
            </a:r>
            <a:r>
              <a:rPr lang="en-US" dirty="0" err="1"/>
              <a:t>cuenta</a:t>
            </a:r>
            <a:r>
              <a:rPr lang="en-US" dirty="0"/>
              <a:t> o </a:t>
            </a:r>
            <a:r>
              <a:rPr lang="en-US" dirty="0" err="1"/>
              <a:t>etiqueta</a:t>
            </a:r>
            <a:r>
              <a:rPr lang="en-US" dirty="0"/>
              <a:t> con </a:t>
            </a:r>
            <a:r>
              <a:rPr lang="en-US" dirty="0" err="1"/>
              <a:t>su</a:t>
            </a:r>
            <a:r>
              <a:rPr lang="en-US" dirty="0"/>
              <a:t> </a:t>
            </a:r>
            <a:r>
              <a:rPr lang="en-US" dirty="0" err="1"/>
              <a:t>marca</a:t>
            </a:r>
            <a:r>
              <a:rPr lang="en-US" dirty="0"/>
              <a:t> </a:t>
            </a:r>
            <a:r>
              <a:rPr lang="en-US" dirty="0" err="1"/>
              <a:t>alcanza</a:t>
            </a:r>
            <a:r>
              <a:rPr lang="en-US" dirty="0"/>
              <a:t> </a:t>
            </a:r>
            <a:r>
              <a:rPr lang="en-US" dirty="0" err="1"/>
              <a:t>cierto</a:t>
            </a:r>
            <a:r>
              <a:rPr lang="en-US" dirty="0"/>
              <a:t> </a:t>
            </a:r>
            <a:r>
              <a:rPr lang="en-US" dirty="0" err="1"/>
              <a:t>nivel</a:t>
            </a:r>
            <a:r>
              <a:rPr lang="en-US" dirty="0"/>
              <a:t> de </a:t>
            </a:r>
            <a:r>
              <a:rPr lang="en-US" dirty="0" err="1"/>
              <a:t>popularidad</a:t>
            </a:r>
            <a:r>
              <a:rPr lang="en-US" dirty="0"/>
              <a:t>, </a:t>
            </a:r>
            <a:r>
              <a:rPr lang="en-US" dirty="0" err="1"/>
              <a:t>usted</a:t>
            </a:r>
            <a:r>
              <a:rPr lang="en-US" dirty="0"/>
              <a:t> </a:t>
            </a:r>
            <a:r>
              <a:rPr lang="en-US" dirty="0" err="1"/>
              <a:t>puede</a:t>
            </a:r>
            <a:r>
              <a:rPr lang="en-US" dirty="0"/>
              <a:t> </a:t>
            </a:r>
            <a:r>
              <a:rPr lang="en-US" dirty="0" err="1"/>
              <a:t>marcar</a:t>
            </a:r>
            <a:r>
              <a:rPr lang="en-US" dirty="0"/>
              <a:t> </a:t>
            </a:r>
            <a:r>
              <a:rPr lang="en-US" dirty="0" err="1"/>
              <a:t>tendencia</a:t>
            </a:r>
            <a:r>
              <a:rPr lang="en-US" dirty="0"/>
              <a:t> </a:t>
            </a:r>
            <a:r>
              <a:rPr lang="en-US" dirty="0" err="1"/>
              <a:t>ya</a:t>
            </a:r>
            <a:r>
              <a:rPr lang="en-US" dirty="0"/>
              <a:t> sea </a:t>
            </a:r>
            <a:r>
              <a:rPr lang="en-US" dirty="0" err="1"/>
              <a:t>nacional</a:t>
            </a:r>
            <a:r>
              <a:rPr lang="en-US" dirty="0"/>
              <a:t> o </a:t>
            </a:r>
            <a:r>
              <a:rPr lang="en-US" dirty="0" err="1"/>
              <a:t>internacionalmente</a:t>
            </a:r>
            <a:r>
              <a:rPr lang="en-US" dirty="0"/>
              <a:t>, lo que le </a:t>
            </a:r>
            <a:r>
              <a:rPr lang="en-US" dirty="0" err="1"/>
              <a:t>brinda</a:t>
            </a:r>
            <a:r>
              <a:rPr lang="en-US" dirty="0"/>
              <a:t> </a:t>
            </a:r>
            <a:r>
              <a:rPr lang="en-US" dirty="0" err="1"/>
              <a:t>aun</a:t>
            </a:r>
            <a:r>
              <a:rPr lang="en-US" dirty="0"/>
              <a:t> mayor </a:t>
            </a:r>
            <a:r>
              <a:rPr lang="en-US" dirty="0" err="1"/>
              <a:t>exposición</a:t>
            </a:r>
            <a:r>
              <a:rPr lang="en-US" dirty="0"/>
              <a:t> </a:t>
            </a:r>
            <a:r>
              <a:rPr lang="en-US" dirty="0" err="1"/>
              <a:t>en</a:t>
            </a:r>
            <a:r>
              <a:rPr lang="en-US" dirty="0"/>
              <a:t> </a:t>
            </a:r>
            <a:r>
              <a:rPr lang="en-US" dirty="0" err="1"/>
              <a:t>línea</a:t>
            </a:r>
            <a:r>
              <a:rPr lang="en-US" dirty="0"/>
              <a:t>, dado que </a:t>
            </a:r>
            <a:r>
              <a:rPr lang="en-US" dirty="0" err="1"/>
              <a:t>los</a:t>
            </a:r>
            <a:r>
              <a:rPr lang="en-US" dirty="0"/>
              <a:t> </a:t>
            </a:r>
            <a:r>
              <a:rPr lang="en-US" dirty="0" err="1"/>
              <a:t>demás</a:t>
            </a:r>
            <a:r>
              <a:rPr lang="en-US" dirty="0"/>
              <a:t> </a:t>
            </a:r>
            <a:r>
              <a:rPr lang="en-US" dirty="0" err="1"/>
              <a:t>usuarios</a:t>
            </a:r>
            <a:r>
              <a:rPr lang="en-US" dirty="0"/>
              <a:t> </a:t>
            </a:r>
            <a:r>
              <a:rPr lang="en-US" dirty="0" err="1"/>
              <a:t>podrán</a:t>
            </a:r>
            <a:r>
              <a:rPr lang="en-US" dirty="0"/>
              <a:t> </a:t>
            </a:r>
            <a:r>
              <a:rPr lang="en-US" dirty="0" err="1"/>
              <a:t>ver</a:t>
            </a:r>
            <a:r>
              <a:rPr lang="en-US" dirty="0"/>
              <a:t> la </a:t>
            </a:r>
            <a:r>
              <a:rPr lang="en-US" dirty="0" err="1"/>
              <a:t>conversación</a:t>
            </a:r>
            <a:r>
              <a:rPr lang="en-US" dirty="0"/>
              <a:t> </a:t>
            </a:r>
            <a:r>
              <a:rPr lang="en-US" dirty="0" err="1"/>
              <a:t>en</a:t>
            </a:r>
            <a:r>
              <a:rPr lang="en-US" dirty="0"/>
              <a:t> </a:t>
            </a:r>
            <a:r>
              <a:rPr lang="en-US" dirty="0" err="1"/>
              <a:t>su</a:t>
            </a:r>
            <a:r>
              <a:rPr lang="en-US" dirty="0"/>
              <a:t> </a:t>
            </a:r>
            <a:r>
              <a:rPr lang="en-US" dirty="0" err="1"/>
              <a:t>fuente</a:t>
            </a:r>
            <a:r>
              <a:rPr lang="en-US" dirty="0"/>
              <a:t> de </a:t>
            </a:r>
            <a:r>
              <a:rPr lang="en-US" dirty="0" err="1"/>
              <a:t>noticias</a:t>
            </a:r>
            <a:r>
              <a:rPr lang="en-US" dirty="0"/>
              <a:t> </a:t>
            </a:r>
            <a:r>
              <a:rPr lang="en-US"/>
              <a:t>(newsfeed)</a:t>
            </a:r>
            <a:r>
              <a:rPr lang="en-US" dirty="0"/>
              <a:t>.</a:t>
            </a:r>
            <a:r>
              <a:rPr lang="en-US"/>
              <a:t> </a:t>
            </a:r>
            <a:r>
              <a:rPr lang="en-US" dirty="0" err="1"/>
              <a:t>Esta</a:t>
            </a:r>
            <a:r>
              <a:rPr lang="en-US" dirty="0"/>
              <a:t> </a:t>
            </a:r>
            <a:r>
              <a:rPr lang="en-US" dirty="0" err="1"/>
              <a:t>es</a:t>
            </a:r>
            <a:r>
              <a:rPr lang="en-US" dirty="0"/>
              <a:t> </a:t>
            </a:r>
            <a:r>
              <a:rPr lang="en-US" dirty="0" err="1"/>
              <a:t>una</a:t>
            </a:r>
            <a:r>
              <a:rPr lang="en-US" dirty="0"/>
              <a:t> ponderosa </a:t>
            </a:r>
            <a:r>
              <a:rPr lang="en-US" dirty="0" err="1"/>
              <a:t>oportunidad</a:t>
            </a:r>
            <a:r>
              <a:rPr lang="en-US" dirty="0"/>
              <a:t> para </a:t>
            </a:r>
            <a:r>
              <a:rPr lang="en-US" dirty="0" err="1"/>
              <a:t>grandes</a:t>
            </a:r>
            <a:r>
              <a:rPr lang="en-US" dirty="0"/>
              <a:t> </a:t>
            </a:r>
            <a:r>
              <a:rPr lang="en-US" dirty="0" err="1"/>
              <a:t>eventos</a:t>
            </a:r>
            <a:r>
              <a:rPr lang="en-US" dirty="0"/>
              <a:t> que </a:t>
            </a:r>
            <a:r>
              <a:rPr lang="en-US" dirty="0" err="1"/>
              <a:t>organiza</a:t>
            </a:r>
            <a:r>
              <a:rPr lang="en-US" dirty="0"/>
              <a:t> la </a:t>
            </a:r>
            <a:r>
              <a:rPr lang="en-US" dirty="0" err="1"/>
              <a:t>iglesia</a:t>
            </a:r>
            <a:r>
              <a:rPr lang="en-US" dirty="0"/>
              <a:t>, tales </a:t>
            </a:r>
            <a:r>
              <a:rPr lang="en-US" dirty="0" err="1"/>
              <a:t>como</a:t>
            </a:r>
            <a:r>
              <a:rPr lang="en-US" dirty="0"/>
              <a:t> la </a:t>
            </a:r>
            <a:r>
              <a:rPr lang="en-US" dirty="0" err="1"/>
              <a:t>Participación</a:t>
            </a:r>
            <a:r>
              <a:rPr lang="en-US" dirty="0"/>
              <a:t> Total de </a:t>
            </a:r>
            <a:r>
              <a:rPr lang="en-US" dirty="0" err="1"/>
              <a:t>los</a:t>
            </a:r>
            <a:r>
              <a:rPr lang="en-US" dirty="0"/>
              <a:t> </a:t>
            </a:r>
            <a:r>
              <a:rPr lang="en-US" dirty="0" err="1"/>
              <a:t>Miembros</a:t>
            </a:r>
            <a:r>
              <a:rPr lang="en-US" dirty="0"/>
              <a:t>, </a:t>
            </a:r>
            <a:r>
              <a:rPr lang="en-US" baseline="0" dirty="0" err="1"/>
              <a:t>PathwaytoHealth</a:t>
            </a:r>
            <a:r>
              <a:rPr lang="en-US" baseline="0" dirty="0"/>
              <a:t>, el </a:t>
            </a:r>
            <a:r>
              <a:rPr lang="en-US" baseline="0" dirty="0" err="1"/>
              <a:t>Congreso</a:t>
            </a:r>
            <a:r>
              <a:rPr lang="en-US" baseline="0" dirty="0"/>
              <a:t> de la </a:t>
            </a:r>
            <a:r>
              <a:rPr lang="en-US" baseline="0" dirty="0" err="1"/>
              <a:t>Asociación</a:t>
            </a:r>
            <a:r>
              <a:rPr lang="en-US" baseline="0" dirty="0"/>
              <a:t> General, #</a:t>
            </a:r>
            <a:r>
              <a:rPr lang="en-US" baseline="0" dirty="0" err="1"/>
              <a:t>HopeTrending</a:t>
            </a:r>
            <a:r>
              <a:rPr lang="en-US" baseline="0" dirty="0"/>
              <a:t> etc. Si hay </a:t>
            </a:r>
            <a:r>
              <a:rPr lang="en-US" baseline="0" dirty="0" err="1"/>
              <a:t>suficientes</a:t>
            </a:r>
            <a:r>
              <a:rPr lang="en-US" baseline="0" dirty="0"/>
              <a:t> personas </a:t>
            </a:r>
            <a:r>
              <a:rPr lang="en-US" baseline="0" dirty="0" err="1"/>
              <a:t>activas</a:t>
            </a:r>
            <a:r>
              <a:rPr lang="en-US" baseline="0" dirty="0"/>
              <a:t>, </a:t>
            </a:r>
            <a:r>
              <a:rPr lang="en-US" baseline="0" dirty="0" err="1"/>
              <a:t>podemos</a:t>
            </a:r>
            <a:r>
              <a:rPr lang="en-US" baseline="0" dirty="0"/>
              <a:t> </a:t>
            </a:r>
            <a:r>
              <a:rPr lang="en-US" baseline="0" dirty="0" err="1"/>
              <a:t>usar</a:t>
            </a:r>
            <a:r>
              <a:rPr lang="en-US" baseline="0" dirty="0"/>
              <a:t> </a:t>
            </a:r>
            <a:r>
              <a:rPr lang="en-US" baseline="0" dirty="0" err="1"/>
              <a:t>nuestra</a:t>
            </a:r>
            <a:r>
              <a:rPr lang="en-US" baseline="0" dirty="0"/>
              <a:t> </a:t>
            </a:r>
            <a:r>
              <a:rPr lang="en-US" baseline="0" dirty="0" err="1"/>
              <a:t>conversación</a:t>
            </a:r>
            <a:r>
              <a:rPr lang="en-US" baseline="0" dirty="0"/>
              <a:t> para </a:t>
            </a:r>
            <a:r>
              <a:rPr lang="en-US" baseline="0" dirty="0" err="1"/>
              <a:t>llegar</a:t>
            </a:r>
            <a:r>
              <a:rPr lang="en-US" baseline="0" dirty="0"/>
              <a:t> a </a:t>
            </a:r>
            <a:r>
              <a:rPr lang="en-US" baseline="0" dirty="0" err="1"/>
              <a:t>aún</a:t>
            </a:r>
            <a:r>
              <a:rPr lang="en-US" baseline="0" dirty="0"/>
              <a:t> </a:t>
            </a:r>
            <a:r>
              <a:rPr lang="en-US" baseline="0" dirty="0" err="1"/>
              <a:t>más</a:t>
            </a:r>
            <a:r>
              <a:rPr lang="en-US" baseline="0" dirty="0"/>
              <a:t> personas. </a:t>
            </a:r>
            <a:br>
              <a:rPr lang="en-US" baseline="0" dirty="0"/>
            </a:br>
            <a:r>
              <a:rPr lang="en-US" baseline="0" dirty="0"/>
              <a:t/>
            </a:r>
            <a:br>
              <a:rPr lang="en-US" baseline="0" dirty="0"/>
            </a:br>
            <a:r>
              <a:rPr lang="en-US" baseline="0" dirty="0" err="1"/>
              <a:t>Aquí</a:t>
            </a:r>
            <a:r>
              <a:rPr lang="en-US" baseline="0" dirty="0"/>
              <a:t> </a:t>
            </a:r>
            <a:r>
              <a:rPr lang="en-US" baseline="0" dirty="0" err="1"/>
              <a:t>pueden</a:t>
            </a:r>
            <a:r>
              <a:rPr lang="en-US" baseline="0" dirty="0"/>
              <a:t> </a:t>
            </a:r>
            <a:r>
              <a:rPr lang="en-US" baseline="0" dirty="0" err="1"/>
              <a:t>ver</a:t>
            </a:r>
            <a:r>
              <a:rPr lang="en-US" baseline="0" dirty="0"/>
              <a:t> que un </a:t>
            </a:r>
            <a:r>
              <a:rPr lang="en-US" baseline="0" dirty="0" err="1"/>
              <a:t>evento</a:t>
            </a:r>
            <a:r>
              <a:rPr lang="en-US" baseline="0" dirty="0"/>
              <a:t> que </a:t>
            </a:r>
            <a:r>
              <a:rPr lang="en-US" baseline="0" dirty="0" err="1"/>
              <a:t>hice</a:t>
            </a:r>
            <a:r>
              <a:rPr lang="en-US" baseline="0" dirty="0"/>
              <a:t> </a:t>
            </a:r>
            <a:r>
              <a:rPr lang="en-US" baseline="0" dirty="0" err="1"/>
              <a:t>en</a:t>
            </a:r>
            <a:r>
              <a:rPr lang="en-US" baseline="0" dirty="0"/>
              <a:t> el </a:t>
            </a:r>
            <a:r>
              <a:rPr lang="en-US" baseline="0" dirty="0" err="1"/>
              <a:t>Smithsoniano</a:t>
            </a:r>
            <a:r>
              <a:rPr lang="en-US" baseline="0" dirty="0"/>
              <a:t> con </a:t>
            </a:r>
            <a:r>
              <a:rPr lang="en-US" baseline="0" dirty="0" err="1"/>
              <a:t>una</a:t>
            </a:r>
            <a:r>
              <a:rPr lang="en-US" baseline="0" dirty="0"/>
              <a:t> </a:t>
            </a:r>
            <a:r>
              <a:rPr lang="en-US" baseline="0" dirty="0" err="1"/>
              <a:t>etiqueta</a:t>
            </a:r>
            <a:r>
              <a:rPr lang="en-US" baseline="0" dirty="0"/>
              <a:t> con la </a:t>
            </a:r>
            <a:r>
              <a:rPr lang="en-US" baseline="0" dirty="0" err="1"/>
              <a:t>marca</a:t>
            </a:r>
            <a:r>
              <a:rPr lang="en-US" baseline="0" dirty="0"/>
              <a:t> </a:t>
            </a:r>
            <a:r>
              <a:rPr lang="en-US" baseline="0" dirty="0" err="1"/>
              <a:t>terminó</a:t>
            </a:r>
            <a:r>
              <a:rPr lang="en-US" baseline="0" dirty="0"/>
              <a:t> </a:t>
            </a:r>
            <a:r>
              <a:rPr lang="en-US" baseline="0" dirty="0" err="1"/>
              <a:t>marcando</a:t>
            </a:r>
            <a:r>
              <a:rPr lang="en-US" baseline="0" dirty="0"/>
              <a:t> </a:t>
            </a:r>
            <a:r>
              <a:rPr lang="en-US" baseline="0" dirty="0" err="1"/>
              <a:t>tendencia</a:t>
            </a:r>
            <a:r>
              <a:rPr lang="en-US" baseline="0" dirty="0"/>
              <a:t> no solo </a:t>
            </a:r>
            <a:r>
              <a:rPr lang="en-US" baseline="0" dirty="0" err="1"/>
              <a:t>localmente</a:t>
            </a:r>
            <a:r>
              <a:rPr lang="en-US" baseline="0" dirty="0"/>
              <a:t> </a:t>
            </a:r>
            <a:r>
              <a:rPr lang="en-US" baseline="0" dirty="0" err="1"/>
              <a:t>sino</a:t>
            </a:r>
            <a:r>
              <a:rPr lang="en-US" baseline="0" dirty="0"/>
              <a:t> </a:t>
            </a:r>
            <a:r>
              <a:rPr lang="en-US" baseline="0" dirty="0" err="1"/>
              <a:t>nacionalmente</a:t>
            </a:r>
            <a:r>
              <a:rPr lang="en-US" baseline="0" dirty="0"/>
              <a:t> </a:t>
            </a:r>
            <a:r>
              <a:rPr lang="en-US" baseline="0" dirty="0" err="1"/>
              <a:t>en</a:t>
            </a:r>
            <a:r>
              <a:rPr lang="en-US" baseline="0" dirty="0"/>
              <a:t> Twitter </a:t>
            </a:r>
            <a:r>
              <a:rPr lang="en-US" baseline="0" dirty="0" err="1"/>
              <a:t>por</a:t>
            </a:r>
            <a:r>
              <a:rPr lang="en-US" baseline="0" dirty="0"/>
              <a:t> </a:t>
            </a:r>
            <a:r>
              <a:rPr lang="en-US" baseline="0" dirty="0" err="1"/>
              <a:t>alrededor</a:t>
            </a:r>
            <a:r>
              <a:rPr lang="en-US" baseline="0" dirty="0"/>
              <a:t> de </a:t>
            </a:r>
            <a:r>
              <a:rPr lang="en-US" baseline="0" dirty="0" err="1"/>
              <a:t>una</a:t>
            </a:r>
            <a:r>
              <a:rPr lang="en-US" baseline="0" dirty="0"/>
              <a:t> hora, lo que </a:t>
            </a:r>
            <a:r>
              <a:rPr lang="en-US" baseline="0" dirty="0" err="1"/>
              <a:t>produjo</a:t>
            </a:r>
            <a:r>
              <a:rPr lang="en-US" baseline="0" dirty="0"/>
              <a:t> </a:t>
            </a:r>
            <a:r>
              <a:rPr lang="en-US" baseline="0" dirty="0" err="1"/>
              <a:t>millones</a:t>
            </a:r>
            <a:r>
              <a:rPr lang="en-US" baseline="0" dirty="0"/>
              <a:t> de </a:t>
            </a:r>
            <a:r>
              <a:rPr lang="en-US" baseline="0" dirty="0" err="1"/>
              <a:t>impresiones</a:t>
            </a:r>
            <a:r>
              <a:rPr lang="en-US" baseline="0" dirty="0"/>
              <a:t>, y a </a:t>
            </a:r>
            <a:r>
              <a:rPr lang="en-US" baseline="0" dirty="0" err="1"/>
              <a:t>su</a:t>
            </a:r>
            <a:r>
              <a:rPr lang="en-US" baseline="0" dirty="0"/>
              <a:t> </a:t>
            </a:r>
            <a:r>
              <a:rPr lang="en-US" baseline="0" dirty="0" err="1"/>
              <a:t>vez</a:t>
            </a:r>
            <a:r>
              <a:rPr lang="en-US" baseline="0" dirty="0"/>
              <a:t> </a:t>
            </a:r>
            <a:r>
              <a:rPr lang="en-US" baseline="0" dirty="0" err="1"/>
              <a:t>atrajo</a:t>
            </a:r>
            <a:r>
              <a:rPr lang="en-US" baseline="0" dirty="0"/>
              <a:t> </a:t>
            </a:r>
            <a:r>
              <a:rPr lang="en-US" baseline="0" dirty="0" err="1"/>
              <a:t>muchísimo</a:t>
            </a:r>
            <a:r>
              <a:rPr lang="en-US" baseline="0" dirty="0"/>
              <a:t> la </a:t>
            </a:r>
            <a:r>
              <a:rPr lang="en-US" baseline="0" dirty="0" err="1"/>
              <a:t>atención</a:t>
            </a:r>
            <a:r>
              <a:rPr lang="en-US" baseline="0" dirty="0"/>
              <a:t> de </a:t>
            </a:r>
            <a:r>
              <a:rPr lang="en-US" baseline="0" dirty="0" err="1"/>
              <a:t>los</a:t>
            </a:r>
            <a:r>
              <a:rPr lang="en-US" baseline="0" dirty="0"/>
              <a:t> </a:t>
            </a:r>
            <a:r>
              <a:rPr lang="en-US" baseline="0" dirty="0" err="1"/>
              <a:t>medios</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69</a:t>
            </a:fld>
            <a:endParaRPr lang="en-US"/>
          </a:p>
        </p:txBody>
      </p:sp>
    </p:spTree>
    <p:extLst>
      <p:ext uri="{BB962C8B-B14F-4D97-AF65-F5344CB8AC3E}">
        <p14:creationId xmlns:p14="http://schemas.microsoft.com/office/powerpoint/2010/main" val="258831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Vivimos</a:t>
            </a:r>
            <a:r>
              <a:rPr lang="en-US" dirty="0"/>
              <a:t> </a:t>
            </a:r>
            <a:r>
              <a:rPr lang="en-US" dirty="0" err="1"/>
              <a:t>en</a:t>
            </a:r>
            <a:r>
              <a:rPr lang="en-US" dirty="0"/>
              <a:t> un </a:t>
            </a:r>
            <a:r>
              <a:rPr lang="en-US" dirty="0" err="1"/>
              <a:t>momento</a:t>
            </a:r>
            <a:r>
              <a:rPr lang="en-US" dirty="0"/>
              <a:t> </a:t>
            </a:r>
            <a:r>
              <a:rPr lang="en-US" dirty="0" err="1"/>
              <a:t>único</a:t>
            </a:r>
            <a:r>
              <a:rPr lang="en-US" dirty="0"/>
              <a:t>. Por </a:t>
            </a:r>
            <a:r>
              <a:rPr lang="en-US" dirty="0" err="1"/>
              <a:t>primera</a:t>
            </a:r>
            <a:r>
              <a:rPr lang="en-US" dirty="0"/>
              <a:t> </a:t>
            </a:r>
            <a:r>
              <a:rPr lang="en-US" dirty="0" err="1"/>
              <a:t>vez</a:t>
            </a:r>
            <a:r>
              <a:rPr lang="en-US" dirty="0"/>
              <a:t> </a:t>
            </a:r>
            <a:r>
              <a:rPr lang="en-US" dirty="0" err="1"/>
              <a:t>en</a:t>
            </a:r>
            <a:r>
              <a:rPr lang="en-US" dirty="0"/>
              <a:t> la </a:t>
            </a:r>
            <a:r>
              <a:rPr lang="en-US" dirty="0" err="1"/>
              <a:t>historia</a:t>
            </a:r>
            <a:r>
              <a:rPr lang="en-US" dirty="0"/>
              <a:t> </a:t>
            </a:r>
            <a:r>
              <a:rPr lang="en-US" dirty="0" err="1"/>
              <a:t>humana</a:t>
            </a:r>
            <a:r>
              <a:rPr lang="en-US" dirty="0"/>
              <a:t>, </a:t>
            </a:r>
            <a:r>
              <a:rPr lang="en-US" dirty="0" err="1"/>
              <a:t>cada</a:t>
            </a:r>
            <a:r>
              <a:rPr lang="en-US" dirty="0"/>
              <a:t> </a:t>
            </a:r>
            <a:r>
              <a:rPr lang="en-US" dirty="0" err="1"/>
              <a:t>uno</a:t>
            </a:r>
            <a:r>
              <a:rPr lang="en-US" dirty="0"/>
              <a:t> de </a:t>
            </a:r>
            <a:r>
              <a:rPr lang="en-US" dirty="0" err="1"/>
              <a:t>nosotros</a:t>
            </a:r>
            <a:r>
              <a:rPr lang="en-US" dirty="0"/>
              <a:t> </a:t>
            </a:r>
            <a:r>
              <a:rPr lang="en-US" dirty="0" err="1"/>
              <a:t>tiene</a:t>
            </a:r>
            <a:r>
              <a:rPr lang="en-US" dirty="0"/>
              <a:t> el </a:t>
            </a:r>
            <a:r>
              <a:rPr lang="en-US" dirty="0" err="1"/>
              <a:t>potencial</a:t>
            </a:r>
            <a:r>
              <a:rPr lang="en-US" dirty="0"/>
              <a:t> de </a:t>
            </a:r>
            <a:r>
              <a:rPr lang="en-US" dirty="0" err="1"/>
              <a:t>testificar</a:t>
            </a:r>
            <a:r>
              <a:rPr lang="en-US" dirty="0"/>
              <a:t> al </a:t>
            </a:r>
            <a:r>
              <a:rPr lang="en-US" dirty="0" err="1"/>
              <a:t>mundo</a:t>
            </a:r>
            <a:r>
              <a:rPr lang="en-US" dirty="0"/>
              <a:t> </a:t>
            </a:r>
            <a:r>
              <a:rPr lang="en-US" dirty="0" err="1"/>
              <a:t>mediante</a:t>
            </a:r>
            <a:r>
              <a:rPr lang="en-US" dirty="0"/>
              <a:t> el </a:t>
            </a:r>
            <a:r>
              <a:rPr lang="en-US" dirty="0" err="1"/>
              <a:t>poder</a:t>
            </a:r>
            <a:r>
              <a:rPr lang="en-US" dirty="0"/>
              <a:t> de </a:t>
            </a:r>
            <a:r>
              <a:rPr lang="en-US" dirty="0" err="1"/>
              <a:t>los</a:t>
            </a:r>
            <a:r>
              <a:rPr lang="en-US" dirty="0"/>
              <a:t> </a:t>
            </a:r>
            <a:r>
              <a:rPr lang="en-US" dirty="0" err="1"/>
              <a:t>medios</a:t>
            </a:r>
            <a:r>
              <a:rPr lang="en-US" dirty="0"/>
              <a:t> </a:t>
            </a:r>
            <a:r>
              <a:rPr lang="en-US" dirty="0" err="1"/>
              <a:t>sociales</a:t>
            </a:r>
            <a:r>
              <a:rPr lang="en-US" dirty="0"/>
              <a:t>. Como </a:t>
            </a:r>
            <a:r>
              <a:rPr lang="en-US" dirty="0" err="1"/>
              <a:t>discípulos</a:t>
            </a:r>
            <a:r>
              <a:rPr lang="en-US" dirty="0"/>
              <a:t>, </a:t>
            </a:r>
            <a:r>
              <a:rPr lang="en-US" dirty="0" err="1"/>
              <a:t>creo</a:t>
            </a:r>
            <a:r>
              <a:rPr lang="en-US" dirty="0"/>
              <a:t> que </a:t>
            </a:r>
            <a:r>
              <a:rPr lang="en-US" dirty="0" err="1"/>
              <a:t>cada</a:t>
            </a:r>
            <a:r>
              <a:rPr lang="en-US" dirty="0"/>
              <a:t> </a:t>
            </a:r>
            <a:r>
              <a:rPr lang="en-US" dirty="0" err="1"/>
              <a:t>uno</a:t>
            </a:r>
            <a:r>
              <a:rPr lang="en-US" dirty="0"/>
              <a:t> de </a:t>
            </a:r>
            <a:r>
              <a:rPr lang="en-US" dirty="0" err="1"/>
              <a:t>nosotros</a:t>
            </a:r>
            <a:r>
              <a:rPr lang="en-US" dirty="0"/>
              <a:t> </a:t>
            </a:r>
            <a:r>
              <a:rPr lang="en-US" dirty="0" err="1"/>
              <a:t>tiene</a:t>
            </a:r>
            <a:r>
              <a:rPr lang="en-US" dirty="0"/>
              <a:t> la </a:t>
            </a:r>
            <a:r>
              <a:rPr lang="en-US" dirty="0" err="1"/>
              <a:t>obligación</a:t>
            </a:r>
            <a:r>
              <a:rPr lang="en-US" dirty="0"/>
              <a:t> de </a:t>
            </a:r>
            <a:r>
              <a:rPr lang="en-US" dirty="0" err="1"/>
              <a:t>ser</a:t>
            </a:r>
            <a:r>
              <a:rPr lang="en-US" dirty="0"/>
              <a:t> un </a:t>
            </a:r>
            <a:r>
              <a:rPr lang="en-US" dirty="0" err="1"/>
              <a:t>embajador</a:t>
            </a:r>
            <a:r>
              <a:rPr lang="en-US" dirty="0"/>
              <a:t> de </a:t>
            </a:r>
            <a:r>
              <a:rPr lang="en-US" dirty="0" err="1"/>
              <a:t>los</a:t>
            </a:r>
            <a:r>
              <a:rPr lang="en-US" dirty="0"/>
              <a:t> </a:t>
            </a:r>
            <a:r>
              <a:rPr lang="en-US" dirty="0" err="1"/>
              <a:t>medios</a:t>
            </a:r>
            <a:r>
              <a:rPr lang="en-US" dirty="0"/>
              <a:t> </a:t>
            </a:r>
            <a:r>
              <a:rPr lang="en-US" dirty="0" err="1"/>
              <a:t>sociales</a:t>
            </a:r>
            <a:r>
              <a:rPr lang="en-US" dirty="0"/>
              <a:t> para Cristo, </a:t>
            </a:r>
            <a:r>
              <a:rPr lang="en-US" dirty="0" err="1"/>
              <a:t>dentro</a:t>
            </a:r>
            <a:r>
              <a:rPr lang="en-US" dirty="0"/>
              <a:t> de </a:t>
            </a:r>
            <a:r>
              <a:rPr lang="en-US" dirty="0" err="1"/>
              <a:t>nuestra</a:t>
            </a:r>
            <a:r>
              <a:rPr lang="en-US" dirty="0"/>
              <a:t> </a:t>
            </a:r>
            <a:r>
              <a:rPr lang="en-US" dirty="0" err="1"/>
              <a:t>propia</a:t>
            </a:r>
            <a:r>
              <a:rPr lang="en-US" dirty="0"/>
              <a:t> </a:t>
            </a:r>
            <a:r>
              <a:rPr lang="en-US" dirty="0" err="1"/>
              <a:t>esfera</a:t>
            </a:r>
            <a:r>
              <a:rPr lang="en-US" dirty="0"/>
              <a:t> de </a:t>
            </a:r>
            <a:r>
              <a:rPr lang="es-CO" noProof="0" dirty="0" smtClean="0"/>
              <a:t>influencia</a:t>
            </a:r>
            <a:r>
              <a:rPr lang="en-US" dirty="0" smtClean="0"/>
              <a:t>. </a:t>
            </a:r>
            <a:r>
              <a:rPr lang="en-US" dirty="0"/>
              <a:t>Si </a:t>
            </a:r>
            <a:r>
              <a:rPr lang="en-US" dirty="0" err="1"/>
              <a:t>trabajamos</a:t>
            </a:r>
            <a:r>
              <a:rPr lang="en-US" dirty="0"/>
              <a:t> </a:t>
            </a:r>
            <a:r>
              <a:rPr lang="en-US" dirty="0" err="1"/>
              <a:t>juntos</a:t>
            </a:r>
            <a:r>
              <a:rPr lang="en-US" dirty="0"/>
              <a:t>, </a:t>
            </a:r>
            <a:r>
              <a:rPr lang="en-US" dirty="0" err="1"/>
              <a:t>podemos</a:t>
            </a:r>
            <a:r>
              <a:rPr lang="en-US" dirty="0"/>
              <a:t> </a:t>
            </a:r>
            <a:r>
              <a:rPr lang="en-US" dirty="0" err="1"/>
              <a:t>esparcir</a:t>
            </a:r>
            <a:r>
              <a:rPr lang="en-US" dirty="0"/>
              <a:t> </a:t>
            </a:r>
            <a:r>
              <a:rPr lang="en-US" dirty="0" err="1"/>
              <a:t>fácilmente</a:t>
            </a:r>
            <a:r>
              <a:rPr lang="en-US" dirty="0"/>
              <a:t> el </a:t>
            </a:r>
            <a:r>
              <a:rPr lang="en-US" dirty="0" err="1"/>
              <a:t>evangelio</a:t>
            </a:r>
            <a:r>
              <a:rPr lang="en-US" dirty="0"/>
              <a:t> hasta </a:t>
            </a:r>
            <a:r>
              <a:rPr lang="en-US" dirty="0" err="1"/>
              <a:t>los</a:t>
            </a:r>
            <a:r>
              <a:rPr lang="en-US" dirty="0"/>
              <a:t> confines de la </a:t>
            </a:r>
            <a:r>
              <a:rPr lang="en-US" dirty="0" err="1"/>
              <a:t>tierra</a:t>
            </a:r>
            <a:r>
              <a:rPr lang="en-US" dirty="0"/>
              <a:t> </a:t>
            </a:r>
            <a:r>
              <a:rPr lang="en-US" dirty="0" err="1"/>
              <a:t>en</a:t>
            </a:r>
            <a:r>
              <a:rPr lang="en-US" dirty="0"/>
              <a:t> tan solo </a:t>
            </a:r>
            <a:r>
              <a:rPr lang="en-US" dirty="0" err="1"/>
              <a:t>unos</a:t>
            </a:r>
            <a:r>
              <a:rPr lang="en-US" dirty="0"/>
              <a:t> </a:t>
            </a:r>
            <a:r>
              <a:rPr lang="en-US" dirty="0" err="1"/>
              <a:t>pocos</a:t>
            </a:r>
            <a:r>
              <a:rPr lang="en-US" dirty="0"/>
              <a:t> </a:t>
            </a:r>
            <a:r>
              <a:rPr lang="en-US" dirty="0" err="1"/>
              <a:t>años</a:t>
            </a:r>
            <a:r>
              <a:rPr lang="en-US" dirty="0"/>
              <a:t>. Mi </a:t>
            </a:r>
            <a:r>
              <a:rPr lang="en-US" dirty="0" err="1"/>
              <a:t>objetivo</a:t>
            </a:r>
            <a:r>
              <a:rPr lang="en-US" dirty="0"/>
              <a:t> </a:t>
            </a:r>
            <a:r>
              <a:rPr lang="en-US" dirty="0" err="1"/>
              <a:t>es</a:t>
            </a:r>
            <a:r>
              <a:rPr lang="en-US" dirty="0"/>
              <a:t> </a:t>
            </a:r>
            <a:r>
              <a:rPr lang="en-US" dirty="0" err="1"/>
              <a:t>brindar</a:t>
            </a:r>
            <a:r>
              <a:rPr lang="en-US" dirty="0"/>
              <a:t> </a:t>
            </a:r>
            <a:r>
              <a:rPr lang="en-US" dirty="0" err="1"/>
              <a:t>recursos</a:t>
            </a:r>
            <a:r>
              <a:rPr lang="en-US" dirty="0"/>
              <a:t> y </a:t>
            </a:r>
            <a:r>
              <a:rPr lang="en-US" dirty="0" err="1"/>
              <a:t>herramientas</a:t>
            </a:r>
            <a:r>
              <a:rPr lang="en-US" dirty="0"/>
              <a:t> para </a:t>
            </a:r>
            <a:r>
              <a:rPr lang="en-US" dirty="0" err="1"/>
              <a:t>equiparlos</a:t>
            </a:r>
            <a:r>
              <a:rPr lang="en-US" dirty="0"/>
              <a:t> </a:t>
            </a:r>
            <a:r>
              <a:rPr lang="es-CO" noProof="0" dirty="0" err="1" smtClean="0"/>
              <a:t>mEjor</a:t>
            </a:r>
            <a:r>
              <a:rPr lang="en-US" dirty="0" smtClean="0"/>
              <a:t> </a:t>
            </a:r>
            <a:r>
              <a:rPr lang="en-US" dirty="0"/>
              <a:t>para </a:t>
            </a:r>
            <a:r>
              <a:rPr lang="en-US" dirty="0" err="1"/>
              <a:t>esta</a:t>
            </a:r>
            <a:r>
              <a:rPr lang="en-US" dirty="0"/>
              <a:t> </a:t>
            </a:r>
            <a:r>
              <a:rPr lang="en-US" dirty="0" err="1"/>
              <a:t>tarea</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a:t>
            </a:fld>
            <a:endParaRPr lang="en-US"/>
          </a:p>
        </p:txBody>
      </p:sp>
    </p:spTree>
    <p:extLst>
      <p:ext uri="{BB962C8B-B14F-4D97-AF65-F5344CB8AC3E}">
        <p14:creationId xmlns:p14="http://schemas.microsoft.com/office/powerpoint/2010/main" val="1577046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70</a:t>
            </a:fld>
            <a:endParaRPr lang="en-US"/>
          </a:p>
        </p:txBody>
      </p:sp>
    </p:spTree>
    <p:extLst>
      <p:ext uri="{BB962C8B-B14F-4D97-AF65-F5344CB8AC3E}">
        <p14:creationId xmlns:p14="http://schemas.microsoft.com/office/powerpoint/2010/main" val="2127036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71</a:t>
            </a:fld>
            <a:endParaRPr lang="en-US"/>
          </a:p>
        </p:txBody>
      </p:sp>
    </p:spTree>
    <p:extLst>
      <p:ext uri="{BB962C8B-B14F-4D97-AF65-F5344CB8AC3E}">
        <p14:creationId xmlns:p14="http://schemas.microsoft.com/office/powerpoint/2010/main" val="2417474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72</a:t>
            </a:fld>
            <a:endParaRPr lang="en-US"/>
          </a:p>
        </p:txBody>
      </p:sp>
    </p:spTree>
    <p:extLst>
      <p:ext uri="{BB962C8B-B14F-4D97-AF65-F5344CB8AC3E}">
        <p14:creationId xmlns:p14="http://schemas.microsoft.com/office/powerpoint/2010/main" val="9171619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73</a:t>
            </a:fld>
            <a:endParaRPr lang="en-US"/>
          </a:p>
        </p:txBody>
      </p:sp>
    </p:spTree>
    <p:extLst>
      <p:ext uri="{BB962C8B-B14F-4D97-AF65-F5344CB8AC3E}">
        <p14:creationId xmlns:p14="http://schemas.microsoft.com/office/powerpoint/2010/main" val="2841715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74</a:t>
            </a:fld>
            <a:endParaRPr lang="en-US"/>
          </a:p>
        </p:txBody>
      </p:sp>
    </p:spTree>
    <p:extLst>
      <p:ext uri="{BB962C8B-B14F-4D97-AF65-F5344CB8AC3E}">
        <p14:creationId xmlns:p14="http://schemas.microsoft.com/office/powerpoint/2010/main" val="36170422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75</a:t>
            </a:fld>
            <a:endParaRPr lang="en-US"/>
          </a:p>
        </p:txBody>
      </p:sp>
    </p:spTree>
    <p:extLst>
      <p:ext uri="{BB962C8B-B14F-4D97-AF65-F5344CB8AC3E}">
        <p14:creationId xmlns:p14="http://schemas.microsoft.com/office/powerpoint/2010/main" val="2834354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76</a:t>
            </a:fld>
            <a:endParaRPr lang="en-US"/>
          </a:p>
        </p:txBody>
      </p:sp>
    </p:spTree>
    <p:extLst>
      <p:ext uri="{BB962C8B-B14F-4D97-AF65-F5344CB8AC3E}">
        <p14:creationId xmlns:p14="http://schemas.microsoft.com/office/powerpoint/2010/main" val="16699779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77</a:t>
            </a:fld>
            <a:endParaRPr lang="en-US"/>
          </a:p>
        </p:txBody>
      </p:sp>
    </p:spTree>
    <p:extLst>
      <p:ext uri="{BB962C8B-B14F-4D97-AF65-F5344CB8AC3E}">
        <p14:creationId xmlns:p14="http://schemas.microsoft.com/office/powerpoint/2010/main" val="19864640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78</a:t>
            </a:fld>
            <a:endParaRPr lang="en-US"/>
          </a:p>
        </p:txBody>
      </p:sp>
    </p:spTree>
    <p:extLst>
      <p:ext uri="{BB962C8B-B14F-4D97-AF65-F5344CB8AC3E}">
        <p14:creationId xmlns:p14="http://schemas.microsoft.com/office/powerpoint/2010/main" val="21312836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A95A813-8A05-44F6-A7B3-CD21427E8F98}" type="slidenum">
              <a:rPr lang="en-US" smtClean="0"/>
              <a:t>79</a:t>
            </a:fld>
            <a:endParaRPr lang="en-US"/>
          </a:p>
        </p:txBody>
      </p:sp>
    </p:spTree>
    <p:extLst>
      <p:ext uri="{BB962C8B-B14F-4D97-AF65-F5344CB8AC3E}">
        <p14:creationId xmlns:p14="http://schemas.microsoft.com/office/powerpoint/2010/main" val="75032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t>
            </a:r>
            <a:r>
              <a:rPr lang="en-US" dirty="0" err="1"/>
              <a:t>medios</a:t>
            </a:r>
            <a:r>
              <a:rPr lang="en-US" dirty="0"/>
              <a:t> </a:t>
            </a:r>
            <a:r>
              <a:rPr lang="en-US" dirty="0" err="1"/>
              <a:t>sociales</a:t>
            </a:r>
            <a:r>
              <a:rPr lang="en-US" dirty="0"/>
              <a:t> </a:t>
            </a:r>
            <a:r>
              <a:rPr lang="en-US" dirty="0" err="1"/>
              <a:t>representan</a:t>
            </a:r>
            <a:r>
              <a:rPr lang="en-US" dirty="0"/>
              <a:t> </a:t>
            </a:r>
            <a:r>
              <a:rPr lang="en-US" dirty="0" err="1"/>
              <a:t>una</a:t>
            </a:r>
            <a:r>
              <a:rPr lang="en-US" dirty="0"/>
              <a:t> </a:t>
            </a:r>
            <a:r>
              <a:rPr lang="en-US" dirty="0" err="1"/>
              <a:t>valiente</a:t>
            </a:r>
            <a:r>
              <a:rPr lang="en-US" dirty="0"/>
              <a:t> </a:t>
            </a:r>
            <a:r>
              <a:rPr lang="en-US" dirty="0" err="1"/>
              <a:t>nueva</a:t>
            </a:r>
            <a:r>
              <a:rPr lang="en-US" dirty="0"/>
              <a:t> </a:t>
            </a:r>
            <a:r>
              <a:rPr lang="en-US" dirty="0" err="1"/>
              <a:t>frontera</a:t>
            </a:r>
            <a:r>
              <a:rPr lang="en-US" dirty="0"/>
              <a:t> para la </a:t>
            </a:r>
            <a:r>
              <a:rPr lang="en-US" dirty="0" err="1"/>
              <a:t>misión</a:t>
            </a:r>
            <a:r>
              <a:rPr lang="en-US" dirty="0"/>
              <a:t>. Las </a:t>
            </a:r>
            <a:r>
              <a:rPr lang="en-US" dirty="0" err="1"/>
              <a:t>cifras</a:t>
            </a:r>
            <a:r>
              <a:rPr lang="en-US" dirty="0"/>
              <a:t> son </a:t>
            </a:r>
            <a:r>
              <a:rPr lang="en-US" dirty="0" err="1"/>
              <a:t>simplemente</a:t>
            </a:r>
            <a:r>
              <a:rPr lang="en-US" dirty="0"/>
              <a:t> </a:t>
            </a:r>
            <a:r>
              <a:rPr lang="en-US" dirty="0" err="1"/>
              <a:t>impactantes</a:t>
            </a:r>
            <a:r>
              <a:rPr lang="en-US" baseline="0" dirty="0"/>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8</a:t>
            </a:fld>
            <a:endParaRPr lang="en-US"/>
          </a:p>
        </p:txBody>
      </p:sp>
    </p:spTree>
    <p:extLst>
      <p:ext uri="{BB962C8B-B14F-4D97-AF65-F5344CB8AC3E}">
        <p14:creationId xmlns:p14="http://schemas.microsoft.com/office/powerpoint/2010/main" val="33824973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A95A813-8A05-44F6-A7B3-CD21427E8F98}" type="slidenum">
              <a:rPr lang="en-US" smtClean="0"/>
              <a:t>80</a:t>
            </a:fld>
            <a:endParaRPr lang="en-US"/>
          </a:p>
        </p:txBody>
      </p:sp>
    </p:spTree>
    <p:extLst>
      <p:ext uri="{BB962C8B-B14F-4D97-AF65-F5344CB8AC3E}">
        <p14:creationId xmlns:p14="http://schemas.microsoft.com/office/powerpoint/2010/main" val="20388126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A95A813-8A05-44F6-A7B3-CD21427E8F98}" type="slidenum">
              <a:rPr lang="en-US" smtClean="0"/>
              <a:t>81</a:t>
            </a:fld>
            <a:endParaRPr lang="en-US"/>
          </a:p>
        </p:txBody>
      </p:sp>
    </p:spTree>
    <p:extLst>
      <p:ext uri="{BB962C8B-B14F-4D97-AF65-F5344CB8AC3E}">
        <p14:creationId xmlns:p14="http://schemas.microsoft.com/office/powerpoint/2010/main" val="10025209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82</a:t>
            </a:fld>
            <a:endParaRPr lang="en-US"/>
          </a:p>
        </p:txBody>
      </p:sp>
    </p:spTree>
    <p:extLst>
      <p:ext uri="{BB962C8B-B14F-4D97-AF65-F5344CB8AC3E}">
        <p14:creationId xmlns:p14="http://schemas.microsoft.com/office/powerpoint/2010/main" val="2804984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83</a:t>
            </a:fld>
            <a:endParaRPr lang="en-US"/>
          </a:p>
        </p:txBody>
      </p:sp>
    </p:spTree>
    <p:extLst>
      <p:ext uri="{BB962C8B-B14F-4D97-AF65-F5344CB8AC3E}">
        <p14:creationId xmlns:p14="http://schemas.microsoft.com/office/powerpoint/2010/main" val="5977814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mn-lt"/>
                <a:ea typeface="+mn-ea"/>
                <a:cs typeface="+mn-cs"/>
              </a:rPr>
              <a:t>¿</a:t>
            </a:r>
            <a:r>
              <a:rPr lang="en-US" sz="1200" b="0" i="0" u="none" strike="noStrike" kern="1200" cap="none" dirty="0" err="1">
                <a:solidFill>
                  <a:schemeClr val="tx1"/>
                </a:solidFill>
                <a:effectLst/>
                <a:latin typeface="+mn-lt"/>
                <a:ea typeface="+mn-ea"/>
                <a:cs typeface="+mn-cs"/>
              </a:rPr>
              <a:t>Alguien</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tiene</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alguna</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pregunta</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También</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estoy</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dispuesta</a:t>
            </a:r>
            <a:r>
              <a:rPr lang="en-US" sz="1200" b="0" i="0" u="none" strike="noStrike" kern="1200" cap="none" dirty="0">
                <a:solidFill>
                  <a:schemeClr val="tx1"/>
                </a:solidFill>
                <a:effectLst/>
                <a:latin typeface="+mn-lt"/>
                <a:ea typeface="+mn-ea"/>
                <a:cs typeface="+mn-cs"/>
              </a:rPr>
              <a:t> a </a:t>
            </a:r>
            <a:r>
              <a:rPr lang="en-US" sz="1200" b="0" i="0" u="none" strike="noStrike" kern="1200" cap="none" dirty="0" err="1">
                <a:solidFill>
                  <a:schemeClr val="tx1"/>
                </a:solidFill>
                <a:effectLst/>
                <a:latin typeface="+mn-lt"/>
                <a:ea typeface="+mn-ea"/>
                <a:cs typeface="+mn-cs"/>
              </a:rPr>
              <a:t>realizar</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una</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demostración</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en</a:t>
            </a:r>
            <a:r>
              <a:rPr lang="en-US" sz="1200" b="0" i="0" u="none" strike="noStrike" kern="1200" cap="none" dirty="0">
                <a:solidFill>
                  <a:schemeClr val="tx1"/>
                </a:solidFill>
                <a:effectLst/>
                <a:latin typeface="+mn-lt"/>
                <a:ea typeface="+mn-ea"/>
                <a:cs typeface="+mn-cs"/>
              </a:rPr>
              <a:t> vivo de </a:t>
            </a:r>
            <a:r>
              <a:rPr lang="en-US" sz="1200" b="0" i="0" u="none" strike="noStrike" kern="1200" cap="none" dirty="0" err="1">
                <a:solidFill>
                  <a:schemeClr val="tx1"/>
                </a:solidFill>
                <a:effectLst/>
                <a:latin typeface="+mn-lt"/>
                <a:ea typeface="+mn-ea"/>
                <a:cs typeface="+mn-cs"/>
              </a:rPr>
              <a:t>cualquier</a:t>
            </a:r>
            <a:r>
              <a:rPr lang="en-US" sz="1200" b="0" i="0" u="none" strike="noStrike" kern="1200" cap="none" dirty="0">
                <a:solidFill>
                  <a:schemeClr val="tx1"/>
                </a:solidFill>
                <a:effectLst/>
                <a:latin typeface="+mn-lt"/>
                <a:ea typeface="+mn-ea"/>
                <a:cs typeface="+mn-cs"/>
              </a:rPr>
              <a:t> </a:t>
            </a:r>
            <a:r>
              <a:rPr lang="en-US" sz="1200" b="0" i="0" u="none" strike="noStrike" kern="1200" cap="none" dirty="0" err="1">
                <a:solidFill>
                  <a:schemeClr val="tx1"/>
                </a:solidFill>
                <a:effectLst/>
                <a:latin typeface="+mn-lt"/>
                <a:ea typeface="+mn-ea"/>
                <a:cs typeface="+mn-cs"/>
              </a:rPr>
              <a:t>cosa</a:t>
            </a:r>
            <a:r>
              <a:rPr lang="en-US" sz="1200" b="0" i="0" u="none" strike="noStrike" kern="1200" cap="none" dirty="0">
                <a:solidFill>
                  <a:schemeClr val="tx1"/>
                </a:solidFill>
                <a:effectLst/>
                <a:latin typeface="+mn-lt"/>
                <a:ea typeface="+mn-ea"/>
                <a:cs typeface="+mn-cs"/>
              </a:rPr>
              <a:t> que </a:t>
            </a:r>
            <a:r>
              <a:rPr lang="en-US" sz="1200" b="0" i="0" u="none" strike="noStrike" kern="1200" cap="none" dirty="0" err="1">
                <a:solidFill>
                  <a:schemeClr val="tx1"/>
                </a:solidFill>
                <a:effectLst/>
                <a:latin typeface="+mn-lt"/>
                <a:ea typeface="+mn-ea"/>
                <a:cs typeface="+mn-cs"/>
              </a:rPr>
              <a:t>quieran</a:t>
            </a:r>
            <a:r>
              <a:rPr lang="en-US" sz="1200" b="0" i="0" u="none" strike="noStrike" kern="1200" cap="none" dirty="0">
                <a:solidFill>
                  <a:schemeClr val="tx1"/>
                </a:solidFill>
                <a:effectLst/>
                <a:latin typeface="+mn-lt"/>
                <a:ea typeface="+mn-ea"/>
                <a:cs typeface="+mn-cs"/>
              </a:rPr>
              <a:t> ver</a:t>
            </a:r>
            <a:r>
              <a:rPr lang="en-US" sz="1200" b="0" i="0" u="none" strike="noStrike" kern="1200" cap="none" baseline="0" dirty="0">
                <a:solidFill>
                  <a:schemeClr val="tx1"/>
                </a:solidFill>
                <a:effectLst/>
                <a:latin typeface="+mn-lt"/>
                <a:ea typeface="+mn-ea"/>
                <a:cs typeface="+mn-cs"/>
              </a:rPr>
              <a:t>. </a:t>
            </a:r>
          </a:p>
          <a:p>
            <a:endParaRPr lang="en-US" sz="1200" b="0" i="0" u="none" strike="noStrike" kern="1200" cap="none" baseline="0" dirty="0">
              <a:solidFill>
                <a:schemeClr val="tx1"/>
              </a:solidFill>
              <a:effectLst/>
              <a:latin typeface="+mn-lt"/>
              <a:ea typeface="+mn-ea"/>
              <a:cs typeface="+mn-cs"/>
            </a:endParaRPr>
          </a:p>
          <a:p>
            <a:r>
              <a:rPr lang="en-US" sz="1200" b="0" i="0" u="none" strike="noStrike" kern="1200" cap="none" baseline="0" dirty="0">
                <a:solidFill>
                  <a:schemeClr val="tx1"/>
                </a:solidFill>
                <a:effectLst/>
                <a:latin typeface="+mn-lt"/>
                <a:ea typeface="+mn-ea"/>
                <a:cs typeface="+mn-cs"/>
              </a:rPr>
              <a:t>Para </a:t>
            </a:r>
            <a:r>
              <a:rPr lang="en-US" sz="1200" b="0" i="0" u="none" strike="noStrike" kern="1200" cap="none" baseline="0" dirty="0" err="1">
                <a:solidFill>
                  <a:schemeClr val="tx1"/>
                </a:solidFill>
                <a:effectLst/>
                <a:latin typeface="+mn-lt"/>
                <a:ea typeface="+mn-ea"/>
                <a:cs typeface="+mn-cs"/>
              </a:rPr>
              <a:t>los</a:t>
            </a:r>
            <a:r>
              <a:rPr lang="en-US" sz="1200" b="0" i="0" u="none" strike="noStrike" kern="1200" cap="none" baseline="0" dirty="0">
                <a:solidFill>
                  <a:schemeClr val="tx1"/>
                </a:solidFill>
                <a:effectLst/>
                <a:latin typeface="+mn-lt"/>
                <a:ea typeface="+mn-ea"/>
                <a:cs typeface="+mn-cs"/>
              </a:rPr>
              <a:t> que </a:t>
            </a:r>
            <a:r>
              <a:rPr lang="en-US" sz="1200" b="0" i="0" u="none" strike="noStrike" kern="1200" cap="none" baseline="0" dirty="0" err="1">
                <a:solidFill>
                  <a:schemeClr val="tx1"/>
                </a:solidFill>
                <a:effectLst/>
                <a:latin typeface="+mn-lt"/>
                <a:ea typeface="+mn-ea"/>
                <a:cs typeface="+mn-cs"/>
              </a:rPr>
              <a:t>quieran</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recibir</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una</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copia</a:t>
            </a:r>
            <a:r>
              <a:rPr lang="en-US" sz="1200" b="0" i="0" u="none" strike="noStrike" kern="1200" cap="none" baseline="0" dirty="0">
                <a:solidFill>
                  <a:schemeClr val="tx1"/>
                </a:solidFill>
                <a:effectLst/>
                <a:latin typeface="+mn-lt"/>
                <a:ea typeface="+mn-ea"/>
                <a:cs typeface="+mn-cs"/>
              </a:rPr>
              <a:t> de </a:t>
            </a:r>
            <a:r>
              <a:rPr lang="en-US" sz="1200" b="0" i="0" u="none" strike="noStrike" kern="1200" cap="none" baseline="0" dirty="0" err="1">
                <a:solidFill>
                  <a:schemeClr val="tx1"/>
                </a:solidFill>
                <a:effectLst/>
                <a:latin typeface="+mn-lt"/>
                <a:ea typeface="+mn-ea"/>
                <a:cs typeface="+mn-cs"/>
              </a:rPr>
              <a:t>esta</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presentación</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véanme</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por</a:t>
            </a:r>
            <a:r>
              <a:rPr lang="en-US" sz="1200" b="0" i="0" u="none" strike="noStrike" kern="1200" cap="none" baseline="0" dirty="0">
                <a:solidFill>
                  <a:schemeClr val="tx1"/>
                </a:solidFill>
                <a:effectLst/>
                <a:latin typeface="+mn-lt"/>
                <a:ea typeface="+mn-ea"/>
                <a:cs typeface="+mn-cs"/>
              </a:rPr>
              <a:t> favor </a:t>
            </a:r>
            <a:r>
              <a:rPr lang="en-US" sz="1200" b="0" i="0" u="none" strike="noStrike" kern="1200" cap="none" baseline="0" dirty="0" err="1">
                <a:solidFill>
                  <a:schemeClr val="tx1"/>
                </a:solidFill>
                <a:effectLst/>
                <a:latin typeface="+mn-lt"/>
                <a:ea typeface="+mn-ea"/>
                <a:cs typeface="+mn-cs"/>
              </a:rPr>
              <a:t>después</a:t>
            </a:r>
            <a:r>
              <a:rPr lang="en-US" sz="1200" b="0" i="0" u="none" strike="noStrike" kern="1200" cap="none" baseline="0" dirty="0">
                <a:solidFill>
                  <a:schemeClr val="tx1"/>
                </a:solidFill>
                <a:effectLst/>
                <a:latin typeface="+mn-lt"/>
                <a:ea typeface="+mn-ea"/>
                <a:cs typeface="+mn-cs"/>
              </a:rPr>
              <a:t> y </a:t>
            </a:r>
            <a:r>
              <a:rPr lang="en-US" sz="1200" b="0" i="0" u="none" strike="noStrike" kern="1200" cap="none" baseline="0" dirty="0" err="1">
                <a:solidFill>
                  <a:schemeClr val="tx1"/>
                </a:solidFill>
                <a:effectLst/>
                <a:latin typeface="+mn-lt"/>
                <a:ea typeface="+mn-ea"/>
                <a:cs typeface="+mn-cs"/>
              </a:rPr>
              <a:t>pásenme</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su</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dirección</a:t>
            </a:r>
            <a:r>
              <a:rPr lang="en-US" sz="1200" b="0" i="0" u="none" strike="noStrike" kern="1200" cap="none" baseline="0" dirty="0">
                <a:solidFill>
                  <a:schemeClr val="tx1"/>
                </a:solidFill>
                <a:effectLst/>
                <a:latin typeface="+mn-lt"/>
                <a:ea typeface="+mn-ea"/>
                <a:cs typeface="+mn-cs"/>
              </a:rPr>
              <a:t> de </a:t>
            </a:r>
            <a:r>
              <a:rPr lang="en-US" sz="1200" b="0" i="0" u="none" strike="noStrike" kern="1200" cap="none" baseline="0" dirty="0" err="1">
                <a:solidFill>
                  <a:schemeClr val="tx1"/>
                </a:solidFill>
                <a:effectLst/>
                <a:latin typeface="+mn-lt"/>
                <a:ea typeface="+mn-ea"/>
                <a:cs typeface="+mn-cs"/>
              </a:rPr>
              <a:t>correo</a:t>
            </a:r>
            <a:r>
              <a:rPr lang="en-US" sz="1200" b="0" i="0" u="none" strike="noStrike" kern="1200" cap="none" baseline="0" dirty="0">
                <a:solidFill>
                  <a:schemeClr val="tx1"/>
                </a:solidFill>
                <a:effectLst/>
                <a:latin typeface="+mn-lt"/>
                <a:ea typeface="+mn-ea"/>
                <a:cs typeface="+mn-cs"/>
              </a:rPr>
              <a:t> </a:t>
            </a:r>
            <a:r>
              <a:rPr lang="en-US" sz="1200" b="0" i="0" u="none" strike="noStrike" kern="1200" cap="none" baseline="0" dirty="0" err="1">
                <a:solidFill>
                  <a:schemeClr val="tx1"/>
                </a:solidFill>
                <a:effectLst/>
                <a:latin typeface="+mn-lt"/>
                <a:ea typeface="+mn-ea"/>
                <a:cs typeface="+mn-cs"/>
              </a:rPr>
              <a:t>electrónico</a:t>
            </a:r>
            <a:r>
              <a:rPr lang="en-US" sz="1200" b="0" i="0" u="none" strike="noStrike" kern="1200" cap="none"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84</a:t>
            </a:fld>
            <a:endParaRPr lang="en-US"/>
          </a:p>
        </p:txBody>
      </p:sp>
    </p:spTree>
    <p:extLst>
      <p:ext uri="{BB962C8B-B14F-4D97-AF65-F5344CB8AC3E}">
        <p14:creationId xmlns:p14="http://schemas.microsoft.com/office/powerpoint/2010/main" val="424719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También</a:t>
            </a:r>
            <a:r>
              <a:rPr lang="en-US" dirty="0"/>
              <a:t> me </a:t>
            </a:r>
            <a:r>
              <a:rPr lang="en-US" dirty="0" err="1"/>
              <a:t>gustaría</a:t>
            </a:r>
            <a:r>
              <a:rPr lang="en-US" dirty="0"/>
              <a:t> </a:t>
            </a:r>
            <a:r>
              <a:rPr lang="en-US" dirty="0" err="1"/>
              <a:t>señalar</a:t>
            </a:r>
            <a:r>
              <a:rPr lang="en-US" dirty="0"/>
              <a:t> que </a:t>
            </a:r>
            <a:r>
              <a:rPr lang="en-US" dirty="0" err="1"/>
              <a:t>si</a:t>
            </a:r>
            <a:r>
              <a:rPr lang="en-US" dirty="0"/>
              <a:t> Facebook </a:t>
            </a:r>
            <a:r>
              <a:rPr lang="en-US" dirty="0" err="1"/>
              <a:t>fuera</a:t>
            </a:r>
            <a:r>
              <a:rPr lang="en-US" dirty="0"/>
              <a:t> un </a:t>
            </a:r>
            <a:r>
              <a:rPr lang="en-US" dirty="0" err="1"/>
              <a:t>país</a:t>
            </a:r>
            <a:r>
              <a:rPr lang="en-US" dirty="0"/>
              <a:t>, </a:t>
            </a:r>
            <a:r>
              <a:rPr lang="en-US" dirty="0" err="1"/>
              <a:t>sería</a:t>
            </a:r>
            <a:r>
              <a:rPr lang="en-US" dirty="0"/>
              <a:t> el </a:t>
            </a:r>
            <a:r>
              <a:rPr lang="en-US" dirty="0" err="1"/>
              <a:t>país</a:t>
            </a:r>
            <a:r>
              <a:rPr lang="en-US" dirty="0"/>
              <a:t> </a:t>
            </a:r>
            <a:r>
              <a:rPr lang="en-US" dirty="0" err="1"/>
              <a:t>más</a:t>
            </a:r>
            <a:r>
              <a:rPr lang="en-US" dirty="0"/>
              <a:t> </a:t>
            </a:r>
            <a:r>
              <a:rPr lang="en-US" dirty="0" err="1"/>
              <a:t>grande</a:t>
            </a:r>
            <a:r>
              <a:rPr lang="en-US" dirty="0"/>
              <a:t> del </a:t>
            </a:r>
            <a:r>
              <a:rPr lang="en-US" dirty="0" err="1"/>
              <a:t>mundo</a:t>
            </a:r>
            <a:r>
              <a:rPr lang="en-US" baseline="0" dirty="0"/>
              <a:t>. </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Data as of May 24, 2016 </a:t>
            </a:r>
          </a:p>
        </p:txBody>
      </p:sp>
      <p:sp>
        <p:nvSpPr>
          <p:cNvPr id="4" name="Slide Number Placeholder 3"/>
          <p:cNvSpPr>
            <a:spLocks noGrp="1"/>
          </p:cNvSpPr>
          <p:nvPr>
            <p:ph type="sldNum" sz="quarter" idx="10"/>
          </p:nvPr>
        </p:nvSpPr>
        <p:spPr/>
        <p:txBody>
          <a:bodyPr/>
          <a:lstStyle/>
          <a:p>
            <a:fld id="{FAD448D5-87EA-4DD8-958C-BA41C05927BE}" type="slidenum">
              <a:rPr lang="en-US" smtClean="0"/>
              <a:t>9</a:t>
            </a:fld>
            <a:endParaRPr lang="en-US"/>
          </a:p>
        </p:txBody>
      </p:sp>
    </p:spTree>
    <p:extLst>
      <p:ext uri="{BB962C8B-B14F-4D97-AF65-F5344CB8AC3E}">
        <p14:creationId xmlns:p14="http://schemas.microsoft.com/office/powerpoint/2010/main" val="286867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11/2/2018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11/2/2018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11/2/2018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jamieschneider@nadadventist.org"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MEDIOS </a:t>
            </a:r>
            <a:r>
              <a:rPr lang="en-US" dirty="0" smtClean="0"/>
              <a:t>SOCIALEs: </a:t>
            </a:r>
            <a:br>
              <a:rPr lang="en-US" dirty="0" smtClean="0"/>
            </a:br>
            <a:r>
              <a:rPr lang="en-US" dirty="0" err="1" smtClean="0"/>
              <a:t>cómo</a:t>
            </a:r>
            <a:r>
              <a:rPr lang="en-US" dirty="0" smtClean="0"/>
              <a:t> </a:t>
            </a:r>
            <a:r>
              <a:rPr lang="en-US" dirty="0" err="1" smtClean="0"/>
              <a:t>comenzar</a:t>
            </a:r>
            <a:r>
              <a:rPr lang="en-US" dirty="0" smtClean="0"/>
              <a:t> + </a:t>
            </a:r>
            <a:r>
              <a:rPr lang="en-US" dirty="0" err="1" smtClean="0"/>
              <a:t>mejores</a:t>
            </a:r>
            <a:r>
              <a:rPr lang="en-US" dirty="0" smtClean="0"/>
              <a:t> </a:t>
            </a:r>
            <a:r>
              <a:rPr lang="en-US" dirty="0" err="1" smtClean="0"/>
              <a:t>practicas</a:t>
            </a:r>
            <a:r>
              <a:rPr lang="en-US" dirty="0" smtClean="0"/>
              <a:t> para evangelizer </a:t>
            </a:r>
            <a:r>
              <a:rPr lang="en-US" dirty="0" err="1" smtClean="0"/>
              <a:t>en</a:t>
            </a:r>
            <a:r>
              <a:rPr lang="en-US" dirty="0" smtClean="0"/>
              <a:t> el </a:t>
            </a:r>
            <a:r>
              <a:rPr lang="en-US" dirty="0" err="1" smtClean="0"/>
              <a:t>mundo</a:t>
            </a:r>
            <a:r>
              <a:rPr lang="en-US" dirty="0" smtClean="0"/>
              <a:t> digital</a:t>
            </a:r>
            <a:endParaRPr lang="en-US" dirty="0"/>
          </a:p>
        </p:txBody>
      </p:sp>
      <p:sp>
        <p:nvSpPr>
          <p:cNvPr id="3" name="Subtitle 2"/>
          <p:cNvSpPr>
            <a:spLocks noGrp="1"/>
          </p:cNvSpPr>
          <p:nvPr>
            <p:ph type="subTitle" idx="1"/>
          </p:nvPr>
        </p:nvSpPr>
        <p:spPr/>
        <p:txBody>
          <a:bodyPr/>
          <a:lstStyle/>
          <a:p>
            <a:r>
              <a:rPr lang="en-US" dirty="0" smtClean="0"/>
              <a:t> </a:t>
            </a:r>
            <a:r>
              <a:rPr lang="en-US" dirty="0"/>
              <a:t>VISIÓN GENERAL DE PLATAFORMAS, TÉRMINOS Y DATOS DEMOGRÁFICOS</a:t>
            </a:r>
          </a:p>
        </p:txBody>
      </p:sp>
      <p:pic>
        <p:nvPicPr>
          <p:cNvPr id="4" name="Picture 2" descr="Resultado de la imagen para jesÃº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189" y="3199913"/>
            <a:ext cx="4594122" cy="305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08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546454" y="634234"/>
            <a:ext cx="8740548" cy="6223766"/>
          </a:xfrm>
          <a:prstGeom prst="rect">
            <a:avLst/>
          </a:prstGeom>
        </p:spPr>
      </p:pic>
    </p:spTree>
    <p:extLst>
      <p:ext uri="{BB962C8B-B14F-4D97-AF65-F5344CB8AC3E}">
        <p14:creationId xmlns:p14="http://schemas.microsoft.com/office/powerpoint/2010/main" val="2982954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628900" y="536342"/>
            <a:ext cx="6515100" cy="6217959"/>
          </a:xfrm>
          <a:prstGeom prst="rect">
            <a:avLst/>
          </a:prstGeom>
        </p:spPr>
      </p:pic>
    </p:spTree>
    <p:extLst>
      <p:ext uri="{BB962C8B-B14F-4D97-AF65-F5344CB8AC3E}">
        <p14:creationId xmlns:p14="http://schemas.microsoft.com/office/powerpoint/2010/main" val="128301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most popular social networking s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4" y="751115"/>
            <a:ext cx="11537775" cy="565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485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 </a:t>
            </a:r>
            <a:r>
              <a:rPr lang="en-US" dirty="0" err="1"/>
              <a:t>qué</a:t>
            </a:r>
            <a:r>
              <a:rPr lang="en-US" dirty="0"/>
              <a:t> no </a:t>
            </a:r>
            <a:r>
              <a:rPr lang="en-US" dirty="0" err="1"/>
              <a:t>estamos</a:t>
            </a:r>
            <a:r>
              <a:rPr lang="en-US" dirty="0"/>
              <a:t> </a:t>
            </a:r>
            <a:r>
              <a:rPr lang="en-US" dirty="0" err="1"/>
              <a:t>enviando</a:t>
            </a:r>
            <a:r>
              <a:rPr lang="en-US" dirty="0"/>
              <a:t> </a:t>
            </a:r>
            <a:r>
              <a:rPr lang="en-US" dirty="0" err="1"/>
              <a:t>misioneros</a:t>
            </a:r>
            <a:r>
              <a:rPr lang="en-US" dirty="0"/>
              <a:t>? </a:t>
            </a:r>
          </a:p>
        </p:txBody>
      </p:sp>
      <p:pic>
        <p:nvPicPr>
          <p:cNvPr id="3" name="Picture 2"/>
          <p:cNvPicPr>
            <a:picLocks noChangeAspect="1"/>
          </p:cNvPicPr>
          <p:nvPr/>
        </p:nvPicPr>
        <p:blipFill>
          <a:blip r:embed="rId3"/>
          <a:stretch>
            <a:fillRect/>
          </a:stretch>
        </p:blipFill>
        <p:spPr>
          <a:xfrm>
            <a:off x="0" y="1856518"/>
            <a:ext cx="11598941" cy="4293380"/>
          </a:xfrm>
          <a:prstGeom prst="rect">
            <a:avLst/>
          </a:prstGeom>
        </p:spPr>
      </p:pic>
    </p:spTree>
    <p:extLst>
      <p:ext uri="{BB962C8B-B14F-4D97-AF65-F5344CB8AC3E}">
        <p14:creationId xmlns:p14="http://schemas.microsoft.com/office/powerpoint/2010/main" val="54075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¿QUÉ DIRÍA ELENA White al </a:t>
            </a:r>
            <a:r>
              <a:rPr lang="en-US" dirty="0" err="1"/>
              <a:t>respecto</a:t>
            </a:r>
            <a:r>
              <a:rPr lang="en-US" dirty="0"/>
              <a:t>? </a:t>
            </a:r>
          </a:p>
        </p:txBody>
      </p:sp>
      <p:pic>
        <p:nvPicPr>
          <p:cNvPr id="4" name="Picture 3"/>
          <p:cNvPicPr>
            <a:picLocks noChangeAspect="1"/>
          </p:cNvPicPr>
          <p:nvPr/>
        </p:nvPicPr>
        <p:blipFill>
          <a:blip r:embed="rId3"/>
          <a:stretch>
            <a:fillRect/>
          </a:stretch>
        </p:blipFill>
        <p:spPr>
          <a:xfrm>
            <a:off x="1285594" y="1932114"/>
            <a:ext cx="9610215" cy="4847339"/>
          </a:xfrm>
          <a:prstGeom prst="rect">
            <a:avLst/>
          </a:prstGeom>
        </p:spPr>
      </p:pic>
    </p:spTree>
    <p:extLst>
      <p:ext uri="{BB962C8B-B14F-4D97-AF65-F5344CB8AC3E}">
        <p14:creationId xmlns:p14="http://schemas.microsoft.com/office/powerpoint/2010/main" val="108444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565281" y="1568903"/>
            <a:ext cx="3730008" cy="3541940"/>
          </a:xfrm>
          <a:prstGeom prst="rect">
            <a:avLst/>
          </a:prstGeom>
        </p:spPr>
      </p:pic>
      <p:sp>
        <p:nvSpPr>
          <p:cNvPr id="3" name="Rectángulo 2"/>
          <p:cNvSpPr/>
          <p:nvPr/>
        </p:nvSpPr>
        <p:spPr>
          <a:xfrm>
            <a:off x="745671" y="491212"/>
            <a:ext cx="6096000" cy="6247864"/>
          </a:xfrm>
          <a:prstGeom prst="rect">
            <a:avLst/>
          </a:prstGeom>
          <a:noFill/>
        </p:spPr>
        <p:txBody>
          <a:bodyPr wrap="square" rtlCol="0">
            <a:spAutoFit/>
          </a:bodyPr>
          <a:lstStyle/>
          <a:p>
            <a:r>
              <a:rPr lang="es-CO" sz="4000" dirty="0"/>
              <a:t>Nadie puede estimar la influencia que hasta una página rota que contenga las verdades del mensaje del tercer ángel puede tener sobre el corazón de alguien que esté buscando la verdad.—</a:t>
            </a:r>
            <a:r>
              <a:rPr lang="es-CO" sz="4000" dirty="0" err="1"/>
              <a:t>The</a:t>
            </a:r>
            <a:r>
              <a:rPr lang="es-CO" sz="4000" dirty="0"/>
              <a:t> </a:t>
            </a:r>
            <a:r>
              <a:rPr lang="es-CO" sz="4000" dirty="0" err="1"/>
              <a:t>Southern</a:t>
            </a:r>
            <a:r>
              <a:rPr lang="es-CO" sz="4000" dirty="0"/>
              <a:t> </a:t>
            </a:r>
            <a:r>
              <a:rPr lang="es-CO" sz="4000" dirty="0" err="1"/>
              <a:t>Watchman</a:t>
            </a:r>
            <a:r>
              <a:rPr lang="es-CO" sz="4000" dirty="0"/>
              <a:t>, 5 de enero de 1904. SC 192.1</a:t>
            </a:r>
          </a:p>
        </p:txBody>
      </p:sp>
    </p:spTree>
    <p:extLst>
      <p:ext uri="{BB962C8B-B14F-4D97-AF65-F5344CB8AC3E}">
        <p14:creationId xmlns:p14="http://schemas.microsoft.com/office/powerpoint/2010/main" val="99515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470433" y="621847"/>
            <a:ext cx="3265727" cy="3101068"/>
          </a:xfrm>
          <a:prstGeom prst="rect">
            <a:avLst/>
          </a:prstGeom>
        </p:spPr>
      </p:pic>
      <p:sp>
        <p:nvSpPr>
          <p:cNvPr id="3" name="Rectángulo 2"/>
          <p:cNvSpPr/>
          <p:nvPr/>
        </p:nvSpPr>
        <p:spPr>
          <a:xfrm>
            <a:off x="419097" y="523873"/>
            <a:ext cx="8039100" cy="6186309"/>
          </a:xfrm>
          <a:prstGeom prst="rect">
            <a:avLst/>
          </a:prstGeom>
          <a:noFill/>
        </p:spPr>
        <p:txBody>
          <a:bodyPr wrap="square" rtlCol="0">
            <a:spAutoFit/>
          </a:bodyPr>
          <a:lstStyle/>
          <a:p>
            <a:r>
              <a:rPr lang="es-ES" sz="4400" dirty="0" smtClean="0"/>
              <a:t>Hay </a:t>
            </a:r>
            <a:r>
              <a:rPr lang="es-ES" sz="4400" dirty="0"/>
              <a:t>muchos lugares en los cuales la voz del predicador no puede ser oída, lugares que pueden alcanzarse tan sólo por medio de las publicaciones: libros, periódicos y folletos llenos de la verdad bíblica que la gente necesita. Nuestros impresos han de ser distribuidos por doquiera</a:t>
            </a:r>
            <a:r>
              <a:rPr lang="es-ES" sz="4400" dirty="0" smtClean="0"/>
              <a:t>.</a:t>
            </a:r>
            <a:endParaRPr lang="es-CO" sz="4400" dirty="0"/>
          </a:p>
        </p:txBody>
      </p:sp>
    </p:spTree>
    <p:extLst>
      <p:ext uri="{BB962C8B-B14F-4D97-AF65-F5344CB8AC3E}">
        <p14:creationId xmlns:p14="http://schemas.microsoft.com/office/powerpoint/2010/main" val="253358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470433" y="621847"/>
            <a:ext cx="3265727" cy="3101068"/>
          </a:xfrm>
          <a:prstGeom prst="rect">
            <a:avLst/>
          </a:prstGeom>
        </p:spPr>
      </p:pic>
      <p:sp>
        <p:nvSpPr>
          <p:cNvPr id="3" name="Rectángulo 2"/>
          <p:cNvSpPr/>
          <p:nvPr/>
        </p:nvSpPr>
        <p:spPr>
          <a:xfrm>
            <a:off x="419097" y="523873"/>
            <a:ext cx="8039100" cy="6186309"/>
          </a:xfrm>
          <a:prstGeom prst="rect">
            <a:avLst/>
          </a:prstGeom>
          <a:noFill/>
        </p:spPr>
        <p:txBody>
          <a:bodyPr wrap="square" rtlCol="0">
            <a:spAutoFit/>
          </a:bodyPr>
          <a:lstStyle/>
          <a:p>
            <a:r>
              <a:rPr lang="es-ES" sz="3600" dirty="0" smtClean="0"/>
              <a:t>La </a:t>
            </a:r>
            <a:r>
              <a:rPr lang="es-ES" sz="3600" dirty="0"/>
              <a:t>verdad ha de sembrarse sobre todas las aguas; porque no sabemos cuál ha de prosperar, si esto o lo otro. En nuestro juicio falible podemos pensar que es desacertado dar publicaciones precisamente a las personas que aceptarían la verdad más prestamente. No sabemos cuáles pueden ser los buenos resultados de dar un folleto que contiene la verdad presente.—</a:t>
            </a:r>
            <a:r>
              <a:rPr lang="es-ES" sz="3600" dirty="0" err="1"/>
              <a:t>The</a:t>
            </a:r>
            <a:r>
              <a:rPr lang="es-ES" sz="3600" dirty="0"/>
              <a:t> </a:t>
            </a:r>
            <a:r>
              <a:rPr lang="es-ES" sz="3600" dirty="0" err="1"/>
              <a:t>Southern</a:t>
            </a:r>
            <a:r>
              <a:rPr lang="es-ES" sz="3600" dirty="0"/>
              <a:t> </a:t>
            </a:r>
            <a:r>
              <a:rPr lang="es-ES" sz="3600" dirty="0" err="1"/>
              <a:t>Watchman</a:t>
            </a:r>
            <a:r>
              <a:rPr lang="es-ES" sz="3600" dirty="0"/>
              <a:t>, 5 de enero de 1904. SC 191.2</a:t>
            </a:r>
            <a:endParaRPr lang="es-CO" sz="3600" dirty="0"/>
          </a:p>
        </p:txBody>
      </p:sp>
    </p:spTree>
    <p:extLst>
      <p:ext uri="{BB962C8B-B14F-4D97-AF65-F5344CB8AC3E}">
        <p14:creationId xmlns:p14="http://schemas.microsoft.com/office/powerpoint/2010/main" val="554043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458197" y="1617890"/>
            <a:ext cx="3265727" cy="3101068"/>
          </a:xfrm>
          <a:prstGeom prst="rect">
            <a:avLst/>
          </a:prstGeom>
        </p:spPr>
      </p:pic>
      <p:sp>
        <p:nvSpPr>
          <p:cNvPr id="3" name="Rectángulo 2"/>
          <p:cNvSpPr/>
          <p:nvPr/>
        </p:nvSpPr>
        <p:spPr>
          <a:xfrm>
            <a:off x="419097" y="523867"/>
            <a:ext cx="8039100" cy="6001643"/>
          </a:xfrm>
          <a:prstGeom prst="rect">
            <a:avLst/>
          </a:prstGeom>
          <a:noFill/>
        </p:spPr>
        <p:txBody>
          <a:bodyPr wrap="square" rtlCol="0">
            <a:spAutoFit/>
          </a:bodyPr>
          <a:lstStyle/>
          <a:p>
            <a:r>
              <a:rPr lang="es-ES" sz="4800" dirty="0" smtClean="0"/>
              <a:t>Que </a:t>
            </a:r>
            <a:r>
              <a:rPr lang="es-ES" sz="4800" dirty="0"/>
              <a:t>cada adventista se pregunte: “¿Qué puedo hacer yo para proclamar el mensaje del tercer ángel?” Cristo vino a este mundo para dar su mensaje a su siervo a fin de que éste lo transmitiera a las iglesias. </a:t>
            </a:r>
            <a:endParaRPr lang="es-CO" sz="4800" dirty="0"/>
          </a:p>
        </p:txBody>
      </p:sp>
    </p:spTree>
    <p:extLst>
      <p:ext uri="{BB962C8B-B14F-4D97-AF65-F5344CB8AC3E}">
        <p14:creationId xmlns:p14="http://schemas.microsoft.com/office/powerpoint/2010/main" val="781303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458197" y="1617890"/>
            <a:ext cx="3265727" cy="3101068"/>
          </a:xfrm>
          <a:prstGeom prst="rect">
            <a:avLst/>
          </a:prstGeom>
        </p:spPr>
      </p:pic>
      <p:sp>
        <p:nvSpPr>
          <p:cNvPr id="3" name="Rectángulo 2"/>
          <p:cNvSpPr/>
          <p:nvPr/>
        </p:nvSpPr>
        <p:spPr>
          <a:xfrm>
            <a:off x="419097" y="589177"/>
            <a:ext cx="8039100" cy="6186309"/>
          </a:xfrm>
          <a:prstGeom prst="rect">
            <a:avLst/>
          </a:prstGeom>
          <a:noFill/>
        </p:spPr>
        <p:txBody>
          <a:bodyPr wrap="square" rtlCol="0">
            <a:spAutoFit/>
          </a:bodyPr>
          <a:lstStyle/>
          <a:p>
            <a:r>
              <a:rPr lang="es-ES" sz="4400" dirty="0" smtClean="0"/>
              <a:t>Ha </a:t>
            </a:r>
            <a:r>
              <a:rPr lang="es-ES" sz="4400" dirty="0"/>
              <a:t>de ser proclamado a toda nación, tribu, lengua y pueblo. ¿Cómo hemos de darlo? La distribución de nuestras publicaciones es un medio por el cual el mensaje ha de proclamarse.[15:27, 1/9/2018</a:t>
            </a:r>
            <a:r>
              <a:rPr lang="es-ES" sz="4400" dirty="0" smtClean="0"/>
              <a:t>]</a:t>
            </a:r>
          </a:p>
          <a:p>
            <a:r>
              <a:rPr lang="es-ES" sz="4400" dirty="0" smtClean="0"/>
              <a:t> </a:t>
            </a:r>
            <a:r>
              <a:rPr lang="es-ES" sz="4400" dirty="0" err="1" smtClean="0"/>
              <a:t>The</a:t>
            </a:r>
            <a:r>
              <a:rPr lang="es-ES" sz="4400" dirty="0" smtClean="0"/>
              <a:t> </a:t>
            </a:r>
            <a:r>
              <a:rPr lang="es-ES" sz="4400" dirty="0" err="1"/>
              <a:t>Southern</a:t>
            </a:r>
            <a:r>
              <a:rPr lang="es-ES" sz="4400" dirty="0"/>
              <a:t> </a:t>
            </a:r>
            <a:r>
              <a:rPr lang="es-ES" sz="4400" dirty="0" err="1"/>
              <a:t>Watchman</a:t>
            </a:r>
            <a:r>
              <a:rPr lang="es-ES" sz="4400" dirty="0"/>
              <a:t>, 5 de junio de 1904. SC 181.2</a:t>
            </a:r>
            <a:endParaRPr lang="es-CO" sz="4400" dirty="0"/>
          </a:p>
        </p:txBody>
      </p:sp>
    </p:spTree>
    <p:extLst>
      <p:ext uri="{BB962C8B-B14F-4D97-AF65-F5344CB8AC3E}">
        <p14:creationId xmlns:p14="http://schemas.microsoft.com/office/powerpoint/2010/main" val="135321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803502" y="1041399"/>
            <a:ext cx="10610170" cy="5658757"/>
          </a:xfrm>
          <a:prstGeom prst="rect">
            <a:avLst/>
          </a:prstGeom>
        </p:spPr>
      </p:pic>
    </p:spTree>
    <p:extLst>
      <p:ext uri="{BB962C8B-B14F-4D97-AF65-F5344CB8AC3E}">
        <p14:creationId xmlns:p14="http://schemas.microsoft.com/office/powerpoint/2010/main" val="405307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5578976" cy="689514"/>
          </a:xfrm>
        </p:spPr>
        <p:txBody>
          <a:bodyPr>
            <a:normAutofit/>
          </a:bodyPr>
          <a:lstStyle/>
          <a:p>
            <a:r>
              <a:rPr lang="en-US" dirty="0">
                <a:solidFill>
                  <a:schemeClr val="bg1"/>
                </a:solidFill>
              </a:rPr>
              <a:t>Un </a:t>
            </a:r>
            <a:r>
              <a:rPr lang="en-US" dirty="0" err="1">
                <a:solidFill>
                  <a:schemeClr val="bg1"/>
                </a:solidFill>
              </a:rPr>
              <a:t>corte</a:t>
            </a:r>
            <a:r>
              <a:rPr lang="en-US" dirty="0">
                <a:solidFill>
                  <a:schemeClr val="bg1"/>
                </a:solidFill>
              </a:rPr>
              <a:t> </a:t>
            </a:r>
            <a:r>
              <a:rPr lang="en-US" sz="2800" dirty="0">
                <a:solidFill>
                  <a:schemeClr val="bg1"/>
                </a:solidFill>
              </a:rPr>
              <a:t>PARA ATRAVESAR</a:t>
            </a:r>
            <a:r>
              <a:rPr lang="en-US" dirty="0">
                <a:solidFill>
                  <a:schemeClr val="bg1"/>
                </a:solidFill>
              </a:rPr>
              <a:t> EL RUIDO</a:t>
            </a:r>
          </a:p>
        </p:txBody>
      </p:sp>
      <p:pic>
        <p:nvPicPr>
          <p:cNvPr id="5" name="Content Placeholder 4"/>
          <p:cNvPicPr>
            <a:picLocks noGrp="1" noChangeAspect="1"/>
          </p:cNvPicPr>
          <p:nvPr>
            <p:ph idx="1"/>
          </p:nvPr>
        </p:nvPicPr>
        <p:blipFill>
          <a:blip r:embed="rId3"/>
          <a:stretch>
            <a:fillRect/>
          </a:stretch>
        </p:blipFill>
        <p:spPr>
          <a:xfrm>
            <a:off x="1794280" y="601662"/>
            <a:ext cx="8039378" cy="4518977"/>
          </a:xfrm>
        </p:spPr>
      </p:pic>
      <p:sp>
        <p:nvSpPr>
          <p:cNvPr id="4" name="Text Placeholder 3"/>
          <p:cNvSpPr>
            <a:spLocks noGrp="1"/>
          </p:cNvSpPr>
          <p:nvPr>
            <p:ph type="body" sz="half" idx="2"/>
          </p:nvPr>
        </p:nvSpPr>
        <p:spPr/>
        <p:txBody>
          <a:bodyPr>
            <a:normAutofit/>
          </a:bodyPr>
          <a:lstStyle/>
          <a:p>
            <a:r>
              <a:rPr lang="en-US" sz="1800" dirty="0"/>
              <a:t>El </a:t>
            </a:r>
            <a:r>
              <a:rPr lang="en-US" sz="1800" dirty="0" err="1"/>
              <a:t>adulto</a:t>
            </a:r>
            <a:r>
              <a:rPr lang="en-US" sz="1800" dirty="0"/>
              <a:t> </a:t>
            </a:r>
            <a:r>
              <a:rPr lang="en-US" sz="1800" dirty="0" err="1"/>
              <a:t>promedio</a:t>
            </a:r>
            <a:r>
              <a:rPr lang="en-US" sz="1800" dirty="0"/>
              <a:t> </a:t>
            </a:r>
            <a:r>
              <a:rPr lang="en-US" sz="1800" dirty="0" err="1"/>
              <a:t>está</a:t>
            </a:r>
            <a:r>
              <a:rPr lang="en-US" sz="1800" dirty="0"/>
              <a:t> </a:t>
            </a:r>
            <a:r>
              <a:rPr lang="en-US" sz="1800" dirty="0" err="1"/>
              <a:t>expuesto</a:t>
            </a:r>
            <a:r>
              <a:rPr lang="en-US" sz="1800" dirty="0"/>
              <a:t> a </a:t>
            </a:r>
            <a:r>
              <a:rPr lang="en-US" sz="1800" dirty="0" err="1"/>
              <a:t>más</a:t>
            </a:r>
            <a:r>
              <a:rPr lang="en-US" sz="1800" dirty="0"/>
              <a:t> de</a:t>
            </a:r>
            <a:br>
              <a:rPr lang="en-US" sz="1800" dirty="0"/>
            </a:br>
            <a:r>
              <a:rPr lang="en-US" sz="1800" dirty="0" err="1"/>
              <a:t>tres</a:t>
            </a:r>
            <a:r>
              <a:rPr lang="en-US" sz="1800" dirty="0"/>
              <a:t> mil </a:t>
            </a:r>
            <a:r>
              <a:rPr lang="en-US" sz="1800" dirty="0" err="1"/>
              <a:t>mensajes</a:t>
            </a:r>
            <a:r>
              <a:rPr lang="en-US" sz="1800" dirty="0"/>
              <a:t> </a:t>
            </a:r>
            <a:r>
              <a:rPr lang="en-US" sz="1800" dirty="0" err="1"/>
              <a:t>promocionales</a:t>
            </a:r>
            <a:r>
              <a:rPr lang="en-US" sz="1800" dirty="0"/>
              <a:t> </a:t>
            </a:r>
            <a:r>
              <a:rPr lang="en-US" sz="1800" dirty="0" err="1"/>
              <a:t>por</a:t>
            </a:r>
            <a:r>
              <a:rPr lang="en-US" sz="1800" dirty="0"/>
              <a:t> </a:t>
            </a:r>
            <a:r>
              <a:rPr lang="en-US" sz="1800" dirty="0" err="1"/>
              <a:t>día</a:t>
            </a:r>
            <a:r>
              <a:rPr lang="en-US" sz="1800" dirty="0"/>
              <a:t>.</a:t>
            </a:r>
          </a:p>
        </p:txBody>
      </p:sp>
    </p:spTree>
    <p:extLst>
      <p:ext uri="{BB962C8B-B14F-4D97-AF65-F5344CB8AC3E}">
        <p14:creationId xmlns:p14="http://schemas.microsoft.com/office/powerpoint/2010/main" val="1693792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TODO DEPENDE DE LA COMBINACIÓN</a:t>
            </a:r>
          </a:p>
        </p:txBody>
      </p:sp>
      <p:sp>
        <p:nvSpPr>
          <p:cNvPr id="4" name="Content Placeholder 3"/>
          <p:cNvSpPr>
            <a:spLocks noGrp="1"/>
          </p:cNvSpPr>
          <p:nvPr>
            <p:ph sz="half" idx="2"/>
          </p:nvPr>
        </p:nvSpPr>
        <p:spPr>
          <a:xfrm>
            <a:off x="3879669" y="2228003"/>
            <a:ext cx="7731140" cy="3633047"/>
          </a:xfrm>
        </p:spPr>
        <p:txBody>
          <a:bodyPr>
            <a:noAutofit/>
          </a:bodyPr>
          <a:lstStyle/>
          <a:p>
            <a:r>
              <a:rPr lang="en-US" sz="2600" dirty="0" err="1"/>
              <a:t>Tenemos</a:t>
            </a:r>
            <a:r>
              <a:rPr lang="en-US" sz="2600" dirty="0"/>
              <a:t> </a:t>
            </a:r>
            <a:r>
              <a:rPr lang="en-US" sz="2600" dirty="0" err="1"/>
              <a:t>ahora</a:t>
            </a:r>
            <a:r>
              <a:rPr lang="en-US" sz="2600" dirty="0"/>
              <a:t> </a:t>
            </a:r>
            <a:r>
              <a:rPr lang="en-US" sz="2600" i="1" dirty="0" err="1"/>
              <a:t>más</a:t>
            </a:r>
            <a:r>
              <a:rPr lang="en-US" sz="2600" dirty="0"/>
              <a:t> </a:t>
            </a:r>
            <a:r>
              <a:rPr lang="en-US" sz="2600" dirty="0" err="1"/>
              <a:t>recursos</a:t>
            </a:r>
            <a:r>
              <a:rPr lang="en-US" sz="2600" dirty="0"/>
              <a:t> para </a:t>
            </a:r>
            <a:r>
              <a:rPr lang="en-US" sz="2600" dirty="0" err="1"/>
              <a:t>alcanzar</a:t>
            </a:r>
            <a:r>
              <a:rPr lang="en-US" sz="2600" dirty="0"/>
              <a:t> a las </a:t>
            </a:r>
            <a:r>
              <a:rPr lang="en-US" sz="2600" dirty="0" err="1"/>
              <a:t>audiencias</a:t>
            </a:r>
            <a:r>
              <a:rPr lang="en-US" sz="2600" dirty="0"/>
              <a:t> </a:t>
            </a:r>
            <a:r>
              <a:rPr lang="en-US" sz="2600" dirty="0" err="1"/>
              <a:t>como</a:t>
            </a:r>
            <a:r>
              <a:rPr lang="en-US" sz="2600" dirty="0"/>
              <a:t> </a:t>
            </a:r>
            <a:r>
              <a:rPr lang="en-US" sz="2600" dirty="0" err="1"/>
              <a:t>ellas</a:t>
            </a:r>
            <a:r>
              <a:rPr lang="en-US" sz="2600" dirty="0"/>
              <a:t> </a:t>
            </a:r>
            <a:r>
              <a:rPr lang="en-US" sz="2600" i="1" dirty="0" err="1"/>
              <a:t>quieren</a:t>
            </a:r>
            <a:r>
              <a:rPr lang="en-US" sz="2600" dirty="0"/>
              <a:t> </a:t>
            </a:r>
            <a:r>
              <a:rPr lang="en-US" sz="2600" dirty="0" err="1"/>
              <a:t>ser</a:t>
            </a:r>
            <a:r>
              <a:rPr lang="en-US" sz="2600" dirty="0"/>
              <a:t> </a:t>
            </a:r>
            <a:r>
              <a:rPr lang="en-US" sz="2600" dirty="0" err="1"/>
              <a:t>alcanzadas</a:t>
            </a:r>
            <a:r>
              <a:rPr lang="en-US" sz="2600" dirty="0"/>
              <a:t>.</a:t>
            </a:r>
            <a:br>
              <a:rPr lang="en-US" sz="2600" dirty="0"/>
            </a:br>
            <a:endParaRPr lang="en-US" sz="2600" dirty="0"/>
          </a:p>
          <a:p>
            <a:r>
              <a:rPr lang="en-US" sz="2600" dirty="0"/>
              <a:t>Las </a:t>
            </a:r>
            <a:r>
              <a:rPr lang="en-US" sz="2600" dirty="0" err="1"/>
              <a:t>campañas</a:t>
            </a:r>
            <a:r>
              <a:rPr lang="en-US" sz="2600" dirty="0"/>
              <a:t> </a:t>
            </a:r>
            <a:r>
              <a:rPr lang="en-US" sz="2600" dirty="0" err="1"/>
              <a:t>efectivas</a:t>
            </a:r>
            <a:r>
              <a:rPr lang="en-US" sz="2600" dirty="0"/>
              <a:t> de </a:t>
            </a:r>
            <a:r>
              <a:rPr lang="en-US" sz="2600" dirty="0" err="1"/>
              <a:t>promoción</a:t>
            </a:r>
            <a:r>
              <a:rPr lang="en-US" sz="2600" dirty="0"/>
              <a:t>/</a:t>
            </a:r>
            <a:r>
              <a:rPr lang="en-US" sz="2600" dirty="0" err="1"/>
              <a:t>comunicación</a:t>
            </a:r>
            <a:r>
              <a:rPr lang="en-US" sz="2600" dirty="0"/>
              <a:t> </a:t>
            </a:r>
            <a:r>
              <a:rPr lang="en-US" sz="2600" dirty="0" err="1"/>
              <a:t>funcionan</a:t>
            </a:r>
            <a:r>
              <a:rPr lang="en-US" sz="2600" dirty="0"/>
              <a:t> </a:t>
            </a:r>
            <a:r>
              <a:rPr lang="en-US" sz="2600" dirty="0" err="1"/>
              <a:t>en</a:t>
            </a:r>
            <a:r>
              <a:rPr lang="en-US" sz="2600" dirty="0"/>
              <a:t> </a:t>
            </a:r>
            <a:r>
              <a:rPr lang="en-US" sz="2600" dirty="0" err="1"/>
              <a:t>todos</a:t>
            </a:r>
            <a:r>
              <a:rPr lang="en-US" sz="2600" dirty="0"/>
              <a:t> </a:t>
            </a:r>
            <a:r>
              <a:rPr lang="en-US" sz="2600" dirty="0" err="1"/>
              <a:t>los</a:t>
            </a:r>
            <a:r>
              <a:rPr lang="en-US" sz="2600" dirty="0"/>
              <a:t> </a:t>
            </a:r>
            <a:r>
              <a:rPr lang="en-US" sz="2600" dirty="0" err="1"/>
              <a:t>canales</a:t>
            </a:r>
            <a:r>
              <a:rPr lang="en-US" sz="2600" dirty="0"/>
              <a:t>, </a:t>
            </a:r>
            <a:r>
              <a:rPr lang="en-US" sz="2600" dirty="0" err="1"/>
              <a:t>plataformas</a:t>
            </a:r>
            <a:r>
              <a:rPr lang="en-US" sz="2600" dirty="0"/>
              <a:t> y con </a:t>
            </a:r>
            <a:r>
              <a:rPr lang="en-US" sz="2600" dirty="0" err="1"/>
              <a:t>cualquier</a:t>
            </a:r>
            <a:r>
              <a:rPr lang="en-US" sz="2600" dirty="0"/>
              <a:t> socio. </a:t>
            </a:r>
            <a:br>
              <a:rPr lang="en-US" sz="2600" dirty="0"/>
            </a:br>
            <a:endParaRPr lang="en-US" sz="2600" dirty="0"/>
          </a:p>
          <a:p>
            <a:r>
              <a:rPr lang="en-US" sz="2600" dirty="0"/>
              <a:t>Los </a:t>
            </a:r>
            <a:r>
              <a:rPr lang="en-US" sz="2600" dirty="0" err="1"/>
              <a:t>medios</a:t>
            </a:r>
            <a:r>
              <a:rPr lang="en-US" sz="2600" dirty="0"/>
              <a:t> </a:t>
            </a:r>
            <a:r>
              <a:rPr lang="en-US" sz="2600" dirty="0" err="1"/>
              <a:t>digitales</a:t>
            </a:r>
            <a:r>
              <a:rPr lang="en-US" sz="2600" dirty="0"/>
              <a:t> son </a:t>
            </a:r>
            <a:r>
              <a:rPr lang="en-US" sz="2600" dirty="0" err="1"/>
              <a:t>una</a:t>
            </a:r>
            <a:r>
              <a:rPr lang="en-US" sz="2600" dirty="0"/>
              <a:t> </a:t>
            </a:r>
            <a:r>
              <a:rPr lang="en-US" sz="2600" dirty="0" err="1"/>
              <a:t>herramienta</a:t>
            </a:r>
            <a:r>
              <a:rPr lang="en-US" sz="2600" dirty="0"/>
              <a:t> fundamental para </a:t>
            </a:r>
            <a:r>
              <a:rPr lang="en-US" sz="2600" dirty="0" err="1"/>
              <a:t>comprender</a:t>
            </a:r>
            <a:r>
              <a:rPr lang="en-US" sz="2600" dirty="0"/>
              <a:t> </a:t>
            </a:r>
            <a:r>
              <a:rPr lang="en-US" sz="2600" dirty="0" err="1"/>
              <a:t>nuestra</a:t>
            </a:r>
            <a:r>
              <a:rPr lang="en-US" sz="2600" dirty="0"/>
              <a:t> </a:t>
            </a:r>
            <a:r>
              <a:rPr lang="en-US" sz="2600" dirty="0" err="1"/>
              <a:t>audiencia</a:t>
            </a:r>
            <a:r>
              <a:rPr lang="en-US" sz="2600" dirty="0"/>
              <a:t> y cultivar </a:t>
            </a:r>
            <a:r>
              <a:rPr lang="en-US" sz="2600" dirty="0" err="1"/>
              <a:t>relaciones</a:t>
            </a:r>
            <a:r>
              <a:rPr lang="en-US" sz="2600" dirty="0"/>
              <a:t>. </a:t>
            </a:r>
          </a:p>
        </p:txBody>
      </p:sp>
      <p:pic>
        <p:nvPicPr>
          <p:cNvPr id="5" name="Shape 73"/>
          <p:cNvPicPr preferRelativeResize="0">
            <a:picLocks noGrp="1"/>
          </p:cNvPicPr>
          <p:nvPr>
            <p:ph sz="half" idx="1"/>
          </p:nvPr>
        </p:nvPicPr>
        <p:blipFill rotWithShape="1">
          <a:blip r:embed="rId3">
            <a:alphaModFix/>
          </a:blip>
          <a:srcRect l="22999" t="47998" r="59057" b="14666"/>
          <a:stretch/>
        </p:blipFill>
        <p:spPr>
          <a:xfrm>
            <a:off x="437501" y="2228003"/>
            <a:ext cx="3442168" cy="4005305"/>
          </a:xfrm>
          <a:prstGeom prst="rect">
            <a:avLst/>
          </a:prstGeom>
          <a:noFill/>
          <a:ln>
            <a:noFill/>
          </a:ln>
        </p:spPr>
      </p:pic>
    </p:spTree>
    <p:extLst>
      <p:ext uri="{BB962C8B-B14F-4D97-AF65-F5344CB8AC3E}">
        <p14:creationId xmlns:p14="http://schemas.microsoft.com/office/powerpoint/2010/main" val="3248507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DESGLOSE DE LA PLATAFORMA</a:t>
            </a:r>
          </a:p>
        </p:txBody>
      </p:sp>
      <p:sp>
        <p:nvSpPr>
          <p:cNvPr id="3" name="Text Placeholder 2"/>
          <p:cNvSpPr>
            <a:spLocks noGrp="1"/>
          </p:cNvSpPr>
          <p:nvPr>
            <p:ph type="body" idx="1"/>
          </p:nvPr>
        </p:nvSpPr>
        <p:spPr/>
        <p:txBody>
          <a:bodyPr/>
          <a:lstStyle/>
          <a:p>
            <a:r>
              <a:rPr lang="en-US" dirty="0" err="1"/>
              <a:t>Audiencia</a:t>
            </a:r>
            <a:r>
              <a:rPr lang="en-US" dirty="0"/>
              <a:t>, </a:t>
            </a:r>
            <a:r>
              <a:rPr lang="en-US" dirty="0" err="1"/>
              <a:t>términos</a:t>
            </a:r>
            <a:r>
              <a:rPr lang="en-US" dirty="0"/>
              <a:t> claves y </a:t>
            </a:r>
            <a:r>
              <a:rPr lang="en-US" dirty="0" err="1"/>
              <a:t>uso</a:t>
            </a:r>
            <a:endParaRPr lang="en-US" dirty="0"/>
          </a:p>
        </p:txBody>
      </p:sp>
    </p:spTree>
    <p:extLst>
      <p:ext uri="{BB962C8B-B14F-4D97-AF65-F5344CB8AC3E}">
        <p14:creationId xmlns:p14="http://schemas.microsoft.com/office/powerpoint/2010/main" val="809567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MÁS QUE TAN SOLO EL PAÍS MÁS GRANDE</a:t>
            </a:r>
          </a:p>
        </p:txBody>
      </p:sp>
      <p:sp>
        <p:nvSpPr>
          <p:cNvPr id="7" name="Rectangle 2"/>
          <p:cNvSpPr>
            <a:spLocks noGrp="1" noChangeArrowheads="1"/>
          </p:cNvSpPr>
          <p:nvPr>
            <p:ph sz="half" idx="1"/>
          </p:nvPr>
        </p:nvSpPr>
        <p:spPr bwMode="auto">
          <a:xfrm>
            <a:off x="481442" y="1652872"/>
            <a:ext cx="5752581"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a:solidFill>
                  <a:schemeClr val="tx1"/>
                </a:solidFill>
                <a:latin typeface="Arial" panose="020B0604020202020204" pitchFamily="34" charset="0"/>
              </a:rPr>
              <a:t> </a:t>
            </a:r>
            <a:r>
              <a:rPr lang="en-US" altLang="en-US" sz="3000" dirty="0" err="1">
                <a:solidFill>
                  <a:schemeClr val="tx1"/>
                </a:solidFill>
              </a:rPr>
              <a:t>U</a:t>
            </a:r>
            <a:r>
              <a:rPr kumimoji="0" lang="en-US" altLang="en-US" sz="3000" i="0" strike="noStrike" cap="none" normalizeH="0" baseline="0" dirty="0" err="1">
                <a:ln>
                  <a:noFill/>
                </a:ln>
                <a:solidFill>
                  <a:schemeClr val="tx1"/>
                </a:solidFill>
                <a:effectLst/>
              </a:rPr>
              <a:t>sado</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por</a:t>
            </a:r>
            <a:r>
              <a:rPr kumimoji="0" lang="en-US" altLang="en-US" sz="3000" i="0" strike="noStrike" cap="none" normalizeH="0" baseline="0" dirty="0">
                <a:ln>
                  <a:noFill/>
                </a:ln>
                <a:solidFill>
                  <a:schemeClr val="tx1"/>
                </a:solidFill>
                <a:effectLst/>
              </a:rPr>
              <a:t> el </a:t>
            </a:r>
            <a:r>
              <a:rPr kumimoji="0" lang="en-US" altLang="en-US" sz="3000" b="1" i="0" strike="noStrike" cap="none" normalizeH="0" baseline="0" dirty="0">
                <a:ln>
                  <a:noFill/>
                </a:ln>
                <a:solidFill>
                  <a:schemeClr val="accent2"/>
                </a:solidFill>
                <a:effectLst/>
              </a:rPr>
              <a:t>64 </a:t>
            </a:r>
            <a:r>
              <a:rPr kumimoji="0" lang="en-US" altLang="en-US" sz="3000" i="0" strike="noStrike" cap="none" normalizeH="0" baseline="0" dirty="0" err="1">
                <a:ln>
                  <a:noFill/>
                </a:ln>
                <a:solidFill>
                  <a:schemeClr val="tx1"/>
                </a:solidFill>
                <a:effectLst/>
              </a:rPr>
              <a:t>por</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ciento</a:t>
            </a:r>
            <a:r>
              <a:rPr kumimoji="0" lang="en-US" altLang="en-US" sz="3000" i="0" strike="noStrike" cap="none" normalizeH="0" baseline="0" dirty="0">
                <a:ln>
                  <a:noFill/>
                </a:ln>
                <a:solidFill>
                  <a:schemeClr val="tx1"/>
                </a:solidFill>
                <a:effectLst/>
              </a:rPr>
              <a:t> de </a:t>
            </a:r>
            <a:r>
              <a:rPr kumimoji="0" lang="en-US" altLang="en-US" sz="3000" i="0" strike="noStrike" cap="none" normalizeH="0" baseline="0" dirty="0" err="1">
                <a:ln>
                  <a:noFill/>
                </a:ln>
                <a:solidFill>
                  <a:schemeClr val="tx1"/>
                </a:solidFill>
                <a:effectLst/>
              </a:rPr>
              <a:t>los</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estadounidenses</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mayores</a:t>
            </a:r>
            <a:r>
              <a:rPr kumimoji="0" lang="en-US" altLang="en-US" sz="3000" i="0" strike="noStrike" cap="none" normalizeH="0" baseline="0" dirty="0">
                <a:ln>
                  <a:noFill/>
                </a:ln>
                <a:solidFill>
                  <a:schemeClr val="tx1"/>
                </a:solidFill>
                <a:effectLst/>
              </a:rPr>
              <a:t> de 12 </a:t>
            </a:r>
            <a:r>
              <a:rPr kumimoji="0" lang="en-US" altLang="en-US" sz="3000" i="0" strike="noStrike" cap="none" normalizeH="0" baseline="0" dirty="0" err="1">
                <a:ln>
                  <a:noFill/>
                </a:ln>
                <a:solidFill>
                  <a:schemeClr val="tx1"/>
                </a:solidFill>
                <a:effectLst/>
              </a:rPr>
              <a:t>años</a:t>
            </a:r>
            <a:r>
              <a:rPr kumimoji="0" lang="en-US" altLang="en-US" sz="3000" i="0" strike="noStrike" cap="none" normalizeH="0" baseline="0" dirty="0">
                <a:ln>
                  <a:noFill/>
                </a:ln>
                <a:solidFill>
                  <a:schemeClr val="tx1"/>
                </a:solidFill>
                <a:effectLst/>
              </a:rPr>
              <a:t/>
            </a:r>
            <a:br>
              <a:rPr kumimoji="0" lang="en-US" altLang="en-US" sz="3000" i="0" strike="noStrike" cap="none" normalizeH="0" baseline="0" dirty="0">
                <a:ln>
                  <a:noFill/>
                </a:ln>
                <a:solidFill>
                  <a:schemeClr val="tx1"/>
                </a:solidFill>
                <a:effectLst/>
              </a:rPr>
            </a:br>
            <a:endParaRPr kumimoji="0" lang="en-US" altLang="en-US" sz="3000" i="0"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a:solidFill>
                  <a:schemeClr val="tx1"/>
                </a:solidFill>
              </a:rPr>
              <a:t> </a:t>
            </a:r>
            <a:r>
              <a:rPr lang="en-US" altLang="en-US" sz="3000" dirty="0" err="1">
                <a:solidFill>
                  <a:schemeClr val="tx1"/>
                </a:solidFill>
              </a:rPr>
              <a:t>Abarca</a:t>
            </a:r>
            <a:r>
              <a:rPr lang="en-US" altLang="en-US" sz="3000" dirty="0">
                <a:solidFill>
                  <a:schemeClr val="tx1"/>
                </a:solidFill>
              </a:rPr>
              <a:t> a </a:t>
            </a:r>
            <a:r>
              <a:rPr lang="en-US" altLang="en-US" sz="3000" dirty="0" err="1">
                <a:solidFill>
                  <a:schemeClr val="tx1"/>
                </a:solidFill>
              </a:rPr>
              <a:t>todas</a:t>
            </a:r>
            <a:r>
              <a:rPr lang="en-US" altLang="en-US" sz="3000" dirty="0">
                <a:solidFill>
                  <a:schemeClr val="tx1"/>
                </a:solidFill>
              </a:rPr>
              <a:t> las </a:t>
            </a:r>
            <a:r>
              <a:rPr lang="en-US" altLang="en-US" sz="3000" dirty="0" err="1">
                <a:solidFill>
                  <a:schemeClr val="tx1"/>
                </a:solidFill>
              </a:rPr>
              <a:t>generaciones</a:t>
            </a:r>
            <a:r>
              <a:rPr kumimoji="0" lang="en-US" altLang="en-US" sz="3000" i="0" strike="noStrike" cap="none" normalizeH="0" baseline="0" dirty="0">
                <a:ln>
                  <a:noFill/>
                </a:ln>
                <a:solidFill>
                  <a:schemeClr val="tx1"/>
                </a:solidFill>
                <a:effectLst/>
              </a:rPr>
              <a:t/>
            </a:r>
            <a:br>
              <a:rPr kumimoji="0" lang="en-US" altLang="en-US" sz="3000" i="0" strike="noStrike" cap="none" normalizeH="0" baseline="0" dirty="0">
                <a:ln>
                  <a:noFill/>
                </a:ln>
                <a:solidFill>
                  <a:schemeClr val="tx1"/>
                </a:solidFill>
                <a:effectLst/>
              </a:rPr>
            </a:br>
            <a:endParaRPr kumimoji="0" lang="en-US" altLang="en-US" sz="3000" i="0"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a:solidFill>
                  <a:schemeClr val="tx1"/>
                </a:solidFill>
              </a:rPr>
              <a:t> </a:t>
            </a:r>
            <a:r>
              <a:rPr lang="en-US" altLang="en-US" sz="3000" dirty="0" err="1">
                <a:solidFill>
                  <a:schemeClr val="tx1"/>
                </a:solidFill>
              </a:rPr>
              <a:t>Casi</a:t>
            </a:r>
            <a:r>
              <a:rPr lang="en-US" altLang="en-US" sz="3000" dirty="0">
                <a:solidFill>
                  <a:schemeClr val="tx1"/>
                </a:solidFill>
              </a:rPr>
              <a:t> el </a:t>
            </a:r>
            <a:r>
              <a:rPr kumimoji="0" lang="en-US" altLang="en-US" sz="3000" b="1" i="0" strike="noStrike" cap="none" normalizeH="0" baseline="0" dirty="0">
                <a:ln>
                  <a:noFill/>
                </a:ln>
                <a:solidFill>
                  <a:schemeClr val="accent2"/>
                </a:solidFill>
                <a:effectLst/>
              </a:rPr>
              <a:t>85</a:t>
            </a:r>
            <a:r>
              <a:rPr kumimoji="0" lang="en-US" altLang="en-US" sz="3000" i="0" strike="noStrike" cap="none" normalizeH="0" baseline="0" dirty="0">
                <a:ln>
                  <a:noFill/>
                </a:ln>
                <a:solidFill>
                  <a:schemeClr val="tx1"/>
                </a:solidFill>
                <a:effectLst/>
              </a:rPr>
              <a:t> </a:t>
            </a:r>
            <a:r>
              <a:rPr lang="en-US" altLang="en-US" sz="3000" dirty="0" err="1">
                <a:solidFill>
                  <a:schemeClr val="tx1"/>
                </a:solidFill>
              </a:rPr>
              <a:t>por</a:t>
            </a:r>
            <a:r>
              <a:rPr lang="en-US" altLang="en-US" sz="3000" dirty="0">
                <a:solidFill>
                  <a:schemeClr val="tx1"/>
                </a:solidFill>
              </a:rPr>
              <a:t> </a:t>
            </a:r>
            <a:r>
              <a:rPr lang="en-US" altLang="en-US" sz="3000" dirty="0" err="1">
                <a:solidFill>
                  <a:schemeClr val="tx1"/>
                </a:solidFill>
              </a:rPr>
              <a:t>ciento</a:t>
            </a:r>
            <a:r>
              <a:rPr lang="en-US" altLang="en-US" sz="3000" dirty="0">
                <a:solidFill>
                  <a:schemeClr val="tx1"/>
                </a:solidFill>
              </a:rPr>
              <a:t> de </a:t>
            </a:r>
            <a:r>
              <a:rPr lang="en-US" altLang="en-US" sz="3000" dirty="0" err="1">
                <a:solidFill>
                  <a:schemeClr val="tx1"/>
                </a:solidFill>
              </a:rPr>
              <a:t>sus</a:t>
            </a:r>
            <a:r>
              <a:rPr lang="en-US" altLang="en-US" sz="3000" dirty="0">
                <a:solidFill>
                  <a:schemeClr val="tx1"/>
                </a:solidFill>
              </a:rPr>
              <a:t> </a:t>
            </a:r>
            <a:r>
              <a:rPr lang="en-US" altLang="en-US" sz="3000" dirty="0" err="1">
                <a:solidFill>
                  <a:schemeClr val="tx1"/>
                </a:solidFill>
              </a:rPr>
              <a:t>usuarios</a:t>
            </a:r>
            <a:r>
              <a:rPr lang="en-US" altLang="en-US" sz="3000" dirty="0">
                <a:solidFill>
                  <a:schemeClr val="tx1"/>
                </a:solidFill>
              </a:rPr>
              <a:t> </a:t>
            </a:r>
            <a:r>
              <a:rPr lang="en-US" altLang="en-US" sz="3000" dirty="0" err="1">
                <a:solidFill>
                  <a:schemeClr val="tx1"/>
                </a:solidFill>
              </a:rPr>
              <a:t>diarios</a:t>
            </a:r>
            <a:r>
              <a:rPr lang="en-US" altLang="en-US" sz="3000" dirty="0">
                <a:solidFill>
                  <a:schemeClr val="tx1"/>
                </a:solidFill>
              </a:rPr>
              <a:t> se </a:t>
            </a:r>
            <a:r>
              <a:rPr lang="en-US" altLang="en-US" sz="3000" dirty="0" err="1">
                <a:solidFill>
                  <a:schemeClr val="tx1"/>
                </a:solidFill>
              </a:rPr>
              <a:t>encuentra</a:t>
            </a:r>
            <a:r>
              <a:rPr lang="en-US" altLang="en-US" sz="3000" dirty="0">
                <a:solidFill>
                  <a:schemeClr val="tx1"/>
                </a:solidFill>
              </a:rPr>
              <a:t> </a:t>
            </a:r>
            <a:r>
              <a:rPr lang="en-US" altLang="en-US" sz="3000" dirty="0" err="1">
                <a:solidFill>
                  <a:schemeClr val="tx1"/>
                </a:solidFill>
              </a:rPr>
              <a:t>fuera</a:t>
            </a:r>
            <a:r>
              <a:rPr lang="en-US" altLang="en-US" sz="3000" dirty="0">
                <a:solidFill>
                  <a:schemeClr val="tx1"/>
                </a:solidFill>
              </a:rPr>
              <a:t> de </a:t>
            </a:r>
            <a:r>
              <a:rPr lang="en-US" altLang="en-US" sz="3000" dirty="0" err="1">
                <a:solidFill>
                  <a:schemeClr val="tx1"/>
                </a:solidFill>
              </a:rPr>
              <a:t>los</a:t>
            </a:r>
            <a:r>
              <a:rPr lang="en-US" altLang="en-US" sz="3000" dirty="0">
                <a:solidFill>
                  <a:schemeClr val="tx1"/>
                </a:solidFill>
              </a:rPr>
              <a:t> </a:t>
            </a:r>
            <a:r>
              <a:rPr lang="en-US" altLang="en-US" sz="3000" dirty="0" err="1">
                <a:solidFill>
                  <a:schemeClr val="tx1"/>
                </a:solidFill>
              </a:rPr>
              <a:t>Estados</a:t>
            </a:r>
            <a:r>
              <a:rPr lang="en-US" altLang="en-US" sz="3000" dirty="0">
                <a:solidFill>
                  <a:schemeClr val="tx1"/>
                </a:solidFill>
              </a:rPr>
              <a:t> </a:t>
            </a:r>
            <a:r>
              <a:rPr lang="en-US" altLang="en-US" sz="3000" dirty="0" err="1">
                <a:solidFill>
                  <a:schemeClr val="tx1"/>
                </a:solidFill>
              </a:rPr>
              <a:t>Unidos</a:t>
            </a:r>
            <a:r>
              <a:rPr lang="en-US" altLang="en-US" sz="3000" dirty="0">
                <a:solidFill>
                  <a:schemeClr val="tx1"/>
                </a:solidFill>
              </a:rPr>
              <a:t> y </a:t>
            </a:r>
            <a:r>
              <a:rPr lang="en-US" altLang="en-US" sz="3000" dirty="0" err="1">
                <a:solidFill>
                  <a:schemeClr val="tx1"/>
                </a:solidFill>
              </a:rPr>
              <a:t>Canadá</a:t>
            </a:r>
            <a:r>
              <a:rPr kumimoji="0" lang="en-US" altLang="en-US" sz="3000" i="0" strike="noStrike" cap="none" normalizeH="0" baseline="0" dirty="0">
                <a:ln>
                  <a:noFill/>
                </a:ln>
                <a:solidFill>
                  <a:schemeClr val="tx1"/>
                </a:solidFill>
                <a:effectLst/>
              </a:rPr>
              <a:t>. </a:t>
            </a:r>
            <a:br>
              <a:rPr kumimoji="0" lang="en-US" altLang="en-US" sz="3000" i="0" strike="noStrike" cap="none" normalizeH="0" baseline="0" dirty="0">
                <a:ln>
                  <a:noFill/>
                </a:ln>
                <a:solidFill>
                  <a:schemeClr val="tx1"/>
                </a:solidFill>
                <a:effectLst/>
              </a:rPr>
            </a:br>
            <a:endParaRPr kumimoji="0" lang="en-US" altLang="en-US" sz="3000" i="0" strike="noStrike" cap="none" normalizeH="0" baseline="0" dirty="0">
              <a:ln>
                <a:noFill/>
              </a:ln>
              <a:solidFill>
                <a:schemeClr val="tx1"/>
              </a:solidFill>
              <a:effectLst/>
            </a:endParaRPr>
          </a:p>
        </p:txBody>
      </p:sp>
      <p:pic>
        <p:nvPicPr>
          <p:cNvPr id="8" name="Picture 7"/>
          <p:cNvPicPr>
            <a:picLocks noChangeAspect="1"/>
          </p:cNvPicPr>
          <p:nvPr/>
        </p:nvPicPr>
        <p:blipFill>
          <a:blip r:embed="rId3"/>
          <a:stretch>
            <a:fillRect/>
          </a:stretch>
        </p:blipFill>
        <p:spPr>
          <a:xfrm>
            <a:off x="7398328" y="2186933"/>
            <a:ext cx="4284525" cy="4284525"/>
          </a:xfrm>
          <a:prstGeom prst="rect">
            <a:avLst/>
          </a:prstGeom>
        </p:spPr>
      </p:pic>
    </p:spTree>
    <p:extLst>
      <p:ext uri="{BB962C8B-B14F-4D97-AF65-F5344CB8AC3E}">
        <p14:creationId xmlns:p14="http://schemas.microsoft.com/office/powerpoint/2010/main" val="1896815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MÁS QUE TAN SOLO EL PAÍS MÁS GRANDE</a:t>
            </a:r>
          </a:p>
        </p:txBody>
      </p:sp>
      <p:sp>
        <p:nvSpPr>
          <p:cNvPr id="7" name="Rectangle 2"/>
          <p:cNvSpPr>
            <a:spLocks noGrp="1" noChangeArrowheads="1"/>
          </p:cNvSpPr>
          <p:nvPr>
            <p:ph sz="half" idx="1"/>
          </p:nvPr>
        </p:nvSpPr>
        <p:spPr bwMode="auto">
          <a:xfrm>
            <a:off x="481442" y="2098207"/>
            <a:ext cx="575258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smtClean="0">
                <a:solidFill>
                  <a:schemeClr val="tx1"/>
                </a:solidFill>
              </a:rPr>
              <a:t> </a:t>
            </a:r>
            <a:r>
              <a:rPr lang="en-US" altLang="en-US" sz="3000" dirty="0" err="1">
                <a:solidFill>
                  <a:schemeClr val="tx1"/>
                </a:solidFill>
              </a:rPr>
              <a:t>Representa</a:t>
            </a:r>
            <a:r>
              <a:rPr lang="en-US" altLang="en-US" sz="3000" dirty="0">
                <a:solidFill>
                  <a:schemeClr val="tx1"/>
                </a:solidFill>
              </a:rPr>
              <a:t> </a:t>
            </a:r>
            <a:r>
              <a:rPr kumimoji="0" lang="en-US" altLang="en-US" sz="3000" b="1" i="0" strike="noStrike" cap="none" normalizeH="0" baseline="0" dirty="0">
                <a:ln>
                  <a:noFill/>
                </a:ln>
                <a:solidFill>
                  <a:schemeClr val="accent2"/>
                </a:solidFill>
                <a:effectLst/>
              </a:rPr>
              <a:t>1</a:t>
            </a:r>
            <a:r>
              <a:rPr kumimoji="0" lang="en-US" altLang="en-US" sz="3000" i="0" strike="noStrike" cap="none" normalizeH="0" baseline="0" dirty="0">
                <a:ln>
                  <a:noFill/>
                </a:ln>
                <a:solidFill>
                  <a:schemeClr val="tx1"/>
                </a:solidFill>
                <a:effectLst/>
              </a:rPr>
              <a:t> de </a:t>
            </a:r>
            <a:r>
              <a:rPr kumimoji="0" lang="en-US" altLang="en-US" sz="3000" i="0" strike="noStrike" cap="none" normalizeH="0" baseline="0" dirty="0" err="1">
                <a:ln>
                  <a:noFill/>
                </a:ln>
                <a:solidFill>
                  <a:schemeClr val="tx1"/>
                </a:solidFill>
                <a:effectLst/>
              </a:rPr>
              <a:t>cada</a:t>
            </a:r>
            <a:r>
              <a:rPr kumimoji="0" lang="en-US" altLang="en-US" sz="3000" i="0" strike="noStrike" cap="none" normalizeH="0" baseline="0" dirty="0">
                <a:ln>
                  <a:noFill/>
                </a:ln>
                <a:solidFill>
                  <a:schemeClr val="tx1"/>
                </a:solidFill>
                <a:effectLst/>
              </a:rPr>
              <a:t> </a:t>
            </a:r>
            <a:r>
              <a:rPr kumimoji="0" lang="en-US" altLang="en-US" sz="3000" b="1" i="0" strike="noStrike" cap="none" normalizeH="0" baseline="0" dirty="0">
                <a:ln>
                  <a:noFill/>
                </a:ln>
                <a:solidFill>
                  <a:schemeClr val="accent2"/>
                </a:solidFill>
                <a:effectLst/>
              </a:rPr>
              <a:t>6</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minutos</a:t>
            </a:r>
            <a:r>
              <a:rPr kumimoji="0" lang="en-US" altLang="en-US" sz="3000" i="0" strike="noStrike" cap="none" normalizeH="0" baseline="0" dirty="0">
                <a:ln>
                  <a:noFill/>
                </a:ln>
                <a:solidFill>
                  <a:schemeClr val="tx1"/>
                </a:solidFill>
                <a:effectLst/>
              </a:rPr>
              <a:t> que se </a:t>
            </a:r>
            <a:r>
              <a:rPr kumimoji="0" lang="en-US" altLang="en-US" sz="3000" i="0" strike="noStrike" cap="none" normalizeH="0" baseline="0" dirty="0" err="1">
                <a:ln>
                  <a:noFill/>
                </a:ln>
                <a:solidFill>
                  <a:schemeClr val="tx1"/>
                </a:solidFill>
                <a:effectLst/>
              </a:rPr>
              <a:t>pasan</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en</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línea</a:t>
            </a:r>
            <a:r>
              <a:rPr kumimoji="0" lang="en-US" altLang="en-US" sz="3000" i="0" strike="noStrike" cap="none" normalizeH="0" baseline="0" dirty="0">
                <a:ln>
                  <a:noFill/>
                </a:ln>
                <a:solidFill>
                  <a:schemeClr val="tx1"/>
                </a:solidFill>
                <a:effectLst/>
              </a:rPr>
              <a:t>, y </a:t>
            </a:r>
            <a:r>
              <a:rPr kumimoji="0" lang="en-US" altLang="en-US" sz="3000" b="1" i="0" strike="noStrike" cap="none" normalizeH="0" baseline="0" dirty="0">
                <a:ln>
                  <a:noFill/>
                </a:ln>
                <a:solidFill>
                  <a:schemeClr val="accent2"/>
                </a:solidFill>
                <a:effectLst/>
              </a:rPr>
              <a:t>1</a:t>
            </a:r>
            <a:r>
              <a:rPr kumimoji="0" lang="en-US" altLang="en-US" sz="3000" i="0" strike="noStrike" cap="none" normalizeH="0" baseline="0" dirty="0">
                <a:ln>
                  <a:noFill/>
                </a:ln>
                <a:solidFill>
                  <a:schemeClr val="tx1"/>
                </a:solidFill>
                <a:effectLst/>
              </a:rPr>
              <a:t> de </a:t>
            </a:r>
            <a:r>
              <a:rPr kumimoji="0" lang="en-US" altLang="en-US" sz="3000" i="0" strike="noStrike" cap="none" normalizeH="0" baseline="0" dirty="0" err="1">
                <a:ln>
                  <a:noFill/>
                </a:ln>
                <a:solidFill>
                  <a:schemeClr val="tx1"/>
                </a:solidFill>
                <a:effectLst/>
              </a:rPr>
              <a:t>cada</a:t>
            </a:r>
            <a:r>
              <a:rPr kumimoji="0" lang="en-US" altLang="en-US" sz="3000" i="0" strike="noStrike" cap="none" normalizeH="0" baseline="0" dirty="0">
                <a:ln>
                  <a:noFill/>
                </a:ln>
                <a:solidFill>
                  <a:schemeClr val="tx1"/>
                </a:solidFill>
                <a:effectLst/>
              </a:rPr>
              <a:t> </a:t>
            </a:r>
            <a:r>
              <a:rPr kumimoji="0" lang="en-US" altLang="en-US" sz="3000" b="1" i="0" strike="noStrike" cap="none" normalizeH="0" baseline="0" dirty="0">
                <a:ln>
                  <a:noFill/>
                </a:ln>
                <a:solidFill>
                  <a:schemeClr val="accent2"/>
                </a:solidFill>
                <a:effectLst/>
              </a:rPr>
              <a:t>5</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minutos</a:t>
            </a:r>
            <a:r>
              <a:rPr kumimoji="0" lang="en-US" altLang="en-US" sz="3000" i="0" strike="noStrike" cap="none" normalizeH="0" baseline="0" dirty="0">
                <a:ln>
                  <a:noFill/>
                </a:ln>
                <a:solidFill>
                  <a:schemeClr val="tx1"/>
                </a:solidFill>
                <a:effectLst/>
              </a:rPr>
              <a:t> que se </a:t>
            </a:r>
            <a:r>
              <a:rPr kumimoji="0" lang="en-US" altLang="en-US" sz="3000" i="0" strike="noStrike" cap="none" normalizeH="0" baseline="0" dirty="0" err="1">
                <a:ln>
                  <a:noFill/>
                </a:ln>
                <a:solidFill>
                  <a:schemeClr val="tx1"/>
                </a:solidFill>
                <a:effectLst/>
              </a:rPr>
              <a:t>pasan</a:t>
            </a:r>
            <a:r>
              <a:rPr kumimoji="0" lang="en-US" altLang="en-US" sz="3000" i="0" strike="noStrike" cap="none" normalizeH="0" baseline="0" dirty="0">
                <a:ln>
                  <a:noFill/>
                </a:ln>
                <a:solidFill>
                  <a:schemeClr val="tx1"/>
                </a:solidFill>
                <a:effectLst/>
              </a:rPr>
              <a:t> con el </a:t>
            </a:r>
            <a:r>
              <a:rPr kumimoji="0" lang="en-US" altLang="en-US" sz="3000" i="0" strike="noStrike" cap="none" normalizeH="0" baseline="0" dirty="0" err="1">
                <a:ln>
                  <a:noFill/>
                </a:ln>
                <a:solidFill>
                  <a:schemeClr val="tx1"/>
                </a:solidFill>
                <a:effectLst/>
              </a:rPr>
              <a:t>teléfono</a:t>
            </a:r>
            <a:r>
              <a:rPr kumimoji="0" lang="en-US" altLang="en-US" sz="3000" i="0" strike="noStrike" cap="none" normalizeH="0" baseline="0" dirty="0">
                <a:ln>
                  <a:noFill/>
                </a:ln>
                <a:solidFill>
                  <a:schemeClr val="tx1"/>
                </a:solidFill>
                <a:effectLst/>
              </a:rPr>
              <a:t> </a:t>
            </a:r>
            <a:r>
              <a:rPr kumimoji="0" lang="en-US" altLang="en-US" sz="3000" i="0" strike="noStrike" cap="none" normalizeH="0" baseline="0" dirty="0" err="1">
                <a:ln>
                  <a:noFill/>
                </a:ln>
                <a:solidFill>
                  <a:schemeClr val="tx1"/>
                </a:solidFill>
                <a:effectLst/>
              </a:rPr>
              <a:t>celular</a:t>
            </a:r>
            <a:r>
              <a:rPr kumimoji="0" lang="en-US" altLang="en-US" sz="3000" i="0" strike="noStrike" cap="none" normalizeH="0" baseline="0" dirty="0">
                <a:ln>
                  <a:noFill/>
                </a:ln>
                <a:solidFill>
                  <a:schemeClr val="tx1"/>
                </a:solidFill>
                <a:effectLst/>
              </a:rPr>
              <a:t>. </a:t>
            </a:r>
            <a:br>
              <a:rPr kumimoji="0" lang="en-US" altLang="en-US" sz="3000" i="0" strike="noStrike" cap="none" normalizeH="0" baseline="0" dirty="0">
                <a:ln>
                  <a:noFill/>
                </a:ln>
                <a:solidFill>
                  <a:schemeClr val="tx1"/>
                </a:solidFill>
                <a:effectLst/>
              </a:rPr>
            </a:br>
            <a:endParaRPr kumimoji="0" lang="en-US" altLang="en-US" sz="3000" i="0"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a:solidFill>
                  <a:schemeClr val="tx1"/>
                </a:solidFill>
              </a:rPr>
              <a:t> La </a:t>
            </a:r>
            <a:r>
              <a:rPr lang="en-US" altLang="en-US" sz="3000" dirty="0" err="1">
                <a:solidFill>
                  <a:schemeClr val="tx1"/>
                </a:solidFill>
              </a:rPr>
              <a:t>aplicación</a:t>
            </a:r>
            <a:r>
              <a:rPr lang="en-US" altLang="en-US" sz="3000" dirty="0">
                <a:solidFill>
                  <a:schemeClr val="tx1"/>
                </a:solidFill>
              </a:rPr>
              <a:t> </a:t>
            </a:r>
            <a:r>
              <a:rPr lang="en-US" altLang="en-US" sz="3000" dirty="0" err="1">
                <a:solidFill>
                  <a:schemeClr val="tx1"/>
                </a:solidFill>
              </a:rPr>
              <a:t>más</a:t>
            </a:r>
            <a:r>
              <a:rPr lang="en-US" altLang="en-US" sz="3000" dirty="0">
                <a:solidFill>
                  <a:schemeClr val="tx1"/>
                </a:solidFill>
              </a:rPr>
              <a:t> </a:t>
            </a:r>
            <a:r>
              <a:rPr lang="en-US" altLang="en-US" sz="3000" dirty="0" err="1">
                <a:solidFill>
                  <a:schemeClr val="tx1"/>
                </a:solidFill>
              </a:rPr>
              <a:t>usada</a:t>
            </a:r>
            <a:r>
              <a:rPr kumimoji="0" lang="en-US" altLang="en-US" sz="3000" i="0" strike="noStrike" cap="none" normalizeH="0" baseline="0" dirty="0">
                <a:ln>
                  <a:noFill/>
                </a:ln>
                <a:solidFill>
                  <a:schemeClr val="tx1"/>
                </a:solidFill>
                <a:effectLst/>
              </a:rPr>
              <a:t> </a:t>
            </a:r>
            <a:br>
              <a:rPr kumimoji="0" lang="en-US" altLang="en-US" sz="3000" i="0" strike="noStrike" cap="none" normalizeH="0" baseline="0" dirty="0">
                <a:ln>
                  <a:noFill/>
                </a:ln>
                <a:solidFill>
                  <a:schemeClr val="tx1"/>
                </a:solidFill>
                <a:effectLst/>
              </a:rPr>
            </a:br>
            <a:endParaRPr kumimoji="0" lang="en-US" altLang="en-US" sz="3000" i="0"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3000" dirty="0">
                <a:solidFill>
                  <a:schemeClr val="tx1"/>
                </a:solidFill>
              </a:rPr>
              <a:t> </a:t>
            </a:r>
            <a:r>
              <a:rPr lang="en-US" altLang="en-US" sz="3000" dirty="0" err="1">
                <a:solidFill>
                  <a:schemeClr val="tx1"/>
                </a:solidFill>
              </a:rPr>
              <a:t>Apunta</a:t>
            </a:r>
            <a:r>
              <a:rPr lang="en-US" altLang="en-US" sz="3000" dirty="0">
                <a:solidFill>
                  <a:schemeClr val="tx1"/>
                </a:solidFill>
              </a:rPr>
              <a:t> </a:t>
            </a:r>
            <a:r>
              <a:rPr lang="en-US" altLang="en-US" sz="3000" dirty="0" err="1">
                <a:solidFill>
                  <a:schemeClr val="tx1"/>
                </a:solidFill>
              </a:rPr>
              <a:t>más</a:t>
            </a:r>
            <a:r>
              <a:rPr lang="en-US" altLang="en-US" sz="3000" dirty="0">
                <a:solidFill>
                  <a:schemeClr val="tx1"/>
                </a:solidFill>
              </a:rPr>
              <a:t> a </a:t>
            </a:r>
            <a:r>
              <a:rPr lang="en-US" altLang="en-US" sz="3000" dirty="0" err="1">
                <a:solidFill>
                  <a:schemeClr val="tx1"/>
                </a:solidFill>
              </a:rPr>
              <a:t>los</a:t>
            </a:r>
            <a:r>
              <a:rPr lang="en-US" altLang="en-US" sz="3000" dirty="0">
                <a:solidFill>
                  <a:schemeClr val="tx1"/>
                </a:solidFill>
              </a:rPr>
              <a:t> de mayor </a:t>
            </a:r>
            <a:r>
              <a:rPr lang="en-US" altLang="en-US" sz="3000" dirty="0" err="1">
                <a:solidFill>
                  <a:schemeClr val="tx1"/>
                </a:solidFill>
              </a:rPr>
              <a:t>edad</a:t>
            </a:r>
            <a:r>
              <a:rPr lang="en-US" altLang="en-US" sz="3000" dirty="0">
                <a:solidFill>
                  <a:schemeClr val="tx1"/>
                </a:solidFill>
              </a:rPr>
              <a:t> y de </a:t>
            </a:r>
            <a:r>
              <a:rPr lang="en-US" altLang="en-US" sz="3000" dirty="0" err="1">
                <a:solidFill>
                  <a:schemeClr val="tx1"/>
                </a:solidFill>
              </a:rPr>
              <a:t>sexo</a:t>
            </a:r>
            <a:r>
              <a:rPr lang="en-US" altLang="en-US" sz="3000" dirty="0">
                <a:solidFill>
                  <a:schemeClr val="tx1"/>
                </a:solidFill>
              </a:rPr>
              <a:t> </a:t>
            </a:r>
            <a:r>
              <a:rPr lang="en-US" altLang="en-US" sz="3000" dirty="0" err="1">
                <a:solidFill>
                  <a:schemeClr val="tx1"/>
                </a:solidFill>
              </a:rPr>
              <a:t>femenino</a:t>
            </a:r>
            <a:endParaRPr kumimoji="0" lang="en-US" altLang="en-US" sz="3000" i="0" strike="noStrike" cap="none" normalizeH="0" baseline="0" dirty="0">
              <a:ln>
                <a:noFill/>
              </a:ln>
              <a:solidFill>
                <a:schemeClr val="tx1"/>
              </a:solidFill>
              <a:effectLst/>
            </a:endParaRPr>
          </a:p>
        </p:txBody>
      </p:sp>
      <p:pic>
        <p:nvPicPr>
          <p:cNvPr id="8" name="Picture 7"/>
          <p:cNvPicPr>
            <a:picLocks noChangeAspect="1"/>
          </p:cNvPicPr>
          <p:nvPr/>
        </p:nvPicPr>
        <p:blipFill>
          <a:blip r:embed="rId3"/>
          <a:stretch>
            <a:fillRect/>
          </a:stretch>
        </p:blipFill>
        <p:spPr>
          <a:xfrm>
            <a:off x="7398328" y="2186933"/>
            <a:ext cx="4284525" cy="4284525"/>
          </a:xfrm>
          <a:prstGeom prst="rect">
            <a:avLst/>
          </a:prstGeom>
        </p:spPr>
      </p:pic>
    </p:spTree>
    <p:extLst>
      <p:ext uri="{BB962C8B-B14F-4D97-AF65-F5344CB8AC3E}">
        <p14:creationId xmlns:p14="http://schemas.microsoft.com/office/powerpoint/2010/main" val="1044448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T</a:t>
            </a:r>
            <a:r>
              <a:rPr lang="es-AR" dirty="0"/>
              <a:t>ÉRMINOS Y USO</a:t>
            </a:r>
            <a:endParaRPr lang="en-US" dirty="0"/>
          </a:p>
        </p:txBody>
      </p:sp>
      <p:pic>
        <p:nvPicPr>
          <p:cNvPr id="4" name="Content Placeholder 3"/>
          <p:cNvPicPr>
            <a:picLocks noGrp="1" noChangeAspect="1"/>
          </p:cNvPicPr>
          <p:nvPr>
            <p:ph sz="half" idx="1"/>
          </p:nvPr>
        </p:nvPicPr>
        <p:blipFill>
          <a:blip r:embed="rId3"/>
          <a:stretch>
            <a:fillRect/>
          </a:stretch>
        </p:blipFill>
        <p:spPr>
          <a:xfrm>
            <a:off x="5426788" y="2070267"/>
            <a:ext cx="6329544" cy="4219695"/>
          </a:xfrm>
        </p:spPr>
      </p:pic>
      <p:sp>
        <p:nvSpPr>
          <p:cNvPr id="5" name="TextBox 4"/>
          <p:cNvSpPr txBox="1"/>
          <p:nvPr/>
        </p:nvSpPr>
        <p:spPr>
          <a:xfrm>
            <a:off x="499550" y="2063082"/>
            <a:ext cx="4217821" cy="4031873"/>
          </a:xfrm>
          <a:prstGeom prst="rect">
            <a:avLst/>
          </a:prstGeom>
          <a:noFill/>
        </p:spPr>
        <p:txBody>
          <a:bodyPr wrap="none" rtlCol="0">
            <a:spAutoFit/>
          </a:bodyPr>
          <a:lstStyle/>
          <a:p>
            <a:pPr marL="285750" indent="-285750">
              <a:buFont typeface="Arial" panose="020B0604020202020204" pitchFamily="34" charset="0"/>
              <a:buChar char="•"/>
            </a:pPr>
            <a:r>
              <a:rPr lang="en-US" sz="3200" dirty="0"/>
              <a:t>Amigos y </a:t>
            </a:r>
            <a:r>
              <a:rPr lang="en-US" sz="3200" dirty="0" err="1"/>
              <a:t>seguidores</a:t>
            </a:r>
            <a:endParaRPr lang="en-US" sz="3200" dirty="0"/>
          </a:p>
          <a:p>
            <a:pPr marL="285750" indent="-285750">
              <a:buFont typeface="Arial" panose="020B0604020202020204" pitchFamily="34" charset="0"/>
              <a:buChar char="•"/>
            </a:pPr>
            <a:r>
              <a:rPr lang="en-US" sz="3200" dirty="0" err="1"/>
              <a:t>Publicaciones</a:t>
            </a:r>
            <a:endParaRPr lang="en-US" sz="3200" dirty="0"/>
          </a:p>
          <a:p>
            <a:pPr marL="285750" indent="-285750">
              <a:buFont typeface="Arial" panose="020B0604020202020204" pitchFamily="34" charset="0"/>
              <a:buChar char="•"/>
            </a:pPr>
            <a:r>
              <a:rPr lang="en-US" sz="3200" dirty="0" err="1"/>
              <a:t>Compartir</a:t>
            </a:r>
            <a:endParaRPr lang="en-US" sz="3200" dirty="0"/>
          </a:p>
          <a:p>
            <a:pPr marL="285750" indent="-285750">
              <a:buFont typeface="Arial" panose="020B0604020202020204" pitchFamily="34" charset="0"/>
              <a:buChar char="•"/>
            </a:pPr>
            <a:r>
              <a:rPr lang="en-US" sz="3200" dirty="0"/>
              <a:t>Me </a:t>
            </a:r>
            <a:r>
              <a:rPr lang="en-US" sz="3200" dirty="0" err="1"/>
              <a:t>gusta</a:t>
            </a:r>
            <a:r>
              <a:rPr lang="en-US" sz="3200" dirty="0"/>
              <a:t> y </a:t>
            </a:r>
            <a:r>
              <a:rPr lang="en-US" sz="3200" dirty="0" err="1"/>
              <a:t>Reacciones</a:t>
            </a:r>
            <a:endParaRPr lang="en-US" sz="3200" dirty="0"/>
          </a:p>
          <a:p>
            <a:pPr marL="285750" indent="-285750">
              <a:buFont typeface="Arial" panose="020B0604020202020204" pitchFamily="34" charset="0"/>
              <a:buChar char="•"/>
            </a:pPr>
            <a:r>
              <a:rPr lang="en-US" sz="3200" dirty="0" err="1"/>
              <a:t>Entrar</a:t>
            </a:r>
            <a:endParaRPr lang="en-US" sz="3200" dirty="0"/>
          </a:p>
          <a:p>
            <a:pPr marL="285750" indent="-285750">
              <a:buFont typeface="Arial" panose="020B0604020202020204" pitchFamily="34" charset="0"/>
              <a:buChar char="•"/>
            </a:pPr>
            <a:r>
              <a:rPr lang="en-US" sz="3200" dirty="0" err="1"/>
              <a:t>Eventos</a:t>
            </a:r>
            <a:endParaRPr lang="en-US" sz="3200" dirty="0"/>
          </a:p>
          <a:p>
            <a:pPr marL="285750" indent="-285750">
              <a:buFont typeface="Arial" panose="020B0604020202020204" pitchFamily="34" charset="0"/>
              <a:buChar char="•"/>
            </a:pPr>
            <a:r>
              <a:rPr lang="en-US" sz="3200" dirty="0" err="1"/>
              <a:t>Páginas</a:t>
            </a:r>
            <a:r>
              <a:rPr lang="en-US" sz="3200" dirty="0"/>
              <a:t> y </a:t>
            </a:r>
            <a:r>
              <a:rPr lang="en-US" sz="3200" dirty="0" err="1"/>
              <a:t>grupos</a:t>
            </a:r>
            <a:endParaRPr lang="en-US" sz="3200" dirty="0"/>
          </a:p>
          <a:p>
            <a:pPr marL="285750" indent="-285750">
              <a:buFont typeface="Arial" panose="020B0604020202020204" pitchFamily="34" charset="0"/>
              <a:buChar char="•"/>
            </a:pPr>
            <a:r>
              <a:rPr lang="en-US" sz="3200" dirty="0"/>
              <a:t>Facebook EN </a:t>
            </a:r>
            <a:r>
              <a:rPr lang="en-US" sz="3200" dirty="0" smtClean="0"/>
              <a:t>VIVO</a:t>
            </a:r>
            <a:endParaRPr lang="en-US" sz="3200" dirty="0"/>
          </a:p>
        </p:txBody>
      </p:sp>
    </p:spTree>
    <p:extLst>
      <p:ext uri="{BB962C8B-B14F-4D97-AF65-F5344CB8AC3E}">
        <p14:creationId xmlns:p14="http://schemas.microsoft.com/office/powerpoint/2010/main" val="3590774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6760028" y="2145620"/>
            <a:ext cx="5274852" cy="3633787"/>
          </a:xfrm>
        </p:spPr>
      </p:pic>
      <p:sp>
        <p:nvSpPr>
          <p:cNvPr id="2" name="Title 1"/>
          <p:cNvSpPr>
            <a:spLocks noGrp="1"/>
          </p:cNvSpPr>
          <p:nvPr>
            <p:ph type="title"/>
          </p:nvPr>
        </p:nvSpPr>
        <p:spPr/>
        <p:txBody>
          <a:bodyPr/>
          <a:lstStyle/>
          <a:p>
            <a:r>
              <a:rPr lang="en-US" dirty="0"/>
              <a:t>Twitter</a:t>
            </a:r>
          </a:p>
        </p:txBody>
      </p:sp>
      <p:sp>
        <p:nvSpPr>
          <p:cNvPr id="3" name="Content Placeholder 2"/>
          <p:cNvSpPr>
            <a:spLocks noGrp="1"/>
          </p:cNvSpPr>
          <p:nvPr>
            <p:ph sz="half" idx="1"/>
          </p:nvPr>
        </p:nvSpPr>
        <p:spPr>
          <a:xfrm>
            <a:off x="508073" y="2489260"/>
            <a:ext cx="9991197" cy="3633047"/>
          </a:xfrm>
        </p:spPr>
        <p:txBody>
          <a:bodyPr>
            <a:noAutofit/>
          </a:bodyPr>
          <a:lstStyle/>
          <a:p>
            <a:r>
              <a:rPr lang="en-US" sz="3000" dirty="0" err="1"/>
              <a:t>Cada</a:t>
            </a:r>
            <a:r>
              <a:rPr lang="en-US" sz="3000" dirty="0"/>
              <a:t> </a:t>
            </a:r>
            <a:r>
              <a:rPr lang="en-US" sz="3000" dirty="0" err="1"/>
              <a:t>segundo</a:t>
            </a:r>
            <a:r>
              <a:rPr lang="en-US" sz="3000" dirty="0"/>
              <a:t>, se </a:t>
            </a:r>
            <a:r>
              <a:rPr lang="en-US" sz="3000" dirty="0" err="1"/>
              <a:t>envían</a:t>
            </a:r>
            <a:r>
              <a:rPr lang="en-US" sz="3000" dirty="0"/>
              <a:t> </a:t>
            </a:r>
            <a:r>
              <a:rPr lang="en-US" sz="3000" b="1" dirty="0">
                <a:solidFill>
                  <a:schemeClr val="accent2"/>
                </a:solidFill>
              </a:rPr>
              <a:t>6 mil </a:t>
            </a:r>
            <a:r>
              <a:rPr lang="en-US" sz="3000" dirty="0" err="1"/>
              <a:t>tuits</a:t>
            </a:r>
            <a:r>
              <a:rPr lang="en-US" sz="3000" dirty="0"/>
              <a:t>.</a:t>
            </a:r>
          </a:p>
          <a:p>
            <a:r>
              <a:rPr lang="en-US" sz="3000" b="1" dirty="0">
                <a:solidFill>
                  <a:schemeClr val="accent2"/>
                </a:solidFill>
              </a:rPr>
              <a:t>79%</a:t>
            </a:r>
            <a:r>
              <a:rPr lang="en-US" sz="3000" dirty="0"/>
              <a:t> de las </a:t>
            </a:r>
            <a:r>
              <a:rPr lang="en-US" sz="3000" dirty="0" err="1"/>
              <a:t>cuentas</a:t>
            </a:r>
            <a:r>
              <a:rPr lang="en-US" sz="3000" dirty="0"/>
              <a:t> </a:t>
            </a:r>
            <a:r>
              <a:rPr lang="en-US" sz="3000" dirty="0" err="1"/>
              <a:t>están</a:t>
            </a:r>
            <a:r>
              <a:rPr lang="en-US" sz="3000" dirty="0"/>
              <a:t> </a:t>
            </a:r>
            <a:r>
              <a:rPr lang="en-US" sz="3000" dirty="0" err="1"/>
              <a:t>fuera</a:t>
            </a:r>
            <a:r>
              <a:rPr lang="en-US" sz="3000" dirty="0"/>
              <a:t> de EE. UU.</a:t>
            </a:r>
          </a:p>
          <a:p>
            <a:r>
              <a:rPr lang="en-US" sz="3000" b="1" dirty="0">
                <a:solidFill>
                  <a:schemeClr val="accent2"/>
                </a:solidFill>
              </a:rPr>
              <a:t>86% </a:t>
            </a:r>
            <a:r>
              <a:rPr lang="en-US" sz="3000" dirty="0"/>
              <a:t>de </a:t>
            </a:r>
            <a:r>
              <a:rPr lang="en-US" sz="3000" dirty="0" err="1"/>
              <a:t>los</a:t>
            </a:r>
            <a:r>
              <a:rPr lang="en-US" sz="3000" dirty="0"/>
              <a:t> </a:t>
            </a:r>
            <a:r>
              <a:rPr lang="en-US" sz="3000" dirty="0" err="1"/>
              <a:t>usuarios</a:t>
            </a:r>
            <a:r>
              <a:rPr lang="en-US" sz="3000" dirty="0"/>
              <a:t> de Twitter lo </a:t>
            </a:r>
            <a:r>
              <a:rPr lang="en-US" sz="3000" dirty="0" err="1"/>
              <a:t>utilizan</a:t>
            </a:r>
            <a:r>
              <a:rPr lang="en-US" sz="3000" dirty="0"/>
              <a:t> </a:t>
            </a:r>
            <a:r>
              <a:rPr lang="en-US" sz="3000" dirty="0" err="1"/>
              <a:t>por</a:t>
            </a:r>
            <a:r>
              <a:rPr lang="en-US" sz="3000" dirty="0"/>
              <a:t> las </a:t>
            </a:r>
            <a:r>
              <a:rPr lang="en-US" sz="3000" dirty="0" err="1"/>
              <a:t>noticias</a:t>
            </a:r>
            <a:r>
              <a:rPr lang="en-US" sz="3000" dirty="0"/>
              <a:t> </a:t>
            </a:r>
            <a:br>
              <a:rPr lang="en-US" sz="3000" dirty="0"/>
            </a:br>
            <a:r>
              <a:rPr lang="en-US" sz="3000" dirty="0"/>
              <a:t>(</a:t>
            </a:r>
            <a:r>
              <a:rPr lang="en-US" sz="3000" dirty="0" err="1"/>
              <a:t>en</a:t>
            </a:r>
            <a:r>
              <a:rPr lang="en-US" sz="3000" dirty="0"/>
              <a:t> </a:t>
            </a:r>
            <a:r>
              <a:rPr lang="en-US" sz="3000" dirty="0" err="1"/>
              <a:t>tiempo</a:t>
            </a:r>
            <a:r>
              <a:rPr lang="en-US" sz="3000" dirty="0"/>
              <a:t> real y </a:t>
            </a:r>
            <a:r>
              <a:rPr lang="en-US" sz="3000" dirty="0" err="1"/>
              <a:t>primicias</a:t>
            </a:r>
            <a:r>
              <a:rPr lang="en-US" sz="3000" dirty="0"/>
              <a:t>)</a:t>
            </a:r>
          </a:p>
          <a:p>
            <a:r>
              <a:rPr lang="en-US" sz="3000" b="1" dirty="0">
                <a:solidFill>
                  <a:schemeClr val="accent2"/>
                </a:solidFill>
              </a:rPr>
              <a:t>28%</a:t>
            </a:r>
            <a:r>
              <a:rPr lang="en-US" sz="3000" dirty="0"/>
              <a:t> lo </a:t>
            </a:r>
            <a:r>
              <a:rPr lang="en-US" sz="3000" dirty="0" err="1"/>
              <a:t>usan</a:t>
            </a:r>
            <a:r>
              <a:rPr lang="en-US" sz="3000" dirty="0"/>
              <a:t> </a:t>
            </a:r>
            <a:r>
              <a:rPr lang="en-US" sz="3000" dirty="0" err="1"/>
              <a:t>como</a:t>
            </a:r>
            <a:r>
              <a:rPr lang="en-US" sz="3000" dirty="0"/>
              <a:t> </a:t>
            </a:r>
            <a:r>
              <a:rPr lang="en-US" sz="3000" dirty="0" err="1"/>
              <a:t>segunda</a:t>
            </a:r>
            <a:r>
              <a:rPr lang="en-US" sz="3000" dirty="0"/>
              <a:t> </a:t>
            </a:r>
            <a:r>
              <a:rPr lang="en-US" sz="3000" dirty="0" err="1"/>
              <a:t>pantalla</a:t>
            </a:r>
            <a:r>
              <a:rPr lang="en-US" sz="3000" dirty="0"/>
              <a:t> para </a:t>
            </a:r>
            <a:r>
              <a:rPr lang="en-US" sz="3000" dirty="0" err="1"/>
              <a:t>seguir</a:t>
            </a:r>
            <a:r>
              <a:rPr lang="en-US" sz="3000" dirty="0"/>
              <a:t> </a:t>
            </a:r>
            <a:r>
              <a:rPr lang="en-US" sz="3000" dirty="0" err="1"/>
              <a:t>eventos</a:t>
            </a:r>
            <a:r>
              <a:rPr lang="en-US" sz="3000" dirty="0"/>
              <a:t> </a:t>
            </a:r>
            <a:r>
              <a:rPr lang="en-US" sz="3000" dirty="0" err="1"/>
              <a:t>en</a:t>
            </a:r>
            <a:r>
              <a:rPr lang="en-US" sz="3000" dirty="0"/>
              <a:t> vivo</a:t>
            </a:r>
          </a:p>
          <a:p>
            <a:r>
              <a:rPr lang="en-US" sz="3000" b="1" dirty="0">
                <a:solidFill>
                  <a:schemeClr val="accent2"/>
                </a:solidFill>
              </a:rPr>
              <a:t>53%</a:t>
            </a:r>
            <a:r>
              <a:rPr lang="en-US" sz="3000" dirty="0"/>
              <a:t> de </a:t>
            </a:r>
            <a:r>
              <a:rPr lang="en-US" sz="3000" dirty="0" err="1"/>
              <a:t>los</a:t>
            </a:r>
            <a:r>
              <a:rPr lang="en-US" sz="3000" dirty="0"/>
              <a:t> </a:t>
            </a:r>
            <a:r>
              <a:rPr lang="en-US" sz="3000" dirty="0" err="1"/>
              <a:t>usuarios</a:t>
            </a:r>
            <a:r>
              <a:rPr lang="en-US" sz="3000" dirty="0"/>
              <a:t> </a:t>
            </a:r>
            <a:r>
              <a:rPr lang="en-US" sz="3000" dirty="0" err="1"/>
              <a:t>jamás</a:t>
            </a:r>
            <a:r>
              <a:rPr lang="en-US" sz="3000" dirty="0"/>
              <a:t> publican </a:t>
            </a:r>
            <a:r>
              <a:rPr lang="en-US" sz="3000" dirty="0" err="1"/>
              <a:t>una</a:t>
            </a:r>
            <a:r>
              <a:rPr lang="en-US" sz="3000" dirty="0"/>
              <a:t> </a:t>
            </a:r>
            <a:r>
              <a:rPr lang="en-US" sz="3000" dirty="0" err="1"/>
              <a:t>actualización</a:t>
            </a:r>
            <a:endParaRPr lang="en-US" sz="3000" dirty="0"/>
          </a:p>
          <a:p>
            <a:r>
              <a:rPr lang="en-US" sz="3000" dirty="0" err="1"/>
              <a:t>Apunta</a:t>
            </a:r>
            <a:r>
              <a:rPr lang="en-US" sz="3000" dirty="0"/>
              <a:t> </a:t>
            </a:r>
            <a:r>
              <a:rPr lang="en-US" sz="3000" dirty="0" err="1"/>
              <a:t>más</a:t>
            </a:r>
            <a:r>
              <a:rPr lang="en-US" sz="3000" dirty="0"/>
              <a:t> a </a:t>
            </a:r>
            <a:r>
              <a:rPr lang="en-US" sz="3000" dirty="0" err="1"/>
              <a:t>los</a:t>
            </a:r>
            <a:r>
              <a:rPr lang="en-US" sz="3000" dirty="0"/>
              <a:t> </a:t>
            </a:r>
            <a:r>
              <a:rPr lang="en-US" sz="3000" dirty="0" err="1"/>
              <a:t>más</a:t>
            </a:r>
            <a:r>
              <a:rPr lang="en-US" sz="3000" dirty="0"/>
              <a:t> </a:t>
            </a:r>
            <a:r>
              <a:rPr lang="en-US" sz="3000" dirty="0" err="1"/>
              <a:t>jóvenes</a:t>
            </a:r>
            <a:r>
              <a:rPr lang="en-US" sz="3000" dirty="0"/>
              <a:t> y de </a:t>
            </a:r>
            <a:r>
              <a:rPr lang="en-US" sz="3000" dirty="0" err="1"/>
              <a:t>sexo</a:t>
            </a:r>
            <a:r>
              <a:rPr lang="en-US" sz="3000" dirty="0"/>
              <a:t> </a:t>
            </a:r>
            <a:r>
              <a:rPr lang="en-US" sz="3000" dirty="0" err="1"/>
              <a:t>masculino</a:t>
            </a:r>
            <a:r>
              <a:rPr lang="en-US" sz="3000" dirty="0"/>
              <a:t> (25-40)</a:t>
            </a:r>
          </a:p>
        </p:txBody>
      </p:sp>
    </p:spTree>
    <p:extLst>
      <p:ext uri="{BB962C8B-B14F-4D97-AF65-F5344CB8AC3E}">
        <p14:creationId xmlns:p14="http://schemas.microsoft.com/office/powerpoint/2010/main" val="4234075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a:t>
            </a:r>
            <a:r>
              <a:rPr lang="en-US" dirty="0" err="1"/>
              <a:t>Términos</a:t>
            </a:r>
            <a:r>
              <a:rPr lang="en-US" dirty="0"/>
              <a:t> y </a:t>
            </a:r>
            <a:r>
              <a:rPr lang="en-US" dirty="0" err="1"/>
              <a:t>uso</a:t>
            </a:r>
            <a:endParaRPr lang="en-US" dirty="0"/>
          </a:p>
        </p:txBody>
      </p:sp>
      <p:sp>
        <p:nvSpPr>
          <p:cNvPr id="3" name="Content Placeholder 2"/>
          <p:cNvSpPr>
            <a:spLocks noGrp="1"/>
          </p:cNvSpPr>
          <p:nvPr>
            <p:ph sz="half" idx="1"/>
          </p:nvPr>
        </p:nvSpPr>
        <p:spPr>
          <a:xfrm>
            <a:off x="581193" y="2592757"/>
            <a:ext cx="8105607" cy="3633047"/>
          </a:xfrm>
        </p:spPr>
        <p:txBody>
          <a:bodyPr>
            <a:noAutofit/>
          </a:bodyPr>
          <a:lstStyle/>
          <a:p>
            <a:r>
              <a:rPr lang="en-US" sz="3200" dirty="0" err="1"/>
              <a:t>Tuit</a:t>
            </a:r>
            <a:endParaRPr lang="en-US" sz="3200" dirty="0"/>
          </a:p>
          <a:p>
            <a:r>
              <a:rPr lang="en-US" sz="3200" dirty="0" err="1"/>
              <a:t>Nombre</a:t>
            </a:r>
            <a:r>
              <a:rPr lang="en-US" sz="3200" dirty="0"/>
              <a:t> de </a:t>
            </a:r>
            <a:r>
              <a:rPr lang="en-US" sz="3200" dirty="0" err="1"/>
              <a:t>usuario</a:t>
            </a:r>
            <a:r>
              <a:rPr lang="en-US" sz="3200" dirty="0"/>
              <a:t> y </a:t>
            </a:r>
            <a:r>
              <a:rPr lang="en-US" sz="3200" dirty="0" err="1"/>
              <a:t>menciones</a:t>
            </a:r>
            <a:endParaRPr lang="en-US" sz="3200" dirty="0"/>
          </a:p>
          <a:p>
            <a:r>
              <a:rPr lang="en-US" sz="3200" dirty="0" err="1"/>
              <a:t>Seguir</a:t>
            </a:r>
            <a:endParaRPr lang="en-US" sz="3200" dirty="0"/>
          </a:p>
          <a:p>
            <a:r>
              <a:rPr lang="en-US" sz="3200" dirty="0" err="1"/>
              <a:t>Tuits</a:t>
            </a:r>
            <a:r>
              <a:rPr lang="en-US" sz="3200" dirty="0"/>
              <a:t> </a:t>
            </a:r>
            <a:r>
              <a:rPr lang="en-US" sz="3200" dirty="0" err="1"/>
              <a:t>en</a:t>
            </a:r>
            <a:r>
              <a:rPr lang="en-US" sz="3200" dirty="0"/>
              <a:t> vivo</a:t>
            </a:r>
          </a:p>
          <a:p>
            <a:r>
              <a:rPr lang="en-US" sz="3200" dirty="0" err="1"/>
              <a:t>Etiquetas</a:t>
            </a:r>
            <a:r>
              <a:rPr lang="en-US" sz="3200" dirty="0"/>
              <a:t> (Hashtags)</a:t>
            </a:r>
          </a:p>
          <a:p>
            <a:r>
              <a:rPr lang="en-US" sz="3200" dirty="0" err="1"/>
              <a:t>Transmisi</a:t>
            </a:r>
            <a:r>
              <a:rPr lang="es-AR" sz="3200" dirty="0" err="1"/>
              <a:t>ón</a:t>
            </a:r>
            <a:r>
              <a:rPr lang="es-AR" sz="3200" dirty="0"/>
              <a:t> en </a:t>
            </a:r>
            <a:r>
              <a:rPr lang="es-AR" sz="3200" dirty="0" smtClean="0"/>
              <a:t>vivo</a:t>
            </a:r>
            <a:endParaRPr lang="en-US" sz="3200" dirty="0"/>
          </a:p>
        </p:txBody>
      </p:sp>
      <p:pic>
        <p:nvPicPr>
          <p:cNvPr id="5" name="Content Placeholder 4"/>
          <p:cNvPicPr>
            <a:picLocks noGrp="1" noChangeAspect="1"/>
          </p:cNvPicPr>
          <p:nvPr>
            <p:ph sz="half" idx="2"/>
          </p:nvPr>
        </p:nvPicPr>
        <p:blipFill>
          <a:blip r:embed="rId3"/>
          <a:stretch>
            <a:fillRect/>
          </a:stretch>
        </p:blipFill>
        <p:spPr>
          <a:xfrm>
            <a:off x="6912429" y="2008981"/>
            <a:ext cx="4800600" cy="4800600"/>
          </a:xfrm>
        </p:spPr>
      </p:pic>
    </p:spTree>
    <p:extLst>
      <p:ext uri="{BB962C8B-B14F-4D97-AF65-F5344CB8AC3E}">
        <p14:creationId xmlns:p14="http://schemas.microsoft.com/office/powerpoint/2010/main" val="25726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l="25803" t="12589" r="30035" b="9232"/>
          <a:stretch/>
        </p:blipFill>
        <p:spPr>
          <a:xfrm>
            <a:off x="8254608" y="2641703"/>
            <a:ext cx="3763221" cy="3378345"/>
          </a:xfrm>
        </p:spPr>
      </p:pic>
      <p:sp>
        <p:nvSpPr>
          <p:cNvPr id="2" name="Title 1"/>
          <p:cNvSpPr>
            <a:spLocks noGrp="1"/>
          </p:cNvSpPr>
          <p:nvPr>
            <p:ph type="title"/>
          </p:nvPr>
        </p:nvSpPr>
        <p:spPr/>
        <p:txBody>
          <a:bodyPr/>
          <a:lstStyle/>
          <a:p>
            <a:r>
              <a:rPr lang="en-US" dirty="0"/>
              <a:t>Instagram</a:t>
            </a:r>
          </a:p>
        </p:txBody>
      </p:sp>
      <p:sp>
        <p:nvSpPr>
          <p:cNvPr id="3" name="Content Placeholder 2"/>
          <p:cNvSpPr>
            <a:spLocks noGrp="1"/>
          </p:cNvSpPr>
          <p:nvPr>
            <p:ph sz="half" idx="1"/>
          </p:nvPr>
        </p:nvSpPr>
        <p:spPr>
          <a:xfrm>
            <a:off x="581193" y="2228003"/>
            <a:ext cx="9330250" cy="3633047"/>
          </a:xfrm>
        </p:spPr>
        <p:txBody>
          <a:bodyPr>
            <a:noAutofit/>
          </a:bodyPr>
          <a:lstStyle/>
          <a:p>
            <a:r>
              <a:rPr lang="en-US" sz="3200" b="1" dirty="0">
                <a:solidFill>
                  <a:schemeClr val="accent2"/>
                </a:solidFill>
              </a:rPr>
              <a:t>27% </a:t>
            </a:r>
            <a:r>
              <a:rPr lang="en-US" sz="3200" dirty="0"/>
              <a:t>de </a:t>
            </a:r>
            <a:r>
              <a:rPr lang="en-US" sz="3200" dirty="0" err="1"/>
              <a:t>los</a:t>
            </a:r>
            <a:r>
              <a:rPr lang="en-US" sz="3200" dirty="0"/>
              <a:t> </a:t>
            </a:r>
            <a:r>
              <a:rPr lang="en-US" sz="3200" dirty="0" err="1"/>
              <a:t>adolescentes</a:t>
            </a:r>
            <a:r>
              <a:rPr lang="en-US" sz="3200" dirty="0"/>
              <a:t> </a:t>
            </a:r>
            <a:r>
              <a:rPr lang="en-US" sz="3200" dirty="0" err="1"/>
              <a:t>calificó</a:t>
            </a:r>
            <a:r>
              <a:rPr lang="en-US" sz="3200" dirty="0"/>
              <a:t> a </a:t>
            </a:r>
            <a:r>
              <a:rPr lang="en-US" sz="3200" dirty="0" err="1"/>
              <a:t>Instragram</a:t>
            </a:r>
            <a:r>
              <a:rPr lang="en-US" sz="3200" dirty="0"/>
              <a:t> </a:t>
            </a:r>
            <a:r>
              <a:rPr lang="en-US" sz="3200" dirty="0" err="1"/>
              <a:t>como</a:t>
            </a:r>
            <a:r>
              <a:rPr lang="en-US" sz="3200" dirty="0"/>
              <a:t> la </a:t>
            </a:r>
            <a:r>
              <a:rPr lang="en-US" sz="3200" dirty="0" err="1"/>
              <a:t>segunda</a:t>
            </a:r>
            <a:r>
              <a:rPr lang="en-US" sz="3200" dirty="0"/>
              <a:t> red social </a:t>
            </a:r>
            <a:r>
              <a:rPr lang="en-US" sz="3200" dirty="0" err="1"/>
              <a:t>más</a:t>
            </a:r>
            <a:r>
              <a:rPr lang="en-US" sz="3200" dirty="0"/>
              <a:t> </a:t>
            </a:r>
            <a:r>
              <a:rPr lang="en-US" sz="3200" dirty="0" err="1"/>
              <a:t>importante</a:t>
            </a:r>
            <a:endParaRPr lang="en-US" sz="3200" dirty="0"/>
          </a:p>
          <a:p>
            <a:r>
              <a:rPr lang="en-US" sz="3200" dirty="0" err="1"/>
              <a:t>Apunta</a:t>
            </a:r>
            <a:r>
              <a:rPr lang="en-US" sz="3200" dirty="0"/>
              <a:t> a </a:t>
            </a:r>
            <a:r>
              <a:rPr lang="en-US" sz="3200" dirty="0" err="1"/>
              <a:t>los</a:t>
            </a:r>
            <a:r>
              <a:rPr lang="en-US" sz="3200" dirty="0"/>
              <a:t> </a:t>
            </a:r>
            <a:r>
              <a:rPr lang="en-US" sz="3200" dirty="0" err="1"/>
              <a:t>menores</a:t>
            </a:r>
            <a:r>
              <a:rPr lang="en-US" sz="3200" dirty="0"/>
              <a:t> de 25</a:t>
            </a:r>
          </a:p>
          <a:p>
            <a:r>
              <a:rPr lang="en-US" sz="3200" b="1" dirty="0">
                <a:solidFill>
                  <a:schemeClr val="accent2"/>
                </a:solidFill>
              </a:rPr>
              <a:t>75%</a:t>
            </a:r>
            <a:r>
              <a:rPr lang="en-US" sz="3200" dirty="0"/>
              <a:t> de </a:t>
            </a:r>
            <a:r>
              <a:rPr lang="en-US" sz="3200" dirty="0" err="1"/>
              <a:t>los</a:t>
            </a:r>
            <a:r>
              <a:rPr lang="en-US" sz="3200" dirty="0"/>
              <a:t> </a:t>
            </a:r>
            <a:r>
              <a:rPr lang="en-US" sz="3200" dirty="0" err="1"/>
              <a:t>usuarios</a:t>
            </a:r>
            <a:r>
              <a:rPr lang="en-US" sz="3200" dirty="0"/>
              <a:t> </a:t>
            </a:r>
            <a:r>
              <a:rPr lang="en-US" sz="3200" dirty="0" err="1"/>
              <a:t>está</a:t>
            </a:r>
            <a:r>
              <a:rPr lang="en-US" sz="3200" dirty="0"/>
              <a:t> </a:t>
            </a:r>
            <a:r>
              <a:rPr lang="en-US" sz="3200" dirty="0" err="1"/>
              <a:t>fuera</a:t>
            </a:r>
            <a:r>
              <a:rPr lang="en-US" sz="3200" dirty="0"/>
              <a:t> de EE. UU.</a:t>
            </a:r>
          </a:p>
          <a:p>
            <a:r>
              <a:rPr lang="en-US" sz="3200" b="1" dirty="0">
                <a:solidFill>
                  <a:schemeClr val="accent2"/>
                </a:solidFill>
              </a:rPr>
              <a:t>80</a:t>
            </a:r>
            <a:r>
              <a:rPr lang="en-US" sz="3200" dirty="0"/>
              <a:t> </a:t>
            </a:r>
            <a:r>
              <a:rPr lang="en-US" sz="3200" dirty="0" err="1"/>
              <a:t>millones</a:t>
            </a:r>
            <a:r>
              <a:rPr lang="en-US" sz="3200" dirty="0"/>
              <a:t> de </a:t>
            </a:r>
            <a:r>
              <a:rPr lang="en-US" sz="3200" dirty="0" err="1"/>
              <a:t>fotos</a:t>
            </a:r>
            <a:r>
              <a:rPr lang="en-US" sz="3200" dirty="0"/>
              <a:t> son </a:t>
            </a:r>
            <a:r>
              <a:rPr lang="en-US" sz="3200" dirty="0" err="1"/>
              <a:t>compartidas</a:t>
            </a:r>
            <a:r>
              <a:rPr lang="en-US" sz="3200" dirty="0"/>
              <a:t> </a:t>
            </a:r>
            <a:r>
              <a:rPr lang="en-US" sz="3200" dirty="0" err="1"/>
              <a:t>cada</a:t>
            </a:r>
            <a:r>
              <a:rPr lang="en-US" sz="3200" dirty="0"/>
              <a:t> </a:t>
            </a:r>
            <a:r>
              <a:rPr lang="en-US" sz="3200" dirty="0" err="1"/>
              <a:t>día</a:t>
            </a:r>
            <a:endParaRPr lang="en-US" sz="3200" dirty="0"/>
          </a:p>
          <a:p>
            <a:r>
              <a:rPr lang="en-US" sz="3200" dirty="0"/>
              <a:t>El </a:t>
            </a:r>
            <a:r>
              <a:rPr lang="en-US" sz="3200" dirty="0" err="1"/>
              <a:t>más</a:t>
            </a:r>
            <a:r>
              <a:rPr lang="en-US" sz="3200" dirty="0"/>
              <a:t> alto </a:t>
            </a:r>
            <a:r>
              <a:rPr lang="en-US" sz="3200" dirty="0" err="1"/>
              <a:t>nivel</a:t>
            </a:r>
            <a:r>
              <a:rPr lang="en-US" sz="3200" dirty="0"/>
              <a:t> de </a:t>
            </a:r>
            <a:r>
              <a:rPr lang="en-US" sz="3200" dirty="0" err="1"/>
              <a:t>participación</a:t>
            </a:r>
            <a:r>
              <a:rPr lang="en-US" sz="3200" dirty="0"/>
              <a:t> </a:t>
            </a:r>
            <a:r>
              <a:rPr lang="en-US" sz="3200" dirty="0" err="1"/>
              <a:t>por</a:t>
            </a:r>
            <a:r>
              <a:rPr lang="en-US" sz="3200" dirty="0"/>
              <a:t> </a:t>
            </a:r>
            <a:r>
              <a:rPr lang="en-US" sz="3200" dirty="0" err="1"/>
              <a:t>seguidor</a:t>
            </a:r>
            <a:r>
              <a:rPr lang="en-US" sz="3200" dirty="0"/>
              <a:t> </a:t>
            </a:r>
          </a:p>
        </p:txBody>
      </p:sp>
    </p:spTree>
    <p:extLst>
      <p:ext uri="{BB962C8B-B14F-4D97-AF65-F5344CB8AC3E}">
        <p14:creationId xmlns:p14="http://schemas.microsoft.com/office/powerpoint/2010/main" val="3359547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Instagram: TÉRMINOS Y USOS</a:t>
            </a:r>
          </a:p>
        </p:txBody>
      </p:sp>
      <p:sp>
        <p:nvSpPr>
          <p:cNvPr id="3" name="Content Placeholder 2"/>
          <p:cNvSpPr>
            <a:spLocks noGrp="1"/>
          </p:cNvSpPr>
          <p:nvPr>
            <p:ph sz="half" idx="1"/>
          </p:nvPr>
        </p:nvSpPr>
        <p:spPr/>
        <p:txBody>
          <a:bodyPr>
            <a:noAutofit/>
          </a:bodyPr>
          <a:lstStyle/>
          <a:p>
            <a:r>
              <a:rPr lang="en-US" sz="3000" dirty="0" err="1"/>
              <a:t>Publicaciones</a:t>
            </a:r>
            <a:r>
              <a:rPr lang="en-US" sz="3000" dirty="0"/>
              <a:t> (</a:t>
            </a:r>
            <a:r>
              <a:rPr lang="en-US" sz="3000" dirty="0" err="1"/>
              <a:t>posteos</a:t>
            </a:r>
            <a:r>
              <a:rPr lang="en-US" sz="3000" dirty="0"/>
              <a:t>)</a:t>
            </a:r>
          </a:p>
          <a:p>
            <a:r>
              <a:rPr lang="en-US" sz="3000" dirty="0" err="1"/>
              <a:t>Historias</a:t>
            </a:r>
            <a:endParaRPr lang="en-US" sz="3000" dirty="0"/>
          </a:p>
          <a:p>
            <a:r>
              <a:rPr lang="en-US" sz="3000" dirty="0"/>
              <a:t>Me </a:t>
            </a:r>
            <a:r>
              <a:rPr lang="en-US" sz="3000" dirty="0" err="1"/>
              <a:t>gusta</a:t>
            </a:r>
            <a:endParaRPr lang="en-US" sz="3000" dirty="0"/>
          </a:p>
          <a:p>
            <a:r>
              <a:rPr lang="en-US" sz="3000" dirty="0" err="1"/>
              <a:t>Seguidores</a:t>
            </a:r>
            <a:endParaRPr lang="en-US" sz="3000" dirty="0"/>
          </a:p>
          <a:p>
            <a:r>
              <a:rPr lang="en-US" sz="3000" dirty="0" err="1"/>
              <a:t>Etiqueta</a:t>
            </a:r>
            <a:r>
              <a:rPr lang="en-US" sz="3000" dirty="0"/>
              <a:t> (Hashtag)</a:t>
            </a:r>
          </a:p>
          <a:p>
            <a:r>
              <a:rPr lang="en-US" sz="3000" dirty="0" err="1"/>
              <a:t>Filtro</a:t>
            </a:r>
            <a:endParaRPr lang="en-US" sz="3000" dirty="0"/>
          </a:p>
          <a:p>
            <a:r>
              <a:rPr lang="en-US" sz="3000" dirty="0" err="1" smtClean="0"/>
              <a:t>Reposteos</a:t>
            </a:r>
            <a:endParaRPr lang="en-US" sz="3000" dirty="0"/>
          </a:p>
        </p:txBody>
      </p:sp>
      <p:pic>
        <p:nvPicPr>
          <p:cNvPr id="5" name="Picture 4"/>
          <p:cNvPicPr>
            <a:picLocks noChangeAspect="1"/>
          </p:cNvPicPr>
          <p:nvPr/>
        </p:nvPicPr>
        <p:blipFill rotWithShape="1">
          <a:blip r:embed="rId3"/>
          <a:srcRect l="24904" t="28766" r="25889" b="23550"/>
          <a:stretch/>
        </p:blipFill>
        <p:spPr>
          <a:xfrm>
            <a:off x="5413240" y="2228003"/>
            <a:ext cx="6197569" cy="4003858"/>
          </a:xfrm>
          <a:prstGeom prst="rect">
            <a:avLst/>
          </a:prstGeom>
        </p:spPr>
      </p:pic>
    </p:spTree>
    <p:extLst>
      <p:ext uri="{BB962C8B-B14F-4D97-AF65-F5344CB8AC3E}">
        <p14:creationId xmlns:p14="http://schemas.microsoft.com/office/powerpoint/2010/main" val="2072785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CONTENIDO</a:t>
            </a:r>
            <a:endParaRPr lang="en-US" dirty="0"/>
          </a:p>
        </p:txBody>
      </p:sp>
      <p:sp>
        <p:nvSpPr>
          <p:cNvPr id="3" name="TextBox 2"/>
          <p:cNvSpPr txBox="1"/>
          <p:nvPr/>
        </p:nvSpPr>
        <p:spPr>
          <a:xfrm>
            <a:off x="398669" y="2485951"/>
            <a:ext cx="5746317" cy="1938992"/>
          </a:xfrm>
          <a:prstGeom prst="rect">
            <a:avLst/>
          </a:prstGeom>
          <a:noFill/>
        </p:spPr>
        <p:txBody>
          <a:bodyPr wrap="square" rtlCol="0">
            <a:spAutoFit/>
          </a:bodyPr>
          <a:lstStyle/>
          <a:p>
            <a:pPr marL="285750" indent="-285750">
              <a:buFont typeface="Wingdings" panose="05000000000000000000" pitchFamily="2" charset="2"/>
              <a:buChar char="§"/>
            </a:pPr>
            <a:r>
              <a:rPr lang="en-US" sz="2000" dirty="0" err="1" smtClean="0">
                <a:solidFill>
                  <a:schemeClr val="accent2"/>
                </a:solidFill>
              </a:rPr>
              <a:t>Visión</a:t>
            </a:r>
            <a:r>
              <a:rPr lang="en-US" sz="2000" dirty="0" smtClean="0">
                <a:solidFill>
                  <a:schemeClr val="accent2"/>
                </a:solidFill>
              </a:rPr>
              <a:t> </a:t>
            </a:r>
            <a:r>
              <a:rPr lang="en-US" sz="2000" dirty="0">
                <a:solidFill>
                  <a:schemeClr val="accent2"/>
                </a:solidFill>
              </a:rPr>
              <a:t>general de </a:t>
            </a:r>
            <a:r>
              <a:rPr lang="en-US" sz="2000" dirty="0" err="1">
                <a:solidFill>
                  <a:schemeClr val="accent2"/>
                </a:solidFill>
              </a:rPr>
              <a:t>plataformas</a:t>
            </a:r>
            <a:r>
              <a:rPr lang="en-US" sz="2000" dirty="0">
                <a:solidFill>
                  <a:schemeClr val="accent2"/>
                </a:solidFill>
              </a:rPr>
              <a:t>, </a:t>
            </a:r>
            <a:r>
              <a:rPr lang="en-US" sz="2000" dirty="0" err="1">
                <a:solidFill>
                  <a:schemeClr val="accent2"/>
                </a:solidFill>
              </a:rPr>
              <a:t>términos</a:t>
            </a:r>
            <a:r>
              <a:rPr lang="en-US" sz="2000" dirty="0">
                <a:solidFill>
                  <a:schemeClr val="accent2"/>
                </a:solidFill>
              </a:rPr>
              <a:t> y </a:t>
            </a:r>
            <a:r>
              <a:rPr lang="en-US" sz="2000" dirty="0" err="1">
                <a:solidFill>
                  <a:schemeClr val="accent2"/>
                </a:solidFill>
              </a:rPr>
              <a:t>datos</a:t>
            </a:r>
            <a:r>
              <a:rPr lang="en-US" sz="2000" dirty="0">
                <a:solidFill>
                  <a:schemeClr val="accent2"/>
                </a:solidFill>
              </a:rPr>
              <a:t> </a:t>
            </a:r>
            <a:r>
              <a:rPr lang="en-US" sz="2000" dirty="0" err="1">
                <a:solidFill>
                  <a:schemeClr val="accent2"/>
                </a:solidFill>
              </a:rPr>
              <a:t>demográficos</a:t>
            </a:r>
            <a:r>
              <a:rPr lang="en-US" sz="2000" dirty="0"/>
              <a:t/>
            </a:r>
            <a:br>
              <a:rPr lang="en-US" sz="2000" dirty="0"/>
            </a:br>
            <a:endParaRPr lang="en-US" sz="2000" b="1" dirty="0"/>
          </a:p>
          <a:p>
            <a:pPr marL="285750" indent="-285750">
              <a:buFont typeface="Wingdings" panose="05000000000000000000" pitchFamily="2" charset="2"/>
              <a:buChar char="§"/>
            </a:pPr>
            <a:r>
              <a:rPr lang="en-US" sz="2000" dirty="0" err="1" smtClean="0"/>
              <a:t>Consejos</a:t>
            </a:r>
            <a:r>
              <a:rPr lang="en-US" sz="2000" dirty="0" smtClean="0"/>
              <a:t> </a:t>
            </a:r>
            <a:r>
              <a:rPr lang="en-US" sz="2000" dirty="0"/>
              <a:t>para </a:t>
            </a:r>
            <a:r>
              <a:rPr lang="en-US" sz="2000" dirty="0" err="1"/>
              <a:t>comenzar</a:t>
            </a:r>
            <a:r>
              <a:rPr lang="en-US" sz="2000" dirty="0"/>
              <a:t>: </a:t>
            </a:r>
            <a:r>
              <a:rPr lang="en-US" sz="2000" dirty="0" err="1"/>
              <a:t>Estrategia</a:t>
            </a:r>
            <a:r>
              <a:rPr lang="en-US" sz="2000" dirty="0"/>
              <a:t>, </a:t>
            </a:r>
            <a:r>
              <a:rPr lang="en-US" sz="2000" dirty="0" err="1"/>
              <a:t>Objetivos</a:t>
            </a:r>
            <a:r>
              <a:rPr lang="en-US" sz="2000" dirty="0"/>
              <a:t>,  </a:t>
            </a:r>
            <a:r>
              <a:rPr lang="en-US" sz="2000" dirty="0" err="1"/>
              <a:t>Diferenciación</a:t>
            </a:r>
            <a:r>
              <a:rPr lang="en-US" sz="2000" dirty="0"/>
              <a:t> de </a:t>
            </a:r>
            <a:r>
              <a:rPr lang="en-US" sz="2000" dirty="0" err="1"/>
              <a:t>marca</a:t>
            </a:r>
            <a:r>
              <a:rPr lang="en-US" sz="2000" dirty="0"/>
              <a:t>, </a:t>
            </a:r>
            <a:r>
              <a:rPr lang="en-US" sz="2000" dirty="0" err="1"/>
              <a:t>Etiquetas</a:t>
            </a:r>
            <a:r>
              <a:rPr lang="en-US" sz="2000" dirty="0"/>
              <a:t>, etc.</a:t>
            </a:r>
            <a:r>
              <a:rPr lang="en-US" sz="2000" b="1" dirty="0"/>
              <a:t/>
            </a:r>
            <a:br>
              <a:rPr lang="en-US" sz="2000" b="1" dirty="0"/>
            </a:br>
            <a:endParaRPr lang="en-US" sz="2000" b="1" dirty="0"/>
          </a:p>
        </p:txBody>
      </p:sp>
      <p:pic>
        <p:nvPicPr>
          <p:cNvPr id="4" name="Picture 3"/>
          <p:cNvPicPr>
            <a:picLocks noChangeAspect="1"/>
          </p:cNvPicPr>
          <p:nvPr/>
        </p:nvPicPr>
        <p:blipFill>
          <a:blip r:embed="rId3"/>
          <a:stretch>
            <a:fillRect/>
          </a:stretch>
        </p:blipFill>
        <p:spPr>
          <a:xfrm>
            <a:off x="7064828" y="1970313"/>
            <a:ext cx="4816929" cy="4816929"/>
          </a:xfrm>
          <a:prstGeom prst="rect">
            <a:avLst/>
          </a:prstGeom>
        </p:spPr>
      </p:pic>
    </p:spTree>
    <p:extLst>
      <p:ext uri="{BB962C8B-B14F-4D97-AF65-F5344CB8AC3E}">
        <p14:creationId xmlns:p14="http://schemas.microsoft.com/office/powerpoint/2010/main" val="395208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l="15666" r="15481"/>
          <a:stretch/>
        </p:blipFill>
        <p:spPr>
          <a:xfrm>
            <a:off x="8684426" y="1852818"/>
            <a:ext cx="3262645" cy="3160054"/>
          </a:xfrm>
        </p:spPr>
      </p:pic>
      <p:sp>
        <p:nvSpPr>
          <p:cNvPr id="2" name="Title 1"/>
          <p:cNvSpPr>
            <a:spLocks noGrp="1"/>
          </p:cNvSpPr>
          <p:nvPr>
            <p:ph type="title"/>
          </p:nvPr>
        </p:nvSpPr>
        <p:spPr/>
        <p:txBody>
          <a:bodyPr/>
          <a:lstStyle/>
          <a:p>
            <a:r>
              <a:rPr lang="en-US" dirty="0" err="1"/>
              <a:t>SnapChat</a:t>
            </a:r>
            <a:endParaRPr lang="en-US" dirty="0"/>
          </a:p>
        </p:txBody>
      </p:sp>
      <p:sp>
        <p:nvSpPr>
          <p:cNvPr id="3" name="Content Placeholder 2"/>
          <p:cNvSpPr>
            <a:spLocks noGrp="1"/>
          </p:cNvSpPr>
          <p:nvPr>
            <p:ph sz="half" idx="1"/>
          </p:nvPr>
        </p:nvSpPr>
        <p:spPr>
          <a:xfrm>
            <a:off x="581193" y="2179018"/>
            <a:ext cx="10277307" cy="4252299"/>
          </a:xfrm>
        </p:spPr>
        <p:txBody>
          <a:bodyPr>
            <a:noAutofit/>
          </a:bodyPr>
          <a:lstStyle/>
          <a:p>
            <a:r>
              <a:rPr lang="en-US" sz="2800" dirty="0"/>
              <a:t>Segunda red social </a:t>
            </a:r>
            <a:r>
              <a:rPr lang="en-US" sz="2800" dirty="0" err="1"/>
              <a:t>más</a:t>
            </a:r>
            <a:r>
              <a:rPr lang="en-US" sz="2800" dirty="0"/>
              <a:t> </a:t>
            </a:r>
            <a:r>
              <a:rPr lang="en-US" sz="2800" dirty="0" err="1"/>
              <a:t>usada</a:t>
            </a:r>
            <a:r>
              <a:rPr lang="en-US" sz="2800" dirty="0"/>
              <a:t> </a:t>
            </a:r>
            <a:r>
              <a:rPr lang="en-US" sz="2800" dirty="0" err="1"/>
              <a:t>después</a:t>
            </a:r>
            <a:r>
              <a:rPr lang="en-US" sz="2800" dirty="0"/>
              <a:t> de Facebook.</a:t>
            </a:r>
          </a:p>
          <a:p>
            <a:r>
              <a:rPr lang="en-US" sz="2800" dirty="0"/>
              <a:t>El mayor </a:t>
            </a:r>
            <a:r>
              <a:rPr lang="en-US" sz="2800" dirty="0" err="1"/>
              <a:t>grupo</a:t>
            </a:r>
            <a:r>
              <a:rPr lang="en-US" sz="2800" dirty="0"/>
              <a:t> de </a:t>
            </a:r>
            <a:r>
              <a:rPr lang="en-US" sz="2800" dirty="0" err="1"/>
              <a:t>usuarios</a:t>
            </a:r>
            <a:r>
              <a:rPr lang="en-US" sz="2800" dirty="0"/>
              <a:t> </a:t>
            </a:r>
            <a:r>
              <a:rPr lang="en-US" sz="2800" dirty="0" err="1"/>
              <a:t>tiene</a:t>
            </a:r>
            <a:r>
              <a:rPr lang="en-US" sz="2800" dirty="0"/>
              <a:t> de18 a 24 </a:t>
            </a:r>
            <a:r>
              <a:rPr lang="en-US" sz="2800" dirty="0" err="1"/>
              <a:t>años</a:t>
            </a:r>
            <a:r>
              <a:rPr lang="en-US" sz="2800" dirty="0"/>
              <a:t>: </a:t>
            </a:r>
            <a:r>
              <a:rPr lang="en-US" sz="2800" b="1" dirty="0">
                <a:solidFill>
                  <a:schemeClr val="accent2"/>
                </a:solidFill>
              </a:rPr>
              <a:t>37%</a:t>
            </a:r>
            <a:r>
              <a:rPr lang="en-US" sz="2800" dirty="0"/>
              <a:t>; </a:t>
            </a:r>
            <a:endParaRPr lang="en-US" sz="2800" dirty="0" smtClean="0"/>
          </a:p>
          <a:p>
            <a:pPr marL="0" indent="0">
              <a:buNone/>
            </a:pPr>
            <a:r>
              <a:rPr lang="en-US" sz="2800" dirty="0" smtClean="0"/>
              <a:t>de </a:t>
            </a:r>
            <a:r>
              <a:rPr lang="en-US" sz="2800" dirty="0"/>
              <a:t>25 a 34 </a:t>
            </a:r>
            <a:r>
              <a:rPr lang="en-US" sz="2800" dirty="0" err="1"/>
              <a:t>años</a:t>
            </a:r>
            <a:r>
              <a:rPr lang="en-US" sz="2800" dirty="0"/>
              <a:t> (26%); y de 13 a 17 </a:t>
            </a:r>
            <a:r>
              <a:rPr lang="en-US" sz="2800" dirty="0" err="1"/>
              <a:t>años</a:t>
            </a:r>
            <a:r>
              <a:rPr lang="en-US" sz="2800" dirty="0"/>
              <a:t> (23%)</a:t>
            </a:r>
          </a:p>
          <a:p>
            <a:r>
              <a:rPr lang="en-US" sz="2800" b="1" dirty="0">
                <a:solidFill>
                  <a:schemeClr val="accent2"/>
                </a:solidFill>
              </a:rPr>
              <a:t>60% </a:t>
            </a:r>
            <a:r>
              <a:rPr lang="en-US" sz="2800" dirty="0"/>
              <a:t>de </a:t>
            </a:r>
            <a:r>
              <a:rPr lang="en-US" sz="2800" dirty="0" err="1"/>
              <a:t>los</a:t>
            </a:r>
            <a:r>
              <a:rPr lang="en-US" sz="2800" dirty="0"/>
              <a:t> </a:t>
            </a:r>
            <a:r>
              <a:rPr lang="en-US" sz="2800" dirty="0" err="1"/>
              <a:t>usuarios</a:t>
            </a:r>
            <a:r>
              <a:rPr lang="en-US" sz="2800" dirty="0"/>
              <a:t> de </a:t>
            </a:r>
            <a:r>
              <a:rPr lang="en-US" sz="2800" dirty="0" err="1"/>
              <a:t>telefonía</a:t>
            </a:r>
            <a:r>
              <a:rPr lang="en-US" sz="2800" dirty="0"/>
              <a:t> </a:t>
            </a:r>
            <a:r>
              <a:rPr lang="en-US" sz="2800" dirty="0" err="1"/>
              <a:t>inteligente</a:t>
            </a:r>
            <a:r>
              <a:rPr lang="en-US" sz="2800" dirty="0"/>
              <a:t> de entre </a:t>
            </a:r>
            <a:endParaRPr lang="en-US" sz="2800" dirty="0" smtClean="0"/>
          </a:p>
          <a:p>
            <a:r>
              <a:rPr lang="en-US" sz="2800" dirty="0" smtClean="0"/>
              <a:t>13 </a:t>
            </a:r>
            <a:r>
              <a:rPr lang="en-US" sz="2800" dirty="0"/>
              <a:t>y 34 </a:t>
            </a:r>
            <a:r>
              <a:rPr lang="en-US" sz="2800" dirty="0" err="1"/>
              <a:t>años</a:t>
            </a:r>
            <a:r>
              <a:rPr lang="en-US" sz="2800" dirty="0"/>
              <a:t> </a:t>
            </a:r>
            <a:r>
              <a:rPr lang="en-US" sz="2800" dirty="0" err="1"/>
              <a:t>usa</a:t>
            </a:r>
            <a:r>
              <a:rPr lang="en-US" sz="2800" dirty="0"/>
              <a:t> Snapchat (</a:t>
            </a:r>
            <a:r>
              <a:rPr lang="en-US" sz="2800" dirty="0" err="1"/>
              <a:t>Snapchatters</a:t>
            </a:r>
            <a:r>
              <a:rPr lang="en-US" sz="2800" dirty="0"/>
              <a:t>).</a:t>
            </a:r>
          </a:p>
          <a:p>
            <a:r>
              <a:rPr lang="en-US" sz="2800" b="1" dirty="0">
                <a:solidFill>
                  <a:schemeClr val="accent2"/>
                </a:solidFill>
              </a:rPr>
              <a:t>28%</a:t>
            </a:r>
            <a:r>
              <a:rPr lang="en-US" sz="2800" dirty="0"/>
              <a:t> de </a:t>
            </a:r>
            <a:r>
              <a:rPr lang="en-US" sz="2800" dirty="0" err="1"/>
              <a:t>los</a:t>
            </a:r>
            <a:r>
              <a:rPr lang="en-US" sz="2800" dirty="0"/>
              <a:t> </a:t>
            </a:r>
            <a:r>
              <a:rPr lang="en-US" sz="2800" dirty="0" err="1"/>
              <a:t>adolescentes</a:t>
            </a:r>
            <a:r>
              <a:rPr lang="en-US" sz="2800" dirty="0"/>
              <a:t> </a:t>
            </a:r>
            <a:r>
              <a:rPr lang="en-US" sz="2800" dirty="0" err="1"/>
              <a:t>categorizó</a:t>
            </a:r>
            <a:r>
              <a:rPr lang="en-US" sz="2800" dirty="0"/>
              <a:t> a Snapchat </a:t>
            </a:r>
            <a:r>
              <a:rPr lang="en-US" sz="2800" dirty="0" err="1"/>
              <a:t>como</a:t>
            </a:r>
            <a:r>
              <a:rPr lang="en-US" sz="2800" dirty="0"/>
              <a:t> la red social </a:t>
            </a:r>
            <a:r>
              <a:rPr lang="en-US" sz="2800" dirty="0" err="1"/>
              <a:t>más</a:t>
            </a:r>
            <a:r>
              <a:rPr lang="en-US" sz="2800" dirty="0"/>
              <a:t> </a:t>
            </a:r>
            <a:r>
              <a:rPr lang="en-US" sz="2800" dirty="0" err="1"/>
              <a:t>importante</a:t>
            </a:r>
            <a:r>
              <a:rPr lang="en-US" sz="2800" dirty="0"/>
              <a:t>.</a:t>
            </a:r>
          </a:p>
          <a:p>
            <a:r>
              <a:rPr lang="en-US" sz="2800" dirty="0" err="1"/>
              <a:t>Pasan</a:t>
            </a:r>
            <a:r>
              <a:rPr lang="en-US" sz="2800" dirty="0"/>
              <a:t> 25 a 30 </a:t>
            </a:r>
            <a:r>
              <a:rPr lang="en-US" sz="2800" dirty="0" err="1"/>
              <a:t>minutos</a:t>
            </a:r>
            <a:r>
              <a:rPr lang="en-US" sz="2800" dirty="0"/>
              <a:t> </a:t>
            </a:r>
            <a:r>
              <a:rPr lang="en-US" sz="2800" dirty="0" err="1"/>
              <a:t>por</a:t>
            </a:r>
            <a:r>
              <a:rPr lang="en-US" sz="2800" dirty="0"/>
              <a:t> </a:t>
            </a:r>
            <a:r>
              <a:rPr lang="en-US" sz="2800" dirty="0" err="1"/>
              <a:t>día</a:t>
            </a:r>
            <a:r>
              <a:rPr lang="en-US" sz="2800" dirty="0"/>
              <a:t> </a:t>
            </a:r>
            <a:r>
              <a:rPr lang="en-US" sz="2800" dirty="0" err="1"/>
              <a:t>en</a:t>
            </a:r>
            <a:r>
              <a:rPr lang="en-US" sz="2800" dirty="0"/>
              <a:t> la </a:t>
            </a:r>
            <a:r>
              <a:rPr lang="en-US" sz="2800" dirty="0" err="1"/>
              <a:t>aplicación</a:t>
            </a:r>
            <a:r>
              <a:rPr lang="en-US" sz="2800" dirty="0"/>
              <a:t>.</a:t>
            </a:r>
          </a:p>
          <a:p>
            <a:r>
              <a:rPr lang="en-US" sz="2800" dirty="0"/>
              <a:t>Más de </a:t>
            </a:r>
            <a:r>
              <a:rPr lang="en-US" sz="2800" b="1" dirty="0">
                <a:solidFill>
                  <a:schemeClr val="accent2"/>
                </a:solidFill>
              </a:rPr>
              <a:t>1/3</a:t>
            </a:r>
            <a:r>
              <a:rPr lang="en-US" sz="2800" dirty="0"/>
              <a:t> de </a:t>
            </a:r>
            <a:r>
              <a:rPr lang="en-US" sz="2800" dirty="0" err="1"/>
              <a:t>los</a:t>
            </a:r>
            <a:r>
              <a:rPr lang="en-US" sz="2800" dirty="0"/>
              <a:t> </a:t>
            </a:r>
            <a:r>
              <a:rPr lang="en-US" sz="2800" dirty="0" err="1"/>
              <a:t>usuarios</a:t>
            </a:r>
            <a:r>
              <a:rPr lang="en-US" sz="2800" dirty="0"/>
              <a:t> </a:t>
            </a:r>
            <a:r>
              <a:rPr lang="en-US" sz="2800" dirty="0" err="1"/>
              <a:t>diarios</a:t>
            </a:r>
            <a:r>
              <a:rPr lang="en-US" sz="2800" dirty="0"/>
              <a:t> de Snapchat </a:t>
            </a:r>
            <a:r>
              <a:rPr lang="en-US" sz="2800" dirty="0" err="1"/>
              <a:t>crea</a:t>
            </a:r>
            <a:r>
              <a:rPr lang="en-US" sz="2800" dirty="0"/>
              <a:t> </a:t>
            </a:r>
            <a:r>
              <a:rPr lang="en-US" sz="2800" dirty="0" err="1"/>
              <a:t>Historias</a:t>
            </a:r>
            <a:r>
              <a:rPr lang="en-US" sz="2800" dirty="0"/>
              <a:t>.</a:t>
            </a:r>
          </a:p>
        </p:txBody>
      </p:sp>
    </p:spTree>
    <p:extLst>
      <p:ext uri="{BB962C8B-B14F-4D97-AF65-F5344CB8AC3E}">
        <p14:creationId xmlns:p14="http://schemas.microsoft.com/office/powerpoint/2010/main" val="2591656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524496" y="2090375"/>
            <a:ext cx="2213365" cy="3934871"/>
          </a:xfrm>
          <a:prstGeom prst="rect">
            <a:avLst/>
          </a:prstGeom>
        </p:spPr>
      </p:pic>
      <p:sp>
        <p:nvSpPr>
          <p:cNvPr id="2" name="Title 1"/>
          <p:cNvSpPr>
            <a:spLocks noGrp="1"/>
          </p:cNvSpPr>
          <p:nvPr>
            <p:ph type="title"/>
          </p:nvPr>
        </p:nvSpPr>
        <p:spPr/>
        <p:txBody>
          <a:bodyPr/>
          <a:lstStyle/>
          <a:p>
            <a:r>
              <a:rPr lang="en-US" dirty="0"/>
              <a:t>Snapchat: TÉRMINOS Y USOS</a:t>
            </a:r>
          </a:p>
        </p:txBody>
      </p:sp>
      <p:sp>
        <p:nvSpPr>
          <p:cNvPr id="3" name="Content Placeholder 2"/>
          <p:cNvSpPr>
            <a:spLocks noGrp="1"/>
          </p:cNvSpPr>
          <p:nvPr>
            <p:ph sz="half" idx="1"/>
          </p:nvPr>
        </p:nvSpPr>
        <p:spPr>
          <a:xfrm>
            <a:off x="581193" y="1997531"/>
            <a:ext cx="10034055" cy="4789715"/>
          </a:xfrm>
        </p:spPr>
        <p:txBody>
          <a:bodyPr>
            <a:noAutofit/>
          </a:bodyPr>
          <a:lstStyle/>
          <a:p>
            <a:r>
              <a:rPr lang="en-US" sz="3000" dirty="0"/>
              <a:t>Los </a:t>
            </a:r>
            <a:r>
              <a:rPr lang="en-US" sz="3000" dirty="0" err="1"/>
              <a:t>contenidos</a:t>
            </a:r>
            <a:r>
              <a:rPr lang="en-US" sz="3000" dirty="0"/>
              <a:t> </a:t>
            </a:r>
            <a:r>
              <a:rPr lang="en-US" sz="3000" dirty="0" err="1"/>
              <a:t>desaparecen</a:t>
            </a:r>
            <a:r>
              <a:rPr lang="en-US" sz="3000" dirty="0"/>
              <a:t> </a:t>
            </a:r>
            <a:r>
              <a:rPr lang="en-US" sz="3000" dirty="0" err="1"/>
              <a:t>después</a:t>
            </a:r>
            <a:r>
              <a:rPr lang="en-US" sz="3000" dirty="0"/>
              <a:t> de 24 horas, y </a:t>
            </a:r>
            <a:r>
              <a:rPr lang="en-US" sz="3000" dirty="0" err="1"/>
              <a:t>por</a:t>
            </a:r>
            <a:r>
              <a:rPr lang="en-US" sz="3000" dirty="0"/>
              <a:t> lo general, solo se </a:t>
            </a:r>
            <a:r>
              <a:rPr lang="en-US" sz="3000" dirty="0" err="1"/>
              <a:t>permite</a:t>
            </a:r>
            <a:r>
              <a:rPr lang="en-US" sz="3000" dirty="0"/>
              <a:t> </a:t>
            </a:r>
            <a:r>
              <a:rPr lang="en-US" sz="3000" dirty="0" err="1"/>
              <a:t>volver</a:t>
            </a:r>
            <a:r>
              <a:rPr lang="en-US" sz="3000" dirty="0"/>
              <a:t> a </a:t>
            </a:r>
            <a:r>
              <a:rPr lang="en-US" sz="3000" dirty="0" err="1"/>
              <a:t>verlos</a:t>
            </a:r>
            <a:r>
              <a:rPr lang="en-US" sz="3000" dirty="0"/>
              <a:t> </a:t>
            </a:r>
            <a:r>
              <a:rPr lang="en-US" sz="3000" dirty="0" err="1"/>
              <a:t>una</a:t>
            </a:r>
            <a:r>
              <a:rPr lang="en-US" sz="3000" dirty="0"/>
              <a:t> </a:t>
            </a:r>
            <a:r>
              <a:rPr lang="en-US" sz="3000" dirty="0" err="1"/>
              <a:t>vez</a:t>
            </a:r>
            <a:endParaRPr lang="en-US" sz="3000" dirty="0"/>
          </a:p>
          <a:p>
            <a:r>
              <a:rPr lang="en-US" sz="3000" dirty="0" err="1"/>
              <a:t>Chateos</a:t>
            </a:r>
            <a:r>
              <a:rPr lang="en-US" sz="3000" dirty="0"/>
              <a:t> </a:t>
            </a:r>
            <a:r>
              <a:rPr lang="en-US" sz="3000" dirty="0" err="1"/>
              <a:t>privados</a:t>
            </a:r>
            <a:endParaRPr lang="en-US" sz="3000" dirty="0"/>
          </a:p>
          <a:p>
            <a:r>
              <a:rPr lang="en-US" sz="3000" dirty="0" err="1"/>
              <a:t>Enviar</a:t>
            </a:r>
            <a:r>
              <a:rPr lang="en-US" sz="3000" dirty="0"/>
              <a:t> </a:t>
            </a:r>
            <a:r>
              <a:rPr lang="en-US" sz="3000" dirty="0" err="1"/>
              <a:t>imágenes</a:t>
            </a:r>
            <a:r>
              <a:rPr lang="en-US" sz="3000" dirty="0"/>
              <a:t> o videos (Snaps) y </a:t>
            </a:r>
            <a:r>
              <a:rPr lang="en-US" sz="3000" dirty="0" err="1"/>
              <a:t>etiquetas</a:t>
            </a:r>
            <a:r>
              <a:rPr lang="en-US" sz="3000" dirty="0"/>
              <a:t> (stickers)</a:t>
            </a:r>
          </a:p>
          <a:p>
            <a:r>
              <a:rPr lang="en-US" sz="3000" dirty="0" err="1"/>
              <a:t>Agregar</a:t>
            </a:r>
            <a:r>
              <a:rPr lang="en-US" sz="3000" dirty="0"/>
              <a:t> a </a:t>
            </a:r>
            <a:r>
              <a:rPr lang="en-US" sz="3000" dirty="0" err="1"/>
              <a:t>su</a:t>
            </a:r>
            <a:r>
              <a:rPr lang="en-US" sz="3000" dirty="0"/>
              <a:t> “Historia”</a:t>
            </a:r>
          </a:p>
          <a:p>
            <a:r>
              <a:rPr lang="en-US" sz="3000" dirty="0" err="1"/>
              <a:t>Usar</a:t>
            </a:r>
            <a:r>
              <a:rPr lang="en-US" sz="3000" dirty="0"/>
              <a:t> </a:t>
            </a:r>
            <a:r>
              <a:rPr lang="en-US" sz="3000" dirty="0" err="1"/>
              <a:t>filtros</a:t>
            </a:r>
            <a:r>
              <a:rPr lang="en-US" sz="3000" dirty="0"/>
              <a:t> (de </a:t>
            </a:r>
            <a:r>
              <a:rPr lang="en-US" sz="3000" dirty="0" err="1"/>
              <a:t>tiempo</a:t>
            </a:r>
            <a:r>
              <a:rPr lang="en-US" sz="3000" dirty="0"/>
              <a:t>, </a:t>
            </a:r>
            <a:r>
              <a:rPr lang="en-US" sz="3000" dirty="0" err="1"/>
              <a:t>temperatura</a:t>
            </a:r>
            <a:r>
              <a:rPr lang="en-US" sz="3000" dirty="0"/>
              <a:t>, </a:t>
            </a:r>
            <a:r>
              <a:rPr lang="en-US" sz="3000" dirty="0" err="1"/>
              <a:t>velocidad</a:t>
            </a:r>
            <a:r>
              <a:rPr lang="en-US" sz="3000" dirty="0"/>
              <a:t> y </a:t>
            </a:r>
            <a:r>
              <a:rPr lang="en-US" sz="3000" dirty="0" err="1"/>
              <a:t>geofiltro</a:t>
            </a:r>
            <a:r>
              <a:rPr lang="en-US" sz="3000" dirty="0"/>
              <a:t>), o </a:t>
            </a:r>
            <a:r>
              <a:rPr lang="en-US" sz="3000" dirty="0" err="1"/>
              <a:t>lentes</a:t>
            </a:r>
            <a:r>
              <a:rPr lang="en-US" sz="3000" dirty="0"/>
              <a:t> para las </a:t>
            </a:r>
            <a:r>
              <a:rPr lang="en-US" sz="3000" dirty="0" smtClean="0"/>
              <a:t>selfies</a:t>
            </a:r>
            <a:endParaRPr lang="en-US" sz="3000" dirty="0"/>
          </a:p>
        </p:txBody>
      </p:sp>
    </p:spTree>
    <p:extLst>
      <p:ext uri="{BB962C8B-B14F-4D97-AF65-F5344CB8AC3E}">
        <p14:creationId xmlns:p14="http://schemas.microsoft.com/office/powerpoint/2010/main" val="874644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Snapchat: TÉRMINOS Y USOS</a:t>
            </a:r>
          </a:p>
        </p:txBody>
      </p:sp>
      <p:sp>
        <p:nvSpPr>
          <p:cNvPr id="3" name="Content Placeholder 2"/>
          <p:cNvSpPr>
            <a:spLocks noGrp="1"/>
          </p:cNvSpPr>
          <p:nvPr>
            <p:ph sz="half" idx="1"/>
          </p:nvPr>
        </p:nvSpPr>
        <p:spPr>
          <a:xfrm>
            <a:off x="367245" y="1034142"/>
            <a:ext cx="9135984" cy="4789715"/>
          </a:xfrm>
        </p:spPr>
        <p:txBody>
          <a:bodyPr>
            <a:noAutofit/>
          </a:bodyPr>
          <a:lstStyle/>
          <a:p>
            <a:r>
              <a:rPr lang="en-US" sz="3000" dirty="0" smtClean="0"/>
              <a:t>Snaps </a:t>
            </a:r>
            <a:r>
              <a:rPr lang="en-US" sz="3000" dirty="0"/>
              <a:t>de </a:t>
            </a:r>
            <a:r>
              <a:rPr lang="en-US" sz="3000" dirty="0" err="1"/>
              <a:t>capturas</a:t>
            </a:r>
            <a:r>
              <a:rPr lang="en-US" sz="3000" dirty="0"/>
              <a:t> de </a:t>
            </a:r>
            <a:r>
              <a:rPr lang="en-US" sz="3000" dirty="0" err="1"/>
              <a:t>pantalla</a:t>
            </a:r>
            <a:endParaRPr lang="en-US" sz="3000" dirty="0"/>
          </a:p>
          <a:p>
            <a:r>
              <a:rPr lang="en-US" sz="3000" dirty="0" err="1"/>
              <a:t>Agregar</a:t>
            </a:r>
            <a:r>
              <a:rPr lang="en-US" sz="3000" dirty="0"/>
              <a:t> amigos </a:t>
            </a:r>
            <a:r>
              <a:rPr lang="en-US" sz="3000" dirty="0" err="1"/>
              <a:t>por</a:t>
            </a:r>
            <a:r>
              <a:rPr lang="en-US" sz="3000" dirty="0"/>
              <a:t> medio del </a:t>
            </a:r>
            <a:r>
              <a:rPr lang="en-US" sz="3000" dirty="0" err="1"/>
              <a:t>Snapcode</a:t>
            </a:r>
            <a:r>
              <a:rPr lang="en-US" sz="3000" dirty="0"/>
              <a:t> </a:t>
            </a:r>
          </a:p>
          <a:p>
            <a:r>
              <a:rPr lang="en-US" sz="3000" dirty="0" err="1"/>
              <a:t>Historias</a:t>
            </a:r>
            <a:r>
              <a:rPr lang="en-US" sz="3000" dirty="0"/>
              <a:t> </a:t>
            </a:r>
            <a:r>
              <a:rPr lang="en-US" sz="3000" dirty="0" err="1"/>
              <a:t>en</a:t>
            </a:r>
            <a:r>
              <a:rPr lang="en-US" sz="3000" dirty="0"/>
              <a:t> vivo (</a:t>
            </a:r>
            <a:r>
              <a:rPr lang="en-US" sz="3000" dirty="0" err="1"/>
              <a:t>seleccionadas</a:t>
            </a:r>
            <a:r>
              <a:rPr lang="en-US" sz="3000" dirty="0"/>
              <a:t> </a:t>
            </a:r>
            <a:r>
              <a:rPr lang="en-US" sz="3000" dirty="0" err="1"/>
              <a:t>por</a:t>
            </a:r>
            <a:r>
              <a:rPr lang="en-US" sz="3000" dirty="0"/>
              <a:t> la </a:t>
            </a:r>
            <a:r>
              <a:rPr lang="en-US" sz="3000" dirty="0" err="1"/>
              <a:t>comunidad</a:t>
            </a:r>
            <a:r>
              <a:rPr lang="en-US" sz="3000" dirty="0"/>
              <a:t>)</a:t>
            </a:r>
          </a:p>
          <a:p>
            <a:r>
              <a:rPr lang="en-US" sz="3000" dirty="0" err="1"/>
              <a:t>Descubrir</a:t>
            </a:r>
            <a:r>
              <a:rPr lang="en-US" sz="3000" dirty="0"/>
              <a:t> </a:t>
            </a:r>
            <a:r>
              <a:rPr lang="en-US" sz="3000" dirty="0" err="1"/>
              <a:t>historias</a:t>
            </a:r>
            <a:r>
              <a:rPr lang="en-US" sz="3000" dirty="0"/>
              <a:t> a </a:t>
            </a:r>
            <a:r>
              <a:rPr lang="en-US" sz="3000" dirty="0" err="1"/>
              <a:t>partir</a:t>
            </a:r>
            <a:r>
              <a:rPr lang="en-US" sz="3000" dirty="0"/>
              <a:t> de </a:t>
            </a:r>
            <a:r>
              <a:rPr lang="en-US" sz="3000" dirty="0" err="1" smtClean="0"/>
              <a:t>marcas</a:t>
            </a:r>
            <a:endParaRPr lang="en-US" sz="3000" dirty="0"/>
          </a:p>
        </p:txBody>
      </p:sp>
      <p:pic>
        <p:nvPicPr>
          <p:cNvPr id="5" name="Content Placeholder 4"/>
          <p:cNvPicPr>
            <a:picLocks noGrp="1" noChangeAspect="1"/>
          </p:cNvPicPr>
          <p:nvPr>
            <p:ph sz="half" idx="2"/>
          </p:nvPr>
        </p:nvPicPr>
        <p:blipFill>
          <a:blip r:embed="rId3"/>
          <a:stretch>
            <a:fillRect/>
          </a:stretch>
        </p:blipFill>
        <p:spPr>
          <a:xfrm>
            <a:off x="9855491" y="1894428"/>
            <a:ext cx="1873526" cy="4005313"/>
          </a:xfrm>
        </p:spPr>
      </p:pic>
    </p:spTree>
    <p:extLst>
      <p:ext uri="{BB962C8B-B14F-4D97-AF65-F5344CB8AC3E}">
        <p14:creationId xmlns:p14="http://schemas.microsoft.com/office/powerpoint/2010/main" val="3126777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Pinterest</a:t>
            </a:r>
          </a:p>
        </p:txBody>
      </p:sp>
      <p:sp>
        <p:nvSpPr>
          <p:cNvPr id="3" name="Content Placeholder 2"/>
          <p:cNvSpPr>
            <a:spLocks noGrp="1"/>
          </p:cNvSpPr>
          <p:nvPr>
            <p:ph sz="half" idx="1"/>
          </p:nvPr>
        </p:nvSpPr>
        <p:spPr>
          <a:xfrm>
            <a:off x="581192" y="1983071"/>
            <a:ext cx="8840393" cy="4629997"/>
          </a:xfrm>
        </p:spPr>
        <p:txBody>
          <a:bodyPr>
            <a:noAutofit/>
          </a:bodyPr>
          <a:lstStyle/>
          <a:p>
            <a:r>
              <a:rPr lang="en-US" sz="2800" dirty="0" err="1"/>
              <a:t>Usado</a:t>
            </a:r>
            <a:r>
              <a:rPr lang="en-US" sz="2800" dirty="0"/>
              <a:t> </a:t>
            </a:r>
            <a:r>
              <a:rPr lang="en-US" sz="2800" dirty="0" err="1"/>
              <a:t>mayormente</a:t>
            </a:r>
            <a:r>
              <a:rPr lang="en-US" sz="2800" dirty="0"/>
              <a:t> </a:t>
            </a:r>
            <a:r>
              <a:rPr lang="en-US" sz="2800" dirty="0" err="1"/>
              <a:t>por</a:t>
            </a:r>
            <a:r>
              <a:rPr lang="en-US" sz="2800" dirty="0"/>
              <a:t> </a:t>
            </a:r>
            <a:r>
              <a:rPr lang="en-US" sz="2800" dirty="0" err="1"/>
              <a:t>mujeres</a:t>
            </a:r>
            <a:r>
              <a:rPr lang="en-US" sz="2800" dirty="0"/>
              <a:t>, </a:t>
            </a:r>
            <a:r>
              <a:rPr lang="en-US" sz="2800" dirty="0" err="1"/>
              <a:t>pero</a:t>
            </a:r>
            <a:r>
              <a:rPr lang="en-US" sz="2800" dirty="0"/>
              <a:t> </a:t>
            </a:r>
            <a:r>
              <a:rPr lang="en-US" sz="2800" b="1" dirty="0">
                <a:solidFill>
                  <a:schemeClr val="accent2"/>
                </a:solidFill>
              </a:rPr>
              <a:t>1/3</a:t>
            </a:r>
            <a:r>
              <a:rPr lang="en-US" sz="2800" dirty="0"/>
              <a:t> de </a:t>
            </a:r>
            <a:r>
              <a:rPr lang="en-US" sz="2800" dirty="0" err="1"/>
              <a:t>los</a:t>
            </a:r>
            <a:r>
              <a:rPr lang="en-US" sz="2800" dirty="0"/>
              <a:t> </a:t>
            </a:r>
            <a:r>
              <a:rPr lang="en-US" sz="2800" dirty="0" err="1"/>
              <a:t>usuarios</a:t>
            </a:r>
            <a:r>
              <a:rPr lang="en-US" sz="2800" dirty="0"/>
              <a:t> son hombres</a:t>
            </a:r>
          </a:p>
          <a:p>
            <a:r>
              <a:rPr lang="en-US" sz="2800" dirty="0"/>
              <a:t>Red de </a:t>
            </a:r>
            <a:r>
              <a:rPr lang="en-US" sz="2800" dirty="0" err="1"/>
              <a:t>preferencia</a:t>
            </a:r>
            <a:r>
              <a:rPr lang="en-US" sz="2800" dirty="0"/>
              <a:t> de </a:t>
            </a:r>
            <a:r>
              <a:rPr lang="en-US" sz="2800" dirty="0" err="1"/>
              <a:t>los</a:t>
            </a:r>
            <a:r>
              <a:rPr lang="en-US" sz="2800" dirty="0"/>
              <a:t> </a:t>
            </a:r>
            <a:r>
              <a:rPr lang="en-US" sz="2800" dirty="0" err="1"/>
              <a:t>planificadores</a:t>
            </a:r>
            <a:endParaRPr lang="en-US" sz="2800" dirty="0"/>
          </a:p>
          <a:p>
            <a:r>
              <a:rPr lang="en-US" sz="2800" b="1" dirty="0">
                <a:solidFill>
                  <a:schemeClr val="accent2"/>
                </a:solidFill>
              </a:rPr>
              <a:t>75%</a:t>
            </a:r>
            <a:r>
              <a:rPr lang="en-US" sz="2800" dirty="0"/>
              <a:t> del </a:t>
            </a:r>
            <a:r>
              <a:rPr lang="en-US" sz="2800" dirty="0" err="1"/>
              <a:t>uso</a:t>
            </a:r>
            <a:r>
              <a:rPr lang="en-US" sz="2800" dirty="0"/>
              <a:t> de Pinterest </a:t>
            </a:r>
            <a:r>
              <a:rPr lang="en-US" sz="2800" dirty="0" err="1"/>
              <a:t>tiene</a:t>
            </a:r>
            <a:r>
              <a:rPr lang="en-US" sz="2800" dirty="0"/>
              <a:t> </a:t>
            </a:r>
            <a:r>
              <a:rPr lang="en-US" sz="2800" dirty="0" err="1"/>
              <a:t>lugar</a:t>
            </a:r>
            <a:r>
              <a:rPr lang="en-US" sz="2800" dirty="0"/>
              <a:t> </a:t>
            </a:r>
            <a:r>
              <a:rPr lang="en-US" sz="2800" dirty="0" err="1"/>
              <a:t>en</a:t>
            </a:r>
            <a:r>
              <a:rPr lang="en-US" sz="2800" dirty="0"/>
              <a:t> </a:t>
            </a:r>
            <a:r>
              <a:rPr lang="en-US" sz="2800" dirty="0" err="1"/>
              <a:t>los</a:t>
            </a:r>
            <a:r>
              <a:rPr lang="en-US" sz="2800" dirty="0"/>
              <a:t> </a:t>
            </a:r>
            <a:r>
              <a:rPr lang="en-US" sz="2800" dirty="0" err="1"/>
              <a:t>teléfonos</a:t>
            </a:r>
            <a:r>
              <a:rPr lang="en-US" sz="2800" dirty="0"/>
              <a:t> y las </a:t>
            </a:r>
            <a:r>
              <a:rPr lang="en-US" sz="2800" dirty="0" err="1"/>
              <a:t>tabletas</a:t>
            </a:r>
            <a:r>
              <a:rPr lang="en-US" sz="2800" dirty="0"/>
              <a:t>.</a:t>
            </a:r>
          </a:p>
          <a:p>
            <a:r>
              <a:rPr lang="en-US" sz="2800" dirty="0"/>
              <a:t>Los </a:t>
            </a:r>
            <a:r>
              <a:rPr lang="en-US" sz="2800" dirty="0" err="1"/>
              <a:t>usuarios</a:t>
            </a:r>
            <a:r>
              <a:rPr lang="en-US" sz="2800" dirty="0"/>
              <a:t> (Pinners) </a:t>
            </a:r>
            <a:r>
              <a:rPr lang="en-US" sz="2800" dirty="0" err="1"/>
              <a:t>tienen</a:t>
            </a:r>
            <a:r>
              <a:rPr lang="en-US" sz="2800" dirty="0"/>
              <a:t> un </a:t>
            </a:r>
            <a:r>
              <a:rPr lang="en-US" sz="2800" b="1" dirty="0" err="1">
                <a:solidFill>
                  <a:schemeClr val="accent2"/>
                </a:solidFill>
              </a:rPr>
              <a:t>doble</a:t>
            </a:r>
            <a:r>
              <a:rPr lang="en-US" sz="2800" dirty="0"/>
              <a:t> de </a:t>
            </a:r>
            <a:r>
              <a:rPr lang="en-US" sz="2800" dirty="0" err="1"/>
              <a:t>probabilidades</a:t>
            </a:r>
            <a:r>
              <a:rPr lang="en-US" sz="2800" dirty="0"/>
              <a:t> de </a:t>
            </a:r>
            <a:r>
              <a:rPr lang="en-US" sz="2800" dirty="0" err="1"/>
              <a:t>celebrar</a:t>
            </a:r>
            <a:r>
              <a:rPr lang="en-US" sz="2800" dirty="0"/>
              <a:t> </a:t>
            </a:r>
            <a:r>
              <a:rPr lang="en-US" sz="2800" dirty="0" err="1"/>
              <a:t>eventos</a:t>
            </a:r>
            <a:r>
              <a:rPr lang="en-US" sz="2800" dirty="0"/>
              <a:t> y </a:t>
            </a:r>
            <a:r>
              <a:rPr lang="en-US" sz="2800" dirty="0" err="1"/>
              <a:t>días</a:t>
            </a:r>
            <a:r>
              <a:rPr lang="en-US" sz="2800" dirty="0"/>
              <a:t> </a:t>
            </a:r>
            <a:r>
              <a:rPr lang="en-US" sz="2800" dirty="0" err="1"/>
              <a:t>especiales</a:t>
            </a:r>
            <a:endParaRPr lang="en-US" sz="2800" dirty="0"/>
          </a:p>
          <a:p>
            <a:r>
              <a:rPr lang="en-US" sz="2800" dirty="0" err="1"/>
              <a:t>En</a:t>
            </a:r>
            <a:r>
              <a:rPr lang="en-US" sz="2800" dirty="0"/>
              <a:t> Pinterest, la </a:t>
            </a:r>
            <a:r>
              <a:rPr lang="en-US" sz="2800" dirty="0" err="1"/>
              <a:t>planificación</a:t>
            </a:r>
            <a:r>
              <a:rPr lang="en-US" sz="2800" dirty="0"/>
              <a:t> se </a:t>
            </a:r>
            <a:r>
              <a:rPr lang="en-US" sz="2800" dirty="0" err="1"/>
              <a:t>inicia</a:t>
            </a:r>
            <a:r>
              <a:rPr lang="en-US" sz="2800" dirty="0"/>
              <a:t> </a:t>
            </a:r>
            <a:r>
              <a:rPr lang="en-US" sz="2800" b="1" dirty="0">
                <a:solidFill>
                  <a:schemeClr val="accent2"/>
                </a:solidFill>
              </a:rPr>
              <a:t>2 a 4 </a:t>
            </a:r>
            <a:r>
              <a:rPr lang="en-US" sz="2800" b="1" dirty="0" err="1">
                <a:solidFill>
                  <a:schemeClr val="accent2"/>
                </a:solidFill>
              </a:rPr>
              <a:t>meses</a:t>
            </a:r>
            <a:r>
              <a:rPr lang="en-US" sz="2800" b="1" dirty="0">
                <a:solidFill>
                  <a:schemeClr val="accent2"/>
                </a:solidFill>
              </a:rPr>
              <a:t> </a:t>
            </a:r>
            <a:r>
              <a:rPr lang="en-US" sz="2800" dirty="0" smtClean="0"/>
              <a:t>antes</a:t>
            </a:r>
            <a:endParaRPr lang="en-US" sz="2800" dirty="0"/>
          </a:p>
        </p:txBody>
      </p:sp>
      <p:pic>
        <p:nvPicPr>
          <p:cNvPr id="5" name="Content Placeholder 4"/>
          <p:cNvPicPr>
            <a:picLocks noGrp="1" noChangeAspect="1"/>
          </p:cNvPicPr>
          <p:nvPr>
            <p:ph sz="half" idx="2"/>
          </p:nvPr>
        </p:nvPicPr>
        <p:blipFill>
          <a:blip r:embed="rId3"/>
          <a:stretch>
            <a:fillRect/>
          </a:stretch>
        </p:blipFill>
        <p:spPr>
          <a:xfrm>
            <a:off x="8906276" y="2863510"/>
            <a:ext cx="2704533" cy="2704533"/>
          </a:xfrm>
        </p:spPr>
      </p:pic>
    </p:spTree>
    <p:extLst>
      <p:ext uri="{BB962C8B-B14F-4D97-AF65-F5344CB8AC3E}">
        <p14:creationId xmlns:p14="http://schemas.microsoft.com/office/powerpoint/2010/main" val="97445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Pinterest</a:t>
            </a:r>
          </a:p>
        </p:txBody>
      </p:sp>
      <p:sp>
        <p:nvSpPr>
          <p:cNvPr id="3" name="Content Placeholder 2"/>
          <p:cNvSpPr>
            <a:spLocks noGrp="1"/>
          </p:cNvSpPr>
          <p:nvPr>
            <p:ph sz="half" idx="1"/>
          </p:nvPr>
        </p:nvSpPr>
        <p:spPr>
          <a:xfrm>
            <a:off x="581192" y="2228002"/>
            <a:ext cx="8905707" cy="4629997"/>
          </a:xfrm>
        </p:spPr>
        <p:txBody>
          <a:bodyPr>
            <a:noAutofit/>
          </a:bodyPr>
          <a:lstStyle/>
          <a:p>
            <a:r>
              <a:rPr lang="en-US" sz="2900" b="1" dirty="0" smtClean="0">
                <a:solidFill>
                  <a:schemeClr val="accent2"/>
                </a:solidFill>
              </a:rPr>
              <a:t>14 </a:t>
            </a:r>
            <a:r>
              <a:rPr lang="en-US" sz="2900" b="1" dirty="0" err="1">
                <a:solidFill>
                  <a:schemeClr val="accent2"/>
                </a:solidFill>
              </a:rPr>
              <a:t>millones</a:t>
            </a:r>
            <a:r>
              <a:rPr lang="en-US" sz="2900" b="1" dirty="0">
                <a:solidFill>
                  <a:schemeClr val="accent2"/>
                </a:solidFill>
              </a:rPr>
              <a:t> </a:t>
            </a:r>
            <a:r>
              <a:rPr lang="en-US" sz="2900" dirty="0"/>
              <a:t>de </a:t>
            </a:r>
            <a:r>
              <a:rPr lang="en-US" sz="2900" dirty="0" err="1"/>
              <a:t>artículos</a:t>
            </a:r>
            <a:r>
              <a:rPr lang="en-US" sz="2900" dirty="0"/>
              <a:t> son </a:t>
            </a:r>
            <a:r>
              <a:rPr lang="en-US" sz="2900" dirty="0" err="1"/>
              <a:t>subidos</a:t>
            </a:r>
            <a:r>
              <a:rPr lang="en-US" sz="2900" dirty="0"/>
              <a:t> (Pinned) </a:t>
            </a:r>
            <a:r>
              <a:rPr lang="en-US" sz="2900" dirty="0" err="1"/>
              <a:t>diariamente</a:t>
            </a:r>
            <a:endParaRPr lang="en-US" sz="2900" dirty="0"/>
          </a:p>
          <a:p>
            <a:r>
              <a:rPr lang="en-US" sz="2900" dirty="0" err="1"/>
              <a:t>En</a:t>
            </a:r>
            <a:r>
              <a:rPr lang="en-US" sz="2900" dirty="0"/>
              <a:t> </a:t>
            </a:r>
            <a:r>
              <a:rPr lang="en-US" sz="2900" dirty="0" err="1"/>
              <a:t>comparación</a:t>
            </a:r>
            <a:r>
              <a:rPr lang="en-US" sz="2900" dirty="0"/>
              <a:t> con el </a:t>
            </a:r>
            <a:r>
              <a:rPr lang="en-US" sz="2900" dirty="0" err="1"/>
              <a:t>consumidor</a:t>
            </a:r>
            <a:r>
              <a:rPr lang="en-US" sz="2900" dirty="0"/>
              <a:t> </a:t>
            </a:r>
            <a:r>
              <a:rPr lang="en-US" sz="2900" dirty="0" err="1"/>
              <a:t>en</a:t>
            </a:r>
            <a:r>
              <a:rPr lang="en-US" sz="2900" dirty="0"/>
              <a:t> </a:t>
            </a:r>
            <a:r>
              <a:rPr lang="en-US" sz="2900" dirty="0" err="1"/>
              <a:t>línea</a:t>
            </a:r>
            <a:r>
              <a:rPr lang="en-US" sz="2900" dirty="0"/>
              <a:t> </a:t>
            </a:r>
            <a:r>
              <a:rPr lang="en-US" sz="2900" dirty="0" err="1"/>
              <a:t>promedio</a:t>
            </a:r>
            <a:r>
              <a:rPr lang="en-US" sz="2900" dirty="0"/>
              <a:t>, </a:t>
            </a:r>
            <a:r>
              <a:rPr lang="en-US" sz="2900" dirty="0" err="1"/>
              <a:t>los</a:t>
            </a:r>
            <a:r>
              <a:rPr lang="en-US" sz="2900" dirty="0"/>
              <a:t> </a:t>
            </a:r>
            <a:r>
              <a:rPr lang="en-US" sz="2900" dirty="0" err="1"/>
              <a:t>usuarios</a:t>
            </a:r>
            <a:r>
              <a:rPr lang="en-US" sz="2900" dirty="0"/>
              <a:t> de Pinterest </a:t>
            </a:r>
            <a:r>
              <a:rPr lang="en-US" sz="2900" dirty="0" err="1"/>
              <a:t>tienen</a:t>
            </a:r>
            <a:r>
              <a:rPr lang="en-US" sz="2900" dirty="0"/>
              <a:t> </a:t>
            </a:r>
            <a:r>
              <a:rPr lang="en-US" sz="2900" dirty="0" err="1"/>
              <a:t>una</a:t>
            </a:r>
            <a:r>
              <a:rPr lang="en-US" sz="2900" dirty="0"/>
              <a:t> </a:t>
            </a:r>
            <a:r>
              <a:rPr lang="en-US" sz="2900" dirty="0" err="1"/>
              <a:t>probabilidad</a:t>
            </a:r>
            <a:r>
              <a:rPr lang="en-US" sz="2900" dirty="0"/>
              <a:t> </a:t>
            </a:r>
            <a:r>
              <a:rPr lang="en-US" sz="2900" b="1" dirty="0">
                <a:solidFill>
                  <a:schemeClr val="accent2"/>
                </a:solidFill>
              </a:rPr>
              <a:t>9 </a:t>
            </a:r>
            <a:r>
              <a:rPr lang="en-US" sz="2900" b="1" dirty="0" err="1">
                <a:solidFill>
                  <a:schemeClr val="accent2"/>
                </a:solidFill>
              </a:rPr>
              <a:t>veces</a:t>
            </a:r>
            <a:r>
              <a:rPr lang="en-US" sz="2900" dirty="0"/>
              <a:t> mayor de </a:t>
            </a:r>
            <a:r>
              <a:rPr lang="en-US" sz="2900" dirty="0" err="1"/>
              <a:t>planificar</a:t>
            </a:r>
            <a:r>
              <a:rPr lang="en-US" sz="2900" dirty="0"/>
              <a:t> o </a:t>
            </a:r>
            <a:r>
              <a:rPr lang="en-US" sz="2900" dirty="0" err="1"/>
              <a:t>embarazarse</a:t>
            </a:r>
            <a:r>
              <a:rPr lang="en-US" sz="2900" dirty="0"/>
              <a:t> o de </a:t>
            </a:r>
            <a:r>
              <a:rPr lang="en-US" sz="2900" dirty="0" err="1"/>
              <a:t>tener</a:t>
            </a:r>
            <a:r>
              <a:rPr lang="en-US" sz="2900" dirty="0"/>
              <a:t> un </a:t>
            </a:r>
            <a:r>
              <a:rPr lang="en-US" sz="2900" dirty="0" err="1"/>
              <a:t>hijo</a:t>
            </a:r>
            <a:r>
              <a:rPr lang="en-US" sz="2900" dirty="0"/>
              <a:t> </a:t>
            </a:r>
            <a:r>
              <a:rPr lang="en-US" sz="2900" dirty="0" err="1"/>
              <a:t>en</a:t>
            </a:r>
            <a:r>
              <a:rPr lang="en-US" sz="2900" dirty="0"/>
              <a:t> </a:t>
            </a:r>
            <a:r>
              <a:rPr lang="en-US" sz="2900" dirty="0" err="1"/>
              <a:t>los</a:t>
            </a:r>
            <a:r>
              <a:rPr lang="en-US" sz="2900" dirty="0"/>
              <a:t> </a:t>
            </a:r>
            <a:r>
              <a:rPr lang="en-US" sz="2900" dirty="0" err="1"/>
              <a:t>siguientes</a:t>
            </a:r>
            <a:r>
              <a:rPr lang="en-US" sz="2900" dirty="0"/>
              <a:t> </a:t>
            </a:r>
            <a:r>
              <a:rPr lang="en-US" sz="2900" dirty="0" err="1"/>
              <a:t>seis</a:t>
            </a:r>
            <a:r>
              <a:rPr lang="en-US" sz="2900" dirty="0"/>
              <a:t> </a:t>
            </a:r>
            <a:r>
              <a:rPr lang="en-US" sz="2900" dirty="0" err="1"/>
              <a:t>meses</a:t>
            </a:r>
            <a:endParaRPr lang="en-US" sz="2900" dirty="0"/>
          </a:p>
          <a:p>
            <a:r>
              <a:rPr lang="en-US" sz="2900" dirty="0"/>
              <a:t>El </a:t>
            </a:r>
            <a:r>
              <a:rPr lang="en-US" sz="2900" b="1" dirty="0">
                <a:solidFill>
                  <a:schemeClr val="accent2"/>
                </a:solidFill>
              </a:rPr>
              <a:t>75% </a:t>
            </a:r>
            <a:r>
              <a:rPr lang="en-US" sz="2900" dirty="0"/>
              <a:t>de </a:t>
            </a:r>
            <a:r>
              <a:rPr lang="en-US" sz="2900" dirty="0" err="1"/>
              <a:t>los</a:t>
            </a:r>
            <a:r>
              <a:rPr lang="en-US" sz="2900" dirty="0"/>
              <a:t> Pines </a:t>
            </a:r>
            <a:r>
              <a:rPr lang="en-US" sz="2900" dirty="0" err="1"/>
              <a:t>guardados</a:t>
            </a:r>
            <a:r>
              <a:rPr lang="en-US" sz="2900" dirty="0"/>
              <a:t> </a:t>
            </a:r>
            <a:r>
              <a:rPr lang="en-US" sz="2900" dirty="0" err="1"/>
              <a:t>proviene</a:t>
            </a:r>
            <a:r>
              <a:rPr lang="en-US" sz="2900" dirty="0"/>
              <a:t> de </a:t>
            </a:r>
            <a:r>
              <a:rPr lang="en-US" sz="2900" dirty="0" err="1"/>
              <a:t>empresas</a:t>
            </a:r>
            <a:r>
              <a:rPr lang="en-US" sz="2900" dirty="0"/>
              <a:t>, y </a:t>
            </a:r>
            <a:r>
              <a:rPr lang="en-US" sz="2900" b="1" dirty="0">
                <a:solidFill>
                  <a:schemeClr val="accent2"/>
                </a:solidFill>
              </a:rPr>
              <a:t>2/3</a:t>
            </a:r>
            <a:r>
              <a:rPr lang="en-US" sz="2900" dirty="0"/>
              <a:t> de </a:t>
            </a:r>
            <a:r>
              <a:rPr lang="en-US" sz="2900" dirty="0" err="1"/>
              <a:t>todos</a:t>
            </a:r>
            <a:r>
              <a:rPr lang="en-US" sz="2900" dirty="0"/>
              <a:t> </a:t>
            </a:r>
            <a:r>
              <a:rPr lang="en-US" sz="2900" dirty="0" err="1"/>
              <a:t>los</a:t>
            </a:r>
            <a:r>
              <a:rPr lang="en-US" sz="2900" dirty="0"/>
              <a:t> Pines </a:t>
            </a:r>
            <a:r>
              <a:rPr lang="en-US" sz="2900" dirty="0" err="1"/>
              <a:t>provienen</a:t>
            </a:r>
            <a:r>
              <a:rPr lang="en-US" sz="2900" dirty="0"/>
              <a:t> del </a:t>
            </a:r>
            <a:r>
              <a:rPr lang="en-US" sz="2900" dirty="0" err="1"/>
              <a:t>sitio</a:t>
            </a:r>
            <a:r>
              <a:rPr lang="en-US" sz="2900" dirty="0"/>
              <a:t> web de </a:t>
            </a:r>
            <a:r>
              <a:rPr lang="en-US" sz="2900" dirty="0" err="1"/>
              <a:t>una</a:t>
            </a:r>
            <a:r>
              <a:rPr lang="en-US" sz="2900" dirty="0"/>
              <a:t> </a:t>
            </a:r>
            <a:r>
              <a:rPr lang="en-US" sz="2900" dirty="0" err="1"/>
              <a:t>empresa</a:t>
            </a:r>
            <a:r>
              <a:rPr lang="en-US" sz="2900" dirty="0"/>
              <a:t>.</a:t>
            </a:r>
          </a:p>
          <a:p>
            <a:endParaRPr lang="en-US" sz="2900" dirty="0"/>
          </a:p>
        </p:txBody>
      </p:sp>
      <p:pic>
        <p:nvPicPr>
          <p:cNvPr id="5" name="Content Placeholder 4"/>
          <p:cNvPicPr>
            <a:picLocks noGrp="1" noChangeAspect="1"/>
          </p:cNvPicPr>
          <p:nvPr>
            <p:ph sz="half" idx="2"/>
          </p:nvPr>
        </p:nvPicPr>
        <p:blipFill>
          <a:blip r:embed="rId3"/>
          <a:stretch>
            <a:fillRect/>
          </a:stretch>
        </p:blipFill>
        <p:spPr>
          <a:xfrm>
            <a:off x="8906276" y="2863510"/>
            <a:ext cx="2704533" cy="2704533"/>
          </a:xfrm>
        </p:spPr>
      </p:pic>
    </p:spTree>
    <p:extLst>
      <p:ext uri="{BB962C8B-B14F-4D97-AF65-F5344CB8AC3E}">
        <p14:creationId xmlns:p14="http://schemas.microsoft.com/office/powerpoint/2010/main" val="1493760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Pinterest: </a:t>
            </a:r>
            <a:r>
              <a:rPr lang="en-US" dirty="0" err="1"/>
              <a:t>Términos</a:t>
            </a:r>
            <a:r>
              <a:rPr lang="en-US" dirty="0"/>
              <a:t> y </a:t>
            </a:r>
            <a:r>
              <a:rPr lang="en-US" dirty="0" err="1"/>
              <a:t>usos</a:t>
            </a:r>
            <a:endParaRPr lang="en-US" dirty="0"/>
          </a:p>
        </p:txBody>
      </p:sp>
      <p:sp>
        <p:nvSpPr>
          <p:cNvPr id="3" name="Content Placeholder 2"/>
          <p:cNvSpPr>
            <a:spLocks noGrp="1"/>
          </p:cNvSpPr>
          <p:nvPr>
            <p:ph sz="half" idx="1"/>
          </p:nvPr>
        </p:nvSpPr>
        <p:spPr>
          <a:xfrm>
            <a:off x="581192" y="2228003"/>
            <a:ext cx="6897293" cy="4363297"/>
          </a:xfrm>
        </p:spPr>
        <p:txBody>
          <a:bodyPr>
            <a:noAutofit/>
          </a:bodyPr>
          <a:lstStyle/>
          <a:p>
            <a:r>
              <a:rPr lang="en-US" sz="3200" dirty="0" err="1"/>
              <a:t>Es</a:t>
            </a:r>
            <a:r>
              <a:rPr lang="en-US" sz="3200" dirty="0"/>
              <a:t> un </a:t>
            </a:r>
            <a:r>
              <a:rPr lang="en-US" sz="3200" dirty="0" err="1"/>
              <a:t>tablero</a:t>
            </a:r>
            <a:r>
              <a:rPr lang="en-US" sz="3200" dirty="0"/>
              <a:t> de </a:t>
            </a:r>
            <a:r>
              <a:rPr lang="en-US" sz="3200" dirty="0" err="1"/>
              <a:t>anuncios</a:t>
            </a:r>
            <a:r>
              <a:rPr lang="en-US" sz="3200" dirty="0"/>
              <a:t> digital </a:t>
            </a:r>
          </a:p>
          <a:p>
            <a:r>
              <a:rPr lang="en-US" sz="3200" dirty="0" err="1"/>
              <a:t>Catálogo</a:t>
            </a:r>
            <a:r>
              <a:rPr lang="en-US" sz="3200" dirty="0"/>
              <a:t> de ideas</a:t>
            </a:r>
          </a:p>
          <a:p>
            <a:r>
              <a:rPr lang="en-US" sz="3200" dirty="0" err="1"/>
              <a:t>Categoriza</a:t>
            </a:r>
            <a:r>
              <a:rPr lang="en-US" sz="3200" dirty="0"/>
              <a:t> y </a:t>
            </a:r>
            <a:r>
              <a:rPr lang="en-US" sz="3200" dirty="0" err="1"/>
              <a:t>organiza</a:t>
            </a:r>
            <a:r>
              <a:rPr lang="en-US" sz="3200" dirty="0"/>
              <a:t> </a:t>
            </a:r>
            <a:r>
              <a:rPr lang="en-US" sz="3200" dirty="0" err="1"/>
              <a:t>contenidos</a:t>
            </a:r>
            <a:r>
              <a:rPr lang="en-US" sz="3200" dirty="0"/>
              <a:t> </a:t>
            </a:r>
            <a:r>
              <a:rPr lang="en-US" sz="3200" dirty="0" err="1"/>
              <a:t>según</a:t>
            </a:r>
            <a:r>
              <a:rPr lang="en-US" sz="3200" dirty="0"/>
              <a:t> el </a:t>
            </a:r>
            <a:r>
              <a:rPr lang="en-US" sz="3200" dirty="0" err="1"/>
              <a:t>interés</a:t>
            </a:r>
            <a:r>
              <a:rPr lang="en-US" sz="3200" dirty="0"/>
              <a:t> o el </a:t>
            </a:r>
            <a:r>
              <a:rPr lang="en-US" sz="3200" dirty="0" err="1"/>
              <a:t>tema</a:t>
            </a:r>
            <a:r>
              <a:rPr lang="en-US" sz="3200" dirty="0"/>
              <a:t>.</a:t>
            </a:r>
          </a:p>
          <a:p>
            <a:r>
              <a:rPr lang="en-US" sz="3200" dirty="0"/>
              <a:t>“</a:t>
            </a:r>
            <a:r>
              <a:rPr lang="en-US" sz="3200" dirty="0" err="1"/>
              <a:t>Pinear</a:t>
            </a:r>
            <a:r>
              <a:rPr lang="en-US" sz="3200" dirty="0"/>
              <a:t>” y “</a:t>
            </a:r>
            <a:r>
              <a:rPr lang="en-US" sz="3200" dirty="0" err="1"/>
              <a:t>Repinear</a:t>
            </a:r>
            <a:r>
              <a:rPr lang="en-US" sz="3200" dirty="0"/>
              <a:t>”</a:t>
            </a:r>
          </a:p>
          <a:p>
            <a:r>
              <a:rPr lang="en-US" sz="3200" dirty="0" err="1"/>
              <a:t>Tablero</a:t>
            </a:r>
            <a:endParaRPr lang="en-US" sz="3200" dirty="0"/>
          </a:p>
          <a:p>
            <a:r>
              <a:rPr lang="en-US" sz="3200" dirty="0" err="1"/>
              <a:t>Seguir</a:t>
            </a:r>
            <a:r>
              <a:rPr lang="en-US" sz="3200" dirty="0"/>
              <a:t> </a:t>
            </a:r>
            <a:r>
              <a:rPr lang="en-US" sz="3200" dirty="0" err="1"/>
              <a:t>otros</a:t>
            </a:r>
            <a:r>
              <a:rPr lang="en-US" sz="3200" dirty="0"/>
              <a:t> </a:t>
            </a:r>
            <a:r>
              <a:rPr lang="en-US" sz="3200" dirty="0" err="1"/>
              <a:t>tableros</a:t>
            </a:r>
            <a:r>
              <a:rPr lang="en-US" sz="3200" dirty="0"/>
              <a:t> </a:t>
            </a:r>
          </a:p>
        </p:txBody>
      </p:sp>
      <p:pic>
        <p:nvPicPr>
          <p:cNvPr id="6" name="Content Placeholder 5"/>
          <p:cNvPicPr>
            <a:picLocks noGrp="1" noChangeAspect="1"/>
          </p:cNvPicPr>
          <p:nvPr>
            <p:ph sz="half" idx="2"/>
          </p:nvPr>
        </p:nvPicPr>
        <p:blipFill>
          <a:blip r:embed="rId3"/>
          <a:stretch>
            <a:fillRect/>
          </a:stretch>
        </p:blipFill>
        <p:spPr>
          <a:xfrm>
            <a:off x="8358027" y="1919038"/>
            <a:ext cx="3453602" cy="4888266"/>
          </a:xfrm>
        </p:spPr>
      </p:pic>
    </p:spTree>
    <p:extLst>
      <p:ext uri="{BB962C8B-B14F-4D97-AF65-F5344CB8AC3E}">
        <p14:creationId xmlns:p14="http://schemas.microsoft.com/office/powerpoint/2010/main" val="3945067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a:t>
            </a:r>
          </a:p>
        </p:txBody>
      </p:sp>
      <p:sp>
        <p:nvSpPr>
          <p:cNvPr id="3" name="Text Placeholder 2"/>
          <p:cNvSpPr>
            <a:spLocks noGrp="1"/>
          </p:cNvSpPr>
          <p:nvPr>
            <p:ph type="body" idx="1"/>
          </p:nvPr>
        </p:nvSpPr>
        <p:spPr/>
        <p:txBody>
          <a:bodyPr/>
          <a:lstStyle/>
          <a:p>
            <a:r>
              <a:rPr lang="en-US" dirty="0"/>
              <a:t>CONOZCAMOS LA JERGA</a:t>
            </a:r>
          </a:p>
        </p:txBody>
      </p:sp>
    </p:spTree>
    <p:extLst>
      <p:ext uri="{BB962C8B-B14F-4D97-AF65-F5344CB8AC3E}">
        <p14:creationId xmlns:p14="http://schemas.microsoft.com/office/powerpoint/2010/main" val="798737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7462157" y="2228003"/>
            <a:ext cx="4255182" cy="4255182"/>
          </a:xfrm>
        </p:spPr>
      </p:pic>
      <p:sp>
        <p:nvSpPr>
          <p:cNvPr id="2" name="Title 1"/>
          <p:cNvSpPr>
            <a:spLocks noGrp="1"/>
          </p:cNvSpPr>
          <p:nvPr>
            <p:ph type="title"/>
          </p:nvPr>
        </p:nvSpPr>
        <p:spPr/>
        <p:txBody>
          <a:bodyPr/>
          <a:lstStyle/>
          <a:p>
            <a:r>
              <a:rPr lang="en-US" dirty="0" err="1"/>
              <a:t>Términos</a:t>
            </a:r>
            <a:r>
              <a:rPr lang="en-US" dirty="0"/>
              <a:t> </a:t>
            </a:r>
            <a:r>
              <a:rPr lang="en-US" dirty="0" err="1"/>
              <a:t>adicionales</a:t>
            </a:r>
            <a:r>
              <a:rPr lang="en-US" dirty="0"/>
              <a:t>: MEMES</a:t>
            </a:r>
          </a:p>
        </p:txBody>
      </p:sp>
      <p:sp>
        <p:nvSpPr>
          <p:cNvPr id="3" name="Content Placeholder 2"/>
          <p:cNvSpPr>
            <a:spLocks noGrp="1"/>
          </p:cNvSpPr>
          <p:nvPr>
            <p:ph sz="half" idx="1"/>
          </p:nvPr>
        </p:nvSpPr>
        <p:spPr>
          <a:xfrm>
            <a:off x="581193" y="2685202"/>
            <a:ext cx="6880964" cy="3633047"/>
          </a:xfrm>
        </p:spPr>
        <p:txBody>
          <a:bodyPr>
            <a:noAutofit/>
          </a:bodyPr>
          <a:lstStyle/>
          <a:p>
            <a:r>
              <a:rPr lang="en-US" sz="3200" b="1" dirty="0"/>
              <a:t>Un 'meme' </a:t>
            </a:r>
            <a:r>
              <a:rPr lang="en-US" sz="3200" b="1" dirty="0" err="1"/>
              <a:t>es</a:t>
            </a:r>
            <a:r>
              <a:rPr lang="en-US" sz="3200" b="1" dirty="0"/>
              <a:t> un </a:t>
            </a:r>
            <a:r>
              <a:rPr lang="en-US" sz="3200" b="1" dirty="0" err="1"/>
              <a:t>símbolo</a:t>
            </a:r>
            <a:r>
              <a:rPr lang="en-US" sz="3200" b="1" dirty="0"/>
              <a:t> o idea social que se </a:t>
            </a:r>
            <a:r>
              <a:rPr lang="en-US" sz="3200" b="1" dirty="0" err="1"/>
              <a:t>transmite</a:t>
            </a:r>
            <a:r>
              <a:rPr lang="en-US" sz="3200" b="1" dirty="0"/>
              <a:t> de </a:t>
            </a:r>
            <a:r>
              <a:rPr lang="en-US" sz="3200" b="1" dirty="0" err="1"/>
              <a:t>manera</a:t>
            </a:r>
            <a:r>
              <a:rPr lang="en-US" sz="3200" b="1" dirty="0"/>
              <a:t> viral.</a:t>
            </a:r>
          </a:p>
          <a:p>
            <a:r>
              <a:rPr lang="en-US" sz="3200" dirty="0"/>
              <a:t>Por lo general </a:t>
            </a:r>
            <a:r>
              <a:rPr lang="en-US" sz="3200" dirty="0" err="1"/>
              <a:t>es</a:t>
            </a:r>
            <a:r>
              <a:rPr lang="en-US" sz="3200" dirty="0"/>
              <a:t> </a:t>
            </a:r>
            <a:r>
              <a:rPr lang="en-US" sz="3200" dirty="0" err="1"/>
              <a:t>una</a:t>
            </a:r>
            <a:r>
              <a:rPr lang="en-US" sz="3200" dirty="0"/>
              <a:t> imagen con </a:t>
            </a:r>
            <a:r>
              <a:rPr lang="en-US" sz="3200" dirty="0" err="1"/>
              <a:t>texto</a:t>
            </a:r>
            <a:endParaRPr lang="en-US" sz="3200" dirty="0"/>
          </a:p>
          <a:p>
            <a:r>
              <a:rPr lang="en-US" sz="3200" dirty="0" err="1"/>
              <a:t>Suele</a:t>
            </a:r>
            <a:r>
              <a:rPr lang="en-US" sz="3200" dirty="0"/>
              <a:t> </a:t>
            </a:r>
            <a:r>
              <a:rPr lang="en-US" sz="3200" dirty="0" err="1"/>
              <a:t>incluir</a:t>
            </a:r>
            <a:r>
              <a:rPr lang="en-US" sz="3200" dirty="0"/>
              <a:t> un </a:t>
            </a:r>
            <a:r>
              <a:rPr lang="en-US" sz="3200" dirty="0" err="1"/>
              <a:t>elemento</a:t>
            </a:r>
            <a:r>
              <a:rPr lang="en-US" sz="3200" dirty="0"/>
              <a:t> de humor</a:t>
            </a:r>
          </a:p>
          <a:p>
            <a:r>
              <a:rPr lang="en-US" sz="3200" dirty="0" err="1"/>
              <a:t>Muy</a:t>
            </a:r>
            <a:r>
              <a:rPr lang="en-US" sz="3200" dirty="0"/>
              <a:t> </a:t>
            </a:r>
            <a:r>
              <a:rPr lang="en-US" sz="3200" dirty="0" err="1"/>
              <a:t>populares</a:t>
            </a:r>
            <a:r>
              <a:rPr lang="en-US" sz="3200" dirty="0"/>
              <a:t>; </a:t>
            </a:r>
            <a:r>
              <a:rPr lang="en-US" sz="3200" dirty="0" err="1"/>
              <a:t>suelen</a:t>
            </a:r>
            <a:r>
              <a:rPr lang="en-US" sz="3200" dirty="0"/>
              <a:t> </a:t>
            </a:r>
            <a:r>
              <a:rPr lang="en-US" sz="3200" dirty="0" err="1"/>
              <a:t>volverse</a:t>
            </a:r>
            <a:r>
              <a:rPr lang="en-US" sz="3200" dirty="0"/>
              <a:t> “</a:t>
            </a:r>
            <a:r>
              <a:rPr lang="en-US" sz="3200" dirty="0" err="1"/>
              <a:t>virales</a:t>
            </a:r>
            <a:r>
              <a:rPr lang="en-US" sz="3200" dirty="0" smtClean="0"/>
              <a:t>”’</a:t>
            </a:r>
            <a:endParaRPr lang="en-US" sz="3200" dirty="0"/>
          </a:p>
        </p:txBody>
      </p:sp>
    </p:spTree>
    <p:extLst>
      <p:ext uri="{BB962C8B-B14F-4D97-AF65-F5344CB8AC3E}">
        <p14:creationId xmlns:p14="http://schemas.microsoft.com/office/powerpoint/2010/main" val="675408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Términos</a:t>
            </a:r>
            <a:r>
              <a:rPr lang="en-US" dirty="0"/>
              <a:t> </a:t>
            </a:r>
            <a:r>
              <a:rPr lang="en-US" dirty="0" err="1"/>
              <a:t>adicionales</a:t>
            </a:r>
            <a:r>
              <a:rPr lang="en-US" dirty="0"/>
              <a:t>: MEMES</a:t>
            </a:r>
          </a:p>
        </p:txBody>
      </p:sp>
      <p:sp>
        <p:nvSpPr>
          <p:cNvPr id="3" name="Content Placeholder 2"/>
          <p:cNvSpPr>
            <a:spLocks noGrp="1"/>
          </p:cNvSpPr>
          <p:nvPr>
            <p:ph sz="half" idx="1"/>
          </p:nvPr>
        </p:nvSpPr>
        <p:spPr>
          <a:xfrm>
            <a:off x="581192" y="2228003"/>
            <a:ext cx="7076907" cy="3633047"/>
          </a:xfrm>
        </p:spPr>
        <p:txBody>
          <a:bodyPr>
            <a:noAutofit/>
          </a:bodyPr>
          <a:lstStyle/>
          <a:p>
            <a:r>
              <a:rPr lang="en-US" sz="3200" dirty="0" smtClean="0"/>
              <a:t>Las </a:t>
            </a:r>
            <a:r>
              <a:rPr lang="en-US" sz="3200" dirty="0" err="1"/>
              <a:t>etiquetas</a:t>
            </a:r>
            <a:r>
              <a:rPr lang="en-US" sz="3200" dirty="0"/>
              <a:t> no </a:t>
            </a:r>
            <a:r>
              <a:rPr lang="en-US" sz="3200" dirty="0" err="1"/>
              <a:t>funcionan</a:t>
            </a:r>
            <a:r>
              <a:rPr lang="en-US" sz="3200" dirty="0"/>
              <a:t> </a:t>
            </a:r>
            <a:r>
              <a:rPr lang="en-US" sz="3200" dirty="0" err="1"/>
              <a:t>cuando</a:t>
            </a:r>
            <a:r>
              <a:rPr lang="en-US" sz="3200" dirty="0"/>
              <a:t> son </a:t>
            </a:r>
            <a:r>
              <a:rPr lang="en-US" sz="3200" dirty="0" err="1"/>
              <a:t>publicadas</a:t>
            </a:r>
            <a:r>
              <a:rPr lang="en-US" sz="3200" dirty="0"/>
              <a:t> </a:t>
            </a:r>
            <a:r>
              <a:rPr lang="en-US" sz="3200" dirty="0" err="1"/>
              <a:t>en</a:t>
            </a:r>
            <a:r>
              <a:rPr lang="en-US" sz="3200" dirty="0"/>
              <a:t> las </a:t>
            </a:r>
            <a:r>
              <a:rPr lang="en-US" sz="3200" dirty="0" err="1"/>
              <a:t>imágenes</a:t>
            </a:r>
            <a:endParaRPr lang="en-US" sz="3200" dirty="0"/>
          </a:p>
          <a:p>
            <a:r>
              <a:rPr lang="en-US" sz="3200" dirty="0"/>
              <a:t>Deben </a:t>
            </a:r>
            <a:r>
              <a:rPr lang="en-US" sz="3200" dirty="0" err="1"/>
              <a:t>evitarse</a:t>
            </a:r>
            <a:r>
              <a:rPr lang="en-US" sz="3200" dirty="0"/>
              <a:t> para </a:t>
            </a:r>
            <a:r>
              <a:rPr lang="en-US" sz="3200" dirty="0" err="1"/>
              <a:t>publicaciones</a:t>
            </a:r>
            <a:r>
              <a:rPr lang="en-US" sz="3200" dirty="0"/>
              <a:t> o </a:t>
            </a:r>
            <a:r>
              <a:rPr lang="en-US" sz="3200" dirty="0" err="1"/>
              <a:t>eventos</a:t>
            </a:r>
            <a:r>
              <a:rPr lang="en-US" sz="3200" dirty="0"/>
              <a:t> </a:t>
            </a:r>
            <a:r>
              <a:rPr lang="en-US" sz="3200" dirty="0" err="1"/>
              <a:t>serios</a:t>
            </a:r>
            <a:endParaRPr lang="en-US" sz="3200" dirty="0"/>
          </a:p>
          <a:p>
            <a:r>
              <a:rPr lang="en-US" sz="3200" dirty="0" err="1"/>
              <a:t>Puede</a:t>
            </a:r>
            <a:r>
              <a:rPr lang="en-US" sz="3200" dirty="0"/>
              <a:t> </a:t>
            </a:r>
            <a:r>
              <a:rPr lang="en-US" sz="3200" dirty="0" err="1"/>
              <a:t>crear</a:t>
            </a:r>
            <a:r>
              <a:rPr lang="en-US" sz="3200" dirty="0"/>
              <a:t> el </a:t>
            </a:r>
            <a:r>
              <a:rPr lang="en-US" sz="3200" dirty="0" err="1"/>
              <a:t>suyo</a:t>
            </a:r>
            <a:r>
              <a:rPr lang="en-US" sz="3200" dirty="0"/>
              <a:t> </a:t>
            </a:r>
            <a:r>
              <a:rPr lang="en-US" sz="3200" dirty="0" err="1"/>
              <a:t>en</a:t>
            </a:r>
            <a:r>
              <a:rPr lang="en-US" sz="3200" dirty="0"/>
              <a:t> </a:t>
            </a:r>
            <a:r>
              <a:rPr lang="en-US" sz="3200" b="1" dirty="0">
                <a:solidFill>
                  <a:schemeClr val="accent2"/>
                </a:solidFill>
              </a:rPr>
              <a:t>memegenerator.net</a:t>
            </a:r>
          </a:p>
        </p:txBody>
      </p:sp>
      <p:pic>
        <p:nvPicPr>
          <p:cNvPr id="6" name="Content Placeholder 4"/>
          <p:cNvPicPr>
            <a:picLocks noChangeAspect="1"/>
          </p:cNvPicPr>
          <p:nvPr/>
        </p:nvPicPr>
        <p:blipFill>
          <a:blip r:embed="rId3"/>
          <a:stretch>
            <a:fillRect/>
          </a:stretch>
        </p:blipFill>
        <p:spPr>
          <a:xfrm>
            <a:off x="7462157" y="2228003"/>
            <a:ext cx="4255182" cy="4255182"/>
          </a:xfrm>
          <a:prstGeom prst="rect">
            <a:avLst/>
          </a:prstGeom>
        </p:spPr>
      </p:pic>
    </p:spTree>
    <p:extLst>
      <p:ext uri="{BB962C8B-B14F-4D97-AF65-F5344CB8AC3E}">
        <p14:creationId xmlns:p14="http://schemas.microsoft.com/office/powerpoint/2010/main" val="29933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  VIRAL</a:t>
            </a:r>
          </a:p>
        </p:txBody>
      </p:sp>
      <p:sp>
        <p:nvSpPr>
          <p:cNvPr id="3" name="Content Placeholder 2"/>
          <p:cNvSpPr>
            <a:spLocks noGrp="1"/>
          </p:cNvSpPr>
          <p:nvPr>
            <p:ph sz="half" idx="1"/>
          </p:nvPr>
        </p:nvSpPr>
        <p:spPr>
          <a:xfrm>
            <a:off x="401395" y="2285776"/>
            <a:ext cx="5525875" cy="3633047"/>
          </a:xfrm>
        </p:spPr>
        <p:txBody>
          <a:bodyPr>
            <a:noAutofit/>
          </a:bodyPr>
          <a:lstStyle/>
          <a:p>
            <a:pPr marL="0" indent="0">
              <a:buNone/>
            </a:pPr>
            <a:r>
              <a:rPr lang="en-US" sz="3200" b="1" dirty="0" err="1"/>
              <a:t>Volverse</a:t>
            </a:r>
            <a:r>
              <a:rPr lang="en-US" sz="3200" b="1" dirty="0"/>
              <a:t> “viral” </a:t>
            </a:r>
            <a:r>
              <a:rPr lang="en-US" sz="3200" b="1" dirty="0" err="1"/>
              <a:t>significa</a:t>
            </a:r>
            <a:r>
              <a:rPr lang="en-US" sz="3200" b="1" dirty="0"/>
              <a:t> </a:t>
            </a:r>
            <a:r>
              <a:rPr lang="en-US" sz="3200" b="1" dirty="0" err="1"/>
              <a:t>simplemente</a:t>
            </a:r>
            <a:r>
              <a:rPr lang="en-US" sz="3200" b="1" dirty="0"/>
              <a:t> que </a:t>
            </a:r>
            <a:r>
              <a:rPr lang="en-US" sz="3200" b="1" dirty="0" err="1"/>
              <a:t>algo</a:t>
            </a:r>
            <a:r>
              <a:rPr lang="en-US" sz="3200" b="1" dirty="0"/>
              <a:t> (</a:t>
            </a:r>
            <a:r>
              <a:rPr lang="en-US" sz="3200" b="1" dirty="0" err="1"/>
              <a:t>una</a:t>
            </a:r>
            <a:r>
              <a:rPr lang="en-US" sz="3200" b="1" dirty="0"/>
              <a:t> imagen, video, </a:t>
            </a:r>
            <a:r>
              <a:rPr lang="en-US" sz="3200" b="1" dirty="0" err="1"/>
              <a:t>noticia</a:t>
            </a:r>
            <a:r>
              <a:rPr lang="en-US" sz="3200" b="1" dirty="0"/>
              <a:t>, etc.) se </a:t>
            </a:r>
            <a:r>
              <a:rPr lang="en-US" sz="3200" b="1" dirty="0" err="1"/>
              <a:t>esparce</a:t>
            </a:r>
            <a:r>
              <a:rPr lang="en-US" sz="3200" b="1" dirty="0"/>
              <a:t> </a:t>
            </a:r>
            <a:r>
              <a:rPr lang="en-US" sz="3200" b="1" dirty="0" err="1"/>
              <a:t>muy</a:t>
            </a:r>
            <a:r>
              <a:rPr lang="en-US" sz="3200" b="1" dirty="0"/>
              <a:t> </a:t>
            </a:r>
            <a:r>
              <a:rPr lang="en-US" sz="3200" b="1" dirty="0" err="1"/>
              <a:t>rápidamente</a:t>
            </a:r>
            <a:r>
              <a:rPr lang="en-US" sz="3200" b="1" dirty="0"/>
              <a:t> y de </a:t>
            </a:r>
            <a:r>
              <a:rPr lang="en-US" sz="3200" b="1" dirty="0" err="1"/>
              <a:t>manera</a:t>
            </a:r>
            <a:r>
              <a:rPr lang="en-US" sz="3200" b="1" dirty="0"/>
              <a:t> </a:t>
            </a:r>
            <a:r>
              <a:rPr lang="en-US" sz="3200" b="1" dirty="0" err="1"/>
              <a:t>generalizada</a:t>
            </a:r>
            <a:r>
              <a:rPr lang="en-US" sz="3200" b="1" dirty="0"/>
              <a:t> </a:t>
            </a:r>
            <a:r>
              <a:rPr lang="en-US" sz="3200" b="1" dirty="0" err="1"/>
              <a:t>en</a:t>
            </a:r>
            <a:r>
              <a:rPr lang="en-US" sz="3200" b="1" dirty="0"/>
              <a:t> </a:t>
            </a:r>
            <a:r>
              <a:rPr lang="en-US" sz="3200" b="1" dirty="0" err="1"/>
              <a:t>los</a:t>
            </a:r>
            <a:r>
              <a:rPr lang="en-US" sz="3200" b="1" dirty="0"/>
              <a:t> </a:t>
            </a:r>
            <a:r>
              <a:rPr lang="en-US" sz="3200" b="1" dirty="0" err="1"/>
              <a:t>medios</a:t>
            </a:r>
            <a:r>
              <a:rPr lang="en-US" sz="3200" b="1" dirty="0"/>
              <a:t> </a:t>
            </a:r>
            <a:r>
              <a:rPr lang="en-US" sz="3200" b="1" dirty="0" err="1"/>
              <a:t>sociales</a:t>
            </a:r>
            <a:r>
              <a:rPr lang="en-US" sz="3200" b="1" dirty="0"/>
              <a:t> o </a:t>
            </a:r>
            <a:r>
              <a:rPr lang="en-US" sz="3200" b="1" dirty="0" err="1"/>
              <a:t>en</a:t>
            </a:r>
            <a:r>
              <a:rPr lang="en-US" sz="3200" b="1" dirty="0"/>
              <a:t> Internet.</a:t>
            </a:r>
          </a:p>
        </p:txBody>
      </p:sp>
      <p:pic>
        <p:nvPicPr>
          <p:cNvPr id="5" name="Content Placeholder 4"/>
          <p:cNvPicPr>
            <a:picLocks noGrp="1" noChangeAspect="1"/>
          </p:cNvPicPr>
          <p:nvPr>
            <p:ph sz="half" idx="2"/>
          </p:nvPr>
        </p:nvPicPr>
        <p:blipFill>
          <a:blip r:embed="rId3"/>
          <a:stretch>
            <a:fillRect/>
          </a:stretch>
        </p:blipFill>
        <p:spPr>
          <a:xfrm>
            <a:off x="6074863" y="1941285"/>
            <a:ext cx="5672184" cy="3545115"/>
          </a:xfrm>
        </p:spPr>
      </p:pic>
    </p:spTree>
    <p:extLst>
      <p:ext uri="{BB962C8B-B14F-4D97-AF65-F5344CB8AC3E}">
        <p14:creationId xmlns:p14="http://schemas.microsoft.com/office/powerpoint/2010/main" val="1684085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30678" y="1273628"/>
            <a:ext cx="11093536" cy="5339442"/>
          </a:xfrm>
          <a:prstGeom prst="rect">
            <a:avLst/>
          </a:prstGeom>
        </p:spPr>
      </p:pic>
    </p:spTree>
    <p:extLst>
      <p:ext uri="{BB962C8B-B14F-4D97-AF65-F5344CB8AC3E}">
        <p14:creationId xmlns:p14="http://schemas.microsoft.com/office/powerpoint/2010/main" val="1553206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 GIF</a:t>
            </a:r>
          </a:p>
        </p:txBody>
      </p:sp>
      <p:sp>
        <p:nvSpPr>
          <p:cNvPr id="3" name="Content Placeholder 2"/>
          <p:cNvSpPr>
            <a:spLocks noGrp="1"/>
          </p:cNvSpPr>
          <p:nvPr>
            <p:ph sz="half" idx="1"/>
          </p:nvPr>
        </p:nvSpPr>
        <p:spPr>
          <a:xfrm>
            <a:off x="581193" y="2525490"/>
            <a:ext cx="11159050" cy="3633047"/>
          </a:xfrm>
        </p:spPr>
        <p:txBody>
          <a:bodyPr>
            <a:noAutofit/>
          </a:bodyPr>
          <a:lstStyle/>
          <a:p>
            <a:r>
              <a:rPr lang="en-US" sz="2800" dirty="0" err="1"/>
              <a:t>Sigla</a:t>
            </a:r>
            <a:r>
              <a:rPr lang="en-US" sz="2800" dirty="0"/>
              <a:t> de “</a:t>
            </a:r>
            <a:r>
              <a:rPr lang="en-US" sz="2800" dirty="0" err="1"/>
              <a:t>Formato</a:t>
            </a:r>
            <a:r>
              <a:rPr lang="en-US" sz="2800" dirty="0"/>
              <a:t> de </a:t>
            </a:r>
            <a:r>
              <a:rPr lang="en-US" sz="2800" dirty="0" err="1"/>
              <a:t>Intercambio</a:t>
            </a:r>
            <a:r>
              <a:rPr lang="en-US" sz="2800" dirty="0"/>
              <a:t> de </a:t>
            </a:r>
            <a:r>
              <a:rPr lang="en-US" sz="2800" dirty="0" err="1"/>
              <a:t>Gráficos</a:t>
            </a:r>
            <a:r>
              <a:rPr lang="en-US" sz="2800" dirty="0"/>
              <a:t>”</a:t>
            </a:r>
          </a:p>
          <a:p>
            <a:r>
              <a:rPr lang="en-US" sz="2800" dirty="0" err="1"/>
              <a:t>Archivos</a:t>
            </a:r>
            <a:r>
              <a:rPr lang="en-US" sz="2800" dirty="0"/>
              <a:t> breves de video que </a:t>
            </a:r>
            <a:r>
              <a:rPr lang="en-US" sz="2800" dirty="0" err="1"/>
              <a:t>transmiten</a:t>
            </a:r>
            <a:r>
              <a:rPr lang="en-US" sz="2800" dirty="0"/>
              <a:t> un </a:t>
            </a:r>
            <a:r>
              <a:rPr lang="en-US" sz="2800" dirty="0" err="1"/>
              <a:t>mensaje</a:t>
            </a:r>
            <a:r>
              <a:rPr lang="en-US" sz="2800" dirty="0"/>
              <a:t>, a menudo con humor, y que </a:t>
            </a:r>
            <a:r>
              <a:rPr lang="en-US" sz="2800" dirty="0" err="1"/>
              <a:t>pueden</a:t>
            </a:r>
            <a:r>
              <a:rPr lang="en-US" sz="2800" dirty="0"/>
              <a:t> </a:t>
            </a:r>
            <a:r>
              <a:rPr lang="en-US" sz="2800" dirty="0" err="1"/>
              <a:t>compartirse</a:t>
            </a:r>
            <a:r>
              <a:rPr lang="en-US" sz="2800" dirty="0"/>
              <a:t> </a:t>
            </a:r>
            <a:r>
              <a:rPr lang="en-US" sz="2800" dirty="0" err="1"/>
              <a:t>fácilmente</a:t>
            </a:r>
            <a:endParaRPr lang="en-US" sz="2800" dirty="0"/>
          </a:p>
          <a:p>
            <a:r>
              <a:rPr lang="en-US" sz="2800" dirty="0"/>
              <a:t>No </a:t>
            </a:r>
            <a:r>
              <a:rPr lang="en-US" sz="2800" dirty="0" err="1"/>
              <a:t>tienen</a:t>
            </a:r>
            <a:r>
              <a:rPr lang="en-US" sz="2800" dirty="0"/>
              <a:t> audio</a:t>
            </a:r>
          </a:p>
          <a:p>
            <a:r>
              <a:rPr lang="en-US" sz="2800" dirty="0"/>
              <a:t>Se </a:t>
            </a:r>
            <a:r>
              <a:rPr lang="en-US" sz="2800" dirty="0" err="1"/>
              <a:t>pasan</a:t>
            </a:r>
            <a:r>
              <a:rPr lang="en-US" sz="2800" dirty="0"/>
              <a:t> </a:t>
            </a:r>
            <a:r>
              <a:rPr lang="en-US" sz="2800" dirty="0" err="1"/>
              <a:t>automáticamente</a:t>
            </a:r>
            <a:r>
              <a:rPr lang="en-US" sz="2800" dirty="0"/>
              <a:t> de </a:t>
            </a:r>
            <a:r>
              <a:rPr lang="en-US" sz="2800" dirty="0" err="1"/>
              <a:t>manera</a:t>
            </a:r>
            <a:r>
              <a:rPr lang="en-US" sz="2800" dirty="0"/>
              <a:t> </a:t>
            </a:r>
            <a:r>
              <a:rPr lang="en-US" sz="2800" dirty="0" err="1"/>
              <a:t>indefinida</a:t>
            </a:r>
            <a:endParaRPr lang="en-US" sz="2800" dirty="0"/>
          </a:p>
          <a:p>
            <a:r>
              <a:rPr lang="en-US" sz="2800" dirty="0"/>
              <a:t>Lo normal y </a:t>
            </a:r>
            <a:r>
              <a:rPr lang="en-US" sz="2800" dirty="0" err="1"/>
              <a:t>esperado</a:t>
            </a:r>
            <a:r>
              <a:rPr lang="en-US" sz="2800" dirty="0"/>
              <a:t> </a:t>
            </a:r>
            <a:r>
              <a:rPr lang="en-US" sz="2800" dirty="0" err="1"/>
              <a:t>es</a:t>
            </a:r>
            <a:r>
              <a:rPr lang="en-US" sz="2800" dirty="0"/>
              <a:t> que el video se </a:t>
            </a:r>
            <a:r>
              <a:rPr lang="en-US" sz="2800" dirty="0" err="1"/>
              <a:t>vea</a:t>
            </a:r>
            <a:r>
              <a:rPr lang="en-US" sz="2800" dirty="0"/>
              <a:t> </a:t>
            </a:r>
            <a:r>
              <a:rPr lang="en-US" sz="2800" dirty="0" err="1"/>
              <a:t>borroso</a:t>
            </a:r>
            <a:endParaRPr lang="en-US" sz="2800" dirty="0"/>
          </a:p>
          <a:p>
            <a:r>
              <a:rPr lang="en-US" sz="2800" dirty="0"/>
              <a:t>Los </a:t>
            </a:r>
            <a:r>
              <a:rPr lang="en-US" sz="2800" dirty="0" err="1"/>
              <a:t>servicios</a:t>
            </a:r>
            <a:r>
              <a:rPr lang="en-US" sz="2800" dirty="0"/>
              <a:t> de </a:t>
            </a:r>
            <a:r>
              <a:rPr lang="en-US" sz="2800" dirty="0" err="1"/>
              <a:t>mensajes</a:t>
            </a:r>
            <a:r>
              <a:rPr lang="en-US" sz="2800" dirty="0"/>
              <a:t> de </a:t>
            </a:r>
            <a:r>
              <a:rPr lang="en-US" sz="2800" dirty="0" err="1"/>
              <a:t>iMessage</a:t>
            </a:r>
            <a:r>
              <a:rPr lang="en-US" sz="2800" dirty="0"/>
              <a:t> y Facebook </a:t>
            </a:r>
            <a:r>
              <a:rPr lang="en-US" sz="2800" dirty="0" err="1"/>
              <a:t>han</a:t>
            </a:r>
            <a:r>
              <a:rPr lang="en-US" sz="2800" dirty="0"/>
              <a:t> </a:t>
            </a:r>
            <a:r>
              <a:rPr lang="en-US" sz="2800" dirty="0" err="1"/>
              <a:t>desarrollado</a:t>
            </a:r>
            <a:r>
              <a:rPr lang="en-US" sz="2800" dirty="0"/>
              <a:t> </a:t>
            </a:r>
            <a:r>
              <a:rPr lang="en-US" sz="2800" dirty="0" err="1"/>
              <a:t>ahora</a:t>
            </a:r>
            <a:r>
              <a:rPr lang="en-US" sz="2800" dirty="0"/>
              <a:t> </a:t>
            </a:r>
            <a:r>
              <a:rPr lang="en-US" sz="2800" dirty="0" err="1"/>
              <a:t>una</a:t>
            </a:r>
            <a:r>
              <a:rPr lang="en-US" sz="2800" dirty="0"/>
              <a:t> </a:t>
            </a:r>
            <a:r>
              <a:rPr lang="en-US" sz="2800" dirty="0" err="1"/>
              <a:t>biblioteca</a:t>
            </a:r>
            <a:r>
              <a:rPr lang="en-US" sz="2800" dirty="0"/>
              <a:t> de GIF</a:t>
            </a:r>
          </a:p>
          <a:p>
            <a:r>
              <a:rPr lang="en-US" sz="2800" b="1" dirty="0" smtClean="0"/>
              <a:t>Demo</a:t>
            </a:r>
            <a:endParaRPr lang="en-US" sz="2800" b="1" dirty="0"/>
          </a:p>
        </p:txBody>
      </p:sp>
    </p:spTree>
    <p:extLst>
      <p:ext uri="{BB962C8B-B14F-4D97-AF65-F5344CB8AC3E}">
        <p14:creationId xmlns:p14="http://schemas.microsoft.com/office/powerpoint/2010/main" val="1827269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 GIF</a:t>
            </a:r>
          </a:p>
        </p:txBody>
      </p:sp>
      <p:sp>
        <p:nvSpPr>
          <p:cNvPr id="8" name="TextBox 7"/>
          <p:cNvSpPr txBox="1"/>
          <p:nvPr/>
        </p:nvSpPr>
        <p:spPr>
          <a:xfrm>
            <a:off x="6712866" y="2345871"/>
            <a:ext cx="2504212" cy="830997"/>
          </a:xfrm>
          <a:prstGeom prst="rect">
            <a:avLst/>
          </a:prstGeom>
          <a:noFill/>
        </p:spPr>
        <p:txBody>
          <a:bodyPr wrap="none" rtlCol="0">
            <a:spAutoFit/>
          </a:bodyPr>
          <a:lstStyle/>
          <a:p>
            <a:r>
              <a:rPr lang="en-US" sz="4800" dirty="0">
                <a:solidFill>
                  <a:schemeClr val="bg1"/>
                </a:solidFill>
              </a:rPr>
              <a:t>Nailed It!</a:t>
            </a:r>
          </a:p>
        </p:txBody>
      </p:sp>
      <p:pic>
        <p:nvPicPr>
          <p:cNvPr id="5" name="giphy">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3118521" y="2019497"/>
            <a:ext cx="6098557" cy="4523524"/>
          </a:xfrm>
        </p:spPr>
      </p:pic>
    </p:spTree>
    <p:extLst>
      <p:ext uri="{BB962C8B-B14F-4D97-AF65-F5344CB8AC3E}">
        <p14:creationId xmlns:p14="http://schemas.microsoft.com/office/powerpoint/2010/main" val="267546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 TEMAS COMUNES DE ETIQUETAS</a:t>
            </a:r>
          </a:p>
        </p:txBody>
      </p:sp>
      <p:sp>
        <p:nvSpPr>
          <p:cNvPr id="3" name="Content Placeholder 2"/>
          <p:cNvSpPr>
            <a:spLocks noGrp="1"/>
          </p:cNvSpPr>
          <p:nvPr>
            <p:ph sz="half" idx="1"/>
          </p:nvPr>
        </p:nvSpPr>
        <p:spPr>
          <a:xfrm>
            <a:off x="581192" y="2228003"/>
            <a:ext cx="8579137" cy="3633047"/>
          </a:xfrm>
        </p:spPr>
        <p:txBody>
          <a:bodyPr>
            <a:noAutofit/>
          </a:bodyPr>
          <a:lstStyle/>
          <a:p>
            <a:r>
              <a:rPr lang="en-US" sz="3000" b="1" dirty="0" err="1"/>
              <a:t>Conversación</a:t>
            </a:r>
            <a:r>
              <a:rPr lang="en-US" sz="3000" b="1" dirty="0"/>
              <a:t> </a:t>
            </a:r>
            <a:r>
              <a:rPr lang="en-US" sz="3000" b="1" dirty="0" err="1"/>
              <a:t>colectiva</a:t>
            </a:r>
            <a:r>
              <a:rPr lang="en-US" sz="3000" b="1" dirty="0"/>
              <a:t> </a:t>
            </a:r>
            <a:r>
              <a:rPr lang="en-US" sz="3000" b="1" dirty="0" err="1"/>
              <a:t>sobre</a:t>
            </a:r>
            <a:r>
              <a:rPr lang="en-US" sz="3000" b="1" dirty="0"/>
              <a:t> </a:t>
            </a:r>
            <a:r>
              <a:rPr lang="en-US" sz="3000" b="1" dirty="0" err="1"/>
              <a:t>temas</a:t>
            </a:r>
            <a:r>
              <a:rPr lang="en-US" sz="3000" b="1" dirty="0"/>
              <a:t> que se </a:t>
            </a:r>
            <a:r>
              <a:rPr lang="en-US" sz="3000" b="1" dirty="0" err="1"/>
              <a:t>repiten</a:t>
            </a:r>
            <a:endParaRPr lang="en-US" sz="3000" b="1" dirty="0"/>
          </a:p>
          <a:p>
            <a:r>
              <a:rPr lang="en-US" sz="3000" dirty="0"/>
              <a:t>Las </a:t>
            </a:r>
            <a:r>
              <a:rPr lang="en-US" sz="3000" dirty="0" err="1"/>
              <a:t>etiquetas</a:t>
            </a:r>
            <a:r>
              <a:rPr lang="en-US" sz="3000" dirty="0"/>
              <a:t> </a:t>
            </a:r>
            <a:r>
              <a:rPr lang="en-US" sz="3000" dirty="0" err="1"/>
              <a:t>populares</a:t>
            </a:r>
            <a:r>
              <a:rPr lang="en-US" sz="3000" dirty="0"/>
              <a:t> y las que </a:t>
            </a:r>
            <a:r>
              <a:rPr lang="en-US" sz="3000" dirty="0" err="1"/>
              <a:t>marcan</a:t>
            </a:r>
            <a:r>
              <a:rPr lang="en-US" sz="3000" dirty="0"/>
              <a:t> </a:t>
            </a:r>
            <a:r>
              <a:rPr lang="en-US" sz="3000" dirty="0" err="1"/>
              <a:t>tendencia</a:t>
            </a:r>
            <a:r>
              <a:rPr lang="en-US" sz="3000" dirty="0"/>
              <a:t> a </a:t>
            </a:r>
            <a:r>
              <a:rPr lang="en-US" sz="3000" dirty="0" err="1"/>
              <a:t>veces</a:t>
            </a:r>
            <a:r>
              <a:rPr lang="en-US" sz="3000" dirty="0"/>
              <a:t> son </a:t>
            </a:r>
            <a:r>
              <a:rPr lang="en-US" sz="3000" dirty="0" err="1"/>
              <a:t>usadas</a:t>
            </a:r>
            <a:r>
              <a:rPr lang="en-US" sz="3000" dirty="0"/>
              <a:t> </a:t>
            </a:r>
            <a:r>
              <a:rPr lang="en-US" sz="3000" dirty="0" err="1"/>
              <a:t>en</a:t>
            </a:r>
            <a:r>
              <a:rPr lang="en-US" sz="3000" dirty="0"/>
              <a:t> </a:t>
            </a:r>
            <a:r>
              <a:rPr lang="en-US" sz="3000" dirty="0" err="1"/>
              <a:t>posteos</a:t>
            </a:r>
            <a:r>
              <a:rPr lang="en-US" sz="3000" dirty="0"/>
              <a:t> no </a:t>
            </a:r>
            <a:r>
              <a:rPr lang="en-US" sz="3000" dirty="0" err="1"/>
              <a:t>relacionados</a:t>
            </a:r>
            <a:r>
              <a:rPr lang="en-US" sz="3000" dirty="0"/>
              <a:t> para </a:t>
            </a:r>
            <a:r>
              <a:rPr lang="en-US" sz="3000" dirty="0" err="1"/>
              <a:t>recibir</a:t>
            </a:r>
            <a:r>
              <a:rPr lang="en-US" sz="3000" dirty="0"/>
              <a:t> </a:t>
            </a:r>
            <a:r>
              <a:rPr lang="en-US" sz="3000" dirty="0" err="1"/>
              <a:t>más</a:t>
            </a:r>
            <a:r>
              <a:rPr lang="en-US" sz="3000" dirty="0"/>
              <a:t> vistas. </a:t>
            </a:r>
          </a:p>
          <a:p>
            <a:r>
              <a:rPr lang="en-US" sz="3000" dirty="0"/>
              <a:t>#FF (Follow Friday)  </a:t>
            </a:r>
            <a:r>
              <a:rPr lang="es-AR" sz="3000" dirty="0"/>
              <a:t>[para los viernes]</a:t>
            </a:r>
            <a:endParaRPr lang="en-US" sz="3000" dirty="0"/>
          </a:p>
          <a:p>
            <a:r>
              <a:rPr lang="en-US" sz="3000" dirty="0"/>
              <a:t>#TBT (Throw Back Thursday) [para </a:t>
            </a:r>
            <a:r>
              <a:rPr lang="en-US" sz="3000" dirty="0" err="1"/>
              <a:t>los</a:t>
            </a:r>
            <a:r>
              <a:rPr lang="en-US" sz="3000" dirty="0"/>
              <a:t> </a:t>
            </a:r>
            <a:r>
              <a:rPr lang="en-US" sz="3000" dirty="0" err="1"/>
              <a:t>jueves</a:t>
            </a:r>
            <a:r>
              <a:rPr lang="en-US" sz="3000" dirty="0" smtClean="0"/>
              <a:t>]</a:t>
            </a:r>
            <a:endParaRPr lang="en-US" sz="3000" dirty="0"/>
          </a:p>
        </p:txBody>
      </p:sp>
      <p:pic>
        <p:nvPicPr>
          <p:cNvPr id="5" name="Content Placeholder 7"/>
          <p:cNvPicPr>
            <a:picLocks noChangeAspect="1"/>
          </p:cNvPicPr>
          <p:nvPr/>
        </p:nvPicPr>
        <p:blipFill rotWithShape="1">
          <a:blip r:embed="rId3"/>
          <a:srcRect l="2713" t="2937" r="1"/>
          <a:stretch/>
        </p:blipFill>
        <p:spPr>
          <a:xfrm>
            <a:off x="9469106" y="1888221"/>
            <a:ext cx="2239766" cy="2647171"/>
          </a:xfrm>
          <a:prstGeom prst="rect">
            <a:avLst/>
          </a:prstGeom>
        </p:spPr>
      </p:pic>
      <p:pic>
        <p:nvPicPr>
          <p:cNvPr id="6" name="Picture 5"/>
          <p:cNvPicPr>
            <a:picLocks noChangeAspect="1"/>
          </p:cNvPicPr>
          <p:nvPr/>
        </p:nvPicPr>
        <p:blipFill rotWithShape="1">
          <a:blip r:embed="rId4"/>
          <a:srcRect l="16896" t="20079" b="39445"/>
          <a:stretch/>
        </p:blipFill>
        <p:spPr>
          <a:xfrm>
            <a:off x="9412628" y="4565109"/>
            <a:ext cx="2352722" cy="2037161"/>
          </a:xfrm>
          <a:prstGeom prst="rect">
            <a:avLst/>
          </a:prstGeom>
        </p:spPr>
      </p:pic>
    </p:spTree>
    <p:extLst>
      <p:ext uri="{BB962C8B-B14F-4D97-AF65-F5344CB8AC3E}">
        <p14:creationId xmlns:p14="http://schemas.microsoft.com/office/powerpoint/2010/main" val="2667199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TÉRMINOS ADICIONALES: TEMAS COMUNES DE ETIQUETAS</a:t>
            </a:r>
          </a:p>
        </p:txBody>
      </p:sp>
      <p:sp>
        <p:nvSpPr>
          <p:cNvPr id="3" name="Content Placeholder 2"/>
          <p:cNvSpPr>
            <a:spLocks noGrp="1"/>
          </p:cNvSpPr>
          <p:nvPr>
            <p:ph sz="half" idx="1"/>
          </p:nvPr>
        </p:nvSpPr>
        <p:spPr>
          <a:xfrm>
            <a:off x="581192" y="2228003"/>
            <a:ext cx="8449793" cy="3633047"/>
          </a:xfrm>
        </p:spPr>
        <p:txBody>
          <a:bodyPr>
            <a:normAutofit/>
          </a:bodyPr>
          <a:lstStyle/>
          <a:p>
            <a:r>
              <a:rPr lang="en-US" sz="3000" dirty="0" smtClean="0"/>
              <a:t>#</a:t>
            </a:r>
            <a:r>
              <a:rPr lang="en-US" sz="3000" dirty="0"/>
              <a:t>TT (Trivia Tuesday) [para </a:t>
            </a:r>
            <a:r>
              <a:rPr lang="en-US" sz="3000" dirty="0" err="1"/>
              <a:t>los</a:t>
            </a:r>
            <a:r>
              <a:rPr lang="en-US" sz="3000" dirty="0"/>
              <a:t> </a:t>
            </a:r>
            <a:r>
              <a:rPr lang="en-US" sz="3000" dirty="0" err="1"/>
              <a:t>martes</a:t>
            </a:r>
            <a:r>
              <a:rPr lang="en-US" sz="3000" dirty="0"/>
              <a:t>]</a:t>
            </a:r>
          </a:p>
          <a:p>
            <a:r>
              <a:rPr lang="en-US" sz="3000" dirty="0"/>
              <a:t>#</a:t>
            </a:r>
            <a:r>
              <a:rPr lang="en-US" sz="3000" dirty="0" err="1"/>
              <a:t>MondayMotivation</a:t>
            </a:r>
            <a:r>
              <a:rPr lang="en-US" sz="3000" dirty="0"/>
              <a:t> [para </a:t>
            </a:r>
            <a:r>
              <a:rPr lang="en-US" sz="3000" dirty="0" err="1"/>
              <a:t>los</a:t>
            </a:r>
            <a:r>
              <a:rPr lang="en-US" sz="3000" dirty="0"/>
              <a:t> lunes]</a:t>
            </a:r>
          </a:p>
          <a:p>
            <a:r>
              <a:rPr lang="en-US" sz="3000" dirty="0"/>
              <a:t>#</a:t>
            </a:r>
            <a:r>
              <a:rPr lang="en-US" sz="3000" dirty="0" err="1"/>
              <a:t>WednesdayWidsom</a:t>
            </a:r>
            <a:r>
              <a:rPr lang="en-US" sz="3000" dirty="0"/>
              <a:t> [para </a:t>
            </a:r>
            <a:r>
              <a:rPr lang="en-US" sz="3000" dirty="0" err="1"/>
              <a:t>los</a:t>
            </a:r>
            <a:r>
              <a:rPr lang="en-US" sz="3000" dirty="0"/>
              <a:t> </a:t>
            </a:r>
            <a:r>
              <a:rPr lang="en-US" sz="3000" dirty="0" err="1"/>
              <a:t>miércoles</a:t>
            </a:r>
            <a:r>
              <a:rPr lang="en-US" sz="3000" dirty="0"/>
              <a:t>]</a:t>
            </a:r>
          </a:p>
          <a:p>
            <a:pPr marL="0" indent="0">
              <a:buNone/>
            </a:pPr>
            <a:endParaRPr lang="en-US" sz="3000" dirty="0"/>
          </a:p>
        </p:txBody>
      </p:sp>
      <p:pic>
        <p:nvPicPr>
          <p:cNvPr id="4" name="Picture 3"/>
          <p:cNvPicPr>
            <a:picLocks noChangeAspect="1"/>
          </p:cNvPicPr>
          <p:nvPr/>
        </p:nvPicPr>
        <p:blipFill rotWithShape="1">
          <a:blip r:embed="rId3"/>
          <a:srcRect t="18727" b="25243"/>
          <a:stretch/>
        </p:blipFill>
        <p:spPr>
          <a:xfrm>
            <a:off x="9030985" y="4565109"/>
            <a:ext cx="2262671" cy="2253820"/>
          </a:xfrm>
          <a:prstGeom prst="rect">
            <a:avLst/>
          </a:prstGeom>
        </p:spPr>
      </p:pic>
      <p:pic>
        <p:nvPicPr>
          <p:cNvPr id="7" name="Picture 6"/>
          <p:cNvPicPr>
            <a:picLocks noChangeAspect="1"/>
          </p:cNvPicPr>
          <p:nvPr/>
        </p:nvPicPr>
        <p:blipFill rotWithShape="1">
          <a:blip r:embed="rId4"/>
          <a:srcRect t="20823" b="14832"/>
          <a:stretch/>
        </p:blipFill>
        <p:spPr>
          <a:xfrm>
            <a:off x="9049655" y="1892063"/>
            <a:ext cx="2244001" cy="2566921"/>
          </a:xfrm>
          <a:prstGeom prst="rect">
            <a:avLst/>
          </a:prstGeom>
        </p:spPr>
      </p:pic>
    </p:spTree>
    <p:extLst>
      <p:ext uri="{BB962C8B-B14F-4D97-AF65-F5344CB8AC3E}">
        <p14:creationId xmlns:p14="http://schemas.microsoft.com/office/powerpoint/2010/main" val="22436229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VAMOS </a:t>
            </a:r>
            <a:r>
              <a:rPr lang="en-US" dirty="0" err="1" smtClean="0"/>
              <a:t>ResumIenDO</a:t>
            </a:r>
            <a:endParaRPr lang="en-US" dirty="0"/>
          </a:p>
        </p:txBody>
      </p:sp>
      <p:sp>
        <p:nvSpPr>
          <p:cNvPr id="3" name="Content Placeholder 2"/>
          <p:cNvSpPr>
            <a:spLocks noGrp="1"/>
          </p:cNvSpPr>
          <p:nvPr>
            <p:ph sz="half" idx="1"/>
          </p:nvPr>
        </p:nvSpPr>
        <p:spPr>
          <a:xfrm>
            <a:off x="581192" y="1231963"/>
            <a:ext cx="11127729" cy="5639288"/>
          </a:xfrm>
        </p:spPr>
        <p:txBody>
          <a:bodyPr>
            <a:normAutofit/>
          </a:bodyPr>
          <a:lstStyle/>
          <a:p>
            <a:r>
              <a:rPr lang="en-US" sz="3000" dirty="0"/>
              <a:t>Los </a:t>
            </a:r>
            <a:r>
              <a:rPr lang="en-US" sz="3000" dirty="0" err="1"/>
              <a:t>medios</a:t>
            </a:r>
            <a:r>
              <a:rPr lang="en-US" sz="3000" dirty="0"/>
              <a:t> </a:t>
            </a:r>
            <a:r>
              <a:rPr lang="en-US" sz="3000" dirty="0" err="1"/>
              <a:t>sociales</a:t>
            </a:r>
            <a:r>
              <a:rPr lang="en-US" sz="3000" dirty="0"/>
              <a:t> </a:t>
            </a:r>
            <a:r>
              <a:rPr lang="en-US" sz="3000" dirty="0" err="1"/>
              <a:t>representan</a:t>
            </a:r>
            <a:r>
              <a:rPr lang="en-US" sz="3000" dirty="0"/>
              <a:t> </a:t>
            </a:r>
            <a:r>
              <a:rPr lang="en-US" sz="3000" dirty="0" err="1"/>
              <a:t>una</a:t>
            </a:r>
            <a:r>
              <a:rPr lang="en-US" sz="3000" dirty="0"/>
              <a:t> </a:t>
            </a:r>
            <a:r>
              <a:rPr lang="en-US" sz="3000" dirty="0" err="1"/>
              <a:t>osada</a:t>
            </a:r>
            <a:r>
              <a:rPr lang="en-US" sz="3000" dirty="0"/>
              <a:t> </a:t>
            </a:r>
            <a:r>
              <a:rPr lang="en-US" sz="3000" dirty="0" err="1"/>
              <a:t>nueva</a:t>
            </a:r>
            <a:r>
              <a:rPr lang="en-US" sz="3000" dirty="0"/>
              <a:t> </a:t>
            </a:r>
            <a:r>
              <a:rPr lang="en-US" sz="3000" dirty="0" err="1"/>
              <a:t>frontera</a:t>
            </a:r>
            <a:r>
              <a:rPr lang="en-US" sz="3000" dirty="0"/>
              <a:t> para la </a:t>
            </a:r>
            <a:r>
              <a:rPr lang="en-US" sz="3000" dirty="0" err="1"/>
              <a:t>misión</a:t>
            </a:r>
            <a:r>
              <a:rPr lang="en-US" sz="3000" dirty="0"/>
              <a:t>.</a:t>
            </a:r>
          </a:p>
          <a:p>
            <a:r>
              <a:rPr lang="en-US" sz="3000" dirty="0" err="1"/>
              <a:t>Alcanzar</a:t>
            </a:r>
            <a:r>
              <a:rPr lang="en-US" sz="3000" dirty="0"/>
              <a:t> a las almas </a:t>
            </a:r>
            <a:r>
              <a:rPr lang="en-US" sz="3000" dirty="0" err="1"/>
              <a:t>en</a:t>
            </a:r>
            <a:r>
              <a:rPr lang="en-US" sz="3000" dirty="0"/>
              <a:t> el </a:t>
            </a:r>
            <a:r>
              <a:rPr lang="en-US" sz="3000" dirty="0" err="1"/>
              <a:t>ámbito</a:t>
            </a:r>
            <a:r>
              <a:rPr lang="en-US" sz="3000" dirty="0"/>
              <a:t> digital </a:t>
            </a:r>
            <a:r>
              <a:rPr lang="en-US" sz="3000" dirty="0" err="1"/>
              <a:t>implica</a:t>
            </a:r>
            <a:r>
              <a:rPr lang="en-US" sz="3000" dirty="0"/>
              <a:t> </a:t>
            </a:r>
            <a:r>
              <a:rPr lang="en-US" sz="3000" dirty="0" err="1"/>
              <a:t>atravesar</a:t>
            </a:r>
            <a:r>
              <a:rPr lang="en-US" sz="3000" dirty="0"/>
              <a:t> el </a:t>
            </a:r>
            <a:r>
              <a:rPr lang="en-US" sz="3000" dirty="0" err="1"/>
              <a:t>ruido</a:t>
            </a:r>
            <a:r>
              <a:rPr lang="en-US" sz="3000" dirty="0"/>
              <a:t> con </a:t>
            </a:r>
            <a:r>
              <a:rPr lang="en-US" sz="3000" dirty="0" err="1"/>
              <a:t>una</a:t>
            </a:r>
            <a:r>
              <a:rPr lang="en-US" sz="3000" dirty="0"/>
              <a:t> </a:t>
            </a:r>
            <a:r>
              <a:rPr lang="en-US" sz="3000" dirty="0" err="1"/>
              <a:t>estrategia</a:t>
            </a:r>
            <a:r>
              <a:rPr lang="en-US" sz="3000" dirty="0"/>
              <a:t> </a:t>
            </a:r>
            <a:r>
              <a:rPr lang="en-US" sz="3000" dirty="0" err="1"/>
              <a:t>integrada</a:t>
            </a:r>
            <a:r>
              <a:rPr lang="en-US" sz="3000" dirty="0"/>
              <a:t> de </a:t>
            </a:r>
            <a:r>
              <a:rPr lang="en-US" sz="3000" dirty="0" err="1"/>
              <a:t>comunicaciones</a:t>
            </a:r>
            <a:r>
              <a:rPr lang="en-US" sz="3000" dirty="0"/>
              <a:t>. </a:t>
            </a:r>
          </a:p>
          <a:p>
            <a:r>
              <a:rPr lang="en-US" sz="3000" dirty="0"/>
              <a:t>Las </a:t>
            </a:r>
            <a:r>
              <a:rPr lang="en-US" sz="3000" dirty="0" err="1"/>
              <a:t>comunicaciones</a:t>
            </a:r>
            <a:r>
              <a:rPr lang="en-US" sz="3000" dirty="0"/>
              <a:t> </a:t>
            </a:r>
            <a:r>
              <a:rPr lang="en-US" sz="3000" dirty="0" err="1"/>
              <a:t>digitales</a:t>
            </a:r>
            <a:r>
              <a:rPr lang="en-US" sz="3000" dirty="0"/>
              <a:t> son </a:t>
            </a:r>
            <a:r>
              <a:rPr lang="en-US" sz="3000" dirty="0" err="1"/>
              <a:t>una</a:t>
            </a:r>
            <a:r>
              <a:rPr lang="en-US" sz="3000" dirty="0"/>
              <a:t> </a:t>
            </a:r>
            <a:r>
              <a:rPr lang="en-US" sz="3000" dirty="0" err="1"/>
              <a:t>manera</a:t>
            </a:r>
            <a:r>
              <a:rPr lang="en-US" sz="3000" dirty="0"/>
              <a:t> de </a:t>
            </a:r>
            <a:r>
              <a:rPr lang="en-US" sz="3000" dirty="0" err="1"/>
              <a:t>magnificar</a:t>
            </a:r>
            <a:r>
              <a:rPr lang="en-US" sz="3000" dirty="0"/>
              <a:t> el </a:t>
            </a:r>
            <a:r>
              <a:rPr lang="en-US" sz="3000" dirty="0" err="1"/>
              <a:t>impacto</a:t>
            </a:r>
            <a:r>
              <a:rPr lang="en-US" sz="3000" dirty="0"/>
              <a:t> de </a:t>
            </a:r>
            <a:r>
              <a:rPr lang="en-US" sz="3000" dirty="0" err="1"/>
              <a:t>los</a:t>
            </a:r>
            <a:r>
              <a:rPr lang="en-US" sz="3000" dirty="0"/>
              <a:t> </a:t>
            </a:r>
            <a:r>
              <a:rPr lang="en-US" sz="3000" dirty="0" err="1"/>
              <a:t>medios</a:t>
            </a:r>
            <a:r>
              <a:rPr lang="en-US" sz="3000" dirty="0"/>
              <a:t> </a:t>
            </a:r>
            <a:r>
              <a:rPr lang="en-US" sz="3000" dirty="0" err="1"/>
              <a:t>tradicionales</a:t>
            </a:r>
            <a:r>
              <a:rPr lang="en-US" sz="3000" dirty="0"/>
              <a:t>, y no </a:t>
            </a:r>
            <a:r>
              <a:rPr lang="en-US" sz="3000" dirty="0" err="1"/>
              <a:t>implica</a:t>
            </a:r>
            <a:r>
              <a:rPr lang="en-US" sz="3000" dirty="0"/>
              <a:t> </a:t>
            </a:r>
            <a:r>
              <a:rPr lang="en-US" sz="3000" dirty="0" err="1"/>
              <a:t>remplazarlos</a:t>
            </a:r>
            <a:r>
              <a:rPr lang="en-US" sz="3000" dirty="0"/>
              <a:t>. </a:t>
            </a:r>
          </a:p>
          <a:p>
            <a:r>
              <a:rPr lang="en-US" sz="3000" dirty="0" err="1"/>
              <a:t>Todos</a:t>
            </a:r>
            <a:r>
              <a:rPr lang="en-US" sz="3000" dirty="0"/>
              <a:t> </a:t>
            </a:r>
            <a:r>
              <a:rPr lang="en-US" sz="3000" dirty="0" err="1"/>
              <a:t>están</a:t>
            </a:r>
            <a:r>
              <a:rPr lang="en-US" sz="3000" dirty="0"/>
              <a:t> </a:t>
            </a:r>
            <a:r>
              <a:rPr lang="en-US" sz="3000" dirty="0" err="1"/>
              <a:t>en</a:t>
            </a:r>
            <a:r>
              <a:rPr lang="en-US" sz="3000" dirty="0"/>
              <a:t> Facebook. </a:t>
            </a:r>
            <a:r>
              <a:rPr lang="en-US" sz="3000" dirty="0" err="1"/>
              <a:t>Es</a:t>
            </a:r>
            <a:r>
              <a:rPr lang="en-US" sz="3000" dirty="0"/>
              <a:t> el </a:t>
            </a:r>
            <a:r>
              <a:rPr lang="en-US" sz="3000" dirty="0" err="1"/>
              <a:t>nuevo</a:t>
            </a:r>
            <a:r>
              <a:rPr lang="en-US" sz="3000" dirty="0"/>
              <a:t> </a:t>
            </a:r>
            <a:r>
              <a:rPr lang="en-US" sz="3000" dirty="0" err="1"/>
              <a:t>sitio</a:t>
            </a:r>
            <a:r>
              <a:rPr lang="en-US" sz="3000" dirty="0"/>
              <a:t> web</a:t>
            </a:r>
            <a:r>
              <a:rPr lang="en-US" sz="3000" dirty="0" smtClean="0"/>
              <a:t>.</a:t>
            </a:r>
            <a:endParaRPr lang="en-US" sz="3000" dirty="0"/>
          </a:p>
        </p:txBody>
      </p:sp>
    </p:spTree>
    <p:extLst>
      <p:ext uri="{BB962C8B-B14F-4D97-AF65-F5344CB8AC3E}">
        <p14:creationId xmlns:p14="http://schemas.microsoft.com/office/powerpoint/2010/main" val="3647294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2" y="2228003"/>
            <a:ext cx="11127729" cy="5639288"/>
          </a:xfrm>
        </p:spPr>
        <p:txBody>
          <a:bodyPr>
            <a:normAutofit/>
          </a:bodyPr>
          <a:lstStyle/>
          <a:p>
            <a:r>
              <a:rPr lang="en-US" sz="3000" dirty="0" smtClean="0"/>
              <a:t>Twitter </a:t>
            </a:r>
            <a:r>
              <a:rPr lang="en-US" sz="3000" dirty="0" err="1"/>
              <a:t>apunta</a:t>
            </a:r>
            <a:r>
              <a:rPr lang="en-US" sz="3000" dirty="0"/>
              <a:t> a </a:t>
            </a:r>
            <a:r>
              <a:rPr lang="en-US" sz="3000" dirty="0" err="1"/>
              <a:t>los</a:t>
            </a:r>
            <a:r>
              <a:rPr lang="en-US" sz="3000" dirty="0"/>
              <a:t> </a:t>
            </a:r>
            <a:r>
              <a:rPr lang="en-US" sz="3000" dirty="0" err="1"/>
              <a:t>más</a:t>
            </a:r>
            <a:r>
              <a:rPr lang="en-US" sz="3000" dirty="0"/>
              <a:t> </a:t>
            </a:r>
            <a:r>
              <a:rPr lang="en-US" sz="3000" dirty="0" err="1"/>
              <a:t>jóvenes</a:t>
            </a:r>
            <a:r>
              <a:rPr lang="en-US" sz="3000" dirty="0"/>
              <a:t> y del </a:t>
            </a:r>
            <a:r>
              <a:rPr lang="en-US" sz="3000" dirty="0" err="1"/>
              <a:t>sexo</a:t>
            </a:r>
            <a:r>
              <a:rPr lang="en-US" sz="3000" dirty="0"/>
              <a:t> </a:t>
            </a:r>
            <a:r>
              <a:rPr lang="en-US" sz="3000" dirty="0" err="1"/>
              <a:t>masculino</a:t>
            </a:r>
            <a:r>
              <a:rPr lang="en-US" sz="3000" dirty="0"/>
              <a:t>.  Un </a:t>
            </a:r>
            <a:r>
              <a:rPr lang="en-US" sz="3000" dirty="0" err="1"/>
              <a:t>lugar</a:t>
            </a:r>
            <a:r>
              <a:rPr lang="en-US" sz="3000" dirty="0"/>
              <a:t> para </a:t>
            </a:r>
            <a:r>
              <a:rPr lang="en-US" sz="3000" dirty="0" err="1"/>
              <a:t>adictos</a:t>
            </a:r>
            <a:r>
              <a:rPr lang="en-US" sz="3000" dirty="0"/>
              <a:t> a las </a:t>
            </a:r>
            <a:r>
              <a:rPr lang="en-US" sz="3000" dirty="0" err="1"/>
              <a:t>noticias</a:t>
            </a:r>
            <a:r>
              <a:rPr lang="en-US" sz="3000" dirty="0"/>
              <a:t> y para </a:t>
            </a:r>
            <a:r>
              <a:rPr lang="en-US" sz="3000" dirty="0" err="1"/>
              <a:t>dialogar</a:t>
            </a:r>
            <a:r>
              <a:rPr lang="en-US" sz="3000" dirty="0"/>
              <a:t>.</a:t>
            </a:r>
          </a:p>
          <a:p>
            <a:r>
              <a:rPr lang="en-US" sz="3000" dirty="0"/>
              <a:t>Instagram </a:t>
            </a:r>
            <a:r>
              <a:rPr lang="en-US" sz="3000" dirty="0" err="1"/>
              <a:t>apunta</a:t>
            </a:r>
            <a:r>
              <a:rPr lang="en-US" sz="3000" dirty="0"/>
              <a:t> a </a:t>
            </a:r>
            <a:r>
              <a:rPr lang="en-US" sz="3000" dirty="0" err="1"/>
              <a:t>los</a:t>
            </a:r>
            <a:r>
              <a:rPr lang="en-US" sz="3000" dirty="0"/>
              <a:t> </a:t>
            </a:r>
            <a:r>
              <a:rPr lang="en-US" sz="3000" dirty="0" err="1"/>
              <a:t>menores</a:t>
            </a:r>
            <a:r>
              <a:rPr lang="en-US" sz="3000" dirty="0"/>
              <a:t> de 25 </a:t>
            </a:r>
            <a:r>
              <a:rPr lang="en-US" sz="3000" dirty="0" err="1"/>
              <a:t>años</a:t>
            </a:r>
            <a:r>
              <a:rPr lang="en-US" sz="3000" dirty="0"/>
              <a:t>, y </a:t>
            </a:r>
            <a:r>
              <a:rPr lang="en-US" sz="3000" dirty="0" err="1"/>
              <a:t>es</a:t>
            </a:r>
            <a:r>
              <a:rPr lang="en-US" sz="3000" dirty="0"/>
              <a:t> </a:t>
            </a:r>
            <a:r>
              <a:rPr lang="en-US" sz="3000" dirty="0" err="1"/>
              <a:t>sumamente</a:t>
            </a:r>
            <a:r>
              <a:rPr lang="en-US" sz="3000" dirty="0"/>
              <a:t> visual. </a:t>
            </a:r>
          </a:p>
          <a:p>
            <a:r>
              <a:rPr lang="en-US" sz="3000" dirty="0"/>
              <a:t>Snapchat </a:t>
            </a:r>
            <a:r>
              <a:rPr lang="en-US" sz="3000" dirty="0" err="1"/>
              <a:t>es</a:t>
            </a:r>
            <a:r>
              <a:rPr lang="en-US" sz="3000" dirty="0"/>
              <a:t> la </a:t>
            </a:r>
            <a:r>
              <a:rPr lang="en-US" sz="3000" dirty="0" err="1"/>
              <a:t>segunda</a:t>
            </a:r>
            <a:r>
              <a:rPr lang="en-US" sz="3000" dirty="0"/>
              <a:t> </a:t>
            </a:r>
            <a:r>
              <a:rPr lang="en-US" sz="3000" dirty="0" err="1"/>
              <a:t>plataforma</a:t>
            </a:r>
            <a:r>
              <a:rPr lang="en-US" sz="3000" dirty="0"/>
              <a:t> </a:t>
            </a:r>
            <a:r>
              <a:rPr lang="en-US" sz="3000" dirty="0" err="1"/>
              <a:t>más</a:t>
            </a:r>
            <a:r>
              <a:rPr lang="en-US" sz="3000" dirty="0"/>
              <a:t> </a:t>
            </a:r>
            <a:r>
              <a:rPr lang="en-US" sz="3000" dirty="0" err="1"/>
              <a:t>usada</a:t>
            </a:r>
            <a:r>
              <a:rPr lang="en-US" sz="3000" dirty="0"/>
              <a:t> a </a:t>
            </a:r>
            <a:r>
              <a:rPr lang="en-US" sz="3000" dirty="0" err="1"/>
              <a:t>apunta</a:t>
            </a:r>
            <a:r>
              <a:rPr lang="en-US" sz="3000" dirty="0"/>
              <a:t> a </a:t>
            </a:r>
            <a:r>
              <a:rPr lang="en-US" sz="3000" dirty="0" err="1"/>
              <a:t>los</a:t>
            </a:r>
            <a:r>
              <a:rPr lang="en-US" sz="3000" dirty="0"/>
              <a:t> </a:t>
            </a:r>
            <a:r>
              <a:rPr lang="en-US" sz="3000" dirty="0" err="1"/>
              <a:t>muy</a:t>
            </a:r>
            <a:r>
              <a:rPr lang="en-US" sz="3000" dirty="0"/>
              <a:t> </a:t>
            </a:r>
            <a:r>
              <a:rPr lang="en-US" sz="3000" dirty="0" err="1"/>
              <a:t>jóvenes</a:t>
            </a:r>
            <a:r>
              <a:rPr lang="en-US" sz="3000" dirty="0"/>
              <a:t>.</a:t>
            </a:r>
          </a:p>
          <a:p>
            <a:r>
              <a:rPr lang="en-US" sz="3000" dirty="0"/>
              <a:t>Pinterest </a:t>
            </a:r>
            <a:r>
              <a:rPr lang="en-US" sz="3000" dirty="0" err="1"/>
              <a:t>es</a:t>
            </a:r>
            <a:r>
              <a:rPr lang="en-US" sz="3000" dirty="0"/>
              <a:t> para las </a:t>
            </a:r>
            <a:r>
              <a:rPr lang="en-US" sz="3000" dirty="0" err="1"/>
              <a:t>mujeres</a:t>
            </a:r>
            <a:r>
              <a:rPr lang="en-US" sz="3000" dirty="0"/>
              <a:t> de </a:t>
            </a:r>
            <a:r>
              <a:rPr lang="en-US" sz="3000" dirty="0" err="1"/>
              <a:t>todas</a:t>
            </a:r>
            <a:r>
              <a:rPr lang="en-US" sz="3000" dirty="0"/>
              <a:t> las </a:t>
            </a:r>
            <a:r>
              <a:rPr lang="en-US" sz="3000" dirty="0" err="1"/>
              <a:t>edades</a:t>
            </a:r>
            <a:r>
              <a:rPr lang="en-US" sz="3000" dirty="0"/>
              <a:t>, y para </a:t>
            </a:r>
            <a:r>
              <a:rPr lang="en-US" sz="3000" dirty="0" err="1"/>
              <a:t>los</a:t>
            </a:r>
            <a:r>
              <a:rPr lang="en-US" sz="3000" dirty="0"/>
              <a:t> </a:t>
            </a:r>
            <a:r>
              <a:rPr lang="en-US" sz="3000" dirty="0" err="1"/>
              <a:t>planificadores</a:t>
            </a:r>
            <a:r>
              <a:rPr lang="en-US" sz="3000" dirty="0"/>
              <a:t>.</a:t>
            </a:r>
          </a:p>
          <a:p>
            <a:endParaRPr lang="en-US" sz="3000" dirty="0"/>
          </a:p>
          <a:p>
            <a:endParaRPr lang="en-US" sz="3000" dirty="0"/>
          </a:p>
          <a:p>
            <a:endParaRPr lang="en-US" sz="3000" dirty="0"/>
          </a:p>
        </p:txBody>
      </p:sp>
      <p:sp>
        <p:nvSpPr>
          <p:cNvPr id="6" name="Title 1"/>
          <p:cNvSpPr>
            <a:spLocks noGrp="1"/>
          </p:cNvSpPr>
          <p:nvPr>
            <p:ph type="title"/>
          </p:nvPr>
        </p:nvSpPr>
        <p:spPr>
          <a:xfrm>
            <a:off x="581193" y="729658"/>
            <a:ext cx="11029616" cy="988332"/>
          </a:xfrm>
        </p:spPr>
        <p:txBody>
          <a:bodyPr/>
          <a:lstStyle/>
          <a:p>
            <a:r>
              <a:rPr lang="en-US" dirty="0" smtClean="0"/>
              <a:t>VAMOS </a:t>
            </a:r>
            <a:r>
              <a:rPr lang="en-US" dirty="0" err="1" smtClean="0"/>
              <a:t>ResumIenDO</a:t>
            </a:r>
            <a:endParaRPr lang="en-US" dirty="0"/>
          </a:p>
        </p:txBody>
      </p:sp>
    </p:spTree>
    <p:extLst>
      <p:ext uri="{BB962C8B-B14F-4D97-AF65-F5344CB8AC3E}">
        <p14:creationId xmlns:p14="http://schemas.microsoft.com/office/powerpoint/2010/main" val="2246727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347005"/>
            <a:ext cx="10993549" cy="1475013"/>
          </a:xfrm>
        </p:spPr>
        <p:txBody>
          <a:bodyPr>
            <a:normAutofit fontScale="90000"/>
          </a:bodyPr>
          <a:lstStyle/>
          <a:p>
            <a:r>
              <a:rPr lang="en-US" dirty="0"/>
              <a:t>MEDIOS SOCIALEs: </a:t>
            </a:r>
            <a:r>
              <a:rPr lang="en-US" dirty="0" smtClean="0"/>
              <a:t/>
            </a:r>
            <a:br>
              <a:rPr lang="en-US" dirty="0" smtClean="0"/>
            </a:br>
            <a:r>
              <a:rPr lang="en-US" dirty="0" err="1" smtClean="0"/>
              <a:t>consejos</a:t>
            </a:r>
            <a:r>
              <a:rPr lang="en-US" dirty="0" smtClean="0"/>
              <a:t> </a:t>
            </a:r>
            <a:r>
              <a:rPr lang="en-US" dirty="0"/>
              <a:t>para </a:t>
            </a:r>
            <a:r>
              <a:rPr lang="en-US" dirty="0" err="1"/>
              <a:t>comenzar</a:t>
            </a:r>
            <a:r>
              <a:rPr lang="en-US" dirty="0"/>
              <a:t/>
            </a:r>
            <a:br>
              <a:rPr lang="en-US" dirty="0"/>
            </a:br>
            <a:endParaRPr lang="en-US" dirty="0"/>
          </a:p>
        </p:txBody>
      </p:sp>
    </p:spTree>
    <p:extLst>
      <p:ext uri="{BB962C8B-B14F-4D97-AF65-F5344CB8AC3E}">
        <p14:creationId xmlns:p14="http://schemas.microsoft.com/office/powerpoint/2010/main" val="2612767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669" y="2178174"/>
            <a:ext cx="5746317" cy="4031873"/>
          </a:xfrm>
          <a:prstGeom prst="rect">
            <a:avLst/>
          </a:prstGeom>
          <a:noFill/>
        </p:spPr>
        <p:txBody>
          <a:bodyPr wrap="square" rtlCol="0">
            <a:spAutoFit/>
          </a:bodyPr>
          <a:lstStyle/>
          <a:p>
            <a:pPr marL="285750" indent="-285750">
              <a:buFont typeface="Wingdings" panose="05000000000000000000" pitchFamily="2" charset="2"/>
              <a:buChar char="§"/>
            </a:pPr>
            <a:r>
              <a:rPr lang="en-US" sz="3200" dirty="0" err="1" smtClean="0"/>
              <a:t>Visión</a:t>
            </a:r>
            <a:r>
              <a:rPr lang="en-US" sz="3200" dirty="0" smtClean="0"/>
              <a:t> </a:t>
            </a:r>
            <a:r>
              <a:rPr lang="en-US" sz="3200" dirty="0"/>
              <a:t>general de </a:t>
            </a:r>
            <a:r>
              <a:rPr lang="en-US" sz="3200" dirty="0" err="1"/>
              <a:t>plataformas</a:t>
            </a:r>
            <a:r>
              <a:rPr lang="en-US" sz="3200" dirty="0"/>
              <a:t>, </a:t>
            </a:r>
            <a:r>
              <a:rPr lang="en-US" sz="3200" dirty="0" err="1"/>
              <a:t>términos</a:t>
            </a:r>
            <a:r>
              <a:rPr lang="en-US" sz="3200" dirty="0"/>
              <a:t> y </a:t>
            </a:r>
            <a:r>
              <a:rPr lang="en-US" sz="3200" dirty="0" err="1"/>
              <a:t>datos</a:t>
            </a:r>
            <a:r>
              <a:rPr lang="en-US" sz="3200" dirty="0"/>
              <a:t> </a:t>
            </a:r>
            <a:r>
              <a:rPr lang="en-US" sz="3200" dirty="0" err="1"/>
              <a:t>demográficos</a:t>
            </a:r>
            <a:r>
              <a:rPr lang="en-US" sz="3200" dirty="0"/>
              <a:t/>
            </a:r>
            <a:br>
              <a:rPr lang="en-US" sz="3200" dirty="0"/>
            </a:br>
            <a:endParaRPr lang="en-US" sz="3200" b="1" dirty="0"/>
          </a:p>
          <a:p>
            <a:pPr marL="285750" indent="-285750">
              <a:buFont typeface="Wingdings" panose="05000000000000000000" pitchFamily="2" charset="2"/>
              <a:buChar char="§"/>
            </a:pPr>
            <a:r>
              <a:rPr lang="en-US" sz="3200" dirty="0" err="1" smtClean="0">
                <a:solidFill>
                  <a:schemeClr val="accent2"/>
                </a:solidFill>
              </a:rPr>
              <a:t>Consejos</a:t>
            </a:r>
            <a:r>
              <a:rPr lang="en-US" sz="3200" dirty="0" smtClean="0">
                <a:solidFill>
                  <a:schemeClr val="accent2"/>
                </a:solidFill>
              </a:rPr>
              <a:t> </a:t>
            </a:r>
            <a:r>
              <a:rPr lang="en-US" sz="3200" dirty="0">
                <a:solidFill>
                  <a:schemeClr val="accent2"/>
                </a:solidFill>
              </a:rPr>
              <a:t>para </a:t>
            </a:r>
            <a:r>
              <a:rPr lang="en-US" sz="3200" dirty="0" err="1">
                <a:solidFill>
                  <a:schemeClr val="accent2"/>
                </a:solidFill>
              </a:rPr>
              <a:t>comenzar</a:t>
            </a:r>
            <a:r>
              <a:rPr lang="en-US" sz="3200" dirty="0">
                <a:solidFill>
                  <a:schemeClr val="accent2"/>
                </a:solidFill>
              </a:rPr>
              <a:t>: </a:t>
            </a:r>
            <a:r>
              <a:rPr lang="en-US" sz="3200" dirty="0" err="1">
                <a:solidFill>
                  <a:schemeClr val="accent2"/>
                </a:solidFill>
              </a:rPr>
              <a:t>Estrategia</a:t>
            </a:r>
            <a:r>
              <a:rPr lang="en-US" sz="3200" dirty="0">
                <a:solidFill>
                  <a:schemeClr val="accent2"/>
                </a:solidFill>
              </a:rPr>
              <a:t>, </a:t>
            </a:r>
            <a:r>
              <a:rPr lang="en-US" sz="3200" dirty="0" err="1">
                <a:solidFill>
                  <a:schemeClr val="accent2"/>
                </a:solidFill>
              </a:rPr>
              <a:t>Objetivos</a:t>
            </a:r>
            <a:r>
              <a:rPr lang="en-US" sz="3200" dirty="0">
                <a:solidFill>
                  <a:schemeClr val="accent2"/>
                </a:solidFill>
              </a:rPr>
              <a:t>,  </a:t>
            </a:r>
            <a:r>
              <a:rPr lang="en-US" sz="3200" dirty="0" err="1">
                <a:solidFill>
                  <a:schemeClr val="accent2"/>
                </a:solidFill>
              </a:rPr>
              <a:t>Diferenciación</a:t>
            </a:r>
            <a:r>
              <a:rPr lang="en-US" sz="3200" dirty="0">
                <a:solidFill>
                  <a:schemeClr val="accent2"/>
                </a:solidFill>
              </a:rPr>
              <a:t> de </a:t>
            </a:r>
            <a:r>
              <a:rPr lang="en-US" sz="3200" dirty="0" err="1">
                <a:solidFill>
                  <a:schemeClr val="accent2"/>
                </a:solidFill>
              </a:rPr>
              <a:t>marca</a:t>
            </a:r>
            <a:r>
              <a:rPr lang="en-US" sz="3200" dirty="0">
                <a:solidFill>
                  <a:schemeClr val="accent2"/>
                </a:solidFill>
              </a:rPr>
              <a:t>, </a:t>
            </a:r>
            <a:r>
              <a:rPr lang="en-US" sz="3200" dirty="0" err="1">
                <a:solidFill>
                  <a:schemeClr val="accent2"/>
                </a:solidFill>
              </a:rPr>
              <a:t>Etiquetas</a:t>
            </a:r>
            <a:r>
              <a:rPr lang="en-US" sz="3200" dirty="0">
                <a:solidFill>
                  <a:schemeClr val="accent2"/>
                </a:solidFill>
              </a:rPr>
              <a:t>, etc.</a:t>
            </a:r>
            <a:r>
              <a:rPr lang="en-US" sz="3200" b="1" dirty="0">
                <a:solidFill>
                  <a:schemeClr val="accent2"/>
                </a:solidFill>
              </a:rPr>
              <a:t/>
            </a:r>
            <a:br>
              <a:rPr lang="en-US" sz="3200" b="1" dirty="0">
                <a:solidFill>
                  <a:schemeClr val="accent2"/>
                </a:solidFill>
              </a:rPr>
            </a:br>
            <a:endParaRPr lang="en-US" sz="3200" b="1" dirty="0">
              <a:solidFill>
                <a:schemeClr val="accent2"/>
              </a:solidFill>
            </a:endParaRPr>
          </a:p>
        </p:txBody>
      </p:sp>
      <p:pic>
        <p:nvPicPr>
          <p:cNvPr id="4" name="Picture 3"/>
          <p:cNvPicPr>
            <a:picLocks noChangeAspect="1"/>
          </p:cNvPicPr>
          <p:nvPr/>
        </p:nvPicPr>
        <p:blipFill>
          <a:blip r:embed="rId3"/>
          <a:stretch>
            <a:fillRect/>
          </a:stretch>
        </p:blipFill>
        <p:spPr>
          <a:xfrm>
            <a:off x="7064828" y="1970313"/>
            <a:ext cx="4816929" cy="4816929"/>
          </a:xfrm>
          <a:prstGeom prst="rect">
            <a:avLst/>
          </a:prstGeom>
        </p:spPr>
      </p:pic>
      <p:sp>
        <p:nvSpPr>
          <p:cNvPr id="5" name="Title 1"/>
          <p:cNvSpPr>
            <a:spLocks noGrp="1"/>
          </p:cNvSpPr>
          <p:nvPr>
            <p:ph type="title"/>
          </p:nvPr>
        </p:nvSpPr>
        <p:spPr>
          <a:xfrm>
            <a:off x="575894" y="729658"/>
            <a:ext cx="11029616" cy="988332"/>
          </a:xfrm>
        </p:spPr>
        <p:txBody>
          <a:bodyPr/>
          <a:lstStyle/>
          <a:p>
            <a:r>
              <a:rPr lang="en-US" dirty="0" smtClean="0"/>
              <a:t>CONTENIDO</a:t>
            </a:r>
            <a:endParaRPr lang="en-US" dirty="0"/>
          </a:p>
        </p:txBody>
      </p:sp>
    </p:spTree>
    <p:extLst>
      <p:ext uri="{BB962C8B-B14F-4D97-AF65-F5344CB8AC3E}">
        <p14:creationId xmlns:p14="http://schemas.microsoft.com/office/powerpoint/2010/main" val="967865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2772591"/>
            <a:ext cx="11029615" cy="1497507"/>
          </a:xfrm>
        </p:spPr>
        <p:txBody>
          <a:bodyPr/>
          <a:lstStyle/>
          <a:p>
            <a:r>
              <a:rPr lang="en-US" dirty="0" err="1"/>
              <a:t>Desarrolle</a:t>
            </a:r>
            <a:r>
              <a:rPr lang="en-US" dirty="0"/>
              <a:t> </a:t>
            </a:r>
            <a:r>
              <a:rPr lang="en-US" dirty="0" err="1"/>
              <a:t>su</a:t>
            </a:r>
            <a:r>
              <a:rPr lang="en-US" dirty="0"/>
              <a:t> </a:t>
            </a:r>
            <a:r>
              <a:rPr lang="en-US" dirty="0" err="1"/>
              <a:t>estrategia</a:t>
            </a:r>
            <a:endParaRPr lang="en-US" dirty="0"/>
          </a:p>
        </p:txBody>
      </p:sp>
      <p:sp>
        <p:nvSpPr>
          <p:cNvPr id="3" name="Text Placeholder 2"/>
          <p:cNvSpPr>
            <a:spLocks noGrp="1"/>
          </p:cNvSpPr>
          <p:nvPr>
            <p:ph type="body" idx="1"/>
          </p:nvPr>
        </p:nvSpPr>
        <p:spPr>
          <a:xfrm>
            <a:off x="581192" y="4270098"/>
            <a:ext cx="11029615" cy="871875"/>
          </a:xfrm>
        </p:spPr>
        <p:txBody>
          <a:bodyPr>
            <a:normAutofit/>
          </a:bodyPr>
          <a:lstStyle/>
          <a:p>
            <a:r>
              <a:rPr lang="en-US" dirty="0"/>
              <a:t>CONSEJOS PARA QUE SUS ESFUERZOS SEAN MÁS SIGNIFICATIVOS</a:t>
            </a:r>
          </a:p>
          <a:p>
            <a:r>
              <a:rPr lang="en-US" dirty="0"/>
              <a:t> Y TENGAN MAYOR IMPACTO</a:t>
            </a:r>
          </a:p>
        </p:txBody>
      </p:sp>
      <p:pic>
        <p:nvPicPr>
          <p:cNvPr id="4" name="Shape 52"/>
          <p:cNvPicPr preferRelativeResize="0"/>
          <p:nvPr/>
        </p:nvPicPr>
        <p:blipFill rotWithShape="1">
          <a:blip r:embed="rId3">
            <a:alphaModFix/>
          </a:blip>
          <a:srcRect/>
          <a:stretch/>
        </p:blipFill>
        <p:spPr>
          <a:xfrm>
            <a:off x="8118567" y="764177"/>
            <a:ext cx="3592284" cy="4016828"/>
          </a:xfrm>
          <a:prstGeom prst="rect">
            <a:avLst/>
          </a:prstGeom>
          <a:noFill/>
          <a:ln>
            <a:noFill/>
          </a:ln>
        </p:spPr>
      </p:pic>
    </p:spTree>
    <p:extLst>
      <p:ext uri="{BB962C8B-B14F-4D97-AF65-F5344CB8AC3E}">
        <p14:creationId xmlns:p14="http://schemas.microsoft.com/office/powerpoint/2010/main" val="2101489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ERRORES COMUNES</a:t>
            </a:r>
          </a:p>
        </p:txBody>
      </p:sp>
      <p:pic>
        <p:nvPicPr>
          <p:cNvPr id="5" name="Content Placeholder 4"/>
          <p:cNvPicPr>
            <a:picLocks noGrp="1" noChangeAspect="1"/>
          </p:cNvPicPr>
          <p:nvPr>
            <p:ph sz="half" idx="1"/>
          </p:nvPr>
        </p:nvPicPr>
        <p:blipFill>
          <a:blip r:embed="rId3"/>
          <a:stretch>
            <a:fillRect/>
          </a:stretch>
        </p:blipFill>
        <p:spPr>
          <a:xfrm>
            <a:off x="869950" y="2227263"/>
            <a:ext cx="4845049" cy="3633787"/>
          </a:xfrm>
        </p:spPr>
      </p:pic>
      <p:sp>
        <p:nvSpPr>
          <p:cNvPr id="4" name="Content Placeholder 3"/>
          <p:cNvSpPr>
            <a:spLocks noGrp="1"/>
          </p:cNvSpPr>
          <p:nvPr>
            <p:ph sz="half" idx="2"/>
          </p:nvPr>
        </p:nvSpPr>
        <p:spPr/>
        <p:txBody>
          <a:bodyPr>
            <a:noAutofit/>
          </a:bodyPr>
          <a:lstStyle/>
          <a:p>
            <a:r>
              <a:rPr lang="en-US" sz="3200" dirty="0" err="1"/>
              <a:t>Falta</a:t>
            </a:r>
            <a:r>
              <a:rPr lang="en-US" sz="3200" dirty="0"/>
              <a:t> de </a:t>
            </a:r>
            <a:r>
              <a:rPr lang="en-US" sz="3200" dirty="0" err="1"/>
              <a:t>estrategia</a:t>
            </a:r>
            <a:endParaRPr lang="en-US" sz="3200" dirty="0"/>
          </a:p>
          <a:p>
            <a:r>
              <a:rPr lang="en-US" sz="3200" dirty="0" err="1"/>
              <a:t>Falta</a:t>
            </a:r>
            <a:r>
              <a:rPr lang="en-US" sz="3200" dirty="0"/>
              <a:t> de </a:t>
            </a:r>
            <a:r>
              <a:rPr lang="en-US" sz="3200" dirty="0" err="1"/>
              <a:t>blancos</a:t>
            </a:r>
            <a:r>
              <a:rPr lang="en-US" sz="3200" dirty="0"/>
              <a:t> u </a:t>
            </a:r>
            <a:r>
              <a:rPr lang="en-US" sz="3200" dirty="0" err="1"/>
              <a:t>objetivos</a:t>
            </a:r>
            <a:r>
              <a:rPr lang="en-US" sz="3200" dirty="0"/>
              <a:t> </a:t>
            </a:r>
            <a:r>
              <a:rPr lang="en-US" sz="3200" dirty="0" err="1"/>
              <a:t>claros</a:t>
            </a:r>
            <a:endParaRPr lang="en-US" sz="3200" dirty="0"/>
          </a:p>
          <a:p>
            <a:r>
              <a:rPr lang="en-US" sz="3200" dirty="0" err="1"/>
              <a:t>Inconsecuencia</a:t>
            </a:r>
            <a:endParaRPr lang="en-US" sz="3200" dirty="0"/>
          </a:p>
          <a:p>
            <a:r>
              <a:rPr lang="en-US" sz="3200" dirty="0" err="1"/>
              <a:t>Darse</a:t>
            </a:r>
            <a:r>
              <a:rPr lang="en-US" sz="3200" dirty="0"/>
              <a:t> </a:t>
            </a:r>
            <a:r>
              <a:rPr lang="en-US" sz="3200" dirty="0" err="1"/>
              <a:t>por</a:t>
            </a:r>
            <a:r>
              <a:rPr lang="en-US" sz="3200" dirty="0"/>
              <a:t> </a:t>
            </a:r>
            <a:r>
              <a:rPr lang="en-US" sz="3200" dirty="0" err="1"/>
              <a:t>vencido</a:t>
            </a:r>
            <a:r>
              <a:rPr lang="en-US" sz="3200" dirty="0"/>
              <a:t> </a:t>
            </a:r>
            <a:r>
              <a:rPr lang="en-US" sz="3200" dirty="0" err="1"/>
              <a:t>muy</a:t>
            </a:r>
            <a:r>
              <a:rPr lang="en-US" sz="3200" dirty="0"/>
              <a:t> pronto</a:t>
            </a:r>
          </a:p>
          <a:p>
            <a:r>
              <a:rPr lang="en-US" sz="3200" dirty="0"/>
              <a:t>No </a:t>
            </a:r>
            <a:r>
              <a:rPr lang="en-US" sz="3200" dirty="0" err="1"/>
              <a:t>convertirla</a:t>
            </a:r>
            <a:r>
              <a:rPr lang="en-US" sz="3200" dirty="0"/>
              <a:t> </a:t>
            </a:r>
            <a:r>
              <a:rPr lang="en-US" sz="3200" dirty="0" err="1"/>
              <a:t>en</a:t>
            </a:r>
            <a:r>
              <a:rPr lang="en-US" sz="3200" dirty="0"/>
              <a:t> </a:t>
            </a:r>
            <a:r>
              <a:rPr lang="en-US" sz="3200" dirty="0" err="1"/>
              <a:t>prioridad</a:t>
            </a:r>
            <a:endParaRPr lang="en-US" sz="3200" dirty="0"/>
          </a:p>
        </p:txBody>
      </p:sp>
    </p:spTree>
    <p:extLst>
      <p:ext uri="{BB962C8B-B14F-4D97-AF65-F5344CB8AC3E}">
        <p14:creationId xmlns:p14="http://schemas.microsoft.com/office/powerpoint/2010/main" val="1951566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smtClean="0"/>
              <a:t>Quién</a:t>
            </a:r>
            <a:r>
              <a:rPr lang="en-US" dirty="0" smtClean="0"/>
              <a:t> ES?</a:t>
            </a:r>
            <a:endParaRPr lang="en-US" dirty="0"/>
          </a:p>
        </p:txBody>
      </p:sp>
      <p:pic>
        <p:nvPicPr>
          <p:cNvPr id="4" name="Content Placeholder 3"/>
          <p:cNvPicPr>
            <a:picLocks noGrp="1" noChangeAspect="1"/>
          </p:cNvPicPr>
          <p:nvPr>
            <p:ph idx="1"/>
          </p:nvPr>
        </p:nvPicPr>
        <p:blipFill>
          <a:blip r:embed="rId3"/>
          <a:stretch>
            <a:fillRect/>
          </a:stretch>
        </p:blipFill>
        <p:spPr>
          <a:xfrm>
            <a:off x="8510650" y="1851291"/>
            <a:ext cx="3238433" cy="4865967"/>
          </a:xfrm>
        </p:spPr>
      </p:pic>
      <p:pic>
        <p:nvPicPr>
          <p:cNvPr id="5" name="Picture 4"/>
          <p:cNvPicPr>
            <a:picLocks noChangeAspect="1"/>
          </p:cNvPicPr>
          <p:nvPr/>
        </p:nvPicPr>
        <p:blipFill rotWithShape="1">
          <a:blip r:embed="rId4"/>
          <a:srcRect t="17860" b="29357"/>
          <a:stretch/>
        </p:blipFill>
        <p:spPr>
          <a:xfrm>
            <a:off x="0" y="2126609"/>
            <a:ext cx="7663854" cy="4504887"/>
          </a:xfrm>
          <a:prstGeom prst="rect">
            <a:avLst/>
          </a:prstGeom>
        </p:spPr>
      </p:pic>
      <p:pic>
        <p:nvPicPr>
          <p:cNvPr id="6" name="Content Placeholder 5"/>
          <p:cNvPicPr>
            <a:picLocks noChangeAspect="1"/>
          </p:cNvPicPr>
          <p:nvPr/>
        </p:nvPicPr>
        <p:blipFill rotWithShape="1">
          <a:blip r:embed="rId5"/>
          <a:srcRect l="57386" t="31953" r="8104" b="37363"/>
          <a:stretch/>
        </p:blipFill>
        <p:spPr>
          <a:xfrm>
            <a:off x="6480495" y="5924206"/>
            <a:ext cx="1901782" cy="847581"/>
          </a:xfrm>
          <a:prstGeom prst="rect">
            <a:avLst/>
          </a:prstGeom>
        </p:spPr>
      </p:pic>
      <p:sp>
        <p:nvSpPr>
          <p:cNvPr id="7" name="Rectángulo 6"/>
          <p:cNvSpPr/>
          <p:nvPr/>
        </p:nvSpPr>
        <p:spPr>
          <a:xfrm>
            <a:off x="3795554" y="4299334"/>
            <a:ext cx="6096000" cy="1631216"/>
          </a:xfrm>
          <a:prstGeom prst="rect">
            <a:avLst/>
          </a:prstGeom>
        </p:spPr>
        <p:txBody>
          <a:bodyPr>
            <a:spAutoFit/>
          </a:bodyPr>
          <a:lstStyle/>
          <a:p>
            <a:r>
              <a:rPr lang="fr-FR" sz="2500" b="1" dirty="0">
                <a:solidFill>
                  <a:srgbClr val="666666"/>
                </a:solidFill>
                <a:latin typeface="Lato"/>
              </a:rPr>
              <a:t>Jamie Jean Domm </a:t>
            </a:r>
            <a:br>
              <a:rPr lang="fr-FR" sz="2500" b="1" dirty="0">
                <a:solidFill>
                  <a:srgbClr val="666666"/>
                </a:solidFill>
                <a:latin typeface="Lato"/>
              </a:rPr>
            </a:br>
            <a:r>
              <a:rPr lang="fr-FR" sz="2500" b="1" dirty="0">
                <a:solidFill>
                  <a:srgbClr val="666666"/>
                </a:solidFill>
                <a:latin typeface="Lato"/>
              </a:rPr>
              <a:t>Estratega Digital </a:t>
            </a:r>
            <a:br>
              <a:rPr lang="fr-FR" sz="2500" b="1" dirty="0">
                <a:solidFill>
                  <a:srgbClr val="666666"/>
                </a:solidFill>
                <a:latin typeface="Lato"/>
              </a:rPr>
            </a:br>
            <a:r>
              <a:rPr lang="fr-FR" sz="2500" b="1" dirty="0">
                <a:solidFill>
                  <a:srgbClr val="FFC800"/>
                </a:solidFill>
                <a:latin typeface="Lato"/>
                <a:hlinkClick r:id="rId6"/>
              </a:rPr>
              <a:t>jamiedomm@nadadventist.org</a:t>
            </a:r>
            <a:r>
              <a:rPr lang="fr-FR" sz="2500" b="1" dirty="0">
                <a:solidFill>
                  <a:srgbClr val="666666"/>
                </a:solidFill>
                <a:latin typeface="Lato"/>
              </a:rPr>
              <a:t/>
            </a:r>
            <a:br>
              <a:rPr lang="fr-FR" sz="2500" b="1" dirty="0">
                <a:solidFill>
                  <a:srgbClr val="666666"/>
                </a:solidFill>
                <a:latin typeface="Lato"/>
              </a:rPr>
            </a:br>
            <a:r>
              <a:rPr lang="fr-FR" sz="2500" b="1" dirty="0">
                <a:solidFill>
                  <a:srgbClr val="666666"/>
                </a:solidFill>
                <a:latin typeface="Lato"/>
              </a:rPr>
              <a:t>Teléfono: 443.391.7156</a:t>
            </a:r>
            <a:endParaRPr lang="es-CO" sz="2500" dirty="0"/>
          </a:p>
        </p:txBody>
      </p:sp>
    </p:spTree>
    <p:extLst>
      <p:ext uri="{BB962C8B-B14F-4D97-AF65-F5344CB8AC3E}">
        <p14:creationId xmlns:p14="http://schemas.microsoft.com/office/powerpoint/2010/main" val="3067158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FUNDAMENTOS DE LA ESTRATEGIA</a:t>
            </a:r>
          </a:p>
        </p:txBody>
      </p:sp>
      <p:sp>
        <p:nvSpPr>
          <p:cNvPr id="4" name="Content Placeholder 3"/>
          <p:cNvSpPr>
            <a:spLocks noGrp="1"/>
          </p:cNvSpPr>
          <p:nvPr>
            <p:ph sz="half" idx="2"/>
          </p:nvPr>
        </p:nvSpPr>
        <p:spPr>
          <a:xfrm>
            <a:off x="6147320" y="2255177"/>
            <a:ext cx="5422392" cy="3097302"/>
          </a:xfrm>
        </p:spPr>
        <p:txBody>
          <a:bodyPr>
            <a:noAutofit/>
          </a:bodyPr>
          <a:lstStyle/>
          <a:p>
            <a:endParaRPr lang="en-US" sz="3200" dirty="0"/>
          </a:p>
          <a:p>
            <a:pPr marL="0" indent="0">
              <a:buNone/>
            </a:pPr>
            <a:r>
              <a:rPr lang="en-US" sz="3200" b="1" dirty="0" err="1"/>
              <a:t>Determinar</a:t>
            </a:r>
            <a:r>
              <a:rPr lang="en-US" sz="3200" b="1" dirty="0"/>
              <a:t>:</a:t>
            </a:r>
          </a:p>
          <a:p>
            <a:r>
              <a:rPr lang="en-US" sz="3200" dirty="0" err="1"/>
              <a:t>Objetivos</a:t>
            </a:r>
            <a:endParaRPr lang="en-US" sz="3200" dirty="0"/>
          </a:p>
          <a:p>
            <a:r>
              <a:rPr lang="en-US" sz="3200" dirty="0" err="1"/>
              <a:t>Audiencia</a:t>
            </a:r>
            <a:endParaRPr lang="en-US" sz="3200" dirty="0"/>
          </a:p>
          <a:p>
            <a:r>
              <a:rPr lang="en-US" sz="3200" dirty="0" err="1"/>
              <a:t>Énfasis</a:t>
            </a:r>
            <a:endParaRPr lang="en-US" sz="3200" dirty="0"/>
          </a:p>
          <a:p>
            <a:r>
              <a:rPr lang="en-US" sz="3200" dirty="0" err="1"/>
              <a:t>Plataformas</a:t>
            </a:r>
            <a:endParaRPr lang="en-US" sz="3200" dirty="0"/>
          </a:p>
          <a:p>
            <a:r>
              <a:rPr lang="en-US" sz="3200" dirty="0" err="1"/>
              <a:t>Organización</a:t>
            </a:r>
            <a:endParaRPr lang="en-US" sz="3200" dirty="0"/>
          </a:p>
        </p:txBody>
      </p:sp>
      <p:pic>
        <p:nvPicPr>
          <p:cNvPr id="6" name="Shape 66"/>
          <p:cNvPicPr preferRelativeResize="0">
            <a:picLocks noGrp="1"/>
          </p:cNvPicPr>
          <p:nvPr>
            <p:ph sz="half" idx="1"/>
          </p:nvPr>
        </p:nvPicPr>
        <p:blipFill rotWithShape="1">
          <a:blip r:embed="rId3">
            <a:alphaModFix/>
          </a:blip>
          <a:srcRect/>
          <a:stretch/>
        </p:blipFill>
        <p:spPr>
          <a:xfrm>
            <a:off x="658812" y="2305844"/>
            <a:ext cx="5267325" cy="3476625"/>
          </a:xfrm>
          <a:prstGeom prst="rect">
            <a:avLst/>
          </a:prstGeom>
          <a:noFill/>
          <a:ln>
            <a:noFill/>
          </a:ln>
        </p:spPr>
      </p:pic>
    </p:spTree>
    <p:extLst>
      <p:ext uri="{BB962C8B-B14F-4D97-AF65-F5344CB8AC3E}">
        <p14:creationId xmlns:p14="http://schemas.microsoft.com/office/powerpoint/2010/main" val="1375442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VAYA MÁS ALLÁ DE LA #selfie</a:t>
            </a:r>
          </a:p>
        </p:txBody>
      </p:sp>
      <p:pic>
        <p:nvPicPr>
          <p:cNvPr id="5" name="Shape 58"/>
          <p:cNvPicPr preferRelativeResize="0"/>
          <p:nvPr/>
        </p:nvPicPr>
        <p:blipFill rotWithShape="1">
          <a:blip r:embed="rId3">
            <a:alphaModFix/>
          </a:blip>
          <a:srcRect/>
          <a:stretch/>
        </p:blipFill>
        <p:spPr>
          <a:xfrm>
            <a:off x="581193" y="2292531"/>
            <a:ext cx="3932024" cy="3568519"/>
          </a:xfrm>
          <a:prstGeom prst="rect">
            <a:avLst/>
          </a:prstGeom>
          <a:noFill/>
          <a:ln>
            <a:noFill/>
          </a:ln>
        </p:spPr>
      </p:pic>
      <p:pic>
        <p:nvPicPr>
          <p:cNvPr id="9" name="Picture 8"/>
          <p:cNvPicPr>
            <a:picLocks noChangeAspect="1"/>
          </p:cNvPicPr>
          <p:nvPr/>
        </p:nvPicPr>
        <p:blipFill rotWithShape="1">
          <a:blip r:embed="rId4"/>
          <a:srcRect t="10639" b="14537"/>
          <a:stretch/>
        </p:blipFill>
        <p:spPr>
          <a:xfrm>
            <a:off x="7060473" y="2345639"/>
            <a:ext cx="4698275" cy="3515411"/>
          </a:xfrm>
          <a:prstGeom prst="rect">
            <a:avLst/>
          </a:prstGeom>
        </p:spPr>
      </p:pic>
      <p:sp>
        <p:nvSpPr>
          <p:cNvPr id="12" name="Right Arrow 11"/>
          <p:cNvSpPr/>
          <p:nvPr/>
        </p:nvSpPr>
        <p:spPr>
          <a:xfrm>
            <a:off x="4872446" y="4029891"/>
            <a:ext cx="1926771" cy="509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8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Establezca</a:t>
            </a:r>
            <a:r>
              <a:rPr lang="en-US" dirty="0"/>
              <a:t> </a:t>
            </a:r>
            <a:r>
              <a:rPr lang="en-US" dirty="0" err="1"/>
              <a:t>objetivos</a:t>
            </a:r>
            <a:endParaRPr lang="en-US" dirty="0"/>
          </a:p>
        </p:txBody>
      </p:sp>
      <p:pic>
        <p:nvPicPr>
          <p:cNvPr id="3" name="Picture 2"/>
          <p:cNvPicPr>
            <a:picLocks noChangeAspect="1"/>
          </p:cNvPicPr>
          <p:nvPr/>
        </p:nvPicPr>
        <p:blipFill rotWithShape="1">
          <a:blip r:embed="rId3"/>
          <a:srcRect b="12119"/>
          <a:stretch/>
        </p:blipFill>
        <p:spPr>
          <a:xfrm>
            <a:off x="6589078" y="2599404"/>
            <a:ext cx="5178519" cy="3422824"/>
          </a:xfrm>
          <a:prstGeom prst="rect">
            <a:avLst/>
          </a:prstGeom>
        </p:spPr>
      </p:pic>
      <p:sp>
        <p:nvSpPr>
          <p:cNvPr id="4" name="TextBox 3"/>
          <p:cNvSpPr txBox="1"/>
          <p:nvPr/>
        </p:nvSpPr>
        <p:spPr>
          <a:xfrm>
            <a:off x="581193" y="2048658"/>
            <a:ext cx="5256344" cy="4524315"/>
          </a:xfrm>
          <a:prstGeom prst="rect">
            <a:avLst/>
          </a:prstGeom>
          <a:noFill/>
        </p:spPr>
        <p:txBody>
          <a:bodyPr wrap="square" rtlCol="0">
            <a:spAutoFit/>
          </a:bodyPr>
          <a:lstStyle/>
          <a:p>
            <a:r>
              <a:rPr lang="en-US" sz="3200" b="1" dirty="0" err="1"/>
              <a:t>Decida</a:t>
            </a:r>
            <a:r>
              <a:rPr lang="en-US" sz="3200" b="1" dirty="0"/>
              <a:t> </a:t>
            </a:r>
            <a:r>
              <a:rPr lang="en-US" sz="3200" b="1" dirty="0" err="1"/>
              <a:t>qué</a:t>
            </a:r>
            <a:r>
              <a:rPr lang="en-US" sz="3200" b="1" dirty="0"/>
              <a:t> </a:t>
            </a:r>
            <a:r>
              <a:rPr lang="en-US" sz="3200" b="1" dirty="0" err="1"/>
              <a:t>es</a:t>
            </a:r>
            <a:r>
              <a:rPr lang="en-US" sz="3200" b="1" dirty="0"/>
              <a:t> lo que </a:t>
            </a:r>
            <a:r>
              <a:rPr lang="en-US" sz="3200" b="1" dirty="0" err="1"/>
              <a:t>quiere</a:t>
            </a:r>
            <a:r>
              <a:rPr lang="en-US" sz="3200" b="1" dirty="0"/>
              <a:t> </a:t>
            </a:r>
            <a:r>
              <a:rPr lang="en-US" sz="3200" b="1" dirty="0" err="1"/>
              <a:t>lograr</a:t>
            </a:r>
            <a:r>
              <a:rPr lang="en-US" sz="3200" b="1" dirty="0"/>
              <a:t>:</a:t>
            </a:r>
          </a:p>
          <a:p>
            <a:pPr marL="285750" indent="-285750">
              <a:buFont typeface="Arial" panose="020B0604020202020204" pitchFamily="34" charset="0"/>
              <a:buChar char="•"/>
            </a:pPr>
            <a:r>
              <a:rPr lang="en-US" sz="3200" dirty="0" err="1"/>
              <a:t>Cuente</a:t>
            </a:r>
            <a:r>
              <a:rPr lang="en-US" sz="3200" dirty="0"/>
              <a:t> </a:t>
            </a:r>
            <a:r>
              <a:rPr lang="en-US" sz="3200" dirty="0" err="1"/>
              <a:t>su</a:t>
            </a:r>
            <a:r>
              <a:rPr lang="en-US" sz="3200" dirty="0"/>
              <a:t> </a:t>
            </a:r>
            <a:r>
              <a:rPr lang="en-US" sz="3200" dirty="0" err="1"/>
              <a:t>historia</a:t>
            </a:r>
            <a:endParaRPr lang="en-US" sz="3200" dirty="0"/>
          </a:p>
          <a:p>
            <a:pPr marL="285750" indent="-285750">
              <a:buFont typeface="Arial" panose="020B0604020202020204" pitchFamily="34" charset="0"/>
              <a:buChar char="•"/>
            </a:pPr>
            <a:r>
              <a:rPr lang="en-US" sz="3200" dirty="0" err="1"/>
              <a:t>Incremente</a:t>
            </a:r>
            <a:r>
              <a:rPr lang="en-US" sz="3200" dirty="0"/>
              <a:t> la </a:t>
            </a:r>
            <a:r>
              <a:rPr lang="en-US" sz="3200" dirty="0" err="1"/>
              <a:t>asistencia</a:t>
            </a:r>
            <a:endParaRPr lang="en-US" sz="3200" dirty="0"/>
          </a:p>
          <a:p>
            <a:pPr marL="285750" indent="-285750">
              <a:buFont typeface="Arial" panose="020B0604020202020204" pitchFamily="34" charset="0"/>
              <a:buChar char="•"/>
            </a:pPr>
            <a:r>
              <a:rPr lang="en-US" sz="3200" dirty="0" err="1"/>
              <a:t>Promueva</a:t>
            </a:r>
            <a:r>
              <a:rPr lang="en-US" sz="3200" dirty="0"/>
              <a:t> </a:t>
            </a:r>
            <a:r>
              <a:rPr lang="en-US" sz="3200" dirty="0" err="1"/>
              <a:t>una</a:t>
            </a:r>
            <a:r>
              <a:rPr lang="en-US" sz="3200" dirty="0"/>
              <a:t> causa o </a:t>
            </a:r>
            <a:r>
              <a:rPr lang="en-US" sz="3200" dirty="0" err="1"/>
              <a:t>evento</a:t>
            </a:r>
            <a:endParaRPr lang="en-US" sz="3200" dirty="0"/>
          </a:p>
          <a:p>
            <a:pPr marL="285750" indent="-285750">
              <a:buFont typeface="Arial" panose="020B0604020202020204" pitchFamily="34" charset="0"/>
              <a:buChar char="•"/>
            </a:pPr>
            <a:r>
              <a:rPr lang="en-US" sz="3200" dirty="0" err="1"/>
              <a:t>Expanda</a:t>
            </a:r>
            <a:r>
              <a:rPr lang="en-US" sz="3200" dirty="0"/>
              <a:t> </a:t>
            </a:r>
            <a:r>
              <a:rPr lang="en-US" sz="3200" dirty="0" err="1"/>
              <a:t>su</a:t>
            </a:r>
            <a:r>
              <a:rPr lang="en-US" sz="3200" dirty="0"/>
              <a:t> </a:t>
            </a:r>
            <a:r>
              <a:rPr lang="en-US" sz="3200" dirty="0" err="1"/>
              <a:t>alcance</a:t>
            </a:r>
            <a:endParaRPr lang="en-US" sz="3200" dirty="0"/>
          </a:p>
          <a:p>
            <a:pPr marL="285750" indent="-285750">
              <a:buFont typeface="Arial" panose="020B0604020202020204" pitchFamily="34" charset="0"/>
              <a:buChar char="•"/>
            </a:pPr>
            <a:r>
              <a:rPr lang="en-US" sz="3200" dirty="0" err="1"/>
              <a:t>Involúcrese</a:t>
            </a:r>
            <a:r>
              <a:rPr lang="en-US" sz="3200" dirty="0"/>
              <a:t> con la </a:t>
            </a:r>
            <a:r>
              <a:rPr lang="en-US" sz="3200" dirty="0" err="1"/>
              <a:t>comunidad</a:t>
            </a:r>
            <a:endParaRPr lang="en-US" sz="3200" dirty="0"/>
          </a:p>
        </p:txBody>
      </p:sp>
    </p:spTree>
    <p:extLst>
      <p:ext uri="{BB962C8B-B14F-4D97-AF65-F5344CB8AC3E}">
        <p14:creationId xmlns:p14="http://schemas.microsoft.com/office/powerpoint/2010/main" val="1866390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t>
            </a:r>
            <a:r>
              <a:rPr lang="en-US" dirty="0" err="1"/>
              <a:t>su</a:t>
            </a:r>
            <a:r>
              <a:rPr lang="en-US" dirty="0"/>
              <a:t> </a:t>
            </a:r>
            <a:r>
              <a:rPr lang="en-US" dirty="0" err="1"/>
              <a:t>audiencia</a:t>
            </a:r>
            <a:endParaRPr lang="en-US" dirty="0"/>
          </a:p>
        </p:txBody>
      </p:sp>
      <p:sp>
        <p:nvSpPr>
          <p:cNvPr id="3" name="Content Placeholder 2"/>
          <p:cNvSpPr>
            <a:spLocks noGrp="1"/>
          </p:cNvSpPr>
          <p:nvPr>
            <p:ph sz="half" idx="1"/>
          </p:nvPr>
        </p:nvSpPr>
        <p:spPr>
          <a:xfrm>
            <a:off x="581192" y="2195345"/>
            <a:ext cx="6734007" cy="4311498"/>
          </a:xfrm>
        </p:spPr>
        <p:txBody>
          <a:bodyPr>
            <a:noAutofit/>
          </a:bodyPr>
          <a:lstStyle/>
          <a:p>
            <a:pPr marL="0" indent="0">
              <a:buNone/>
            </a:pPr>
            <a:r>
              <a:rPr lang="en-US" sz="3200" b="1" dirty="0"/>
              <a:t>¿A </a:t>
            </a:r>
            <a:r>
              <a:rPr lang="en-US" sz="3200" b="1" dirty="0" err="1"/>
              <a:t>quién</a:t>
            </a:r>
            <a:r>
              <a:rPr lang="en-US" sz="3200" b="1" dirty="0"/>
              <a:t> </a:t>
            </a:r>
            <a:r>
              <a:rPr lang="en-US" sz="3200" b="1" dirty="0" err="1"/>
              <a:t>quiere</a:t>
            </a:r>
            <a:r>
              <a:rPr lang="en-US" sz="3200" b="1" dirty="0"/>
              <a:t> </a:t>
            </a:r>
            <a:r>
              <a:rPr lang="en-US" sz="3200" b="1" dirty="0" err="1"/>
              <a:t>alcanzar</a:t>
            </a:r>
            <a:r>
              <a:rPr lang="en-US" sz="3200" b="1" dirty="0"/>
              <a:t>? </a:t>
            </a:r>
            <a:br>
              <a:rPr lang="en-US" sz="3200" b="1" dirty="0"/>
            </a:br>
            <a:r>
              <a:rPr lang="en-US" sz="3200" b="1" dirty="0" err="1"/>
              <a:t>Considere</a:t>
            </a:r>
            <a:r>
              <a:rPr lang="en-US" sz="3200" b="1" dirty="0"/>
              <a:t>: </a:t>
            </a:r>
          </a:p>
          <a:p>
            <a:r>
              <a:rPr lang="en-US" sz="3200" dirty="0" err="1"/>
              <a:t>Ubicación</a:t>
            </a:r>
            <a:endParaRPr lang="en-US" sz="3200" dirty="0"/>
          </a:p>
          <a:p>
            <a:r>
              <a:rPr lang="en-US" sz="3200" dirty="0" err="1"/>
              <a:t>Edad</a:t>
            </a:r>
            <a:endParaRPr lang="en-US" sz="3200" dirty="0"/>
          </a:p>
          <a:p>
            <a:r>
              <a:rPr lang="en-US" sz="3200" dirty="0" err="1"/>
              <a:t>Sexo</a:t>
            </a:r>
            <a:endParaRPr lang="en-US" sz="3200" dirty="0"/>
          </a:p>
          <a:p>
            <a:r>
              <a:rPr lang="en-US" sz="3200" dirty="0"/>
              <a:t>Raza/</a:t>
            </a:r>
            <a:r>
              <a:rPr lang="en-US" sz="3200" dirty="0" err="1"/>
              <a:t>Idioma</a:t>
            </a:r>
            <a:endParaRPr lang="en-US" sz="3200" dirty="0"/>
          </a:p>
          <a:p>
            <a:r>
              <a:rPr lang="en-US" sz="3200" dirty="0" err="1"/>
              <a:t>Interés</a:t>
            </a:r>
            <a:endParaRPr lang="en-US" sz="3200" dirty="0"/>
          </a:p>
          <a:p>
            <a:r>
              <a:rPr lang="en-US" sz="3200" dirty="0" err="1"/>
              <a:t>Necesidad</a:t>
            </a:r>
            <a:endParaRPr lang="en-US" sz="3200" dirty="0"/>
          </a:p>
        </p:txBody>
      </p:sp>
      <p:pic>
        <p:nvPicPr>
          <p:cNvPr id="5" name="Content Placeholder 4"/>
          <p:cNvPicPr>
            <a:picLocks noGrp="1" noChangeAspect="1"/>
          </p:cNvPicPr>
          <p:nvPr>
            <p:ph sz="half" idx="2"/>
          </p:nvPr>
        </p:nvPicPr>
        <p:blipFill>
          <a:blip r:embed="rId3"/>
          <a:stretch>
            <a:fillRect/>
          </a:stretch>
        </p:blipFill>
        <p:spPr>
          <a:xfrm>
            <a:off x="6214461" y="2227263"/>
            <a:ext cx="5370128" cy="3633787"/>
          </a:xfrm>
        </p:spPr>
      </p:pic>
    </p:spTree>
    <p:extLst>
      <p:ext uri="{BB962C8B-B14F-4D97-AF65-F5344CB8AC3E}">
        <p14:creationId xmlns:p14="http://schemas.microsoft.com/office/powerpoint/2010/main" val="415634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enfoque</a:t>
            </a:r>
            <a:r>
              <a:rPr lang="en-US" dirty="0"/>
              <a:t> </a:t>
            </a:r>
            <a:r>
              <a:rPr lang="en-US" dirty="0" err="1"/>
              <a:t>su</a:t>
            </a:r>
            <a:r>
              <a:rPr lang="en-US" dirty="0"/>
              <a:t> </a:t>
            </a:r>
            <a:r>
              <a:rPr lang="en-US" dirty="0" err="1"/>
              <a:t>mensaje</a:t>
            </a:r>
            <a:endParaRPr lang="en-US" dirty="0"/>
          </a:p>
        </p:txBody>
      </p:sp>
      <p:sp>
        <p:nvSpPr>
          <p:cNvPr id="3" name="Content Placeholder 2"/>
          <p:cNvSpPr>
            <a:spLocks noGrp="1"/>
          </p:cNvSpPr>
          <p:nvPr>
            <p:ph sz="half" idx="1"/>
          </p:nvPr>
        </p:nvSpPr>
        <p:spPr>
          <a:xfrm>
            <a:off x="581193" y="2228003"/>
            <a:ext cx="6603378" cy="4316635"/>
          </a:xfrm>
        </p:spPr>
        <p:txBody>
          <a:bodyPr>
            <a:noAutofit/>
          </a:bodyPr>
          <a:lstStyle/>
          <a:p>
            <a:pPr marL="0" indent="0">
              <a:buNone/>
            </a:pPr>
            <a:r>
              <a:rPr lang="en-US" sz="3000" b="1" dirty="0"/>
              <a:t>¿</a:t>
            </a:r>
            <a:r>
              <a:rPr lang="en-US" sz="3000" b="1" dirty="0" err="1"/>
              <a:t>Qué</a:t>
            </a:r>
            <a:r>
              <a:rPr lang="en-US" sz="3000" b="1" dirty="0"/>
              <a:t> </a:t>
            </a:r>
            <a:r>
              <a:rPr lang="en-US" sz="3000" b="1" dirty="0" err="1"/>
              <a:t>está</a:t>
            </a:r>
            <a:r>
              <a:rPr lang="en-US" sz="3000" b="1" dirty="0"/>
              <a:t> </a:t>
            </a:r>
            <a:r>
              <a:rPr lang="en-US" sz="3000" b="1" dirty="0" err="1"/>
              <a:t>ofreciendo</a:t>
            </a:r>
            <a:r>
              <a:rPr lang="en-US" sz="3000" b="1" dirty="0"/>
              <a:t>?</a:t>
            </a:r>
          </a:p>
          <a:p>
            <a:r>
              <a:rPr lang="en-US" sz="3000" dirty="0"/>
              <a:t>Marca</a:t>
            </a:r>
          </a:p>
          <a:p>
            <a:r>
              <a:rPr lang="en-US" sz="3000" dirty="0" err="1"/>
              <a:t>Producto</a:t>
            </a:r>
            <a:endParaRPr lang="en-US" sz="3000" dirty="0"/>
          </a:p>
          <a:p>
            <a:r>
              <a:rPr lang="en-US" sz="3000" dirty="0" err="1"/>
              <a:t>Servicio</a:t>
            </a:r>
            <a:r>
              <a:rPr lang="en-US" sz="3000" dirty="0"/>
              <a:t>, etc.</a:t>
            </a:r>
          </a:p>
          <a:p>
            <a:pPr marL="0" indent="0">
              <a:buNone/>
            </a:pPr>
            <a:r>
              <a:rPr lang="en-US" sz="3000" dirty="0" smtClean="0"/>
              <a:t>Las </a:t>
            </a:r>
            <a:r>
              <a:rPr lang="en-US" sz="3000" dirty="0" err="1"/>
              <a:t>marcas</a:t>
            </a:r>
            <a:r>
              <a:rPr lang="en-US" sz="3000" dirty="0"/>
              <a:t> que se </a:t>
            </a:r>
            <a:r>
              <a:rPr lang="en-US" sz="3000" dirty="0" err="1"/>
              <a:t>enfocan</a:t>
            </a:r>
            <a:r>
              <a:rPr lang="en-US" sz="3000" dirty="0"/>
              <a:t> </a:t>
            </a:r>
            <a:r>
              <a:rPr lang="en-US" sz="3000" dirty="0" err="1"/>
              <a:t>en</a:t>
            </a:r>
            <a:r>
              <a:rPr lang="en-US" sz="3000" dirty="0"/>
              <a:t> un </a:t>
            </a:r>
            <a:r>
              <a:rPr lang="en-US" sz="3000" dirty="0" err="1"/>
              <a:t>tema</a:t>
            </a:r>
            <a:r>
              <a:rPr lang="en-US" sz="3000" dirty="0"/>
              <a:t> </a:t>
            </a:r>
            <a:r>
              <a:rPr lang="en-US" sz="3000" dirty="0" err="1"/>
              <a:t>específico</a:t>
            </a:r>
            <a:r>
              <a:rPr lang="en-US" sz="3000" dirty="0"/>
              <a:t> </a:t>
            </a:r>
            <a:r>
              <a:rPr lang="en-US" sz="3000" dirty="0" err="1"/>
              <a:t>suelen</a:t>
            </a:r>
            <a:r>
              <a:rPr lang="en-US" sz="3000" dirty="0"/>
              <a:t> </a:t>
            </a:r>
            <a:r>
              <a:rPr lang="en-US" sz="3000" dirty="0" err="1"/>
              <a:t>tener</a:t>
            </a:r>
            <a:r>
              <a:rPr lang="en-US" sz="3000" dirty="0"/>
              <a:t> un </a:t>
            </a:r>
            <a:r>
              <a:rPr lang="en-US" sz="3000" dirty="0" err="1"/>
              <a:t>buen</a:t>
            </a:r>
            <a:r>
              <a:rPr lang="en-US" sz="3000" dirty="0"/>
              <a:t> </a:t>
            </a:r>
            <a:r>
              <a:rPr lang="en-US" sz="3000" dirty="0" err="1"/>
              <a:t>desempeño</a:t>
            </a:r>
            <a:r>
              <a:rPr lang="en-US" sz="3000" dirty="0"/>
              <a:t> </a:t>
            </a:r>
            <a:r>
              <a:rPr lang="en-US" sz="3000" dirty="0" err="1"/>
              <a:t>en</a:t>
            </a:r>
            <a:r>
              <a:rPr lang="en-US" sz="3000" dirty="0"/>
              <a:t> </a:t>
            </a:r>
            <a:r>
              <a:rPr lang="en-US" sz="3000" dirty="0" err="1"/>
              <a:t>los</a:t>
            </a:r>
            <a:r>
              <a:rPr lang="en-US" sz="3000" dirty="0"/>
              <a:t> </a:t>
            </a:r>
            <a:r>
              <a:rPr lang="en-US" sz="3000" dirty="0" err="1"/>
              <a:t>medios</a:t>
            </a:r>
            <a:r>
              <a:rPr lang="en-US" sz="3000" dirty="0"/>
              <a:t> </a:t>
            </a:r>
            <a:r>
              <a:rPr lang="en-US" sz="3000" dirty="0" err="1"/>
              <a:t>sociales</a:t>
            </a:r>
            <a:r>
              <a:rPr lang="en-US" sz="3000" dirty="0"/>
              <a:t> y </a:t>
            </a:r>
            <a:r>
              <a:rPr lang="en-US" sz="3000" dirty="0" err="1"/>
              <a:t>atraer</a:t>
            </a:r>
            <a:r>
              <a:rPr lang="en-US" sz="3000" dirty="0"/>
              <a:t> a </a:t>
            </a:r>
            <a:r>
              <a:rPr lang="en-US" sz="3000" dirty="0" err="1"/>
              <a:t>una</a:t>
            </a:r>
            <a:r>
              <a:rPr lang="en-US" sz="3000" dirty="0"/>
              <a:t> </a:t>
            </a:r>
            <a:r>
              <a:rPr lang="en-US" sz="3000" dirty="0" err="1"/>
              <a:t>audiencia</a:t>
            </a:r>
            <a:r>
              <a:rPr lang="en-US" sz="3000" dirty="0"/>
              <a:t> </a:t>
            </a:r>
            <a:r>
              <a:rPr lang="en-US" sz="3000" dirty="0" err="1"/>
              <a:t>interesada</a:t>
            </a:r>
            <a:r>
              <a:rPr lang="en-US" sz="3000" dirty="0"/>
              <a:t>. </a:t>
            </a:r>
          </a:p>
        </p:txBody>
      </p:sp>
      <p:pic>
        <p:nvPicPr>
          <p:cNvPr id="5" name="Shape 100"/>
          <p:cNvPicPr preferRelativeResize="0"/>
          <p:nvPr/>
        </p:nvPicPr>
        <p:blipFill rotWithShape="1">
          <a:blip r:embed="rId3">
            <a:alphaModFix/>
          </a:blip>
          <a:srcRect/>
          <a:stretch/>
        </p:blipFill>
        <p:spPr>
          <a:xfrm>
            <a:off x="7489926" y="1887042"/>
            <a:ext cx="4233165" cy="4970958"/>
          </a:xfrm>
          <a:prstGeom prst="rect">
            <a:avLst/>
          </a:prstGeom>
          <a:noFill/>
          <a:ln>
            <a:noFill/>
          </a:ln>
        </p:spPr>
      </p:pic>
    </p:spTree>
    <p:extLst>
      <p:ext uri="{BB962C8B-B14F-4D97-AF65-F5344CB8AC3E}">
        <p14:creationId xmlns:p14="http://schemas.microsoft.com/office/powerpoint/2010/main" val="58548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ESCOJA SUS PLATAFORMAS</a:t>
            </a:r>
          </a:p>
        </p:txBody>
      </p:sp>
      <p:sp>
        <p:nvSpPr>
          <p:cNvPr id="3" name="Content Placeholder 2"/>
          <p:cNvSpPr>
            <a:spLocks noGrp="1"/>
          </p:cNvSpPr>
          <p:nvPr>
            <p:ph sz="half" idx="1"/>
          </p:nvPr>
        </p:nvSpPr>
        <p:spPr>
          <a:xfrm>
            <a:off x="581193" y="2864820"/>
            <a:ext cx="5422390" cy="3633047"/>
          </a:xfrm>
        </p:spPr>
        <p:txBody>
          <a:bodyPr>
            <a:noAutofit/>
          </a:bodyPr>
          <a:lstStyle/>
          <a:p>
            <a:pPr marL="0" indent="0">
              <a:buNone/>
            </a:pPr>
            <a:r>
              <a:rPr lang="en-US" sz="3000" b="1" dirty="0" err="1"/>
              <a:t>Escoja</a:t>
            </a:r>
            <a:r>
              <a:rPr lang="en-US" sz="3000" b="1" dirty="0"/>
              <a:t> </a:t>
            </a:r>
            <a:r>
              <a:rPr lang="en-US" sz="3000" b="1" dirty="0" err="1"/>
              <a:t>unas</a:t>
            </a:r>
            <a:r>
              <a:rPr lang="en-US" sz="3000" b="1" dirty="0"/>
              <a:t> </a:t>
            </a:r>
            <a:r>
              <a:rPr lang="en-US" sz="3000" b="1" dirty="0" err="1"/>
              <a:t>pocas</a:t>
            </a:r>
            <a:r>
              <a:rPr lang="en-US" sz="3000" b="1" dirty="0"/>
              <a:t> </a:t>
            </a:r>
            <a:r>
              <a:rPr lang="en-US" sz="3000" b="1" dirty="0" err="1"/>
              <a:t>plataformas</a:t>
            </a:r>
            <a:r>
              <a:rPr lang="en-US" sz="3000" b="1" dirty="0"/>
              <a:t> </a:t>
            </a:r>
            <a:r>
              <a:rPr lang="en-US" sz="3000" b="1" dirty="0" err="1"/>
              <a:t>sobre</a:t>
            </a:r>
            <a:r>
              <a:rPr lang="en-US" sz="3000" b="1" dirty="0"/>
              <a:t> la base de:</a:t>
            </a:r>
          </a:p>
          <a:p>
            <a:r>
              <a:rPr lang="en-US" sz="3000" dirty="0"/>
              <a:t>La </a:t>
            </a:r>
            <a:r>
              <a:rPr lang="en-US" sz="3000" dirty="0" err="1"/>
              <a:t>audiencia</a:t>
            </a:r>
            <a:r>
              <a:rPr lang="en-US" sz="3000" dirty="0"/>
              <a:t> a la que </a:t>
            </a:r>
            <a:r>
              <a:rPr lang="en-US" sz="3000" dirty="0" err="1"/>
              <a:t>apunta</a:t>
            </a:r>
            <a:endParaRPr lang="en-US" sz="3000" dirty="0"/>
          </a:p>
          <a:p>
            <a:r>
              <a:rPr lang="en-US" sz="3000" dirty="0"/>
              <a:t>Su </a:t>
            </a:r>
            <a:r>
              <a:rPr lang="en-US" sz="3000" dirty="0" err="1"/>
              <a:t>producto</a:t>
            </a:r>
            <a:r>
              <a:rPr lang="en-US" sz="3000" dirty="0"/>
              <a:t>/</a:t>
            </a:r>
            <a:r>
              <a:rPr lang="en-US" sz="3000" dirty="0" err="1"/>
              <a:t>mensaje</a:t>
            </a:r>
            <a:endParaRPr lang="en-US" sz="3000" dirty="0"/>
          </a:p>
          <a:p>
            <a:r>
              <a:rPr lang="en-US" sz="3000" dirty="0" err="1"/>
              <a:t>Sus</a:t>
            </a:r>
            <a:r>
              <a:rPr lang="en-US" sz="3000" dirty="0"/>
              <a:t> </a:t>
            </a:r>
            <a:r>
              <a:rPr lang="en-US" sz="3000" dirty="0" err="1"/>
              <a:t>blancos</a:t>
            </a:r>
            <a:endParaRPr lang="en-US" sz="3000" dirty="0"/>
          </a:p>
          <a:p>
            <a:r>
              <a:rPr lang="en-US" sz="3000" dirty="0"/>
              <a:t>Lo que </a:t>
            </a:r>
            <a:r>
              <a:rPr lang="en-US" sz="3000" dirty="0" err="1"/>
              <a:t>usted</a:t>
            </a:r>
            <a:r>
              <a:rPr lang="en-US" sz="3000" dirty="0"/>
              <a:t> </a:t>
            </a:r>
            <a:r>
              <a:rPr lang="en-US" sz="3000" dirty="0" err="1"/>
              <a:t>puede</a:t>
            </a:r>
            <a:r>
              <a:rPr lang="en-US" sz="3000" dirty="0"/>
              <a:t> </a:t>
            </a:r>
            <a:r>
              <a:rPr lang="en-US" sz="3000" dirty="0" err="1"/>
              <a:t>administrar</a:t>
            </a:r>
            <a:r>
              <a:rPr lang="en-US" sz="3000" dirty="0"/>
              <a:t> </a:t>
            </a:r>
            <a:r>
              <a:rPr lang="en-US" sz="3000" dirty="0" err="1"/>
              <a:t>bien</a:t>
            </a:r>
            <a:endParaRPr lang="en-US" sz="3000" dirty="0"/>
          </a:p>
          <a:p>
            <a:pPr marL="0" indent="0">
              <a:buNone/>
            </a:pPr>
            <a:endParaRPr lang="en-US" sz="3000" dirty="0"/>
          </a:p>
          <a:p>
            <a:pPr marL="0" indent="0">
              <a:buNone/>
            </a:pPr>
            <a:endParaRPr lang="en-US" sz="3000" dirty="0"/>
          </a:p>
        </p:txBody>
      </p:sp>
      <p:pic>
        <p:nvPicPr>
          <p:cNvPr id="5" name="Shape 108"/>
          <p:cNvPicPr preferRelativeResize="0"/>
          <p:nvPr/>
        </p:nvPicPr>
        <p:blipFill rotWithShape="1">
          <a:blip r:embed="rId3">
            <a:alphaModFix/>
          </a:blip>
          <a:srcRect/>
          <a:stretch/>
        </p:blipFill>
        <p:spPr>
          <a:xfrm>
            <a:off x="6639592" y="2155440"/>
            <a:ext cx="5096178" cy="3705610"/>
          </a:xfrm>
          <a:prstGeom prst="rect">
            <a:avLst/>
          </a:prstGeom>
          <a:noFill/>
          <a:ln>
            <a:noFill/>
          </a:ln>
        </p:spPr>
      </p:pic>
    </p:spTree>
    <p:extLst>
      <p:ext uri="{BB962C8B-B14F-4D97-AF65-F5344CB8AC3E}">
        <p14:creationId xmlns:p14="http://schemas.microsoft.com/office/powerpoint/2010/main" val="1174766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FRECUENCIA DE </a:t>
            </a:r>
            <a:r>
              <a:rPr lang="en-US" dirty="0" err="1"/>
              <a:t>Publicación</a:t>
            </a:r>
            <a:endParaRPr lang="en-US" dirty="0"/>
          </a:p>
        </p:txBody>
      </p:sp>
      <p:sp>
        <p:nvSpPr>
          <p:cNvPr id="3" name="Content Placeholder 2"/>
          <p:cNvSpPr>
            <a:spLocks noGrp="1"/>
          </p:cNvSpPr>
          <p:nvPr>
            <p:ph sz="half" idx="1"/>
          </p:nvPr>
        </p:nvSpPr>
        <p:spPr>
          <a:xfrm>
            <a:off x="581192" y="2244332"/>
            <a:ext cx="7403477" cy="3633047"/>
          </a:xfrm>
        </p:spPr>
        <p:txBody>
          <a:bodyPr>
            <a:noAutofit/>
          </a:bodyPr>
          <a:lstStyle/>
          <a:p>
            <a:pPr marL="0" indent="0">
              <a:buNone/>
            </a:pPr>
            <a:r>
              <a:rPr lang="en-US" sz="3000" b="1" dirty="0"/>
              <a:t>La </a:t>
            </a:r>
            <a:r>
              <a:rPr lang="en-US" sz="3000" b="1" dirty="0" err="1"/>
              <a:t>calidad</a:t>
            </a:r>
            <a:r>
              <a:rPr lang="en-US" sz="3000" b="1" dirty="0"/>
              <a:t> del </a:t>
            </a:r>
            <a:r>
              <a:rPr lang="en-US" sz="3000" b="1" dirty="0" err="1"/>
              <a:t>contenido</a:t>
            </a:r>
            <a:r>
              <a:rPr lang="en-US" sz="3000" b="1" dirty="0"/>
              <a:t> </a:t>
            </a:r>
            <a:r>
              <a:rPr lang="en-US" sz="3000" b="1" dirty="0" err="1"/>
              <a:t>es</a:t>
            </a:r>
            <a:r>
              <a:rPr lang="en-US" sz="3000" b="1" dirty="0"/>
              <a:t> </a:t>
            </a:r>
            <a:r>
              <a:rPr lang="en-US" sz="3000" b="1" dirty="0" err="1"/>
              <a:t>más</a:t>
            </a:r>
            <a:r>
              <a:rPr lang="en-US" sz="3000" b="1" dirty="0"/>
              <a:t> </a:t>
            </a:r>
            <a:r>
              <a:rPr lang="en-US" sz="3000" b="1" dirty="0" err="1"/>
              <a:t>importante</a:t>
            </a:r>
            <a:r>
              <a:rPr lang="en-US" sz="3000" b="1" dirty="0"/>
              <a:t> que la </a:t>
            </a:r>
            <a:r>
              <a:rPr lang="en-US" sz="3000" b="1" dirty="0" err="1"/>
              <a:t>cantidad</a:t>
            </a:r>
            <a:r>
              <a:rPr lang="en-US" sz="3000" b="1" dirty="0"/>
              <a:t>.</a:t>
            </a:r>
          </a:p>
          <a:p>
            <a:pPr marL="0" indent="0">
              <a:buNone/>
            </a:pPr>
            <a:endParaRPr lang="en-US" sz="3000" dirty="0"/>
          </a:p>
          <a:p>
            <a:pPr marL="0" indent="0">
              <a:buNone/>
            </a:pPr>
            <a:r>
              <a:rPr lang="en-US" sz="3000" b="1" dirty="0"/>
              <a:t>Instagram: </a:t>
            </a:r>
            <a:r>
              <a:rPr lang="en-US" sz="3000" dirty="0"/>
              <a:t>3-5 </a:t>
            </a:r>
            <a:r>
              <a:rPr lang="en-US" sz="3000" dirty="0" err="1"/>
              <a:t>publicaciones</a:t>
            </a:r>
            <a:r>
              <a:rPr lang="en-US" sz="3000" dirty="0"/>
              <a:t> </a:t>
            </a:r>
            <a:r>
              <a:rPr lang="en-US" sz="3000" dirty="0" err="1"/>
              <a:t>por</a:t>
            </a:r>
            <a:r>
              <a:rPr lang="en-US" sz="3000" dirty="0"/>
              <a:t> </a:t>
            </a:r>
            <a:r>
              <a:rPr lang="en-US" sz="3000" dirty="0" err="1"/>
              <a:t>semana</a:t>
            </a:r>
            <a:endParaRPr lang="en-US" sz="3000" dirty="0"/>
          </a:p>
          <a:p>
            <a:pPr marL="0" indent="0">
              <a:buNone/>
            </a:pPr>
            <a:r>
              <a:rPr lang="en-US" sz="3000" b="1" dirty="0"/>
              <a:t>Twitter: </a:t>
            </a:r>
            <a:r>
              <a:rPr lang="en-US" sz="3000" dirty="0"/>
              <a:t>1-2 </a:t>
            </a:r>
            <a:r>
              <a:rPr lang="en-US" sz="3000" dirty="0" err="1"/>
              <a:t>publicaciones</a:t>
            </a:r>
            <a:r>
              <a:rPr lang="en-US" sz="3000" dirty="0"/>
              <a:t> </a:t>
            </a:r>
            <a:r>
              <a:rPr lang="en-US" sz="3000" dirty="0" err="1"/>
              <a:t>por</a:t>
            </a:r>
            <a:r>
              <a:rPr lang="en-US" sz="3000" dirty="0"/>
              <a:t> </a:t>
            </a:r>
            <a:r>
              <a:rPr lang="en-US" sz="3000" dirty="0" err="1"/>
              <a:t>día</a:t>
            </a:r>
            <a:endParaRPr lang="en-US" sz="3000" dirty="0"/>
          </a:p>
          <a:p>
            <a:pPr marL="0" indent="0">
              <a:buNone/>
            </a:pPr>
            <a:r>
              <a:rPr lang="en-US" sz="3000" b="1" dirty="0"/>
              <a:t>Facebook: </a:t>
            </a:r>
            <a:r>
              <a:rPr lang="en-US" sz="3000" dirty="0"/>
              <a:t>3-5 </a:t>
            </a:r>
            <a:r>
              <a:rPr lang="en-US" sz="3000" dirty="0" err="1"/>
              <a:t>publicaciones</a:t>
            </a:r>
            <a:r>
              <a:rPr lang="en-US" sz="3000" dirty="0"/>
              <a:t> </a:t>
            </a:r>
            <a:r>
              <a:rPr lang="en-US" sz="3000" dirty="0" err="1"/>
              <a:t>por</a:t>
            </a:r>
            <a:r>
              <a:rPr lang="en-US" sz="3000" dirty="0"/>
              <a:t> </a:t>
            </a:r>
            <a:r>
              <a:rPr lang="en-US" sz="3000" dirty="0" err="1" smtClean="0"/>
              <a:t>semana</a:t>
            </a:r>
            <a:endParaRPr lang="en-US" sz="3000" dirty="0"/>
          </a:p>
        </p:txBody>
      </p:sp>
      <p:pic>
        <p:nvPicPr>
          <p:cNvPr id="5" name="Shape 123"/>
          <p:cNvPicPr preferRelativeResize="0"/>
          <p:nvPr/>
        </p:nvPicPr>
        <p:blipFill>
          <a:blip r:embed="rId3">
            <a:alphaModFix/>
          </a:blip>
          <a:stretch>
            <a:fillRect/>
          </a:stretch>
        </p:blipFill>
        <p:spPr>
          <a:xfrm>
            <a:off x="7984670" y="2228003"/>
            <a:ext cx="3518101" cy="3486998"/>
          </a:xfrm>
          <a:prstGeom prst="rect">
            <a:avLst/>
          </a:prstGeom>
          <a:noFill/>
          <a:ln>
            <a:noFill/>
          </a:ln>
        </p:spPr>
      </p:pic>
    </p:spTree>
    <p:extLst>
      <p:ext uri="{BB962C8B-B14F-4D97-AF65-F5344CB8AC3E}">
        <p14:creationId xmlns:p14="http://schemas.microsoft.com/office/powerpoint/2010/main" val="4042439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FRECUENCIA DE </a:t>
            </a:r>
            <a:r>
              <a:rPr lang="en-US" dirty="0" err="1"/>
              <a:t>Publicación</a:t>
            </a:r>
            <a:endParaRPr lang="en-US" dirty="0"/>
          </a:p>
        </p:txBody>
      </p:sp>
      <p:sp>
        <p:nvSpPr>
          <p:cNvPr id="3" name="Content Placeholder 2"/>
          <p:cNvSpPr>
            <a:spLocks noGrp="1"/>
          </p:cNvSpPr>
          <p:nvPr>
            <p:ph sz="half" idx="1"/>
          </p:nvPr>
        </p:nvSpPr>
        <p:spPr>
          <a:xfrm>
            <a:off x="581192" y="2228003"/>
            <a:ext cx="6685021" cy="3633047"/>
          </a:xfrm>
        </p:spPr>
        <p:txBody>
          <a:bodyPr>
            <a:noAutofit/>
          </a:bodyPr>
          <a:lstStyle/>
          <a:p>
            <a:pPr marL="0" indent="0">
              <a:buNone/>
            </a:pPr>
            <a:r>
              <a:rPr lang="en-US" sz="3000" b="1" dirty="0"/>
              <a:t>La </a:t>
            </a:r>
            <a:r>
              <a:rPr lang="en-US" sz="3000" b="1" dirty="0" err="1"/>
              <a:t>calidad</a:t>
            </a:r>
            <a:r>
              <a:rPr lang="en-US" sz="3000" b="1" dirty="0"/>
              <a:t> del </a:t>
            </a:r>
            <a:r>
              <a:rPr lang="en-US" sz="3000" b="1" dirty="0" err="1"/>
              <a:t>contenido</a:t>
            </a:r>
            <a:r>
              <a:rPr lang="en-US" sz="3000" b="1" dirty="0"/>
              <a:t> </a:t>
            </a:r>
            <a:r>
              <a:rPr lang="en-US" sz="3000" b="1" dirty="0" err="1"/>
              <a:t>es</a:t>
            </a:r>
            <a:r>
              <a:rPr lang="en-US" sz="3000" b="1" dirty="0"/>
              <a:t> </a:t>
            </a:r>
            <a:r>
              <a:rPr lang="en-US" sz="3000" b="1" dirty="0" err="1"/>
              <a:t>más</a:t>
            </a:r>
            <a:r>
              <a:rPr lang="en-US" sz="3000" b="1" dirty="0"/>
              <a:t> </a:t>
            </a:r>
            <a:r>
              <a:rPr lang="en-US" sz="3000" b="1" dirty="0" err="1"/>
              <a:t>importante</a:t>
            </a:r>
            <a:r>
              <a:rPr lang="en-US" sz="3000" b="1" dirty="0"/>
              <a:t> que la </a:t>
            </a:r>
            <a:r>
              <a:rPr lang="en-US" sz="3000" b="1" dirty="0" err="1"/>
              <a:t>cantidad</a:t>
            </a:r>
            <a:r>
              <a:rPr lang="en-US" sz="3000" b="1" dirty="0"/>
              <a:t>.</a:t>
            </a:r>
          </a:p>
          <a:p>
            <a:pPr marL="0" indent="0">
              <a:buNone/>
            </a:pPr>
            <a:endParaRPr lang="en-US" sz="3000" dirty="0"/>
          </a:p>
          <a:p>
            <a:pPr marL="0" indent="0">
              <a:buNone/>
            </a:pPr>
            <a:r>
              <a:rPr lang="en-US" sz="3000" b="1" dirty="0" smtClean="0"/>
              <a:t>Pinterest</a:t>
            </a:r>
            <a:r>
              <a:rPr lang="en-US" sz="3000" b="1" dirty="0"/>
              <a:t>: </a:t>
            </a:r>
            <a:r>
              <a:rPr lang="en-US" sz="3000" dirty="0"/>
              <a:t>5-7 </a:t>
            </a:r>
            <a:r>
              <a:rPr lang="en-US" sz="3000" dirty="0" err="1"/>
              <a:t>publicaciones</a:t>
            </a:r>
            <a:r>
              <a:rPr lang="en-US" sz="3000" dirty="0"/>
              <a:t> </a:t>
            </a:r>
            <a:r>
              <a:rPr lang="en-US" sz="3000" dirty="0" err="1"/>
              <a:t>por</a:t>
            </a:r>
            <a:r>
              <a:rPr lang="en-US" sz="3000" dirty="0"/>
              <a:t> </a:t>
            </a:r>
            <a:r>
              <a:rPr lang="en-US" sz="3000" dirty="0" err="1"/>
              <a:t>semana</a:t>
            </a:r>
            <a:endParaRPr lang="en-US" sz="3000" dirty="0"/>
          </a:p>
          <a:p>
            <a:pPr marL="0" indent="0">
              <a:buNone/>
            </a:pPr>
            <a:r>
              <a:rPr lang="en-US" sz="3000" b="1" dirty="0"/>
              <a:t>Snapchat: </a:t>
            </a:r>
            <a:r>
              <a:rPr lang="en-US" sz="3000" dirty="0"/>
              <a:t>1-2 </a:t>
            </a:r>
            <a:r>
              <a:rPr lang="en-US" sz="3000" dirty="0" err="1"/>
              <a:t>publicaciones</a:t>
            </a:r>
            <a:r>
              <a:rPr lang="en-US" sz="3000" dirty="0"/>
              <a:t> </a:t>
            </a:r>
            <a:r>
              <a:rPr lang="en-US" sz="3000" dirty="0" err="1"/>
              <a:t>diarias</a:t>
            </a:r>
            <a:r>
              <a:rPr lang="en-US" sz="3000" dirty="0"/>
              <a:t>, </a:t>
            </a:r>
            <a:r>
              <a:rPr lang="en-US" sz="3000" dirty="0" err="1"/>
              <a:t>si</a:t>
            </a:r>
            <a:r>
              <a:rPr lang="en-US" sz="3000" dirty="0"/>
              <a:t> son </a:t>
            </a:r>
            <a:r>
              <a:rPr lang="en-US" sz="3000" dirty="0" err="1"/>
              <a:t>pertinentes</a:t>
            </a:r>
            <a:endParaRPr lang="en-US" sz="3000" dirty="0"/>
          </a:p>
        </p:txBody>
      </p:sp>
      <p:pic>
        <p:nvPicPr>
          <p:cNvPr id="6" name="Shape 123"/>
          <p:cNvPicPr preferRelativeResize="0"/>
          <p:nvPr/>
        </p:nvPicPr>
        <p:blipFill>
          <a:blip r:embed="rId3">
            <a:alphaModFix/>
          </a:blip>
          <a:stretch>
            <a:fillRect/>
          </a:stretch>
        </p:blipFill>
        <p:spPr>
          <a:xfrm>
            <a:off x="7984670" y="2228003"/>
            <a:ext cx="3518101" cy="3486998"/>
          </a:xfrm>
          <a:prstGeom prst="rect">
            <a:avLst/>
          </a:prstGeom>
          <a:noFill/>
          <a:ln>
            <a:noFill/>
          </a:ln>
        </p:spPr>
      </p:pic>
    </p:spTree>
    <p:extLst>
      <p:ext uri="{BB962C8B-B14F-4D97-AF65-F5344CB8AC3E}">
        <p14:creationId xmlns:p14="http://schemas.microsoft.com/office/powerpoint/2010/main" val="1911667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MANTENGA EL INTERÉS</a:t>
            </a:r>
          </a:p>
        </p:txBody>
      </p:sp>
      <p:sp>
        <p:nvSpPr>
          <p:cNvPr id="7" name="Content Placeholder 6"/>
          <p:cNvSpPr>
            <a:spLocks noGrp="1"/>
          </p:cNvSpPr>
          <p:nvPr>
            <p:ph sz="half" idx="1"/>
          </p:nvPr>
        </p:nvSpPr>
        <p:spPr>
          <a:xfrm>
            <a:off x="581193" y="2260661"/>
            <a:ext cx="5422390" cy="3633047"/>
          </a:xfrm>
        </p:spPr>
        <p:txBody>
          <a:bodyPr>
            <a:noAutofit/>
          </a:bodyPr>
          <a:lstStyle/>
          <a:p>
            <a:pPr marL="0" indent="0">
              <a:buNone/>
            </a:pPr>
            <a:r>
              <a:rPr lang="en-US" sz="3000" b="1" dirty="0"/>
              <a:t>La </a:t>
            </a:r>
            <a:r>
              <a:rPr lang="en-US" sz="3000" b="1" dirty="0" err="1"/>
              <a:t>diversidad</a:t>
            </a:r>
            <a:r>
              <a:rPr lang="en-US" sz="3000" b="1" dirty="0"/>
              <a:t> </a:t>
            </a:r>
            <a:r>
              <a:rPr lang="en-US" sz="3000" b="1" dirty="0" err="1"/>
              <a:t>es</a:t>
            </a:r>
            <a:r>
              <a:rPr lang="en-US" sz="3000" b="1" dirty="0"/>
              <a:t> la clave:</a:t>
            </a:r>
          </a:p>
          <a:p>
            <a:r>
              <a:rPr lang="en-US" sz="3000" dirty="0"/>
              <a:t>Que </a:t>
            </a:r>
            <a:r>
              <a:rPr lang="en-US" sz="3000" dirty="0" err="1"/>
              <a:t>mantenga</a:t>
            </a:r>
            <a:r>
              <a:rPr lang="en-US" sz="3000" dirty="0"/>
              <a:t> el </a:t>
            </a:r>
            <a:r>
              <a:rPr lang="en-US" sz="3000" dirty="0" err="1"/>
              <a:t>interés</a:t>
            </a:r>
            <a:r>
              <a:rPr lang="en-US" sz="3000" dirty="0"/>
              <a:t> </a:t>
            </a:r>
          </a:p>
          <a:p>
            <a:r>
              <a:rPr lang="en-US" sz="3000" dirty="0"/>
              <a:t>Cree </a:t>
            </a:r>
            <a:r>
              <a:rPr lang="en-US" sz="3000" dirty="0" err="1"/>
              <a:t>contenidos</a:t>
            </a:r>
            <a:r>
              <a:rPr lang="en-US" sz="3000" dirty="0"/>
              <a:t> para multiples </a:t>
            </a:r>
            <a:r>
              <a:rPr lang="en-US" sz="3000" dirty="0" err="1"/>
              <a:t>canales</a:t>
            </a:r>
            <a:endParaRPr lang="en-US" sz="3000" dirty="0"/>
          </a:p>
          <a:p>
            <a:r>
              <a:rPr lang="en-US" sz="3000" dirty="0" err="1"/>
              <a:t>Experimente</a:t>
            </a:r>
            <a:r>
              <a:rPr lang="en-US" sz="3000" dirty="0"/>
              <a:t> para </a:t>
            </a:r>
            <a:r>
              <a:rPr lang="en-US" sz="3000" dirty="0" err="1"/>
              <a:t>determinar</a:t>
            </a:r>
            <a:r>
              <a:rPr lang="en-US" sz="3000" dirty="0"/>
              <a:t> </a:t>
            </a:r>
            <a:r>
              <a:rPr lang="en-US" sz="3000" dirty="0" err="1"/>
              <a:t>qué</a:t>
            </a:r>
            <a:r>
              <a:rPr lang="en-US" sz="3000" dirty="0"/>
              <a:t> </a:t>
            </a:r>
            <a:r>
              <a:rPr lang="en-US" sz="3000" dirty="0" err="1"/>
              <a:t>atrae</a:t>
            </a:r>
            <a:r>
              <a:rPr lang="en-US" sz="3000" dirty="0"/>
              <a:t> a la </a:t>
            </a:r>
            <a:r>
              <a:rPr lang="en-US" sz="3000" dirty="0" err="1" smtClean="0"/>
              <a:t>gente</a:t>
            </a:r>
            <a:endParaRPr lang="en-US" sz="3000" dirty="0"/>
          </a:p>
        </p:txBody>
      </p:sp>
      <p:pic>
        <p:nvPicPr>
          <p:cNvPr id="4" name="Picture 3"/>
          <p:cNvPicPr>
            <a:picLocks noChangeAspect="1"/>
          </p:cNvPicPr>
          <p:nvPr/>
        </p:nvPicPr>
        <p:blipFill rotWithShape="1">
          <a:blip r:embed="rId3"/>
          <a:srcRect b="30159"/>
          <a:stretch/>
        </p:blipFill>
        <p:spPr>
          <a:xfrm>
            <a:off x="6240182" y="1874521"/>
            <a:ext cx="5499293" cy="4970417"/>
          </a:xfrm>
          <a:prstGeom prst="rect">
            <a:avLst/>
          </a:prstGeom>
        </p:spPr>
      </p:pic>
    </p:spTree>
    <p:extLst>
      <p:ext uri="{BB962C8B-B14F-4D97-AF65-F5344CB8AC3E}">
        <p14:creationId xmlns:p14="http://schemas.microsoft.com/office/powerpoint/2010/main" val="2969311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MANTENGA EL INTERÉS</a:t>
            </a:r>
          </a:p>
        </p:txBody>
      </p:sp>
      <p:sp>
        <p:nvSpPr>
          <p:cNvPr id="7" name="Content Placeholder 6"/>
          <p:cNvSpPr>
            <a:spLocks noGrp="1"/>
          </p:cNvSpPr>
          <p:nvPr>
            <p:ph sz="half" idx="1"/>
          </p:nvPr>
        </p:nvSpPr>
        <p:spPr>
          <a:xfrm>
            <a:off x="581193" y="2766848"/>
            <a:ext cx="5422390" cy="3633047"/>
          </a:xfrm>
        </p:spPr>
        <p:txBody>
          <a:bodyPr>
            <a:noAutofit/>
          </a:bodyPr>
          <a:lstStyle/>
          <a:p>
            <a:pPr marL="0" indent="0">
              <a:buNone/>
            </a:pPr>
            <a:r>
              <a:rPr lang="en-US" sz="3000" b="1" dirty="0"/>
              <a:t>La </a:t>
            </a:r>
            <a:r>
              <a:rPr lang="en-US" sz="3000" b="1" dirty="0" err="1"/>
              <a:t>diversidad</a:t>
            </a:r>
            <a:r>
              <a:rPr lang="en-US" sz="3000" b="1" dirty="0"/>
              <a:t> </a:t>
            </a:r>
            <a:r>
              <a:rPr lang="en-US" sz="3000" b="1" dirty="0" err="1"/>
              <a:t>es</a:t>
            </a:r>
            <a:r>
              <a:rPr lang="en-US" sz="3000" b="1" dirty="0"/>
              <a:t> la clave:</a:t>
            </a:r>
          </a:p>
          <a:p>
            <a:r>
              <a:rPr lang="en-US" sz="3000" dirty="0"/>
              <a:t>Que </a:t>
            </a:r>
            <a:r>
              <a:rPr lang="en-US" sz="3000" dirty="0" err="1"/>
              <a:t>mantenga</a:t>
            </a:r>
            <a:r>
              <a:rPr lang="en-US" sz="3000" dirty="0"/>
              <a:t> el </a:t>
            </a:r>
            <a:r>
              <a:rPr lang="en-US" sz="3000" dirty="0" err="1"/>
              <a:t>interés</a:t>
            </a:r>
            <a:r>
              <a:rPr lang="en-US" sz="3000" dirty="0"/>
              <a:t> </a:t>
            </a:r>
          </a:p>
          <a:p>
            <a:r>
              <a:rPr lang="en-US" sz="3000" dirty="0" err="1" smtClean="0"/>
              <a:t>Bríndele</a:t>
            </a:r>
            <a:r>
              <a:rPr lang="en-US" sz="3000" dirty="0" smtClean="0"/>
              <a:t> </a:t>
            </a:r>
            <a:r>
              <a:rPr lang="en-US" sz="3000" dirty="0" err="1"/>
              <a:t>algo</a:t>
            </a:r>
            <a:r>
              <a:rPr lang="en-US" sz="3000" dirty="0"/>
              <a:t> especial a </a:t>
            </a:r>
            <a:r>
              <a:rPr lang="en-US" sz="3000" dirty="0" err="1"/>
              <a:t>su</a:t>
            </a:r>
            <a:r>
              <a:rPr lang="en-US" sz="3000" dirty="0"/>
              <a:t> </a:t>
            </a:r>
            <a:r>
              <a:rPr lang="en-US" sz="3000" dirty="0" err="1"/>
              <a:t>audiencia</a:t>
            </a:r>
            <a:endParaRPr lang="en-US" sz="3000" dirty="0"/>
          </a:p>
          <a:p>
            <a:r>
              <a:rPr lang="en-US" sz="3000" dirty="0"/>
              <a:t>Conserve la </a:t>
            </a:r>
            <a:r>
              <a:rPr lang="en-US" sz="3000" dirty="0" err="1"/>
              <a:t>relevancia</a:t>
            </a:r>
            <a:endParaRPr lang="en-US" sz="3000" dirty="0"/>
          </a:p>
          <a:p>
            <a:r>
              <a:rPr lang="en-US" sz="3000" dirty="0"/>
              <a:t>Use </a:t>
            </a:r>
            <a:r>
              <a:rPr lang="en-US" sz="3000" dirty="0" err="1"/>
              <a:t>una</a:t>
            </a:r>
            <a:r>
              <a:rPr lang="en-US" sz="3000" dirty="0"/>
              <a:t> </a:t>
            </a:r>
            <a:r>
              <a:rPr lang="en-US" sz="3000" dirty="0" err="1"/>
              <a:t>diversidad</a:t>
            </a:r>
            <a:r>
              <a:rPr lang="en-US" sz="3000" dirty="0"/>
              <a:t> de </a:t>
            </a:r>
            <a:r>
              <a:rPr lang="en-US" sz="3000" dirty="0" err="1"/>
              <a:t>tipos</a:t>
            </a:r>
            <a:r>
              <a:rPr lang="en-US" sz="3000" dirty="0"/>
              <a:t> de </a:t>
            </a:r>
            <a:r>
              <a:rPr lang="en-US" sz="3000" dirty="0" err="1"/>
              <a:t>medios</a:t>
            </a:r>
            <a:endParaRPr lang="en-US" sz="3000" dirty="0"/>
          </a:p>
          <a:p>
            <a:endParaRPr lang="en-US" sz="3000" dirty="0"/>
          </a:p>
        </p:txBody>
      </p:sp>
      <p:pic>
        <p:nvPicPr>
          <p:cNvPr id="4" name="Picture 3"/>
          <p:cNvPicPr>
            <a:picLocks noChangeAspect="1"/>
          </p:cNvPicPr>
          <p:nvPr/>
        </p:nvPicPr>
        <p:blipFill rotWithShape="1">
          <a:blip r:embed="rId3"/>
          <a:srcRect b="30159"/>
          <a:stretch/>
        </p:blipFill>
        <p:spPr>
          <a:xfrm>
            <a:off x="6240182" y="1874521"/>
            <a:ext cx="5499293" cy="4970417"/>
          </a:xfrm>
          <a:prstGeom prst="rect">
            <a:avLst/>
          </a:prstGeom>
        </p:spPr>
      </p:pic>
    </p:spTree>
    <p:extLst>
      <p:ext uri="{BB962C8B-B14F-4D97-AF65-F5344CB8AC3E}">
        <p14:creationId xmlns:p14="http://schemas.microsoft.com/office/powerpoint/2010/main" val="312272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smtClean="0"/>
              <a:t>Quién</a:t>
            </a:r>
            <a:r>
              <a:rPr lang="en-US" dirty="0" smtClean="0"/>
              <a:t> LES CAPACITA?</a:t>
            </a:r>
            <a:endParaRPr lang="en-US" dirty="0"/>
          </a:p>
        </p:txBody>
      </p:sp>
      <p:sp>
        <p:nvSpPr>
          <p:cNvPr id="9" name="Rectángulo 8"/>
          <p:cNvSpPr/>
          <p:nvPr/>
        </p:nvSpPr>
        <p:spPr>
          <a:xfrm>
            <a:off x="557740" y="3944131"/>
            <a:ext cx="8867613" cy="1938992"/>
          </a:xfrm>
          <a:prstGeom prst="rect">
            <a:avLst/>
          </a:prstGeom>
        </p:spPr>
        <p:txBody>
          <a:bodyPr wrap="square">
            <a:spAutoFit/>
          </a:bodyPr>
          <a:lstStyle/>
          <a:p>
            <a:r>
              <a:rPr lang="es-CO" sz="3000" b="1" spc="-8" dirty="0">
                <a:latin typeface="Cambria"/>
                <a:cs typeface="Cambria"/>
              </a:rPr>
              <a:t>Ing. Esp. Javier F. Córdoba P.</a:t>
            </a:r>
          </a:p>
          <a:p>
            <a:r>
              <a:rPr lang="es-CO" sz="3000" b="1" spc="-8" dirty="0">
                <a:latin typeface="Cambria"/>
                <a:cs typeface="Cambria"/>
              </a:rPr>
              <a:t>Director de Tecnologías de la Información</a:t>
            </a:r>
          </a:p>
          <a:p>
            <a:endParaRPr lang="es-CO" sz="3000" b="1" spc="-8" dirty="0">
              <a:latin typeface="Cambria"/>
              <a:cs typeface="Cambria"/>
            </a:endParaRPr>
          </a:p>
          <a:p>
            <a:endParaRPr lang="es-CO" sz="3000" b="1" spc="-8" dirty="0">
              <a:latin typeface="Cambria"/>
              <a:cs typeface="Cambria"/>
            </a:endParaRPr>
          </a:p>
        </p:txBody>
      </p:sp>
      <p:pic>
        <p:nvPicPr>
          <p:cNvPr id="1026" name="Picture 2" descr="UN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54" y="2244650"/>
            <a:ext cx="2932387" cy="117295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3445" t="4813" r="16804" b="25940"/>
          <a:stretch/>
        </p:blipFill>
        <p:spPr>
          <a:xfrm>
            <a:off x="8327647" y="1977908"/>
            <a:ext cx="3207862" cy="4424943"/>
          </a:xfrm>
          <a:prstGeom prst="rect">
            <a:avLst/>
          </a:prstGeom>
        </p:spPr>
      </p:pic>
    </p:spTree>
    <p:extLst>
      <p:ext uri="{BB962C8B-B14F-4D97-AF65-F5344CB8AC3E}">
        <p14:creationId xmlns:p14="http://schemas.microsoft.com/office/powerpoint/2010/main" val="37874907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 CONSECUENTE</a:t>
            </a:r>
          </a:p>
        </p:txBody>
      </p:sp>
      <p:sp>
        <p:nvSpPr>
          <p:cNvPr id="3" name="Content Placeholder 2"/>
          <p:cNvSpPr>
            <a:spLocks noGrp="1"/>
          </p:cNvSpPr>
          <p:nvPr>
            <p:ph sz="half" idx="1"/>
          </p:nvPr>
        </p:nvSpPr>
        <p:spPr>
          <a:xfrm>
            <a:off x="581193" y="3005244"/>
            <a:ext cx="7109564" cy="4368728"/>
          </a:xfrm>
        </p:spPr>
        <p:txBody>
          <a:bodyPr>
            <a:noAutofit/>
          </a:bodyPr>
          <a:lstStyle/>
          <a:p>
            <a:pPr marL="0" indent="0">
              <a:buNone/>
            </a:pPr>
            <a:r>
              <a:rPr lang="en-US" sz="3000" b="1" dirty="0"/>
              <a:t>Que </a:t>
            </a:r>
            <a:r>
              <a:rPr lang="en-US" sz="3000" b="1" dirty="0" err="1"/>
              <a:t>sus</a:t>
            </a:r>
            <a:r>
              <a:rPr lang="en-US" sz="3000" b="1" dirty="0"/>
              <a:t> </a:t>
            </a:r>
            <a:r>
              <a:rPr lang="en-US" sz="3000" b="1" dirty="0" err="1"/>
              <a:t>seguidores</a:t>
            </a:r>
            <a:r>
              <a:rPr lang="en-US" sz="3000" b="1" dirty="0"/>
              <a:t> </a:t>
            </a:r>
            <a:r>
              <a:rPr lang="en-US" sz="3000" b="1" dirty="0" err="1"/>
              <a:t>sepan</a:t>
            </a:r>
            <a:r>
              <a:rPr lang="en-US" sz="3000" b="1" dirty="0"/>
              <a:t> </a:t>
            </a:r>
            <a:r>
              <a:rPr lang="en-US" sz="3000" b="1" dirty="0" err="1"/>
              <a:t>cuándo</a:t>
            </a:r>
            <a:r>
              <a:rPr lang="en-US" sz="3000" b="1" dirty="0"/>
              <a:t> </a:t>
            </a:r>
            <a:r>
              <a:rPr lang="en-US" sz="3000" b="1" dirty="0" err="1"/>
              <a:t>buscar</a:t>
            </a:r>
            <a:r>
              <a:rPr lang="en-US" sz="3000" b="1" dirty="0"/>
              <a:t> </a:t>
            </a:r>
            <a:r>
              <a:rPr lang="en-US" sz="3000" b="1" dirty="0" err="1"/>
              <a:t>contenidos</a:t>
            </a:r>
            <a:r>
              <a:rPr lang="en-US" sz="3000" b="1" dirty="0"/>
              <a:t>:</a:t>
            </a:r>
          </a:p>
          <a:p>
            <a:r>
              <a:rPr lang="en-US" sz="3000" dirty="0" err="1"/>
              <a:t>Publique</a:t>
            </a:r>
            <a:r>
              <a:rPr lang="en-US" sz="3000" dirty="0"/>
              <a:t> con </a:t>
            </a:r>
            <a:r>
              <a:rPr lang="en-US" sz="3000" dirty="0" err="1"/>
              <a:t>regularidad</a:t>
            </a:r>
            <a:endParaRPr lang="en-US" sz="3000" dirty="0"/>
          </a:p>
          <a:p>
            <a:r>
              <a:rPr lang="en-US" sz="3000" dirty="0" err="1"/>
              <a:t>Conozca</a:t>
            </a:r>
            <a:r>
              <a:rPr lang="en-US" sz="3000" dirty="0"/>
              <a:t> </a:t>
            </a:r>
            <a:r>
              <a:rPr lang="en-US" sz="3000" dirty="0" err="1"/>
              <a:t>los</a:t>
            </a:r>
            <a:r>
              <a:rPr lang="en-US" sz="3000" dirty="0"/>
              <a:t> </a:t>
            </a:r>
            <a:r>
              <a:rPr lang="en-US" sz="3000" dirty="0" err="1"/>
              <a:t>momentos</a:t>
            </a:r>
            <a:r>
              <a:rPr lang="en-US" sz="3000" dirty="0"/>
              <a:t> </a:t>
            </a:r>
            <a:r>
              <a:rPr lang="en-US" sz="3000" dirty="0" err="1"/>
              <a:t>óptimos</a:t>
            </a:r>
            <a:r>
              <a:rPr lang="en-US" sz="3000" dirty="0"/>
              <a:t> de </a:t>
            </a:r>
            <a:r>
              <a:rPr lang="en-US" sz="3000" dirty="0" err="1"/>
              <a:t>publicaciones</a:t>
            </a:r>
            <a:r>
              <a:rPr lang="en-US" sz="3000" dirty="0"/>
              <a:t> </a:t>
            </a:r>
            <a:r>
              <a:rPr lang="en-US" sz="3000" dirty="0" err="1"/>
              <a:t>por</a:t>
            </a:r>
            <a:r>
              <a:rPr lang="en-US" sz="3000" dirty="0"/>
              <a:t> medio de la </a:t>
            </a:r>
            <a:r>
              <a:rPr lang="en-US" sz="3000" dirty="0" err="1"/>
              <a:t>analítica</a:t>
            </a:r>
            <a:endParaRPr lang="en-US" sz="3000" dirty="0"/>
          </a:p>
          <a:p>
            <a:r>
              <a:rPr lang="en-US" sz="3000" dirty="0" err="1"/>
              <a:t>Conviértase</a:t>
            </a:r>
            <a:r>
              <a:rPr lang="en-US" sz="3000" dirty="0"/>
              <a:t> </a:t>
            </a:r>
            <a:r>
              <a:rPr lang="en-US" sz="3000" dirty="0" err="1"/>
              <a:t>en</a:t>
            </a:r>
            <a:r>
              <a:rPr lang="en-US" sz="3000" dirty="0"/>
              <a:t> un </a:t>
            </a:r>
            <a:r>
              <a:rPr lang="en-US" sz="3000" dirty="0" err="1"/>
              <a:t>experto</a:t>
            </a:r>
            <a:r>
              <a:rPr lang="en-US" sz="3000" dirty="0"/>
              <a:t> de </a:t>
            </a:r>
            <a:r>
              <a:rPr lang="en-US" sz="3000" dirty="0" err="1"/>
              <a:t>su</a:t>
            </a:r>
            <a:r>
              <a:rPr lang="en-US" sz="3000" dirty="0"/>
              <a:t> </a:t>
            </a:r>
            <a:r>
              <a:rPr lang="en-US" sz="3000" dirty="0" err="1"/>
              <a:t>audiencia</a:t>
            </a:r>
            <a:endParaRPr lang="en-US" sz="3000" dirty="0"/>
          </a:p>
          <a:p>
            <a:r>
              <a:rPr lang="en-US" sz="3000" dirty="0" err="1"/>
              <a:t>Haga</a:t>
            </a:r>
            <a:r>
              <a:rPr lang="en-US" sz="3000" dirty="0"/>
              <a:t> </a:t>
            </a:r>
            <a:r>
              <a:rPr lang="en-US" sz="3000" dirty="0" err="1"/>
              <a:t>repetidas</a:t>
            </a:r>
            <a:r>
              <a:rPr lang="en-US" sz="3000" dirty="0"/>
              <a:t> </a:t>
            </a:r>
            <a:r>
              <a:rPr lang="en-US" sz="3000" dirty="0" err="1"/>
              <a:t>pruebas</a:t>
            </a:r>
            <a:r>
              <a:rPr lang="en-US" sz="3000" dirty="0"/>
              <a:t/>
            </a:r>
            <a:br>
              <a:rPr lang="en-US" sz="3000" dirty="0"/>
            </a:br>
            <a:endParaRPr lang="en-US" sz="3000" dirty="0"/>
          </a:p>
          <a:p>
            <a:endParaRPr lang="en-US" sz="3000" dirty="0"/>
          </a:p>
          <a:p>
            <a:pPr marL="0" indent="0">
              <a:buNone/>
            </a:pPr>
            <a:r>
              <a:rPr lang="en-US" sz="3000" i="1" dirty="0"/>
              <a:t>Imagen: My Clever Agency</a:t>
            </a:r>
          </a:p>
        </p:txBody>
      </p:sp>
      <p:pic>
        <p:nvPicPr>
          <p:cNvPr id="7" name="Content Placeholder 6"/>
          <p:cNvPicPr>
            <a:picLocks noGrp="1" noChangeAspect="1"/>
          </p:cNvPicPr>
          <p:nvPr>
            <p:ph sz="half" idx="2"/>
          </p:nvPr>
        </p:nvPicPr>
        <p:blipFill rotWithShape="1">
          <a:blip r:embed="rId3"/>
          <a:srcRect b="4182"/>
          <a:stretch/>
        </p:blipFill>
        <p:spPr>
          <a:xfrm>
            <a:off x="7050142" y="1913710"/>
            <a:ext cx="4693367" cy="4242162"/>
          </a:xfrm>
        </p:spPr>
      </p:pic>
    </p:spTree>
    <p:extLst>
      <p:ext uri="{BB962C8B-B14F-4D97-AF65-F5344CB8AC3E}">
        <p14:creationId xmlns:p14="http://schemas.microsoft.com/office/powerpoint/2010/main" val="3627577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Organización</a:t>
            </a:r>
            <a:endParaRPr lang="en-US" dirty="0"/>
          </a:p>
        </p:txBody>
      </p:sp>
      <p:sp>
        <p:nvSpPr>
          <p:cNvPr id="3" name="Content Placeholder 2"/>
          <p:cNvSpPr>
            <a:spLocks noGrp="1"/>
          </p:cNvSpPr>
          <p:nvPr>
            <p:ph sz="half" idx="1"/>
          </p:nvPr>
        </p:nvSpPr>
        <p:spPr>
          <a:xfrm>
            <a:off x="466892" y="2325975"/>
            <a:ext cx="6636036" cy="3633047"/>
          </a:xfrm>
        </p:spPr>
        <p:txBody>
          <a:bodyPr>
            <a:noAutofit/>
          </a:bodyPr>
          <a:lstStyle/>
          <a:p>
            <a:r>
              <a:rPr lang="en-US" sz="3000" dirty="0" err="1"/>
              <a:t>Desarrolle</a:t>
            </a:r>
            <a:r>
              <a:rPr lang="en-US" sz="3000" dirty="0"/>
              <a:t> un </a:t>
            </a:r>
            <a:r>
              <a:rPr lang="en-US" sz="3000" dirty="0" err="1"/>
              <a:t>calendario</a:t>
            </a:r>
            <a:r>
              <a:rPr lang="en-US" sz="3000" dirty="0"/>
              <a:t> de </a:t>
            </a:r>
            <a:r>
              <a:rPr lang="en-US" sz="3000" dirty="0" err="1"/>
              <a:t>contenidos</a:t>
            </a:r>
            <a:r>
              <a:rPr lang="en-US" sz="3000" dirty="0"/>
              <a:t> </a:t>
            </a:r>
          </a:p>
          <a:p>
            <a:r>
              <a:rPr lang="en-US" sz="3000" dirty="0" err="1"/>
              <a:t>Comparta</a:t>
            </a:r>
            <a:r>
              <a:rPr lang="en-US" sz="3000" dirty="0"/>
              <a:t> el </a:t>
            </a:r>
            <a:r>
              <a:rPr lang="en-US" sz="3000" dirty="0" err="1"/>
              <a:t>calendario</a:t>
            </a:r>
            <a:r>
              <a:rPr lang="en-US" sz="3000" dirty="0"/>
              <a:t> con </a:t>
            </a:r>
            <a:r>
              <a:rPr lang="en-US" sz="3000" dirty="0" err="1"/>
              <a:t>todo</a:t>
            </a:r>
            <a:r>
              <a:rPr lang="en-US" sz="3000" dirty="0"/>
              <a:t> </a:t>
            </a:r>
            <a:r>
              <a:rPr lang="en-US" sz="3000" dirty="0" err="1"/>
              <a:t>su</a:t>
            </a:r>
            <a:r>
              <a:rPr lang="en-US" sz="3000" dirty="0"/>
              <a:t> </a:t>
            </a:r>
            <a:r>
              <a:rPr lang="en-US" sz="3000" dirty="0" err="1"/>
              <a:t>equipo</a:t>
            </a:r>
            <a:r>
              <a:rPr lang="en-US" sz="3000" dirty="0"/>
              <a:t> de </a:t>
            </a:r>
            <a:r>
              <a:rPr lang="en-US" sz="3000" dirty="0" err="1"/>
              <a:t>comunicaciones</a:t>
            </a:r>
            <a:endParaRPr lang="en-US" sz="3000" dirty="0"/>
          </a:p>
          <a:p>
            <a:r>
              <a:rPr lang="en-US" sz="3000" dirty="0" err="1"/>
              <a:t>Programe</a:t>
            </a:r>
            <a:r>
              <a:rPr lang="en-US" sz="3000" dirty="0"/>
              <a:t> las </a:t>
            </a:r>
            <a:r>
              <a:rPr lang="en-US" sz="3000" dirty="0" err="1"/>
              <a:t>publicaciones</a:t>
            </a:r>
            <a:r>
              <a:rPr lang="en-US" sz="3000" dirty="0"/>
              <a:t> de </a:t>
            </a:r>
            <a:r>
              <a:rPr lang="en-US" sz="3000" dirty="0" err="1"/>
              <a:t>antemano</a:t>
            </a:r>
            <a:r>
              <a:rPr lang="en-US" sz="3000" dirty="0"/>
              <a:t> (mayor </a:t>
            </a:r>
            <a:r>
              <a:rPr lang="en-US" sz="3000" dirty="0" err="1"/>
              <a:t>flexibilidad</a:t>
            </a:r>
            <a:r>
              <a:rPr lang="en-US" sz="3000" dirty="0"/>
              <a:t>) </a:t>
            </a:r>
          </a:p>
          <a:p>
            <a:r>
              <a:rPr lang="en-US" sz="3000" dirty="0" err="1"/>
              <a:t>Planifique</a:t>
            </a:r>
            <a:r>
              <a:rPr lang="en-US" sz="3000" dirty="0"/>
              <a:t> para </a:t>
            </a:r>
            <a:r>
              <a:rPr lang="en-US" sz="3000" dirty="0" err="1"/>
              <a:t>diversas</a:t>
            </a:r>
            <a:r>
              <a:rPr lang="en-US" sz="3000" dirty="0"/>
              <a:t> </a:t>
            </a:r>
            <a:r>
              <a:rPr lang="en-US" sz="3000" dirty="0" err="1"/>
              <a:t>plataformas</a:t>
            </a:r>
            <a:r>
              <a:rPr lang="en-US" sz="3000" dirty="0"/>
              <a:t> al </a:t>
            </a:r>
            <a:r>
              <a:rPr lang="en-US" sz="3000" dirty="0" err="1"/>
              <a:t>mismo</a:t>
            </a:r>
            <a:r>
              <a:rPr lang="en-US" sz="3000" dirty="0"/>
              <a:t> </a:t>
            </a:r>
            <a:r>
              <a:rPr lang="en-US" sz="3000" dirty="0" err="1"/>
              <a:t>tiempo</a:t>
            </a:r>
            <a:endParaRPr lang="en-US" sz="3000" dirty="0"/>
          </a:p>
        </p:txBody>
      </p:sp>
      <p:pic>
        <p:nvPicPr>
          <p:cNvPr id="5" name="Content Placeholder 4"/>
          <p:cNvPicPr>
            <a:picLocks noGrp="1" noChangeAspect="1"/>
          </p:cNvPicPr>
          <p:nvPr>
            <p:ph sz="half" idx="2"/>
          </p:nvPr>
        </p:nvPicPr>
        <p:blipFill rotWithShape="1">
          <a:blip r:embed="rId3"/>
          <a:srcRect t="609"/>
          <a:stretch/>
        </p:blipFill>
        <p:spPr>
          <a:xfrm>
            <a:off x="7249886" y="2091288"/>
            <a:ext cx="4483826" cy="3867734"/>
          </a:xfrm>
        </p:spPr>
      </p:pic>
    </p:spTree>
    <p:extLst>
      <p:ext uri="{BB962C8B-B14F-4D97-AF65-F5344CB8AC3E}">
        <p14:creationId xmlns:p14="http://schemas.microsoft.com/office/powerpoint/2010/main" val="4115543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establecimiento</a:t>
            </a:r>
            <a:r>
              <a:rPr lang="en-US" dirty="0"/>
              <a:t> DE MARCA</a:t>
            </a:r>
          </a:p>
        </p:txBody>
      </p:sp>
      <p:sp>
        <p:nvSpPr>
          <p:cNvPr id="3" name="Text Placeholder 2"/>
          <p:cNvSpPr>
            <a:spLocks noGrp="1"/>
          </p:cNvSpPr>
          <p:nvPr>
            <p:ph type="body" idx="1"/>
          </p:nvPr>
        </p:nvSpPr>
        <p:spPr/>
        <p:txBody>
          <a:bodyPr>
            <a:normAutofit/>
          </a:bodyPr>
          <a:lstStyle/>
          <a:p>
            <a:r>
              <a:rPr lang="en-US" dirty="0"/>
              <a:t>Consejos simples para </a:t>
            </a:r>
            <a:r>
              <a:rPr lang="en-US" dirty="0" err="1"/>
              <a:t>estblecer</a:t>
            </a:r>
            <a:r>
              <a:rPr lang="en-US" dirty="0"/>
              <a:t> </a:t>
            </a:r>
            <a:r>
              <a:rPr lang="en-US" dirty="0" err="1"/>
              <a:t>su</a:t>
            </a:r>
            <a:r>
              <a:rPr lang="en-US" dirty="0"/>
              <a:t> </a:t>
            </a:r>
            <a:r>
              <a:rPr lang="en-US" dirty="0" err="1"/>
              <a:t>marca</a:t>
            </a:r>
            <a:r>
              <a:rPr lang="en-US" dirty="0"/>
              <a:t> </a:t>
            </a:r>
            <a:r>
              <a:rPr lang="en-US" dirty="0" err="1"/>
              <a:t>en</a:t>
            </a:r>
            <a:r>
              <a:rPr lang="en-US" dirty="0"/>
              <a:t> </a:t>
            </a:r>
            <a:r>
              <a:rPr lang="en-US" dirty="0" err="1"/>
              <a:t>línea</a:t>
            </a:r>
            <a:endParaRPr lang="en-US" dirty="0"/>
          </a:p>
        </p:txBody>
      </p:sp>
    </p:spTree>
    <p:extLst>
      <p:ext uri="{BB962C8B-B14F-4D97-AF65-F5344CB8AC3E}">
        <p14:creationId xmlns:p14="http://schemas.microsoft.com/office/powerpoint/2010/main" val="3819110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Regla</a:t>
            </a:r>
            <a:r>
              <a:rPr lang="en-US" dirty="0"/>
              <a:t> del 7  y la </a:t>
            </a:r>
            <a:r>
              <a:rPr lang="en-US" dirty="0" err="1"/>
              <a:t>promoción</a:t>
            </a:r>
            <a:r>
              <a:rPr lang="en-US" dirty="0"/>
              <a:t> </a:t>
            </a:r>
            <a:r>
              <a:rPr lang="en-US" dirty="0" err="1"/>
              <a:t>integrada</a:t>
            </a:r>
            <a:endParaRPr lang="en-US" dirty="0"/>
          </a:p>
        </p:txBody>
      </p:sp>
      <p:sp>
        <p:nvSpPr>
          <p:cNvPr id="3" name="Content Placeholder 2"/>
          <p:cNvSpPr>
            <a:spLocks noGrp="1"/>
          </p:cNvSpPr>
          <p:nvPr>
            <p:ph sz="half" idx="1"/>
          </p:nvPr>
        </p:nvSpPr>
        <p:spPr>
          <a:xfrm>
            <a:off x="411375" y="2704604"/>
            <a:ext cx="8340739" cy="3874116"/>
          </a:xfrm>
        </p:spPr>
        <p:txBody>
          <a:bodyPr>
            <a:noAutofit/>
          </a:bodyPr>
          <a:lstStyle/>
          <a:p>
            <a:pPr marL="0" indent="0">
              <a:buNone/>
            </a:pPr>
            <a:r>
              <a:rPr lang="en-US" sz="2700" b="1" dirty="0"/>
              <a:t>La </a:t>
            </a:r>
            <a:r>
              <a:rPr lang="en-US" sz="2700" b="1" dirty="0" err="1"/>
              <a:t>Regla</a:t>
            </a:r>
            <a:r>
              <a:rPr lang="en-US" sz="2700" b="1" dirty="0"/>
              <a:t> del 7 </a:t>
            </a:r>
            <a:r>
              <a:rPr lang="en-US" sz="2700" b="1" dirty="0" err="1"/>
              <a:t>expresa</a:t>
            </a:r>
            <a:r>
              <a:rPr lang="en-US" sz="2700" b="1" dirty="0"/>
              <a:t> que un </a:t>
            </a:r>
            <a:r>
              <a:rPr lang="en-US" sz="2700" b="1" dirty="0" err="1"/>
              <a:t>objetivo</a:t>
            </a:r>
            <a:r>
              <a:rPr lang="en-US" sz="2700" b="1" dirty="0"/>
              <a:t> de la </a:t>
            </a:r>
            <a:r>
              <a:rPr lang="en-US" sz="2700" b="1" dirty="0" err="1"/>
              <a:t>audiencia</a:t>
            </a:r>
            <a:r>
              <a:rPr lang="en-US" sz="2700" b="1" dirty="0"/>
              <a:t> </a:t>
            </a:r>
            <a:r>
              <a:rPr lang="en-US" sz="2700" b="1" dirty="0" err="1"/>
              <a:t>necesita</a:t>
            </a:r>
            <a:r>
              <a:rPr lang="en-US" sz="2700" b="1" dirty="0"/>
              <a:t> </a:t>
            </a:r>
            <a:r>
              <a:rPr lang="en-US" sz="2700" b="1" dirty="0" err="1"/>
              <a:t>estar</a:t>
            </a:r>
            <a:r>
              <a:rPr lang="en-US" sz="2700" b="1" dirty="0"/>
              <a:t> </a:t>
            </a:r>
            <a:r>
              <a:rPr lang="en-US" sz="2700" b="1" dirty="0" err="1"/>
              <a:t>expuesto</a:t>
            </a:r>
            <a:r>
              <a:rPr lang="en-US" sz="2700" b="1" dirty="0"/>
              <a:t> a un </a:t>
            </a:r>
            <a:r>
              <a:rPr lang="en-US" sz="2700" b="1" dirty="0" err="1"/>
              <a:t>mensaje</a:t>
            </a:r>
            <a:r>
              <a:rPr lang="en-US" sz="2700" b="1" dirty="0"/>
              <a:t> al </a:t>
            </a:r>
            <a:r>
              <a:rPr lang="en-US" sz="2700" b="1" dirty="0" err="1"/>
              <a:t>menos</a:t>
            </a:r>
            <a:r>
              <a:rPr lang="en-US" sz="2700" b="1" dirty="0"/>
              <a:t> </a:t>
            </a:r>
            <a:r>
              <a:rPr lang="en-US" sz="2700" b="1" dirty="0" err="1"/>
              <a:t>siete</a:t>
            </a:r>
            <a:r>
              <a:rPr lang="en-US" sz="2700" b="1" dirty="0"/>
              <a:t> </a:t>
            </a:r>
            <a:r>
              <a:rPr lang="en-US" sz="2700" b="1" dirty="0" err="1"/>
              <a:t>veces</a:t>
            </a:r>
            <a:r>
              <a:rPr lang="en-US" sz="2700" b="1" dirty="0"/>
              <a:t> antes de </a:t>
            </a:r>
            <a:r>
              <a:rPr lang="en-US" sz="2700" b="1" dirty="0" err="1"/>
              <a:t>decidirse</a:t>
            </a:r>
            <a:r>
              <a:rPr lang="en-US" sz="2700" b="1" dirty="0"/>
              <a:t> a </a:t>
            </a:r>
            <a:r>
              <a:rPr lang="en-US" sz="2700" b="1" dirty="0" err="1"/>
              <a:t>actuar</a:t>
            </a:r>
            <a:r>
              <a:rPr lang="en-US" sz="2700" b="1" dirty="0"/>
              <a:t>.</a:t>
            </a:r>
            <a:br>
              <a:rPr lang="en-US" sz="2700" b="1" dirty="0"/>
            </a:br>
            <a:r>
              <a:rPr lang="en-US" sz="2700" b="1" dirty="0"/>
              <a:t/>
            </a:r>
            <a:br>
              <a:rPr lang="en-US" sz="2700" b="1" dirty="0"/>
            </a:br>
            <a:r>
              <a:rPr lang="en-US" sz="2700" dirty="0" err="1"/>
              <a:t>Presencias</a:t>
            </a:r>
            <a:r>
              <a:rPr lang="en-US" sz="2700" dirty="0"/>
              <a:t> multiples </a:t>
            </a:r>
            <a:r>
              <a:rPr lang="en-US" sz="2700" dirty="0" err="1"/>
              <a:t>en</a:t>
            </a:r>
            <a:r>
              <a:rPr lang="en-US" sz="2700" dirty="0"/>
              <a:t> </a:t>
            </a:r>
            <a:r>
              <a:rPr lang="en-US" sz="2700" dirty="0" err="1"/>
              <a:t>diferentes</a:t>
            </a:r>
            <a:r>
              <a:rPr lang="en-US" sz="2700" dirty="0"/>
              <a:t> </a:t>
            </a:r>
            <a:r>
              <a:rPr lang="en-US" sz="2700" dirty="0" err="1"/>
              <a:t>canales</a:t>
            </a:r>
            <a:r>
              <a:rPr lang="en-US" sz="2700" dirty="0"/>
              <a:t>: </a:t>
            </a:r>
          </a:p>
          <a:p>
            <a:r>
              <a:rPr lang="en-US" sz="2700" dirty="0" err="1"/>
              <a:t>Medios</a:t>
            </a:r>
            <a:r>
              <a:rPr lang="en-US" sz="2700" dirty="0"/>
              <a:t> </a:t>
            </a:r>
            <a:r>
              <a:rPr lang="en-US" sz="2700" dirty="0" err="1"/>
              <a:t>impresos</a:t>
            </a:r>
            <a:endParaRPr lang="en-US" sz="2700" dirty="0"/>
          </a:p>
          <a:p>
            <a:r>
              <a:rPr lang="en-US" sz="2700" dirty="0" err="1"/>
              <a:t>Correo</a:t>
            </a:r>
            <a:r>
              <a:rPr lang="en-US" sz="2700" dirty="0"/>
              <a:t> </a:t>
            </a:r>
            <a:r>
              <a:rPr lang="en-US" sz="2700" dirty="0" err="1"/>
              <a:t>electrónico</a:t>
            </a:r>
            <a:endParaRPr lang="en-US" sz="2700" dirty="0"/>
          </a:p>
          <a:p>
            <a:r>
              <a:rPr lang="en-US" sz="2700" dirty="0" err="1"/>
              <a:t>Medios</a:t>
            </a:r>
            <a:r>
              <a:rPr lang="en-US" sz="2700" dirty="0"/>
              <a:t> </a:t>
            </a:r>
            <a:r>
              <a:rPr lang="en-US" sz="2700" dirty="0" err="1"/>
              <a:t>sociales</a:t>
            </a:r>
            <a:endParaRPr lang="en-US" sz="2700" dirty="0"/>
          </a:p>
          <a:p>
            <a:r>
              <a:rPr lang="en-US" sz="2700" dirty="0"/>
              <a:t>Radio</a:t>
            </a:r>
          </a:p>
          <a:p>
            <a:r>
              <a:rPr lang="en-US" sz="2700" dirty="0"/>
              <a:t>Televisión </a:t>
            </a:r>
          </a:p>
          <a:p>
            <a:endParaRPr lang="en-US" sz="2700" dirty="0"/>
          </a:p>
        </p:txBody>
      </p:sp>
      <p:pic>
        <p:nvPicPr>
          <p:cNvPr id="4" name="Picture 3"/>
          <p:cNvPicPr>
            <a:picLocks noChangeAspect="1"/>
          </p:cNvPicPr>
          <p:nvPr/>
        </p:nvPicPr>
        <p:blipFill>
          <a:blip r:embed="rId3"/>
          <a:stretch>
            <a:fillRect/>
          </a:stretch>
        </p:blipFill>
        <p:spPr>
          <a:xfrm>
            <a:off x="7107163" y="1923585"/>
            <a:ext cx="4626310" cy="4361223"/>
          </a:xfrm>
          <a:prstGeom prst="rect">
            <a:avLst/>
          </a:prstGeom>
        </p:spPr>
      </p:pic>
    </p:spTree>
    <p:extLst>
      <p:ext uri="{BB962C8B-B14F-4D97-AF65-F5344CB8AC3E}">
        <p14:creationId xmlns:p14="http://schemas.microsoft.com/office/powerpoint/2010/main" val="1841014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Etiquetas</a:t>
            </a:r>
            <a:r>
              <a:rPr lang="en-US" dirty="0"/>
              <a:t> (hashtags)</a:t>
            </a:r>
          </a:p>
        </p:txBody>
      </p:sp>
      <p:sp>
        <p:nvSpPr>
          <p:cNvPr id="3" name="Text Placeholder 2"/>
          <p:cNvSpPr>
            <a:spLocks noGrp="1"/>
          </p:cNvSpPr>
          <p:nvPr>
            <p:ph type="body" idx="1"/>
          </p:nvPr>
        </p:nvSpPr>
        <p:spPr/>
        <p:txBody>
          <a:bodyPr/>
          <a:lstStyle/>
          <a:p>
            <a:r>
              <a:rPr lang="en-US" dirty="0"/>
              <a:t>Para </a:t>
            </a:r>
            <a:r>
              <a:rPr lang="en-US" dirty="0" err="1"/>
              <a:t>ser</a:t>
            </a:r>
            <a:r>
              <a:rPr lang="en-US" dirty="0"/>
              <a:t> </a:t>
            </a:r>
            <a:r>
              <a:rPr lang="en-US" dirty="0" err="1"/>
              <a:t>parte</a:t>
            </a:r>
            <a:r>
              <a:rPr lang="en-US" dirty="0"/>
              <a:t> de la </a:t>
            </a:r>
            <a:r>
              <a:rPr lang="en-US" dirty="0" err="1"/>
              <a:t>conversación</a:t>
            </a:r>
            <a:endParaRPr lang="en-US" dirty="0"/>
          </a:p>
        </p:txBody>
      </p:sp>
    </p:spTree>
    <p:extLst>
      <p:ext uri="{BB962C8B-B14F-4D97-AF65-F5344CB8AC3E}">
        <p14:creationId xmlns:p14="http://schemas.microsoft.com/office/powerpoint/2010/main" val="2938537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es</a:t>
            </a:r>
            <a:r>
              <a:rPr lang="en-US" dirty="0"/>
              <a:t> y para </a:t>
            </a:r>
            <a:r>
              <a:rPr lang="en-US" dirty="0" err="1"/>
              <a:t>qué</a:t>
            </a:r>
            <a:r>
              <a:rPr lang="en-US" dirty="0"/>
              <a:t> se </a:t>
            </a:r>
            <a:r>
              <a:rPr lang="en-US" dirty="0" err="1"/>
              <a:t>usa</a:t>
            </a:r>
            <a:r>
              <a:rPr lang="en-US" dirty="0"/>
              <a:t>? </a:t>
            </a:r>
          </a:p>
        </p:txBody>
      </p:sp>
      <p:sp>
        <p:nvSpPr>
          <p:cNvPr id="3" name="Content Placeholder 2"/>
          <p:cNvSpPr>
            <a:spLocks noGrp="1"/>
          </p:cNvSpPr>
          <p:nvPr>
            <p:ph sz="half" idx="1"/>
          </p:nvPr>
        </p:nvSpPr>
        <p:spPr>
          <a:xfrm>
            <a:off x="581193" y="2228003"/>
            <a:ext cx="6995264" cy="3843257"/>
          </a:xfrm>
        </p:spPr>
        <p:txBody>
          <a:bodyPr>
            <a:noAutofit/>
          </a:bodyPr>
          <a:lstStyle/>
          <a:p>
            <a:pPr marL="0" indent="0">
              <a:buNone/>
            </a:pPr>
            <a:r>
              <a:rPr lang="en-US" sz="3000" dirty="0"/>
              <a:t>Una </a:t>
            </a:r>
            <a:r>
              <a:rPr lang="en-US" sz="3000" dirty="0" err="1"/>
              <a:t>etiqueta</a:t>
            </a:r>
            <a:r>
              <a:rPr lang="en-US" sz="3000" dirty="0"/>
              <a:t> (hashtag) </a:t>
            </a:r>
            <a:r>
              <a:rPr lang="en-US" sz="3000" dirty="0" err="1"/>
              <a:t>es</a:t>
            </a:r>
            <a:r>
              <a:rPr lang="en-US" sz="3000" dirty="0"/>
              <a:t> </a:t>
            </a:r>
            <a:r>
              <a:rPr lang="en-US" sz="3000" dirty="0" err="1"/>
              <a:t>simplemente</a:t>
            </a:r>
            <a:r>
              <a:rPr lang="en-US" sz="3000" dirty="0"/>
              <a:t> </a:t>
            </a:r>
            <a:r>
              <a:rPr lang="en-US" sz="3000" dirty="0" err="1"/>
              <a:t>una</a:t>
            </a:r>
            <a:r>
              <a:rPr lang="en-US" sz="3000" dirty="0"/>
              <a:t> </a:t>
            </a:r>
            <a:r>
              <a:rPr lang="en-US" sz="3000" dirty="0" err="1"/>
              <a:t>manera</a:t>
            </a:r>
            <a:r>
              <a:rPr lang="en-US" sz="3000" dirty="0"/>
              <a:t> que </a:t>
            </a:r>
            <a:r>
              <a:rPr lang="en-US" sz="3000" dirty="0" err="1"/>
              <a:t>tienen</a:t>
            </a:r>
            <a:r>
              <a:rPr lang="en-US" sz="3000" dirty="0"/>
              <a:t> las personas de </a:t>
            </a:r>
            <a:r>
              <a:rPr lang="en-US" sz="3000" dirty="0" err="1"/>
              <a:t>buscar</a:t>
            </a:r>
            <a:r>
              <a:rPr lang="en-US" sz="3000" dirty="0"/>
              <a:t> </a:t>
            </a:r>
            <a:r>
              <a:rPr lang="en-US" sz="3000" dirty="0" err="1"/>
              <a:t>publicaciones</a:t>
            </a:r>
            <a:r>
              <a:rPr lang="en-US" sz="3000" dirty="0"/>
              <a:t> </a:t>
            </a:r>
            <a:r>
              <a:rPr lang="en-US" sz="3000" dirty="0" err="1"/>
              <a:t>en</a:t>
            </a:r>
            <a:r>
              <a:rPr lang="en-US" sz="3000" dirty="0"/>
              <a:t> </a:t>
            </a:r>
            <a:r>
              <a:rPr lang="en-US" sz="3000" dirty="0" err="1"/>
              <a:t>los</a:t>
            </a:r>
            <a:r>
              <a:rPr lang="en-US" sz="3000" dirty="0"/>
              <a:t> </a:t>
            </a:r>
            <a:r>
              <a:rPr lang="en-US" sz="3000" dirty="0" err="1"/>
              <a:t>medios</a:t>
            </a:r>
            <a:r>
              <a:rPr lang="en-US" sz="3000" dirty="0"/>
              <a:t> </a:t>
            </a:r>
            <a:r>
              <a:rPr lang="en-US" sz="3000" dirty="0" err="1"/>
              <a:t>sociales</a:t>
            </a:r>
            <a:r>
              <a:rPr lang="en-US" sz="3000" dirty="0"/>
              <a:t> (Facebook, Twitter, Google+ e Instagram) que </a:t>
            </a:r>
            <a:r>
              <a:rPr lang="en-US" sz="3000" dirty="0" err="1"/>
              <a:t>poseen</a:t>
            </a:r>
            <a:r>
              <a:rPr lang="en-US" sz="3000" dirty="0"/>
              <a:t> un </a:t>
            </a:r>
            <a:r>
              <a:rPr lang="en-US" sz="3000" dirty="0" err="1"/>
              <a:t>tema</a:t>
            </a:r>
            <a:r>
              <a:rPr lang="en-US" sz="3000" dirty="0"/>
              <a:t> </a:t>
            </a:r>
            <a:r>
              <a:rPr lang="en-US" sz="3000" dirty="0" err="1"/>
              <a:t>en</a:t>
            </a:r>
            <a:r>
              <a:rPr lang="en-US" sz="3000" dirty="0"/>
              <a:t> </a:t>
            </a:r>
            <a:r>
              <a:rPr lang="en-US" sz="3000" dirty="0" err="1"/>
              <a:t>común</a:t>
            </a:r>
            <a:r>
              <a:rPr lang="en-US" sz="3000" dirty="0"/>
              <a:t> y </a:t>
            </a:r>
            <a:r>
              <a:rPr lang="en-US" sz="3000" dirty="0" err="1"/>
              <a:t>unirse</a:t>
            </a:r>
            <a:r>
              <a:rPr lang="en-US" sz="3000" dirty="0"/>
              <a:t> para </a:t>
            </a:r>
            <a:r>
              <a:rPr lang="en-US" sz="3000" dirty="0" err="1"/>
              <a:t>iniciar</a:t>
            </a:r>
            <a:r>
              <a:rPr lang="en-US" sz="3000" dirty="0"/>
              <a:t> </a:t>
            </a:r>
            <a:r>
              <a:rPr lang="en-US" sz="3000" dirty="0" err="1"/>
              <a:t>una</a:t>
            </a:r>
            <a:r>
              <a:rPr lang="en-US" sz="3000" dirty="0"/>
              <a:t> </a:t>
            </a:r>
            <a:r>
              <a:rPr lang="en-US" sz="3000" dirty="0" err="1"/>
              <a:t>conversación</a:t>
            </a:r>
            <a:r>
              <a:rPr lang="en-US" sz="3000" dirty="0"/>
              <a:t>. </a:t>
            </a:r>
          </a:p>
          <a:p>
            <a:pPr marL="0" indent="0">
              <a:buNone/>
            </a:pPr>
            <a:r>
              <a:rPr lang="en-US" sz="3000" dirty="0" err="1"/>
              <a:t>Es</a:t>
            </a:r>
            <a:r>
              <a:rPr lang="en-US" sz="3000" dirty="0"/>
              <a:t> </a:t>
            </a:r>
            <a:r>
              <a:rPr lang="en-US" sz="3000" dirty="0" err="1"/>
              <a:t>conocida</a:t>
            </a:r>
            <a:r>
              <a:rPr lang="en-US" sz="3000" dirty="0"/>
              <a:t> </a:t>
            </a:r>
            <a:r>
              <a:rPr lang="en-US" sz="3000" dirty="0" err="1"/>
              <a:t>formalmente</a:t>
            </a:r>
            <a:r>
              <a:rPr lang="en-US" sz="3000" dirty="0"/>
              <a:t> </a:t>
            </a:r>
            <a:r>
              <a:rPr lang="en-US" sz="3000" dirty="0" err="1"/>
              <a:t>como</a:t>
            </a:r>
            <a:r>
              <a:rPr lang="en-US" sz="3000" dirty="0"/>
              <a:t> el </a:t>
            </a:r>
            <a:r>
              <a:rPr lang="en-US" sz="3000" dirty="0" err="1"/>
              <a:t>signo</a:t>
            </a:r>
            <a:r>
              <a:rPr lang="en-US" sz="3000" dirty="0"/>
              <a:t> de </a:t>
            </a:r>
            <a:r>
              <a:rPr lang="en-US" sz="3000" dirty="0" err="1"/>
              <a:t>almohadilla</a:t>
            </a:r>
            <a:r>
              <a:rPr lang="en-US" sz="3000" dirty="0"/>
              <a:t>. </a:t>
            </a:r>
          </a:p>
        </p:txBody>
      </p:sp>
      <p:pic>
        <p:nvPicPr>
          <p:cNvPr id="7" name="Content Placeholder 6"/>
          <p:cNvPicPr>
            <a:picLocks noGrp="1" noChangeAspect="1"/>
          </p:cNvPicPr>
          <p:nvPr>
            <p:ph sz="half" idx="2"/>
          </p:nvPr>
        </p:nvPicPr>
        <p:blipFill rotWithShape="1">
          <a:blip r:embed="rId3"/>
          <a:srcRect t="11079" b="8787"/>
          <a:stretch/>
        </p:blipFill>
        <p:spPr>
          <a:xfrm>
            <a:off x="7128796" y="2017792"/>
            <a:ext cx="4736102" cy="3795179"/>
          </a:xfrm>
        </p:spPr>
      </p:pic>
    </p:spTree>
    <p:extLst>
      <p:ext uri="{BB962C8B-B14F-4D97-AF65-F5344CB8AC3E}">
        <p14:creationId xmlns:p14="http://schemas.microsoft.com/office/powerpoint/2010/main" val="3583194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 QUÉ USARLAS?</a:t>
            </a:r>
          </a:p>
        </p:txBody>
      </p:sp>
      <p:sp>
        <p:nvSpPr>
          <p:cNvPr id="3" name="Content Placeholder 2"/>
          <p:cNvSpPr>
            <a:spLocks noGrp="1"/>
          </p:cNvSpPr>
          <p:nvPr>
            <p:ph sz="half" idx="1"/>
          </p:nvPr>
        </p:nvSpPr>
        <p:spPr>
          <a:xfrm>
            <a:off x="581193" y="2228003"/>
            <a:ext cx="5422390" cy="4423699"/>
          </a:xfrm>
        </p:spPr>
        <p:txBody>
          <a:bodyPr>
            <a:normAutofit fontScale="92500"/>
          </a:bodyPr>
          <a:lstStyle/>
          <a:p>
            <a:pPr marL="0" indent="0">
              <a:buNone/>
            </a:pPr>
            <a:r>
              <a:rPr lang="en-US" sz="2000" dirty="0" err="1"/>
              <a:t>Herramienta</a:t>
            </a:r>
            <a:r>
              <a:rPr lang="en-US" sz="2000" dirty="0"/>
              <a:t> fundamental para </a:t>
            </a:r>
            <a:r>
              <a:rPr lang="en-US" sz="2000" dirty="0" err="1"/>
              <a:t>incrementar</a:t>
            </a:r>
            <a:r>
              <a:rPr lang="en-US" sz="2000" dirty="0"/>
              <a:t> la </a:t>
            </a:r>
            <a:r>
              <a:rPr lang="en-US" sz="2000" dirty="0" err="1"/>
              <a:t>exposición</a:t>
            </a:r>
            <a:r>
              <a:rPr lang="en-US" sz="2000" dirty="0"/>
              <a:t> a las </a:t>
            </a:r>
            <a:r>
              <a:rPr lang="en-US" sz="2000" dirty="0" err="1"/>
              <a:t>audiencias</a:t>
            </a:r>
            <a:r>
              <a:rPr lang="en-US" sz="2000" dirty="0"/>
              <a:t> que </a:t>
            </a:r>
            <a:r>
              <a:rPr lang="en-US" sz="2000" dirty="0" err="1"/>
              <a:t>comparten</a:t>
            </a:r>
            <a:r>
              <a:rPr lang="en-US" sz="2000" dirty="0"/>
              <a:t> </a:t>
            </a:r>
            <a:r>
              <a:rPr lang="en-US" sz="2000" dirty="0" err="1"/>
              <a:t>su</a:t>
            </a:r>
            <a:r>
              <a:rPr lang="en-US" sz="2000" dirty="0"/>
              <a:t> </a:t>
            </a:r>
            <a:r>
              <a:rPr lang="en-US" sz="2000" dirty="0" err="1"/>
              <a:t>interés</a:t>
            </a:r>
            <a:r>
              <a:rPr lang="en-US" sz="2000" dirty="0"/>
              <a:t>.</a:t>
            </a:r>
          </a:p>
          <a:p>
            <a:pPr marL="0" indent="0">
              <a:buNone/>
            </a:pPr>
            <a:r>
              <a:rPr lang="en-US" sz="2000" b="1" dirty="0"/>
              <a:t>Use </a:t>
            </a:r>
            <a:r>
              <a:rPr lang="en-US" sz="2000" b="1" dirty="0" err="1"/>
              <a:t>una</a:t>
            </a:r>
            <a:r>
              <a:rPr lang="en-US" sz="2000" b="1" dirty="0"/>
              <a:t> </a:t>
            </a:r>
            <a:r>
              <a:rPr lang="en-US" sz="2000" b="1" dirty="0" err="1"/>
              <a:t>combinación</a:t>
            </a:r>
            <a:r>
              <a:rPr lang="en-US" sz="2000" b="1" dirty="0"/>
              <a:t> de:</a:t>
            </a:r>
          </a:p>
          <a:p>
            <a:r>
              <a:rPr lang="en-US" sz="2000" dirty="0"/>
              <a:t>Popular (de </a:t>
            </a:r>
            <a:r>
              <a:rPr lang="en-US" sz="2000" dirty="0" err="1"/>
              <a:t>uso</a:t>
            </a:r>
            <a:r>
              <a:rPr lang="en-US" sz="2000" dirty="0"/>
              <a:t> </a:t>
            </a:r>
            <a:r>
              <a:rPr lang="en-US" sz="2000" dirty="0" err="1"/>
              <a:t>amplio</a:t>
            </a:r>
            <a:r>
              <a:rPr lang="en-US" sz="2000" dirty="0"/>
              <a:t> o que </a:t>
            </a:r>
            <a:r>
              <a:rPr lang="en-US" sz="2000" dirty="0" err="1"/>
              <a:t>marcan</a:t>
            </a:r>
            <a:r>
              <a:rPr lang="en-US" sz="2000" dirty="0"/>
              <a:t> </a:t>
            </a:r>
            <a:r>
              <a:rPr lang="en-US" sz="2000" dirty="0" err="1"/>
              <a:t>tendencia</a:t>
            </a:r>
            <a:r>
              <a:rPr lang="en-US" sz="2000" dirty="0"/>
              <a:t>)</a:t>
            </a:r>
          </a:p>
          <a:p>
            <a:r>
              <a:rPr lang="en-US" sz="2000" dirty="0"/>
              <a:t>De </a:t>
            </a:r>
            <a:r>
              <a:rPr lang="en-US" sz="2000" dirty="0" err="1"/>
              <a:t>marca</a:t>
            </a:r>
            <a:r>
              <a:rPr lang="en-US" sz="2000" dirty="0"/>
              <a:t> (</a:t>
            </a:r>
            <a:r>
              <a:rPr lang="en-US" sz="2000" dirty="0" err="1"/>
              <a:t>únicas</a:t>
            </a:r>
            <a:r>
              <a:rPr lang="en-US" sz="2000" dirty="0"/>
              <a:t>, que </a:t>
            </a:r>
            <a:r>
              <a:rPr lang="en-US" sz="2000" dirty="0" err="1"/>
              <a:t>cuenten</a:t>
            </a:r>
            <a:r>
              <a:rPr lang="en-US" sz="2000" dirty="0"/>
              <a:t> </a:t>
            </a:r>
            <a:r>
              <a:rPr lang="en-US" sz="2000" dirty="0" err="1"/>
              <a:t>su</a:t>
            </a:r>
            <a:r>
              <a:rPr lang="en-US" sz="2000" dirty="0"/>
              <a:t> </a:t>
            </a:r>
            <a:r>
              <a:rPr lang="en-US" sz="2000" dirty="0" err="1"/>
              <a:t>historia</a:t>
            </a:r>
            <a:r>
              <a:rPr lang="en-US" sz="2000" dirty="0"/>
              <a:t> particular)</a:t>
            </a:r>
          </a:p>
          <a:p>
            <a:r>
              <a:rPr lang="en-US" sz="2000" dirty="0" err="1"/>
              <a:t>Nicho</a:t>
            </a:r>
            <a:r>
              <a:rPr lang="en-US" sz="2000" dirty="0"/>
              <a:t> (</a:t>
            </a:r>
            <a:r>
              <a:rPr lang="en-US" sz="2000" dirty="0" err="1"/>
              <a:t>menos</a:t>
            </a:r>
            <a:r>
              <a:rPr lang="en-US" sz="2000" dirty="0"/>
              <a:t> </a:t>
            </a:r>
            <a:r>
              <a:rPr lang="en-US" sz="2000" dirty="0" err="1"/>
              <a:t>usadas</a:t>
            </a:r>
            <a:r>
              <a:rPr lang="en-US" sz="2000" dirty="0"/>
              <a:t> </a:t>
            </a:r>
            <a:r>
              <a:rPr lang="en-US" sz="2000" dirty="0" err="1"/>
              <a:t>pero</a:t>
            </a:r>
            <a:r>
              <a:rPr lang="en-US" sz="2000" dirty="0"/>
              <a:t> que </a:t>
            </a:r>
            <a:r>
              <a:rPr lang="en-US" sz="2000" dirty="0" err="1"/>
              <a:t>lleguen</a:t>
            </a:r>
            <a:r>
              <a:rPr lang="en-US" sz="2000" dirty="0"/>
              <a:t> a la </a:t>
            </a:r>
            <a:r>
              <a:rPr lang="en-US" sz="2000" dirty="0" err="1"/>
              <a:t>audiencia</a:t>
            </a:r>
            <a:r>
              <a:rPr lang="en-US" sz="2000" dirty="0"/>
              <a:t> </a:t>
            </a:r>
            <a:r>
              <a:rPr lang="en-US" sz="2000" dirty="0" err="1"/>
              <a:t>objetivo</a:t>
            </a:r>
            <a:r>
              <a:rPr lang="en-US" sz="2000" dirty="0"/>
              <a:t>)</a:t>
            </a:r>
          </a:p>
          <a:p>
            <a:pPr marL="0" indent="0">
              <a:buNone/>
            </a:pPr>
            <a:r>
              <a:rPr lang="en-US" sz="2000" dirty="0"/>
              <a:t/>
            </a:r>
            <a:br>
              <a:rPr lang="en-US" sz="2000" dirty="0"/>
            </a:br>
            <a:r>
              <a:rPr lang="en-US" sz="2000" dirty="0"/>
              <a:t>Las </a:t>
            </a:r>
            <a:r>
              <a:rPr lang="en-US" sz="2000" dirty="0" err="1"/>
              <a:t>publicaciones</a:t>
            </a:r>
            <a:r>
              <a:rPr lang="en-US" sz="2000" dirty="0"/>
              <a:t> de Instagram con el mayor </a:t>
            </a:r>
            <a:r>
              <a:rPr lang="en-US" sz="2000" dirty="0" err="1"/>
              <a:t>número</a:t>
            </a:r>
            <a:r>
              <a:rPr lang="en-US" sz="2000" dirty="0"/>
              <a:t> de </a:t>
            </a:r>
            <a:r>
              <a:rPr lang="en-US" sz="2000" dirty="0" err="1"/>
              <a:t>participación</a:t>
            </a:r>
            <a:r>
              <a:rPr lang="en-US" sz="2000" dirty="0"/>
              <a:t> </a:t>
            </a:r>
            <a:r>
              <a:rPr lang="en-US" sz="2000" dirty="0" err="1"/>
              <a:t>tienen</a:t>
            </a:r>
            <a:r>
              <a:rPr lang="en-US" sz="2000" dirty="0"/>
              <a:t> </a:t>
            </a:r>
            <a:r>
              <a:rPr lang="en-US" sz="2000" dirty="0">
                <a:solidFill>
                  <a:schemeClr val="accent3"/>
                </a:solidFill>
              </a:rPr>
              <a:t>11</a:t>
            </a:r>
            <a:r>
              <a:rPr lang="en-US" sz="2000" dirty="0"/>
              <a:t> o </a:t>
            </a:r>
            <a:r>
              <a:rPr lang="en-US" sz="2000" dirty="0" err="1"/>
              <a:t>más</a:t>
            </a:r>
            <a:r>
              <a:rPr lang="en-US" sz="2000" dirty="0"/>
              <a:t> </a:t>
            </a:r>
            <a:r>
              <a:rPr lang="en-US" sz="2000" dirty="0" err="1"/>
              <a:t>etiquetas</a:t>
            </a:r>
            <a:r>
              <a:rPr lang="en-US" sz="2000" dirty="0"/>
              <a:t> </a:t>
            </a:r>
            <a:r>
              <a:rPr lang="en-US" sz="2000" dirty="0" err="1"/>
              <a:t>incorporadas</a:t>
            </a:r>
            <a:r>
              <a:rPr lang="en-US" sz="2000" dirty="0"/>
              <a:t>.  </a:t>
            </a:r>
          </a:p>
          <a:p>
            <a:endParaRPr lang="en-US" dirty="0"/>
          </a:p>
        </p:txBody>
      </p:sp>
      <p:pic>
        <p:nvPicPr>
          <p:cNvPr id="5" name="Content Placeholder 4"/>
          <p:cNvPicPr>
            <a:picLocks noGrp="1" noChangeAspect="1"/>
          </p:cNvPicPr>
          <p:nvPr>
            <p:ph sz="half" idx="2"/>
          </p:nvPr>
        </p:nvPicPr>
        <p:blipFill rotWithShape="1">
          <a:blip r:embed="rId3"/>
          <a:srcRect l="3203" t="1728" r="2615"/>
          <a:stretch/>
        </p:blipFill>
        <p:spPr>
          <a:xfrm>
            <a:off x="6244684" y="2169395"/>
            <a:ext cx="5519853" cy="3573976"/>
          </a:xfrm>
        </p:spPr>
      </p:pic>
    </p:spTree>
    <p:extLst>
      <p:ext uri="{BB962C8B-B14F-4D97-AF65-F5344CB8AC3E}">
        <p14:creationId xmlns:p14="http://schemas.microsoft.com/office/powerpoint/2010/main" val="3505198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03"/>
          <a:stretch/>
        </p:blipFill>
        <p:spPr>
          <a:xfrm>
            <a:off x="7767664" y="34506"/>
            <a:ext cx="4424335" cy="6823494"/>
          </a:xfrm>
          <a:prstGeom prst="rect">
            <a:avLst/>
          </a:prstGeom>
        </p:spPr>
      </p:pic>
      <p:pic>
        <p:nvPicPr>
          <p:cNvPr id="3" name="Picture 2"/>
          <p:cNvPicPr>
            <a:picLocks noChangeAspect="1"/>
          </p:cNvPicPr>
          <p:nvPr/>
        </p:nvPicPr>
        <p:blipFill rotWithShape="1">
          <a:blip r:embed="rId4"/>
          <a:srcRect l="1098" r="1382"/>
          <a:stretch/>
        </p:blipFill>
        <p:spPr>
          <a:xfrm>
            <a:off x="0" y="0"/>
            <a:ext cx="3577086" cy="6858000"/>
          </a:xfrm>
          <a:prstGeom prst="rect">
            <a:avLst/>
          </a:prstGeom>
        </p:spPr>
      </p:pic>
      <p:pic>
        <p:nvPicPr>
          <p:cNvPr id="4" name="Picture 3"/>
          <p:cNvPicPr>
            <a:picLocks noChangeAspect="1"/>
          </p:cNvPicPr>
          <p:nvPr/>
        </p:nvPicPr>
        <p:blipFill rotWithShape="1">
          <a:blip r:embed="rId5"/>
          <a:srcRect b="8344"/>
          <a:stretch/>
        </p:blipFill>
        <p:spPr>
          <a:xfrm>
            <a:off x="3888905" y="0"/>
            <a:ext cx="3598779" cy="6858000"/>
          </a:xfrm>
          <a:prstGeom prst="rect">
            <a:avLst/>
          </a:prstGeom>
        </p:spPr>
      </p:pic>
    </p:spTree>
    <p:extLst>
      <p:ext uri="{BB962C8B-B14F-4D97-AF65-F5344CB8AC3E}">
        <p14:creationId xmlns:p14="http://schemas.microsoft.com/office/powerpoint/2010/main" val="348851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53"/>
          <a:stretch/>
        </p:blipFill>
        <p:spPr>
          <a:xfrm>
            <a:off x="5352585" y="578639"/>
            <a:ext cx="6373261" cy="6162274"/>
          </a:xfrm>
          <a:prstGeom prst="rect">
            <a:avLst/>
          </a:prstGeom>
        </p:spPr>
      </p:pic>
      <p:sp>
        <p:nvSpPr>
          <p:cNvPr id="3" name="TextBox 2"/>
          <p:cNvSpPr txBox="1"/>
          <p:nvPr/>
        </p:nvSpPr>
        <p:spPr>
          <a:xfrm>
            <a:off x="451624" y="1335358"/>
            <a:ext cx="4486136" cy="4247317"/>
          </a:xfrm>
          <a:prstGeom prst="rect">
            <a:avLst/>
          </a:prstGeom>
          <a:noFill/>
        </p:spPr>
        <p:txBody>
          <a:bodyPr wrap="square" rtlCol="0">
            <a:spAutoFit/>
          </a:bodyPr>
          <a:lstStyle/>
          <a:p>
            <a:r>
              <a:rPr lang="en-US" sz="3000" dirty="0"/>
              <a:t>Use </a:t>
            </a:r>
            <a:r>
              <a:rPr lang="en-US" sz="3000" dirty="0" err="1"/>
              <a:t>sitios</a:t>
            </a:r>
            <a:r>
              <a:rPr lang="en-US" sz="3000" dirty="0"/>
              <a:t> GRATUITOS tales </a:t>
            </a:r>
            <a:r>
              <a:rPr lang="en-US" sz="3000" dirty="0" err="1"/>
              <a:t>como</a:t>
            </a:r>
            <a:r>
              <a:rPr lang="en-US" sz="3000" dirty="0"/>
              <a:t> </a:t>
            </a:r>
            <a:r>
              <a:rPr lang="en-US" sz="3000" dirty="0">
                <a:solidFill>
                  <a:schemeClr val="accent3"/>
                </a:solidFill>
              </a:rPr>
              <a:t>hashtagify.me</a:t>
            </a:r>
            <a:r>
              <a:rPr lang="en-US" sz="3000" dirty="0"/>
              <a:t>,</a:t>
            </a:r>
            <a:r>
              <a:rPr lang="en-US" sz="3000" dirty="0">
                <a:solidFill>
                  <a:schemeClr val="accent3"/>
                </a:solidFill>
              </a:rPr>
              <a:t> trendsmap.com</a:t>
            </a:r>
            <a:r>
              <a:rPr lang="en-US" sz="3000" dirty="0"/>
              <a:t> o </a:t>
            </a:r>
            <a:r>
              <a:rPr lang="en-US" sz="3000" dirty="0">
                <a:solidFill>
                  <a:schemeClr val="accent3"/>
                </a:solidFill>
              </a:rPr>
              <a:t>ritetag.com</a:t>
            </a:r>
            <a:r>
              <a:rPr lang="en-US" sz="3000" dirty="0"/>
              <a:t> para </a:t>
            </a:r>
            <a:r>
              <a:rPr lang="en-US" sz="3000" dirty="0" err="1"/>
              <a:t>hallar</a:t>
            </a:r>
            <a:r>
              <a:rPr lang="en-US" sz="3000" dirty="0"/>
              <a:t> </a:t>
            </a:r>
            <a:r>
              <a:rPr lang="en-US" sz="3000" dirty="0" err="1"/>
              <a:t>etiquetas</a:t>
            </a:r>
            <a:r>
              <a:rPr lang="en-US" sz="3000" dirty="0"/>
              <a:t> </a:t>
            </a:r>
            <a:r>
              <a:rPr lang="en-US" sz="3000" dirty="0" err="1"/>
              <a:t>sólidas</a:t>
            </a:r>
            <a:r>
              <a:rPr lang="en-US" sz="3000" dirty="0"/>
              <a:t> que </a:t>
            </a:r>
            <a:r>
              <a:rPr lang="en-US" sz="3000" dirty="0" err="1"/>
              <a:t>estén</a:t>
            </a:r>
            <a:r>
              <a:rPr lang="en-US" sz="3000" dirty="0"/>
              <a:t> </a:t>
            </a:r>
            <a:r>
              <a:rPr lang="en-US" sz="3000" dirty="0" err="1"/>
              <a:t>relacionadas</a:t>
            </a:r>
            <a:r>
              <a:rPr lang="en-US" sz="3000" dirty="0"/>
              <a:t> con </a:t>
            </a:r>
            <a:r>
              <a:rPr lang="en-US" sz="3000" dirty="0" err="1"/>
              <a:t>sus</a:t>
            </a:r>
            <a:r>
              <a:rPr lang="en-US" sz="3000" dirty="0"/>
              <a:t> </a:t>
            </a:r>
            <a:r>
              <a:rPr lang="en-US" sz="3000" dirty="0" err="1"/>
              <a:t>mensajes</a:t>
            </a:r>
            <a:r>
              <a:rPr lang="en-US" sz="3000" dirty="0"/>
              <a:t>, o para </a:t>
            </a:r>
            <a:r>
              <a:rPr lang="en-US" sz="3000" dirty="0" err="1"/>
              <a:t>capitalizar</a:t>
            </a:r>
            <a:r>
              <a:rPr lang="en-US" sz="3000" dirty="0"/>
              <a:t> lo que </a:t>
            </a:r>
            <a:r>
              <a:rPr lang="en-US" sz="3000" dirty="0" err="1"/>
              <a:t>es</a:t>
            </a:r>
            <a:r>
              <a:rPr lang="en-US" sz="3000" dirty="0"/>
              <a:t> popular </a:t>
            </a:r>
            <a:r>
              <a:rPr lang="en-US" sz="3000" dirty="0" err="1"/>
              <a:t>en</a:t>
            </a:r>
            <a:r>
              <a:rPr lang="en-US" sz="3000" dirty="0"/>
              <a:t> el </a:t>
            </a:r>
            <a:r>
              <a:rPr lang="en-US" sz="3000" dirty="0" err="1"/>
              <a:t>presente</a:t>
            </a:r>
            <a:r>
              <a:rPr lang="en-US" sz="3000" dirty="0"/>
              <a:t>. </a:t>
            </a:r>
          </a:p>
        </p:txBody>
      </p:sp>
    </p:spTree>
    <p:extLst>
      <p:ext uri="{BB962C8B-B14F-4D97-AF65-F5344CB8AC3E}">
        <p14:creationId xmlns:p14="http://schemas.microsoft.com/office/powerpoint/2010/main" val="3995910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TENDENCIA</a:t>
            </a:r>
          </a:p>
        </p:txBody>
      </p:sp>
      <p:pic>
        <p:nvPicPr>
          <p:cNvPr id="5" name="Shape 384"/>
          <p:cNvPicPr preferRelativeResize="0"/>
          <p:nvPr/>
        </p:nvPicPr>
        <p:blipFill rotWithShape="1">
          <a:blip r:embed="rId3">
            <a:alphaModFix/>
          </a:blip>
          <a:srcRect l="14205" t="34932" r="61461" b="16315"/>
          <a:stretch/>
        </p:blipFill>
        <p:spPr>
          <a:xfrm>
            <a:off x="429321" y="1973765"/>
            <a:ext cx="3122341" cy="4884235"/>
          </a:xfrm>
          <a:prstGeom prst="rect">
            <a:avLst/>
          </a:prstGeom>
          <a:noFill/>
          <a:ln>
            <a:noFill/>
          </a:ln>
        </p:spPr>
      </p:pic>
      <p:pic>
        <p:nvPicPr>
          <p:cNvPr id="6" name="Shape 385"/>
          <p:cNvPicPr preferRelativeResize="0"/>
          <p:nvPr/>
        </p:nvPicPr>
        <p:blipFill rotWithShape="1">
          <a:blip r:embed="rId4">
            <a:alphaModFix/>
          </a:blip>
          <a:srcRect l="13918" t="34031" r="59176" b="9671"/>
          <a:stretch/>
        </p:blipFill>
        <p:spPr>
          <a:xfrm>
            <a:off x="7916463" y="1878980"/>
            <a:ext cx="3179000" cy="4979020"/>
          </a:xfrm>
          <a:prstGeom prst="rect">
            <a:avLst/>
          </a:prstGeom>
          <a:noFill/>
          <a:ln>
            <a:noFill/>
          </a:ln>
        </p:spPr>
      </p:pic>
      <p:sp>
        <p:nvSpPr>
          <p:cNvPr id="7" name="TextBox 6"/>
          <p:cNvSpPr txBox="1"/>
          <p:nvPr/>
        </p:nvSpPr>
        <p:spPr>
          <a:xfrm>
            <a:off x="4365703" y="3590692"/>
            <a:ext cx="2467342" cy="707886"/>
          </a:xfrm>
          <a:prstGeom prst="rect">
            <a:avLst/>
          </a:prstGeom>
          <a:noFill/>
        </p:spPr>
        <p:txBody>
          <a:bodyPr wrap="none" rtlCol="0">
            <a:spAutoFit/>
          </a:bodyPr>
          <a:lstStyle/>
          <a:p>
            <a:r>
              <a:rPr lang="en-US" sz="4000" dirty="0"/>
              <a:t>#</a:t>
            </a:r>
            <a:r>
              <a:rPr lang="en-US" sz="4000" dirty="0" err="1"/>
              <a:t>TWDatSI</a:t>
            </a:r>
            <a:endParaRPr lang="en-US" sz="4000" dirty="0"/>
          </a:p>
        </p:txBody>
      </p:sp>
      <p:sp>
        <p:nvSpPr>
          <p:cNvPr id="8" name="Left Arrow 7"/>
          <p:cNvSpPr/>
          <p:nvPr/>
        </p:nvSpPr>
        <p:spPr>
          <a:xfrm>
            <a:off x="2102004" y="2982950"/>
            <a:ext cx="2057401" cy="60774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6238204" y="5447371"/>
            <a:ext cx="1678259" cy="94785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79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46"/>
          <p:cNvPicPr preferRelativeResize="0">
            <a:picLocks/>
          </p:cNvPicPr>
          <p:nvPr/>
        </p:nvPicPr>
        <p:blipFill rotWithShape="1">
          <a:blip r:embed="rId3">
            <a:alphaModFix/>
          </a:blip>
          <a:srcRect t="19228" b="19228"/>
          <a:stretch/>
        </p:blipFill>
        <p:spPr>
          <a:xfrm>
            <a:off x="450570" y="639234"/>
            <a:ext cx="11290859" cy="3557252"/>
          </a:xfrm>
          <a:prstGeom prst="rect">
            <a:avLst/>
          </a:prstGeom>
          <a:noFill/>
          <a:ln>
            <a:noFill/>
          </a:ln>
        </p:spPr>
      </p:pic>
      <p:sp>
        <p:nvSpPr>
          <p:cNvPr id="4" name="Title 1"/>
          <p:cNvSpPr txBox="1">
            <a:spLocks/>
          </p:cNvSpPr>
          <p:nvPr/>
        </p:nvSpPr>
        <p:spPr>
          <a:xfrm>
            <a:off x="182478" y="4317832"/>
            <a:ext cx="11827041" cy="566738"/>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¿Por </a:t>
            </a:r>
            <a:r>
              <a:rPr lang="en-US" dirty="0" err="1">
                <a:solidFill>
                  <a:schemeClr val="accent1"/>
                </a:solidFill>
              </a:rPr>
              <a:t>qué</a:t>
            </a:r>
            <a:r>
              <a:rPr lang="en-US" dirty="0">
                <a:solidFill>
                  <a:schemeClr val="accent1"/>
                </a:solidFill>
              </a:rPr>
              <a:t> </a:t>
            </a:r>
            <a:r>
              <a:rPr lang="en-US" dirty="0" err="1">
                <a:solidFill>
                  <a:schemeClr val="accent1"/>
                </a:solidFill>
              </a:rPr>
              <a:t>los</a:t>
            </a:r>
            <a:r>
              <a:rPr lang="en-US" dirty="0">
                <a:solidFill>
                  <a:schemeClr val="accent1"/>
                </a:solidFill>
              </a:rPr>
              <a:t> </a:t>
            </a:r>
            <a:r>
              <a:rPr lang="en-US" dirty="0" err="1">
                <a:solidFill>
                  <a:schemeClr val="accent1"/>
                </a:solidFill>
              </a:rPr>
              <a:t>medios</a:t>
            </a:r>
            <a:r>
              <a:rPr lang="en-US" dirty="0">
                <a:solidFill>
                  <a:schemeClr val="accent1"/>
                </a:solidFill>
              </a:rPr>
              <a:t> </a:t>
            </a:r>
            <a:r>
              <a:rPr lang="en-US" dirty="0" err="1">
                <a:solidFill>
                  <a:schemeClr val="accent1"/>
                </a:solidFill>
              </a:rPr>
              <a:t>sociales</a:t>
            </a:r>
            <a:r>
              <a:rPr lang="en-US" dirty="0">
                <a:solidFill>
                  <a:schemeClr val="accent1"/>
                </a:solidFill>
              </a:rPr>
              <a:t> son </a:t>
            </a:r>
            <a:r>
              <a:rPr lang="en-US" dirty="0" err="1">
                <a:solidFill>
                  <a:schemeClr val="accent1"/>
                </a:solidFill>
              </a:rPr>
              <a:t>importantes</a:t>
            </a:r>
            <a:r>
              <a:rPr lang="en-US" dirty="0">
                <a:solidFill>
                  <a:schemeClr val="accent1"/>
                </a:solidFill>
              </a:rPr>
              <a:t> para la </a:t>
            </a:r>
            <a:r>
              <a:rPr lang="en-US" dirty="0" err="1">
                <a:solidFill>
                  <a:schemeClr val="accent1"/>
                </a:solidFill>
              </a:rPr>
              <a:t>iglesia</a:t>
            </a:r>
            <a:r>
              <a:rPr lang="en-US" dirty="0">
                <a:solidFill>
                  <a:schemeClr val="accent1"/>
                </a:solidFill>
              </a:rPr>
              <a:t>?</a:t>
            </a:r>
            <a:r>
              <a:rPr lang="en-US" dirty="0"/>
              <a:t>?</a:t>
            </a:r>
          </a:p>
        </p:txBody>
      </p:sp>
      <p:sp>
        <p:nvSpPr>
          <p:cNvPr id="5" name="Text Placeholder 3"/>
          <p:cNvSpPr txBox="1">
            <a:spLocks/>
          </p:cNvSpPr>
          <p:nvPr/>
        </p:nvSpPr>
        <p:spPr>
          <a:xfrm>
            <a:off x="581192" y="5260127"/>
            <a:ext cx="11029617" cy="598671"/>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s-ES" sz="3000" dirty="0"/>
              <a:t>Y será predicado este evangelio del Reino en todo el mundo, para testimonio a todas las naciones, y entonces vendrá el fin</a:t>
            </a:r>
            <a:r>
              <a:rPr lang="en-US" sz="3000" dirty="0"/>
              <a:t>. (Mateo 24:14)</a:t>
            </a:r>
          </a:p>
        </p:txBody>
      </p:sp>
    </p:spTree>
    <p:extLst>
      <p:ext uri="{BB962C8B-B14F-4D97-AF65-F5344CB8AC3E}">
        <p14:creationId xmlns:p14="http://schemas.microsoft.com/office/powerpoint/2010/main" val="3889378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5316" y="386067"/>
            <a:ext cx="12051846" cy="6422946"/>
          </a:xfrm>
          <a:prstGeom prst="rect">
            <a:avLst/>
          </a:prstGeom>
        </p:spPr>
      </p:pic>
    </p:spTree>
    <p:extLst>
      <p:ext uri="{BB962C8B-B14F-4D97-AF65-F5344CB8AC3E}">
        <p14:creationId xmlns:p14="http://schemas.microsoft.com/office/powerpoint/2010/main" val="18839819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62595" t="61867" r="11662" b="2796"/>
          <a:stretch/>
        </p:blipFill>
        <p:spPr>
          <a:xfrm>
            <a:off x="1534885" y="562650"/>
            <a:ext cx="8605158" cy="6295350"/>
          </a:xfrm>
          <a:prstGeom prst="rect">
            <a:avLst/>
          </a:prstGeom>
        </p:spPr>
      </p:pic>
      <p:sp>
        <p:nvSpPr>
          <p:cNvPr id="2" name="Elipse 1"/>
          <p:cNvSpPr/>
          <p:nvPr/>
        </p:nvSpPr>
        <p:spPr>
          <a:xfrm>
            <a:off x="1534885" y="5894616"/>
            <a:ext cx="6498772" cy="66947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003723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5597" y="568878"/>
            <a:ext cx="11872231" cy="6327221"/>
          </a:xfrm>
          <a:prstGeom prst="rect">
            <a:avLst/>
          </a:prstGeom>
        </p:spPr>
      </p:pic>
    </p:spTree>
    <p:extLst>
      <p:ext uri="{BB962C8B-B14F-4D97-AF65-F5344CB8AC3E}">
        <p14:creationId xmlns:p14="http://schemas.microsoft.com/office/powerpoint/2010/main" val="21097018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63416" t="62236" r="12516" b="2666"/>
          <a:stretch/>
        </p:blipFill>
        <p:spPr>
          <a:xfrm>
            <a:off x="2237015" y="638030"/>
            <a:ext cx="7625442" cy="5926056"/>
          </a:xfrm>
          <a:prstGeom prst="rect">
            <a:avLst/>
          </a:prstGeom>
        </p:spPr>
      </p:pic>
      <p:sp>
        <p:nvSpPr>
          <p:cNvPr id="4" name="Elipse 3"/>
          <p:cNvSpPr/>
          <p:nvPr/>
        </p:nvSpPr>
        <p:spPr>
          <a:xfrm>
            <a:off x="1747158" y="5355773"/>
            <a:ext cx="6498772" cy="66947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296729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4585" y="599950"/>
            <a:ext cx="11678274" cy="6258050"/>
          </a:xfrm>
          <a:prstGeom prst="rect">
            <a:avLst/>
          </a:prstGeom>
        </p:spPr>
      </p:pic>
    </p:spTree>
    <p:extLst>
      <p:ext uri="{BB962C8B-B14F-4D97-AF65-F5344CB8AC3E}">
        <p14:creationId xmlns:p14="http://schemas.microsoft.com/office/powerpoint/2010/main" val="1570860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64049" t="63471" r="13300" b="3653"/>
          <a:stretch/>
        </p:blipFill>
        <p:spPr>
          <a:xfrm>
            <a:off x="1910444" y="587830"/>
            <a:ext cx="7935685" cy="6172201"/>
          </a:xfrm>
          <a:prstGeom prst="rect">
            <a:avLst/>
          </a:prstGeom>
        </p:spPr>
      </p:pic>
      <p:sp>
        <p:nvSpPr>
          <p:cNvPr id="4" name="Elipse 3"/>
          <p:cNvSpPr/>
          <p:nvPr/>
        </p:nvSpPr>
        <p:spPr>
          <a:xfrm>
            <a:off x="1747158" y="4114797"/>
            <a:ext cx="6498772" cy="66947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990114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10243" y="657839"/>
            <a:ext cx="11560629" cy="6200161"/>
          </a:xfrm>
          <a:prstGeom prst="rect">
            <a:avLst/>
          </a:prstGeom>
        </p:spPr>
      </p:pic>
    </p:spTree>
    <p:extLst>
      <p:ext uri="{BB962C8B-B14F-4D97-AF65-F5344CB8AC3E}">
        <p14:creationId xmlns:p14="http://schemas.microsoft.com/office/powerpoint/2010/main" val="41511647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466850" y="782869"/>
            <a:ext cx="9228364" cy="5952864"/>
          </a:xfrm>
          <a:prstGeom prst="rect">
            <a:avLst/>
          </a:prstGeom>
        </p:spPr>
      </p:pic>
      <p:sp>
        <p:nvSpPr>
          <p:cNvPr id="4" name="Elipse 3"/>
          <p:cNvSpPr/>
          <p:nvPr/>
        </p:nvSpPr>
        <p:spPr>
          <a:xfrm>
            <a:off x="1420583" y="3037113"/>
            <a:ext cx="6841671" cy="99604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113899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28300" t="15625" r="37440"/>
          <a:stretch/>
        </p:blipFill>
        <p:spPr>
          <a:xfrm>
            <a:off x="636814" y="538843"/>
            <a:ext cx="4457700" cy="6172200"/>
          </a:xfrm>
          <a:prstGeom prst="rect">
            <a:avLst/>
          </a:prstGeom>
        </p:spPr>
      </p:pic>
      <p:pic>
        <p:nvPicPr>
          <p:cNvPr id="3" name="Imagen 2"/>
          <p:cNvPicPr>
            <a:picLocks noChangeAspect="1"/>
          </p:cNvPicPr>
          <p:nvPr/>
        </p:nvPicPr>
        <p:blipFill>
          <a:blip r:embed="rId4"/>
          <a:stretch>
            <a:fillRect/>
          </a:stretch>
        </p:blipFill>
        <p:spPr>
          <a:xfrm>
            <a:off x="5094514" y="1195405"/>
            <a:ext cx="6668181" cy="4859075"/>
          </a:xfrm>
          <a:prstGeom prst="rect">
            <a:avLst/>
          </a:prstGeom>
        </p:spPr>
      </p:pic>
    </p:spTree>
    <p:extLst>
      <p:ext uri="{BB962C8B-B14F-4D97-AF65-F5344CB8AC3E}">
        <p14:creationId xmlns:p14="http://schemas.microsoft.com/office/powerpoint/2010/main" val="13324838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43736" t="69866" r="37440" b="19197"/>
          <a:stretch/>
        </p:blipFill>
        <p:spPr>
          <a:xfrm>
            <a:off x="146954" y="2628567"/>
            <a:ext cx="4800602" cy="1568197"/>
          </a:xfrm>
          <a:prstGeom prst="rect">
            <a:avLst/>
          </a:prstGeom>
        </p:spPr>
      </p:pic>
      <p:pic>
        <p:nvPicPr>
          <p:cNvPr id="3" name="Imagen 2"/>
          <p:cNvPicPr>
            <a:picLocks noChangeAspect="1"/>
          </p:cNvPicPr>
          <p:nvPr/>
        </p:nvPicPr>
        <p:blipFill>
          <a:blip r:embed="rId4"/>
          <a:stretch>
            <a:fillRect/>
          </a:stretch>
        </p:blipFill>
        <p:spPr>
          <a:xfrm>
            <a:off x="5094514" y="1195405"/>
            <a:ext cx="6668181" cy="4859075"/>
          </a:xfrm>
          <a:prstGeom prst="rect">
            <a:avLst/>
          </a:prstGeom>
        </p:spPr>
      </p:pic>
      <p:sp>
        <p:nvSpPr>
          <p:cNvPr id="4" name="Elipse 3"/>
          <p:cNvSpPr/>
          <p:nvPr/>
        </p:nvSpPr>
        <p:spPr>
          <a:xfrm>
            <a:off x="65315" y="2906483"/>
            <a:ext cx="5404757" cy="97971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91927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 </a:t>
            </a:r>
            <a:r>
              <a:rPr lang="en-US" dirty="0" err="1"/>
              <a:t>nueva</a:t>
            </a:r>
            <a:r>
              <a:rPr lang="en-US" dirty="0"/>
              <a:t> </a:t>
            </a:r>
            <a:r>
              <a:rPr lang="en-US" dirty="0" err="1"/>
              <a:t>frontera</a:t>
            </a:r>
            <a:r>
              <a:rPr lang="en-US" dirty="0"/>
              <a:t> para la </a:t>
            </a:r>
            <a:r>
              <a:rPr lang="en-US" dirty="0" err="1"/>
              <a:t>misión</a:t>
            </a:r>
            <a:endParaRPr lang="en-US" dirty="0"/>
          </a:p>
        </p:txBody>
      </p:sp>
      <p:pic>
        <p:nvPicPr>
          <p:cNvPr id="4" name="Picture 3"/>
          <p:cNvPicPr>
            <a:picLocks noChangeAspect="1"/>
          </p:cNvPicPr>
          <p:nvPr/>
        </p:nvPicPr>
        <p:blipFill rotWithShape="1">
          <a:blip r:embed="rId3"/>
          <a:srcRect l="753" t="1474"/>
          <a:stretch/>
        </p:blipFill>
        <p:spPr>
          <a:xfrm>
            <a:off x="6184557" y="1952372"/>
            <a:ext cx="5548184" cy="4856204"/>
          </a:xfrm>
          <a:prstGeom prst="rect">
            <a:avLst/>
          </a:prstGeom>
        </p:spPr>
      </p:pic>
      <p:sp>
        <p:nvSpPr>
          <p:cNvPr id="5" name="TextBox 4"/>
          <p:cNvSpPr txBox="1"/>
          <p:nvPr/>
        </p:nvSpPr>
        <p:spPr>
          <a:xfrm>
            <a:off x="575894" y="3052119"/>
            <a:ext cx="5534522" cy="2400657"/>
          </a:xfrm>
          <a:prstGeom prst="rect">
            <a:avLst/>
          </a:prstGeom>
          <a:noFill/>
        </p:spPr>
        <p:txBody>
          <a:bodyPr wrap="square" rtlCol="0">
            <a:spAutoFit/>
          </a:bodyPr>
          <a:lstStyle>
            <a:defPPr>
              <a:defRPr lang="en-US"/>
            </a:defPPr>
            <a:lvl1pPr>
              <a:defRPr sz="2000"/>
            </a:lvl1pPr>
          </a:lstStyle>
          <a:p>
            <a:r>
              <a:rPr lang="en-US" sz="3000" dirty="0"/>
              <a:t>“El </a:t>
            </a:r>
            <a:r>
              <a:rPr lang="en-US" sz="3000" dirty="0" err="1"/>
              <a:t>tiempo</a:t>
            </a:r>
            <a:r>
              <a:rPr lang="en-US" sz="3000" dirty="0"/>
              <a:t> </a:t>
            </a:r>
            <a:r>
              <a:rPr lang="es-ES" sz="3000" dirty="0"/>
              <a:t>pasa rápidamente, y hay mucho que hacer. Deben usarse todos los agentes […]”</a:t>
            </a:r>
            <a:r>
              <a:rPr lang="en-US" sz="3000" dirty="0"/>
              <a:t> </a:t>
            </a:r>
            <a:br>
              <a:rPr lang="en-US" sz="3000" dirty="0"/>
            </a:br>
            <a:r>
              <a:rPr lang="en-US" sz="3000" dirty="0"/>
              <a:t>            —EGW,  Los </a:t>
            </a:r>
            <a:r>
              <a:rPr lang="en-US" sz="3000" dirty="0" err="1"/>
              <a:t>hechos</a:t>
            </a:r>
            <a:r>
              <a:rPr lang="en-US" sz="3000" dirty="0"/>
              <a:t> de </a:t>
            </a:r>
            <a:r>
              <a:rPr lang="en-US" sz="3000" dirty="0" err="1"/>
              <a:t>los</a:t>
            </a:r>
            <a:r>
              <a:rPr lang="en-US" sz="3000" dirty="0"/>
              <a:t> </a:t>
            </a:r>
            <a:r>
              <a:rPr lang="en-US" sz="3000" dirty="0" err="1"/>
              <a:t>apóstoles</a:t>
            </a:r>
            <a:r>
              <a:rPr lang="en-US" sz="3000" dirty="0"/>
              <a:t>, p. 129 (1911)</a:t>
            </a:r>
          </a:p>
        </p:txBody>
      </p:sp>
    </p:spTree>
    <p:extLst>
      <p:ext uri="{BB962C8B-B14F-4D97-AF65-F5344CB8AC3E}">
        <p14:creationId xmlns:p14="http://schemas.microsoft.com/office/powerpoint/2010/main" val="2733712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094514" y="1195405"/>
            <a:ext cx="6668181" cy="4859075"/>
          </a:xfrm>
          <a:prstGeom prst="rect">
            <a:avLst/>
          </a:prstGeom>
        </p:spPr>
      </p:pic>
      <p:pic>
        <p:nvPicPr>
          <p:cNvPr id="4" name="Imagen 3"/>
          <p:cNvPicPr>
            <a:picLocks noChangeAspect="1"/>
          </p:cNvPicPr>
          <p:nvPr/>
        </p:nvPicPr>
        <p:blipFill>
          <a:blip r:embed="rId4"/>
          <a:stretch>
            <a:fillRect/>
          </a:stretch>
        </p:blipFill>
        <p:spPr>
          <a:xfrm>
            <a:off x="227239" y="1240968"/>
            <a:ext cx="4867275" cy="4800600"/>
          </a:xfrm>
          <a:prstGeom prst="rect">
            <a:avLst/>
          </a:prstGeom>
        </p:spPr>
      </p:pic>
    </p:spTree>
    <p:extLst>
      <p:ext uri="{BB962C8B-B14F-4D97-AF65-F5344CB8AC3E}">
        <p14:creationId xmlns:p14="http://schemas.microsoft.com/office/powerpoint/2010/main" val="17688507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094514" y="1195405"/>
            <a:ext cx="6668181" cy="4859075"/>
          </a:xfrm>
          <a:prstGeom prst="rect">
            <a:avLst/>
          </a:prstGeom>
        </p:spPr>
      </p:pic>
      <p:pic>
        <p:nvPicPr>
          <p:cNvPr id="4" name="Imagen 3"/>
          <p:cNvPicPr>
            <a:picLocks noChangeAspect="1"/>
          </p:cNvPicPr>
          <p:nvPr/>
        </p:nvPicPr>
        <p:blipFill rotWithShape="1">
          <a:blip r:embed="rId4"/>
          <a:srcRect l="60414" t="83333"/>
          <a:stretch/>
        </p:blipFill>
        <p:spPr>
          <a:xfrm>
            <a:off x="163282" y="2541931"/>
            <a:ext cx="4980214" cy="2068048"/>
          </a:xfrm>
          <a:prstGeom prst="rect">
            <a:avLst/>
          </a:prstGeom>
        </p:spPr>
      </p:pic>
      <p:sp>
        <p:nvSpPr>
          <p:cNvPr id="5" name="Elipse 4"/>
          <p:cNvSpPr/>
          <p:nvPr/>
        </p:nvSpPr>
        <p:spPr>
          <a:xfrm>
            <a:off x="65315" y="2541931"/>
            <a:ext cx="5404757" cy="234031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276378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6258" y="3417115"/>
            <a:ext cx="11179486" cy="4529355"/>
          </a:xfrm>
        </p:spPr>
        <p:txBody>
          <a:bodyPr>
            <a:noAutofit/>
          </a:bodyPr>
          <a:lstStyle/>
          <a:p>
            <a:r>
              <a:rPr lang="en-US" sz="3000" dirty="0" err="1" smtClean="0"/>
              <a:t>Escoja</a:t>
            </a:r>
            <a:r>
              <a:rPr lang="en-US" sz="3000" dirty="0" smtClean="0"/>
              <a:t> </a:t>
            </a:r>
            <a:r>
              <a:rPr lang="en-US" sz="3000" dirty="0" err="1"/>
              <a:t>unas</a:t>
            </a:r>
            <a:r>
              <a:rPr lang="en-US" sz="3000" dirty="0"/>
              <a:t> </a:t>
            </a:r>
            <a:r>
              <a:rPr lang="en-US" sz="3000" dirty="0" err="1"/>
              <a:t>pocas</a:t>
            </a:r>
            <a:r>
              <a:rPr lang="en-US" sz="3000" dirty="0"/>
              <a:t> </a:t>
            </a:r>
            <a:r>
              <a:rPr lang="en-US" sz="3000" dirty="0" err="1"/>
              <a:t>plataformas</a:t>
            </a:r>
            <a:r>
              <a:rPr lang="en-US" sz="3000" dirty="0"/>
              <a:t> y </a:t>
            </a:r>
            <a:r>
              <a:rPr lang="en-US" sz="3000" dirty="0" err="1"/>
              <a:t>úselas</a:t>
            </a:r>
            <a:r>
              <a:rPr lang="en-US" sz="3000" dirty="0"/>
              <a:t> </a:t>
            </a:r>
            <a:r>
              <a:rPr lang="en-US" sz="3000" dirty="0" err="1"/>
              <a:t>bien</a:t>
            </a:r>
            <a:r>
              <a:rPr lang="en-US" sz="3000" dirty="0"/>
              <a:t>.</a:t>
            </a:r>
          </a:p>
          <a:p>
            <a:r>
              <a:rPr lang="en-US" sz="3000" dirty="0"/>
              <a:t>La </a:t>
            </a:r>
            <a:r>
              <a:rPr lang="en-US" sz="3000" dirty="0" err="1"/>
              <a:t>calidad</a:t>
            </a:r>
            <a:r>
              <a:rPr lang="en-US" sz="3000" dirty="0"/>
              <a:t> del </a:t>
            </a:r>
            <a:r>
              <a:rPr lang="en-US" sz="3000" dirty="0" err="1"/>
              <a:t>contenido</a:t>
            </a:r>
            <a:r>
              <a:rPr lang="en-US" sz="3000" dirty="0"/>
              <a:t> </a:t>
            </a:r>
            <a:r>
              <a:rPr lang="en-US" sz="3000" dirty="0" err="1"/>
              <a:t>es</a:t>
            </a:r>
            <a:r>
              <a:rPr lang="en-US" sz="3000" dirty="0"/>
              <a:t> </a:t>
            </a:r>
            <a:r>
              <a:rPr lang="en-US" sz="3000" dirty="0" err="1"/>
              <a:t>más</a:t>
            </a:r>
            <a:r>
              <a:rPr lang="en-US" sz="3000" dirty="0"/>
              <a:t> </a:t>
            </a:r>
            <a:r>
              <a:rPr lang="en-US" sz="3000" dirty="0" err="1"/>
              <a:t>importante</a:t>
            </a:r>
            <a:r>
              <a:rPr lang="en-US" sz="3000" dirty="0"/>
              <a:t> que la </a:t>
            </a:r>
            <a:r>
              <a:rPr lang="en-US" sz="3000" dirty="0" err="1"/>
              <a:t>cantidad</a:t>
            </a:r>
            <a:r>
              <a:rPr lang="en-US" sz="3000" dirty="0"/>
              <a:t>.</a:t>
            </a:r>
          </a:p>
          <a:p>
            <a:r>
              <a:rPr lang="en-US" sz="3000" dirty="0" err="1"/>
              <a:t>Organízese</a:t>
            </a:r>
            <a:r>
              <a:rPr lang="en-US" sz="3000" dirty="0"/>
              <a:t>.</a:t>
            </a:r>
          </a:p>
          <a:p>
            <a:r>
              <a:rPr lang="en-US" sz="3000" dirty="0" err="1"/>
              <a:t>Asegúrese</a:t>
            </a:r>
            <a:r>
              <a:rPr lang="en-US" sz="3000" dirty="0"/>
              <a:t> de que </a:t>
            </a:r>
            <a:r>
              <a:rPr lang="en-US" sz="3000" dirty="0" err="1"/>
              <a:t>todos</a:t>
            </a:r>
            <a:r>
              <a:rPr lang="en-US" sz="3000" dirty="0"/>
              <a:t> </a:t>
            </a:r>
            <a:r>
              <a:rPr lang="en-US" sz="3000" dirty="0" err="1"/>
              <a:t>sus</a:t>
            </a:r>
            <a:r>
              <a:rPr lang="en-US" sz="3000" dirty="0"/>
              <a:t> </a:t>
            </a:r>
            <a:r>
              <a:rPr lang="en-US" sz="3000" dirty="0" err="1"/>
              <a:t>perfiles</a:t>
            </a:r>
            <a:r>
              <a:rPr lang="en-US" sz="3000" dirty="0"/>
              <a:t> de </a:t>
            </a:r>
            <a:r>
              <a:rPr lang="en-US" sz="3000" dirty="0" err="1"/>
              <a:t>medios</a:t>
            </a:r>
            <a:r>
              <a:rPr lang="en-US" sz="3000" dirty="0"/>
              <a:t> </a:t>
            </a:r>
            <a:r>
              <a:rPr lang="en-US" sz="3000" dirty="0" err="1"/>
              <a:t>sociales</a:t>
            </a:r>
            <a:r>
              <a:rPr lang="en-US" sz="3000" dirty="0"/>
              <a:t> </a:t>
            </a:r>
            <a:r>
              <a:rPr lang="en-US" sz="3000" dirty="0" err="1"/>
              <a:t>sean</a:t>
            </a:r>
            <a:r>
              <a:rPr lang="en-US" sz="3000" dirty="0"/>
              <a:t> </a:t>
            </a:r>
            <a:r>
              <a:rPr lang="en-US" sz="3000" dirty="0" err="1"/>
              <a:t>consecuentes</a:t>
            </a:r>
            <a:r>
              <a:rPr lang="en-US" sz="3000" dirty="0"/>
              <a:t> y </a:t>
            </a:r>
            <a:r>
              <a:rPr lang="en-US" sz="3000" dirty="0" err="1"/>
              <a:t>usen</a:t>
            </a:r>
            <a:r>
              <a:rPr lang="en-US" sz="3000" dirty="0"/>
              <a:t> el </a:t>
            </a:r>
            <a:r>
              <a:rPr lang="en-US" sz="3000" dirty="0" err="1"/>
              <a:t>mismo</a:t>
            </a:r>
            <a:r>
              <a:rPr lang="en-US" sz="3000" dirty="0"/>
              <a:t> </a:t>
            </a:r>
            <a:r>
              <a:rPr lang="en-US" sz="3000" dirty="0" err="1"/>
              <a:t>nombre</a:t>
            </a:r>
            <a:r>
              <a:rPr lang="en-US" sz="3000" dirty="0"/>
              <a:t>.</a:t>
            </a:r>
          </a:p>
          <a:p>
            <a:r>
              <a:rPr lang="en-US" sz="3000" dirty="0"/>
              <a:t>Una </a:t>
            </a:r>
            <a:r>
              <a:rPr lang="en-US" sz="3000" dirty="0" err="1"/>
              <a:t>etiqueta</a:t>
            </a:r>
            <a:r>
              <a:rPr lang="en-US" sz="3000" dirty="0"/>
              <a:t> (hashtag) </a:t>
            </a:r>
            <a:r>
              <a:rPr lang="en-US" sz="3000" dirty="0" err="1"/>
              <a:t>es</a:t>
            </a:r>
            <a:r>
              <a:rPr lang="en-US" sz="3000" dirty="0"/>
              <a:t> </a:t>
            </a:r>
            <a:r>
              <a:rPr lang="en-US" sz="3000" dirty="0" err="1"/>
              <a:t>simplemente</a:t>
            </a:r>
            <a:r>
              <a:rPr lang="en-US" sz="3000" dirty="0"/>
              <a:t> </a:t>
            </a:r>
            <a:r>
              <a:rPr lang="en-US" sz="3000" dirty="0" err="1"/>
              <a:t>una</a:t>
            </a:r>
            <a:r>
              <a:rPr lang="en-US" sz="3000" dirty="0"/>
              <a:t> </a:t>
            </a:r>
            <a:r>
              <a:rPr lang="en-US" sz="3000" dirty="0" err="1"/>
              <a:t>manera</a:t>
            </a:r>
            <a:r>
              <a:rPr lang="en-US" sz="3000" dirty="0"/>
              <a:t> que </a:t>
            </a:r>
            <a:r>
              <a:rPr lang="en-US" sz="3000" dirty="0" err="1"/>
              <a:t>tienen</a:t>
            </a:r>
            <a:r>
              <a:rPr lang="en-US" sz="3000" dirty="0"/>
              <a:t> las personas para </a:t>
            </a:r>
            <a:r>
              <a:rPr lang="en-US" sz="3000" dirty="0" err="1"/>
              <a:t>buscar</a:t>
            </a:r>
            <a:r>
              <a:rPr lang="en-US" sz="3000" dirty="0"/>
              <a:t> </a:t>
            </a:r>
            <a:r>
              <a:rPr lang="en-US" sz="3000" dirty="0" err="1"/>
              <a:t>publicaciones</a:t>
            </a:r>
            <a:r>
              <a:rPr lang="en-US" sz="3000" dirty="0"/>
              <a:t> </a:t>
            </a:r>
            <a:r>
              <a:rPr lang="en-US" sz="3000" dirty="0" err="1"/>
              <a:t>en</a:t>
            </a:r>
            <a:r>
              <a:rPr lang="en-US" sz="3000" dirty="0"/>
              <a:t> </a:t>
            </a:r>
            <a:r>
              <a:rPr lang="en-US" sz="3000" dirty="0" err="1"/>
              <a:t>los</a:t>
            </a:r>
            <a:r>
              <a:rPr lang="en-US" sz="3000" dirty="0"/>
              <a:t> </a:t>
            </a:r>
            <a:r>
              <a:rPr lang="en-US" sz="3000" dirty="0" err="1"/>
              <a:t>medios</a:t>
            </a:r>
            <a:r>
              <a:rPr lang="en-US" sz="3000" dirty="0"/>
              <a:t> </a:t>
            </a:r>
            <a:r>
              <a:rPr lang="en-US" sz="3000" dirty="0" err="1"/>
              <a:t>sociales</a:t>
            </a:r>
            <a:r>
              <a:rPr lang="en-US" sz="3000" dirty="0"/>
              <a:t> que </a:t>
            </a:r>
            <a:r>
              <a:rPr lang="en-US" sz="3000" dirty="0" err="1"/>
              <a:t>tienen</a:t>
            </a:r>
            <a:r>
              <a:rPr lang="en-US" sz="3000" dirty="0"/>
              <a:t> un </a:t>
            </a:r>
            <a:r>
              <a:rPr lang="en-US" sz="3000" dirty="0" err="1"/>
              <a:t>tema</a:t>
            </a:r>
            <a:r>
              <a:rPr lang="en-US" sz="3000" dirty="0"/>
              <a:t> </a:t>
            </a:r>
            <a:r>
              <a:rPr lang="en-US" sz="3000" dirty="0" err="1"/>
              <a:t>común</a:t>
            </a:r>
            <a:r>
              <a:rPr lang="en-US" sz="3000" dirty="0"/>
              <a:t> y les </a:t>
            </a:r>
            <a:r>
              <a:rPr lang="en-US" sz="3000" dirty="0" err="1"/>
              <a:t>permiten</a:t>
            </a:r>
            <a:r>
              <a:rPr lang="en-US" sz="3000" dirty="0"/>
              <a:t> </a:t>
            </a:r>
            <a:r>
              <a:rPr lang="en-US" sz="3000" dirty="0" err="1"/>
              <a:t>incorporarse</a:t>
            </a:r>
            <a:r>
              <a:rPr lang="en-US" sz="3000" dirty="0"/>
              <a:t> o </a:t>
            </a:r>
            <a:r>
              <a:rPr lang="en-US" sz="3000" dirty="0" err="1"/>
              <a:t>iniciar</a:t>
            </a:r>
            <a:r>
              <a:rPr lang="en-US" sz="3000" dirty="0"/>
              <a:t> </a:t>
            </a:r>
            <a:r>
              <a:rPr lang="en-US" sz="3000" dirty="0" err="1"/>
              <a:t>una</a:t>
            </a:r>
            <a:r>
              <a:rPr lang="en-US" sz="3000" dirty="0"/>
              <a:t> </a:t>
            </a:r>
            <a:r>
              <a:rPr lang="en-US" sz="3000" dirty="0" err="1"/>
              <a:t>conversación</a:t>
            </a:r>
            <a:r>
              <a:rPr lang="en-US" sz="3000" dirty="0"/>
              <a:t>. </a:t>
            </a:r>
          </a:p>
          <a:p>
            <a:endParaRPr lang="en-US" sz="3000" dirty="0"/>
          </a:p>
          <a:p>
            <a:endParaRPr lang="en-US" sz="3000" dirty="0"/>
          </a:p>
          <a:p>
            <a:endParaRPr lang="en-US" sz="3000" dirty="0"/>
          </a:p>
          <a:p>
            <a:endParaRPr lang="en-US" sz="3000" dirty="0"/>
          </a:p>
        </p:txBody>
      </p:sp>
      <p:sp>
        <p:nvSpPr>
          <p:cNvPr id="5" name="Title 1"/>
          <p:cNvSpPr>
            <a:spLocks noGrp="1"/>
          </p:cNvSpPr>
          <p:nvPr>
            <p:ph type="title"/>
          </p:nvPr>
        </p:nvSpPr>
        <p:spPr>
          <a:xfrm>
            <a:off x="581193" y="729658"/>
            <a:ext cx="11029616" cy="988332"/>
          </a:xfrm>
        </p:spPr>
        <p:txBody>
          <a:bodyPr/>
          <a:lstStyle/>
          <a:p>
            <a:r>
              <a:rPr lang="en-US" dirty="0" smtClean="0"/>
              <a:t>VAMOS </a:t>
            </a:r>
            <a:r>
              <a:rPr lang="en-US" dirty="0" err="1" smtClean="0"/>
              <a:t>ResumIenDO</a:t>
            </a:r>
            <a:endParaRPr lang="en-US" dirty="0"/>
          </a:p>
        </p:txBody>
      </p:sp>
    </p:spTree>
    <p:extLst>
      <p:ext uri="{BB962C8B-B14F-4D97-AF65-F5344CB8AC3E}">
        <p14:creationId xmlns:p14="http://schemas.microsoft.com/office/powerpoint/2010/main" val="35239140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6258" y="3270153"/>
            <a:ext cx="11179486" cy="4529355"/>
          </a:xfrm>
        </p:spPr>
        <p:txBody>
          <a:bodyPr>
            <a:normAutofit/>
          </a:bodyPr>
          <a:lstStyle/>
          <a:p>
            <a:r>
              <a:rPr lang="en-US" sz="3000" dirty="0" smtClean="0"/>
              <a:t>La </a:t>
            </a:r>
            <a:r>
              <a:rPr lang="en-US" sz="3000" dirty="0" err="1"/>
              <a:t>calidad</a:t>
            </a:r>
            <a:r>
              <a:rPr lang="en-US" sz="3000" dirty="0"/>
              <a:t> del </a:t>
            </a:r>
            <a:r>
              <a:rPr lang="en-US" sz="3000" dirty="0" err="1"/>
              <a:t>contenido</a:t>
            </a:r>
            <a:r>
              <a:rPr lang="en-US" sz="3000" dirty="0"/>
              <a:t> </a:t>
            </a:r>
            <a:r>
              <a:rPr lang="en-US" sz="3000" dirty="0" err="1"/>
              <a:t>es</a:t>
            </a:r>
            <a:r>
              <a:rPr lang="en-US" sz="3000" dirty="0"/>
              <a:t> </a:t>
            </a:r>
            <a:r>
              <a:rPr lang="en-US" sz="3000" dirty="0" err="1"/>
              <a:t>más</a:t>
            </a:r>
            <a:r>
              <a:rPr lang="en-US" sz="3000" dirty="0"/>
              <a:t> </a:t>
            </a:r>
            <a:r>
              <a:rPr lang="en-US" sz="3000" dirty="0" err="1"/>
              <a:t>importante</a:t>
            </a:r>
            <a:r>
              <a:rPr lang="en-US" sz="3000" dirty="0"/>
              <a:t> que la </a:t>
            </a:r>
            <a:r>
              <a:rPr lang="en-US" sz="3000" dirty="0" err="1"/>
              <a:t>cantidad</a:t>
            </a:r>
            <a:r>
              <a:rPr lang="en-US" sz="3000" dirty="0"/>
              <a:t>.</a:t>
            </a:r>
          </a:p>
          <a:p>
            <a:r>
              <a:rPr lang="en-US" sz="3000" dirty="0" err="1"/>
              <a:t>Organízese</a:t>
            </a:r>
            <a:r>
              <a:rPr lang="en-US" sz="3000" dirty="0"/>
              <a:t>.</a:t>
            </a:r>
          </a:p>
          <a:p>
            <a:r>
              <a:rPr lang="en-US" sz="3000" dirty="0" err="1"/>
              <a:t>Asegúrese</a:t>
            </a:r>
            <a:r>
              <a:rPr lang="en-US" sz="3000" dirty="0"/>
              <a:t> de que </a:t>
            </a:r>
            <a:r>
              <a:rPr lang="en-US" sz="3000" dirty="0" err="1"/>
              <a:t>todos</a:t>
            </a:r>
            <a:r>
              <a:rPr lang="en-US" sz="3000" dirty="0"/>
              <a:t> </a:t>
            </a:r>
            <a:r>
              <a:rPr lang="en-US" sz="3000" dirty="0" err="1"/>
              <a:t>sus</a:t>
            </a:r>
            <a:r>
              <a:rPr lang="en-US" sz="3000" dirty="0"/>
              <a:t> </a:t>
            </a:r>
            <a:r>
              <a:rPr lang="en-US" sz="3000" dirty="0" err="1"/>
              <a:t>perfiles</a:t>
            </a:r>
            <a:r>
              <a:rPr lang="en-US" sz="3000" dirty="0"/>
              <a:t> de </a:t>
            </a:r>
            <a:r>
              <a:rPr lang="en-US" sz="3000" dirty="0" err="1"/>
              <a:t>medios</a:t>
            </a:r>
            <a:r>
              <a:rPr lang="en-US" sz="3000" dirty="0"/>
              <a:t> </a:t>
            </a:r>
            <a:r>
              <a:rPr lang="en-US" sz="3000" dirty="0" err="1"/>
              <a:t>sociales</a:t>
            </a:r>
            <a:r>
              <a:rPr lang="en-US" sz="3000" dirty="0"/>
              <a:t> </a:t>
            </a:r>
            <a:r>
              <a:rPr lang="en-US" sz="3000" dirty="0" err="1"/>
              <a:t>sean</a:t>
            </a:r>
            <a:r>
              <a:rPr lang="en-US" sz="3000" dirty="0"/>
              <a:t> </a:t>
            </a:r>
            <a:r>
              <a:rPr lang="en-US" sz="3000" dirty="0" err="1"/>
              <a:t>consecuentes</a:t>
            </a:r>
            <a:r>
              <a:rPr lang="en-US" sz="3000" dirty="0"/>
              <a:t> y </a:t>
            </a:r>
            <a:r>
              <a:rPr lang="en-US" sz="3000" dirty="0" err="1"/>
              <a:t>usen</a:t>
            </a:r>
            <a:r>
              <a:rPr lang="en-US" sz="3000" dirty="0"/>
              <a:t> el </a:t>
            </a:r>
            <a:r>
              <a:rPr lang="en-US" sz="3000" dirty="0" err="1"/>
              <a:t>mismo</a:t>
            </a:r>
            <a:r>
              <a:rPr lang="en-US" sz="3000" dirty="0"/>
              <a:t> </a:t>
            </a:r>
            <a:r>
              <a:rPr lang="en-US" sz="3000" dirty="0" err="1"/>
              <a:t>nombre</a:t>
            </a:r>
            <a:r>
              <a:rPr lang="en-US" sz="3000" dirty="0"/>
              <a:t>.</a:t>
            </a:r>
          </a:p>
          <a:p>
            <a:r>
              <a:rPr lang="en-US" sz="3000" dirty="0"/>
              <a:t>Una </a:t>
            </a:r>
            <a:r>
              <a:rPr lang="en-US" sz="3000" dirty="0" err="1"/>
              <a:t>etiqueta</a:t>
            </a:r>
            <a:r>
              <a:rPr lang="en-US" sz="3000" dirty="0"/>
              <a:t> (hashtag) </a:t>
            </a:r>
            <a:r>
              <a:rPr lang="en-US" sz="3000" dirty="0" err="1"/>
              <a:t>es</a:t>
            </a:r>
            <a:r>
              <a:rPr lang="en-US" sz="3000" dirty="0"/>
              <a:t> </a:t>
            </a:r>
            <a:r>
              <a:rPr lang="en-US" sz="3000" dirty="0" err="1"/>
              <a:t>simplemente</a:t>
            </a:r>
            <a:r>
              <a:rPr lang="en-US" sz="3000" dirty="0"/>
              <a:t> </a:t>
            </a:r>
            <a:r>
              <a:rPr lang="en-US" sz="3000" dirty="0" err="1"/>
              <a:t>una</a:t>
            </a:r>
            <a:r>
              <a:rPr lang="en-US" sz="3000" dirty="0"/>
              <a:t> </a:t>
            </a:r>
            <a:r>
              <a:rPr lang="en-US" sz="3000" dirty="0" err="1"/>
              <a:t>manera</a:t>
            </a:r>
            <a:r>
              <a:rPr lang="en-US" sz="3000" dirty="0"/>
              <a:t> que </a:t>
            </a:r>
            <a:r>
              <a:rPr lang="en-US" sz="3000" dirty="0" err="1"/>
              <a:t>tienen</a:t>
            </a:r>
            <a:r>
              <a:rPr lang="en-US" sz="3000" dirty="0"/>
              <a:t> las personas para </a:t>
            </a:r>
            <a:r>
              <a:rPr lang="en-US" sz="3000" dirty="0" err="1"/>
              <a:t>buscar</a:t>
            </a:r>
            <a:r>
              <a:rPr lang="en-US" sz="3000" dirty="0"/>
              <a:t> </a:t>
            </a:r>
            <a:r>
              <a:rPr lang="en-US" sz="3000" dirty="0" err="1"/>
              <a:t>publicaciones</a:t>
            </a:r>
            <a:r>
              <a:rPr lang="en-US" sz="3000" dirty="0"/>
              <a:t> </a:t>
            </a:r>
            <a:r>
              <a:rPr lang="en-US" sz="3000" dirty="0" err="1"/>
              <a:t>en</a:t>
            </a:r>
            <a:r>
              <a:rPr lang="en-US" sz="3000" dirty="0"/>
              <a:t> </a:t>
            </a:r>
            <a:r>
              <a:rPr lang="en-US" sz="3000" dirty="0" err="1"/>
              <a:t>los</a:t>
            </a:r>
            <a:r>
              <a:rPr lang="en-US" sz="3000" dirty="0"/>
              <a:t> </a:t>
            </a:r>
            <a:r>
              <a:rPr lang="en-US" sz="3000" dirty="0" err="1"/>
              <a:t>medios</a:t>
            </a:r>
            <a:r>
              <a:rPr lang="en-US" sz="3000" dirty="0"/>
              <a:t> </a:t>
            </a:r>
            <a:r>
              <a:rPr lang="en-US" sz="3000" dirty="0" err="1"/>
              <a:t>sociales</a:t>
            </a:r>
            <a:r>
              <a:rPr lang="en-US" sz="3000" dirty="0"/>
              <a:t> que </a:t>
            </a:r>
            <a:r>
              <a:rPr lang="en-US" sz="3000" dirty="0" err="1"/>
              <a:t>tienen</a:t>
            </a:r>
            <a:r>
              <a:rPr lang="en-US" sz="3000" dirty="0"/>
              <a:t> un </a:t>
            </a:r>
            <a:r>
              <a:rPr lang="en-US" sz="3000" dirty="0" err="1"/>
              <a:t>tema</a:t>
            </a:r>
            <a:r>
              <a:rPr lang="en-US" sz="3000" dirty="0"/>
              <a:t> </a:t>
            </a:r>
            <a:r>
              <a:rPr lang="en-US" sz="3000" dirty="0" err="1"/>
              <a:t>común</a:t>
            </a:r>
            <a:r>
              <a:rPr lang="en-US" sz="3000" dirty="0"/>
              <a:t> y les </a:t>
            </a:r>
            <a:r>
              <a:rPr lang="en-US" sz="3000" dirty="0" err="1"/>
              <a:t>permiten</a:t>
            </a:r>
            <a:r>
              <a:rPr lang="en-US" sz="3000" dirty="0"/>
              <a:t> </a:t>
            </a:r>
            <a:r>
              <a:rPr lang="en-US" sz="3000" dirty="0" err="1"/>
              <a:t>incorporarse</a:t>
            </a:r>
            <a:r>
              <a:rPr lang="en-US" sz="3000" dirty="0"/>
              <a:t> o </a:t>
            </a:r>
            <a:r>
              <a:rPr lang="en-US" sz="3000" dirty="0" err="1"/>
              <a:t>iniciar</a:t>
            </a:r>
            <a:r>
              <a:rPr lang="en-US" sz="3000" dirty="0"/>
              <a:t> </a:t>
            </a:r>
            <a:r>
              <a:rPr lang="en-US" sz="3000" dirty="0" err="1"/>
              <a:t>una</a:t>
            </a:r>
            <a:r>
              <a:rPr lang="en-US" sz="3000" dirty="0"/>
              <a:t> </a:t>
            </a:r>
            <a:r>
              <a:rPr lang="en-US" sz="3000" dirty="0" err="1"/>
              <a:t>conversación</a:t>
            </a:r>
            <a:r>
              <a:rPr lang="en-US" sz="3000" dirty="0"/>
              <a:t>. </a:t>
            </a:r>
          </a:p>
          <a:p>
            <a:endParaRPr lang="en-US" sz="3000" dirty="0"/>
          </a:p>
          <a:p>
            <a:endParaRPr lang="en-US" sz="3000" dirty="0"/>
          </a:p>
          <a:p>
            <a:endParaRPr lang="en-US" sz="3000" dirty="0"/>
          </a:p>
          <a:p>
            <a:endParaRPr lang="en-US" sz="3000" dirty="0"/>
          </a:p>
        </p:txBody>
      </p:sp>
      <p:sp>
        <p:nvSpPr>
          <p:cNvPr id="5" name="Title 1"/>
          <p:cNvSpPr>
            <a:spLocks noGrp="1"/>
          </p:cNvSpPr>
          <p:nvPr>
            <p:ph type="title"/>
          </p:nvPr>
        </p:nvSpPr>
        <p:spPr>
          <a:xfrm>
            <a:off x="581193" y="729658"/>
            <a:ext cx="11029616" cy="988332"/>
          </a:xfrm>
        </p:spPr>
        <p:txBody>
          <a:bodyPr/>
          <a:lstStyle/>
          <a:p>
            <a:r>
              <a:rPr lang="en-US" dirty="0" smtClean="0"/>
              <a:t>VAMOS </a:t>
            </a:r>
            <a:r>
              <a:rPr lang="en-US" dirty="0" err="1" smtClean="0"/>
              <a:t>ResumIenDO</a:t>
            </a:r>
            <a:endParaRPr lang="en-US" dirty="0"/>
          </a:p>
        </p:txBody>
      </p:sp>
    </p:spTree>
    <p:extLst>
      <p:ext uri="{BB962C8B-B14F-4D97-AF65-F5344CB8AC3E}">
        <p14:creationId xmlns:p14="http://schemas.microsoft.com/office/powerpoint/2010/main" val="42317023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SIGE A:</a:t>
            </a:r>
            <a:endParaRPr lang="en-US" dirty="0"/>
          </a:p>
        </p:txBody>
      </p:sp>
      <p:sp>
        <p:nvSpPr>
          <p:cNvPr id="3" name="Content Placeholder 2"/>
          <p:cNvSpPr>
            <a:spLocks noGrp="1"/>
          </p:cNvSpPr>
          <p:nvPr>
            <p:ph sz="half" idx="1"/>
          </p:nvPr>
        </p:nvSpPr>
        <p:spPr>
          <a:xfrm>
            <a:off x="581193" y="2228003"/>
            <a:ext cx="5422390" cy="4379831"/>
          </a:xfrm>
        </p:spPr>
        <p:txBody>
          <a:bodyPr>
            <a:normAutofit/>
          </a:bodyPr>
          <a:lstStyle/>
          <a:p>
            <a:pPr marL="0" indent="0">
              <a:buNone/>
            </a:pPr>
            <a:r>
              <a:rPr lang="en-US" sz="2000" dirty="0" err="1"/>
              <a:t>Siga</a:t>
            </a:r>
            <a:r>
              <a:rPr lang="en-US" sz="2000" dirty="0"/>
              <a:t> </a:t>
            </a:r>
            <a:r>
              <a:rPr lang="en-US" sz="2000" b="1" dirty="0">
                <a:solidFill>
                  <a:schemeClr val="accent2"/>
                </a:solidFill>
              </a:rPr>
              <a:t>@</a:t>
            </a:r>
            <a:r>
              <a:rPr lang="en-US" sz="2000" b="1" dirty="0" err="1">
                <a:solidFill>
                  <a:schemeClr val="accent2"/>
                </a:solidFill>
              </a:rPr>
              <a:t>DigiEvangelism</a:t>
            </a:r>
            <a:r>
              <a:rPr lang="en-US" sz="2000" b="1" dirty="0">
                <a:solidFill>
                  <a:schemeClr val="accent2"/>
                </a:solidFill>
              </a:rPr>
              <a:t> </a:t>
            </a:r>
            <a:r>
              <a:rPr lang="en-US" sz="2000" dirty="0" err="1"/>
              <a:t>en</a:t>
            </a:r>
            <a:r>
              <a:rPr lang="en-US" sz="2000" dirty="0"/>
              <a:t> Facebook, Twitter e Instagram, para </a:t>
            </a:r>
            <a:r>
              <a:rPr lang="en-US" sz="2000" dirty="0" err="1"/>
              <a:t>recibir</a:t>
            </a:r>
            <a:r>
              <a:rPr lang="en-US" sz="2000" dirty="0"/>
              <a:t> </a:t>
            </a:r>
            <a:r>
              <a:rPr lang="en-US" sz="2000" dirty="0" err="1"/>
              <a:t>más</a:t>
            </a:r>
            <a:r>
              <a:rPr lang="en-US" sz="2000" dirty="0"/>
              <a:t> consejos y </a:t>
            </a:r>
            <a:r>
              <a:rPr lang="en-US" sz="2000" dirty="0" err="1"/>
              <a:t>trucos</a:t>
            </a:r>
            <a:r>
              <a:rPr lang="en-US" sz="2000" dirty="0"/>
              <a:t> de </a:t>
            </a:r>
            <a:r>
              <a:rPr lang="en-US" sz="2000" dirty="0" err="1"/>
              <a:t>promoción</a:t>
            </a:r>
            <a:r>
              <a:rPr lang="en-US" sz="2000" dirty="0"/>
              <a:t>.</a:t>
            </a:r>
            <a:r>
              <a:rPr lang="en-US" sz="2000" i="1" dirty="0"/>
              <a:t/>
            </a:r>
            <a:br>
              <a:rPr lang="en-US" sz="2000" i="1" dirty="0"/>
            </a:br>
            <a:endParaRPr lang="en-US" sz="2000" i="1" dirty="0"/>
          </a:p>
          <a:p>
            <a:pPr marL="0" indent="0">
              <a:buNone/>
            </a:pPr>
            <a:r>
              <a:rPr lang="en-US" sz="2000" dirty="0" err="1"/>
              <a:t>Visite</a:t>
            </a:r>
            <a:r>
              <a:rPr lang="en-US" sz="2000" dirty="0"/>
              <a:t> </a:t>
            </a:r>
            <a:r>
              <a:rPr lang="en-US" sz="2000" b="1" dirty="0">
                <a:solidFill>
                  <a:schemeClr val="accent2"/>
                </a:solidFill>
              </a:rPr>
              <a:t>SDAdata.org</a:t>
            </a:r>
            <a:r>
              <a:rPr lang="en-US" sz="2000" dirty="0"/>
              <a:t> para </a:t>
            </a:r>
            <a:r>
              <a:rPr lang="en-US" sz="2000" dirty="0" err="1"/>
              <a:t>acceder</a:t>
            </a:r>
            <a:r>
              <a:rPr lang="en-US" sz="2000" dirty="0"/>
              <a:t> a </a:t>
            </a:r>
            <a:r>
              <a:rPr lang="en-US" sz="2000" dirty="0" err="1"/>
              <a:t>más</a:t>
            </a:r>
            <a:r>
              <a:rPr lang="en-US" sz="2000" dirty="0"/>
              <a:t> </a:t>
            </a:r>
            <a:r>
              <a:rPr lang="en-US" sz="2000" dirty="0" err="1"/>
              <a:t>recursos</a:t>
            </a:r>
            <a:r>
              <a:rPr lang="en-US" sz="2000" dirty="0"/>
              <a:t>, blogs y videos de </a:t>
            </a:r>
            <a:r>
              <a:rPr lang="en-US" sz="2000" dirty="0" err="1"/>
              <a:t>próxima</a:t>
            </a:r>
            <a:r>
              <a:rPr lang="en-US" sz="2000" dirty="0"/>
              <a:t> </a:t>
            </a:r>
            <a:r>
              <a:rPr lang="en-US" sz="2000" dirty="0" err="1"/>
              <a:t>aparición</a:t>
            </a:r>
            <a:r>
              <a:rPr lang="en-US" sz="2000" dirty="0"/>
              <a:t>. </a:t>
            </a:r>
          </a:p>
        </p:txBody>
      </p:sp>
      <p:pic>
        <p:nvPicPr>
          <p:cNvPr id="5" name="Content Placeholder 4"/>
          <p:cNvPicPr>
            <a:picLocks noGrp="1" noChangeAspect="1"/>
          </p:cNvPicPr>
          <p:nvPr>
            <p:ph sz="half" idx="2"/>
          </p:nvPr>
        </p:nvPicPr>
        <p:blipFill>
          <a:blip r:embed="rId3"/>
          <a:stretch>
            <a:fillRect/>
          </a:stretch>
        </p:blipFill>
        <p:spPr>
          <a:xfrm>
            <a:off x="6732165" y="2227263"/>
            <a:ext cx="4334720" cy="3633787"/>
          </a:xfrm>
        </p:spPr>
      </p:pic>
    </p:spTree>
    <p:extLst>
      <p:ext uri="{BB962C8B-B14F-4D97-AF65-F5344CB8AC3E}">
        <p14:creationId xmlns:p14="http://schemas.microsoft.com/office/powerpoint/2010/main" val="179420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6678" y="700981"/>
            <a:ext cx="7257005" cy="6004736"/>
          </a:xfrm>
          <a:prstGeom prst="rect">
            <a:avLst/>
          </a:prstGeom>
        </p:spPr>
      </p:pic>
      <p:sp>
        <p:nvSpPr>
          <p:cNvPr id="3" name="TextBox 2"/>
          <p:cNvSpPr txBox="1"/>
          <p:nvPr/>
        </p:nvSpPr>
        <p:spPr>
          <a:xfrm>
            <a:off x="9673683" y="6336385"/>
            <a:ext cx="2410981" cy="369332"/>
          </a:xfrm>
          <a:prstGeom prst="rect">
            <a:avLst/>
          </a:prstGeom>
          <a:noFill/>
        </p:spPr>
        <p:txBody>
          <a:bodyPr wrap="none" rtlCol="0">
            <a:spAutoFit/>
          </a:bodyPr>
          <a:lstStyle/>
          <a:p>
            <a:r>
              <a:rPr lang="en-US" dirty="0"/>
              <a:t>Data as of May 24, 2016</a:t>
            </a:r>
          </a:p>
        </p:txBody>
      </p:sp>
    </p:spTree>
    <p:extLst>
      <p:ext uri="{BB962C8B-B14F-4D97-AF65-F5344CB8AC3E}">
        <p14:creationId xmlns:p14="http://schemas.microsoft.com/office/powerpoint/2010/main" val="4288813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2798</TotalTime>
  <Words>5225</Words>
  <Application>Microsoft Office PowerPoint</Application>
  <PresentationFormat>Panorámica</PresentationFormat>
  <Paragraphs>433</Paragraphs>
  <Slides>84</Slides>
  <Notes>84</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84</vt:i4>
      </vt:variant>
    </vt:vector>
  </HeadingPairs>
  <TitlesOfParts>
    <vt:vector size="92" baseType="lpstr">
      <vt:lpstr>Arial</vt:lpstr>
      <vt:lpstr>Calibri</vt:lpstr>
      <vt:lpstr>Cambria</vt:lpstr>
      <vt:lpstr>Gill Sans MT</vt:lpstr>
      <vt:lpstr>Lato</vt:lpstr>
      <vt:lpstr>Wingdings</vt:lpstr>
      <vt:lpstr>Wingdings 2</vt:lpstr>
      <vt:lpstr>Dividend</vt:lpstr>
      <vt:lpstr>MEDIOS SOCIALEs:  cómo comenzar + mejores practicas para evangelizer en el mundo digital</vt:lpstr>
      <vt:lpstr>Presentación de PowerPoint</vt:lpstr>
      <vt:lpstr>CONTENIDO</vt:lpstr>
      <vt:lpstr>Presentación de PowerPoint</vt:lpstr>
      <vt:lpstr>¿Quién ES?</vt:lpstr>
      <vt:lpstr>¿Quién LES CAPACITA?</vt:lpstr>
      <vt:lpstr>Presentación de PowerPoint</vt:lpstr>
      <vt:lpstr>Una nueva frontera para la misión</vt:lpstr>
      <vt:lpstr>Presentación de PowerPoint</vt:lpstr>
      <vt:lpstr>Presentación de PowerPoint</vt:lpstr>
      <vt:lpstr>Presentación de PowerPoint</vt:lpstr>
      <vt:lpstr>Presentación de PowerPoint</vt:lpstr>
      <vt:lpstr>¿Por qué no estamos enviando misioneros? </vt:lpstr>
      <vt:lpstr>¿QUÉ DIRÍA ELENA White al respecto? </vt:lpstr>
      <vt:lpstr>Presentación de PowerPoint</vt:lpstr>
      <vt:lpstr>Presentación de PowerPoint</vt:lpstr>
      <vt:lpstr>Presentación de PowerPoint</vt:lpstr>
      <vt:lpstr>Presentación de PowerPoint</vt:lpstr>
      <vt:lpstr>Presentación de PowerPoint</vt:lpstr>
      <vt:lpstr>Un corte PARA ATRAVESAR EL RUIDO</vt:lpstr>
      <vt:lpstr>TODO DEPENDE DE LA COMBINACIÓN</vt:lpstr>
      <vt:lpstr>DESGLOSE DE LA PLATAFORMA</vt:lpstr>
      <vt:lpstr>Facebook: MÁS QUE TAN SOLO EL PAÍS MÁS GRANDE</vt:lpstr>
      <vt:lpstr>Facebook: MÁS QUE TAN SOLO EL PAÍS MÁS GRANDE</vt:lpstr>
      <vt:lpstr>Facebook: TÉRMINOS Y USO</vt:lpstr>
      <vt:lpstr>Twitter</vt:lpstr>
      <vt:lpstr>Twitter: Términos y uso</vt:lpstr>
      <vt:lpstr>Instagram</vt:lpstr>
      <vt:lpstr>Instagram: TÉRMINOS Y USOS</vt:lpstr>
      <vt:lpstr>SnapChat</vt:lpstr>
      <vt:lpstr>Snapchat: TÉRMINOS Y USOS</vt:lpstr>
      <vt:lpstr>Snapchat: TÉRMINOS Y USOS</vt:lpstr>
      <vt:lpstr>Pinterest</vt:lpstr>
      <vt:lpstr>Pinterest</vt:lpstr>
      <vt:lpstr>Pinterest: Términos y usos</vt:lpstr>
      <vt:lpstr>TÉRMINOS ADICIONALES</vt:lpstr>
      <vt:lpstr>Términos adicionales: MEMES</vt:lpstr>
      <vt:lpstr>Términos adicionales: MEMES</vt:lpstr>
      <vt:lpstr>TÉRMINOS ADICIONALES:  VIRAL</vt:lpstr>
      <vt:lpstr>TÉRMINOS ADICIONALES: GIF</vt:lpstr>
      <vt:lpstr>TÉRMINOS ADICIONALES: GIF</vt:lpstr>
      <vt:lpstr>TÉRMINOS ADICIONALES: TEMAS COMUNES DE ETIQUETAS</vt:lpstr>
      <vt:lpstr>TÉRMINOS ADICIONALES: TEMAS COMUNES DE ETIQUETAS</vt:lpstr>
      <vt:lpstr>VAMOS ResumIenDO</vt:lpstr>
      <vt:lpstr>VAMOS ResumIenDO</vt:lpstr>
      <vt:lpstr>MEDIOS SOCIALEs:  consejos para comenzar </vt:lpstr>
      <vt:lpstr>CONTENIDO</vt:lpstr>
      <vt:lpstr>Desarrolle su estrategia</vt:lpstr>
      <vt:lpstr>ERRORES COMUNES</vt:lpstr>
      <vt:lpstr>FUNDAMENTOS DE LA ESTRATEGIA</vt:lpstr>
      <vt:lpstr>VAYA MÁS ALLÁ DE LA #selfie</vt:lpstr>
      <vt:lpstr>Establezca objetivos</vt:lpstr>
      <vt:lpstr>Determine su audiencia</vt:lpstr>
      <vt:lpstr>enfoque su mensaje</vt:lpstr>
      <vt:lpstr>ESCOJA SUS PLATAFORMAS</vt:lpstr>
      <vt:lpstr>FRECUENCIA DE Publicación</vt:lpstr>
      <vt:lpstr>FRECUENCIA DE Publicación</vt:lpstr>
      <vt:lpstr>MANTENGA EL INTERÉS</vt:lpstr>
      <vt:lpstr>MANTENGA EL INTERÉS</vt:lpstr>
      <vt:lpstr>SEA CONSECUENTE</vt:lpstr>
      <vt:lpstr>Organización</vt:lpstr>
      <vt:lpstr>establecimiento DE MARCA</vt:lpstr>
      <vt:lpstr>La Regla del 7  y la promoción integrada</vt:lpstr>
      <vt:lpstr>Etiquetas (hashtags)</vt:lpstr>
      <vt:lpstr>¿Qué es y para qué se usa? </vt:lpstr>
      <vt:lpstr>¿POR QUÉ USARLAS?</vt:lpstr>
      <vt:lpstr>Presentación de PowerPoint</vt:lpstr>
      <vt:lpstr>Presentación de PowerPoint</vt:lpstr>
      <vt:lpstr>TENDENCIA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VAMOS ResumIenDO</vt:lpstr>
      <vt:lpstr>VAMOS ResumIenDO</vt:lpstr>
      <vt:lpstr>SIGE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Javier Córdoba</cp:lastModifiedBy>
  <cp:revision>112</cp:revision>
  <cp:lastPrinted>2018-11-03T18:59:21Z</cp:lastPrinted>
  <dcterms:created xsi:type="dcterms:W3CDTF">2016-10-10T01:23:00Z</dcterms:created>
  <dcterms:modified xsi:type="dcterms:W3CDTF">2018-11-03T22:11:47Z</dcterms:modified>
</cp:coreProperties>
</file>