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9" r:id="rId3"/>
    <p:sldId id="268" r:id="rId4"/>
    <p:sldId id="267" r:id="rId5"/>
    <p:sldId id="272" r:id="rId6"/>
    <p:sldId id="274" r:id="rId7"/>
    <p:sldId id="273" r:id="rId8"/>
    <p:sldId id="275" r:id="rId9"/>
    <p:sldId id="276" r:id="rId10"/>
    <p:sldId id="277" r:id="rId11"/>
    <p:sldId id="278" r:id="rId12"/>
    <p:sldId id="279" r:id="rId13"/>
    <p:sldId id="280" r:id="rId14"/>
    <p:sldId id="281" r:id="rId15"/>
    <p:sldId id="282" r:id="rId16"/>
    <p:sldId id="283" r:id="rId17"/>
    <p:sldId id="284" r:id="rId18"/>
    <p:sldId id="286" r:id="rId19"/>
    <p:sldId id="289" r:id="rId20"/>
    <p:sldId id="290" r:id="rId21"/>
    <p:sldId id="291" r:id="rId22"/>
    <p:sldId id="292" r:id="rId23"/>
    <p:sldId id="293" r:id="rId24"/>
    <p:sldId id="296" r:id="rId25"/>
    <p:sldId id="294" r:id="rId26"/>
    <p:sldId id="297" r:id="rId27"/>
    <p:sldId id="298" r:id="rId28"/>
    <p:sldId id="299" r:id="rId29"/>
    <p:sldId id="300" r:id="rId30"/>
    <p:sldId id="301" r:id="rId31"/>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394" autoAdjust="0"/>
  </p:normalViewPr>
  <p:slideViewPr>
    <p:cSldViewPr snapToGrid="0">
      <p:cViewPr varScale="1">
        <p:scale>
          <a:sx n="59" d="100"/>
          <a:sy n="59" d="100"/>
        </p:scale>
        <p:origin x="11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ata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6DC8D6-59BD-4284-886E-108045418746}" type="doc">
      <dgm:prSet loTypeId="urn:microsoft.com/office/officeart/2005/8/layout/radial4" loCatId="relationship" qsTypeId="urn:microsoft.com/office/officeart/2005/8/quickstyle/simple3" qsCatId="simple" csTypeId="urn:microsoft.com/office/officeart/2005/8/colors/colorful5" csCatId="colorful"/>
      <dgm:spPr/>
      <dgm:t>
        <a:bodyPr/>
        <a:lstStyle/>
        <a:p>
          <a:endParaRPr lang="es-SV"/>
        </a:p>
      </dgm:t>
    </dgm:pt>
    <dgm:pt modelId="{83FF1966-C41B-4E0F-BDE4-86F580D5AB5F}">
      <dgm:prSet/>
      <dgm:spPr/>
      <dgm:t>
        <a:bodyPr/>
        <a:lstStyle/>
        <a:p>
          <a:pPr rtl="0"/>
          <a:r>
            <a:rPr lang="es-SV" smtClean="0"/>
            <a:t>Un buen relato:</a:t>
          </a:r>
          <a:endParaRPr lang="es-SV"/>
        </a:p>
      </dgm:t>
    </dgm:pt>
    <dgm:pt modelId="{F5158ED8-3BA8-4C99-AA49-8E600AC52CF0}" type="parTrans" cxnId="{3F67ED1A-C024-4E86-B265-D513CD181EC7}">
      <dgm:prSet/>
      <dgm:spPr/>
      <dgm:t>
        <a:bodyPr/>
        <a:lstStyle/>
        <a:p>
          <a:endParaRPr lang="es-SV"/>
        </a:p>
      </dgm:t>
    </dgm:pt>
    <dgm:pt modelId="{95A4C808-6A7C-43AE-B779-138D0109C5B0}" type="sibTrans" cxnId="{3F67ED1A-C024-4E86-B265-D513CD181EC7}">
      <dgm:prSet/>
      <dgm:spPr/>
      <dgm:t>
        <a:bodyPr/>
        <a:lstStyle/>
        <a:p>
          <a:endParaRPr lang="es-SV"/>
        </a:p>
      </dgm:t>
    </dgm:pt>
    <dgm:pt modelId="{6ED21D09-5042-492C-AF78-6B4E87761631}">
      <dgm:prSet/>
      <dgm:spPr/>
      <dgm:t>
        <a:bodyPr/>
        <a:lstStyle/>
        <a:p>
          <a:pPr rtl="0"/>
          <a:r>
            <a:rPr lang="es-SV" smtClean="0"/>
            <a:t>Es interesante</a:t>
          </a:r>
          <a:endParaRPr lang="es-SV"/>
        </a:p>
      </dgm:t>
    </dgm:pt>
    <dgm:pt modelId="{CAE46541-F307-4FC1-A3E0-88F387D74A80}" type="parTrans" cxnId="{68003ACC-CE9C-48AA-96F2-F2C5C3268164}">
      <dgm:prSet/>
      <dgm:spPr/>
      <dgm:t>
        <a:bodyPr/>
        <a:lstStyle/>
        <a:p>
          <a:endParaRPr lang="es-SV"/>
        </a:p>
      </dgm:t>
    </dgm:pt>
    <dgm:pt modelId="{7AB76C55-CDD5-409F-98F5-4D11CBAA2CA4}" type="sibTrans" cxnId="{68003ACC-CE9C-48AA-96F2-F2C5C3268164}">
      <dgm:prSet/>
      <dgm:spPr/>
      <dgm:t>
        <a:bodyPr/>
        <a:lstStyle/>
        <a:p>
          <a:endParaRPr lang="es-SV"/>
        </a:p>
      </dgm:t>
    </dgm:pt>
    <dgm:pt modelId="{9B294A3F-B78A-4527-9961-3C57D3DE0059}">
      <dgm:prSet/>
      <dgm:spPr/>
      <dgm:t>
        <a:bodyPr/>
        <a:lstStyle/>
        <a:p>
          <a:pPr rtl="0"/>
          <a:r>
            <a:rPr lang="es-SV" smtClean="0"/>
            <a:t>Es impactante, tanto en palabras como en acción</a:t>
          </a:r>
          <a:endParaRPr lang="es-SV"/>
        </a:p>
      </dgm:t>
    </dgm:pt>
    <dgm:pt modelId="{052ECBB2-C34D-4090-BA91-0A68088E2A91}" type="parTrans" cxnId="{F7C67D11-1868-4219-8147-C933CD81F78C}">
      <dgm:prSet/>
      <dgm:spPr/>
      <dgm:t>
        <a:bodyPr/>
        <a:lstStyle/>
        <a:p>
          <a:endParaRPr lang="es-SV"/>
        </a:p>
      </dgm:t>
    </dgm:pt>
    <dgm:pt modelId="{3FAF73DC-D01A-4747-B140-B27088D504E8}" type="sibTrans" cxnId="{F7C67D11-1868-4219-8147-C933CD81F78C}">
      <dgm:prSet/>
      <dgm:spPr/>
      <dgm:t>
        <a:bodyPr/>
        <a:lstStyle/>
        <a:p>
          <a:endParaRPr lang="es-SV"/>
        </a:p>
      </dgm:t>
    </dgm:pt>
    <dgm:pt modelId="{6563F55B-36DC-4AA2-985B-021FB3F6DAD3}">
      <dgm:prSet/>
      <dgm:spPr/>
      <dgm:t>
        <a:bodyPr/>
        <a:lstStyle/>
        <a:p>
          <a:pPr rtl="0"/>
          <a:r>
            <a:rPr lang="es-SV" smtClean="0"/>
            <a:t>Mantiene una continuidad en la acción</a:t>
          </a:r>
          <a:endParaRPr lang="es-SV"/>
        </a:p>
      </dgm:t>
    </dgm:pt>
    <dgm:pt modelId="{56B56752-413C-48C1-8ACA-8DCC3FDC4A7C}" type="parTrans" cxnId="{835C3632-E7D7-4490-AA1C-596961E9B641}">
      <dgm:prSet/>
      <dgm:spPr/>
      <dgm:t>
        <a:bodyPr/>
        <a:lstStyle/>
        <a:p>
          <a:endParaRPr lang="es-SV"/>
        </a:p>
      </dgm:t>
    </dgm:pt>
    <dgm:pt modelId="{5CE9FC4A-F122-463C-9553-B5144BB0C8E7}" type="sibTrans" cxnId="{835C3632-E7D7-4490-AA1C-596961E9B641}">
      <dgm:prSet/>
      <dgm:spPr/>
      <dgm:t>
        <a:bodyPr/>
        <a:lstStyle/>
        <a:p>
          <a:endParaRPr lang="es-SV"/>
        </a:p>
      </dgm:t>
    </dgm:pt>
    <dgm:pt modelId="{4BE0E90A-C318-44DE-B812-E354E67259E4}">
      <dgm:prSet/>
      <dgm:spPr/>
      <dgm:t>
        <a:bodyPr/>
        <a:lstStyle/>
        <a:p>
          <a:pPr rtl="0"/>
          <a:r>
            <a:rPr lang="es-SV" smtClean="0"/>
            <a:t>Tiene una real aplicación a la vida</a:t>
          </a:r>
          <a:endParaRPr lang="es-SV"/>
        </a:p>
      </dgm:t>
    </dgm:pt>
    <dgm:pt modelId="{8C8767BD-AA35-4FB8-93BE-11EF40196536}" type="parTrans" cxnId="{6624E106-23BD-44E5-BDAB-081D10124A87}">
      <dgm:prSet/>
      <dgm:spPr/>
      <dgm:t>
        <a:bodyPr/>
        <a:lstStyle/>
        <a:p>
          <a:endParaRPr lang="es-SV"/>
        </a:p>
      </dgm:t>
    </dgm:pt>
    <dgm:pt modelId="{69501667-30ED-4B2C-B1A5-63F70999AD2E}" type="sibTrans" cxnId="{6624E106-23BD-44E5-BDAB-081D10124A87}">
      <dgm:prSet/>
      <dgm:spPr/>
      <dgm:t>
        <a:bodyPr/>
        <a:lstStyle/>
        <a:p>
          <a:endParaRPr lang="es-SV"/>
        </a:p>
      </dgm:t>
    </dgm:pt>
    <dgm:pt modelId="{43FCCD0B-5AA4-4F72-AF00-E7D28AC7E24F}">
      <dgm:prSet/>
      <dgm:spPr/>
      <dgm:t>
        <a:bodyPr/>
        <a:lstStyle/>
        <a:p>
          <a:pPr rtl="0"/>
          <a:r>
            <a:rPr lang="es-SV" smtClean="0"/>
            <a:t>Está acompañado de ejemplos</a:t>
          </a:r>
          <a:endParaRPr lang="es-SV"/>
        </a:p>
      </dgm:t>
    </dgm:pt>
    <dgm:pt modelId="{793EC355-A9F4-4397-8DC8-64808F0B5624}" type="parTrans" cxnId="{3DCBCB26-AD81-4368-9C30-234CBFFBE32D}">
      <dgm:prSet/>
      <dgm:spPr/>
      <dgm:t>
        <a:bodyPr/>
        <a:lstStyle/>
        <a:p>
          <a:endParaRPr lang="es-SV"/>
        </a:p>
      </dgm:t>
    </dgm:pt>
    <dgm:pt modelId="{5B1E9E3F-64A8-4229-A08D-D1A0C12F41B4}" type="sibTrans" cxnId="{3DCBCB26-AD81-4368-9C30-234CBFFBE32D}">
      <dgm:prSet/>
      <dgm:spPr/>
      <dgm:t>
        <a:bodyPr/>
        <a:lstStyle/>
        <a:p>
          <a:endParaRPr lang="es-SV"/>
        </a:p>
      </dgm:t>
    </dgm:pt>
    <dgm:pt modelId="{6AF3EF87-52D9-46D9-B464-0627F02B53A2}">
      <dgm:prSet/>
      <dgm:spPr/>
      <dgm:t>
        <a:bodyPr/>
        <a:lstStyle/>
        <a:p>
          <a:pPr rtl="0"/>
          <a:r>
            <a:rPr lang="es-SV" smtClean="0"/>
            <a:t>Es sencillo</a:t>
          </a:r>
          <a:endParaRPr lang="es-SV"/>
        </a:p>
      </dgm:t>
    </dgm:pt>
    <dgm:pt modelId="{7510EA06-CEE4-4DE7-A7F5-1A1797B2D96D}" type="parTrans" cxnId="{B3946ACC-CE9B-442B-AD94-9FD46A08590B}">
      <dgm:prSet/>
      <dgm:spPr/>
      <dgm:t>
        <a:bodyPr/>
        <a:lstStyle/>
        <a:p>
          <a:endParaRPr lang="es-SV"/>
        </a:p>
      </dgm:t>
    </dgm:pt>
    <dgm:pt modelId="{97467D82-BCB6-480D-B0F5-0CCD372A7EB5}" type="sibTrans" cxnId="{B3946ACC-CE9B-442B-AD94-9FD46A08590B}">
      <dgm:prSet/>
      <dgm:spPr/>
      <dgm:t>
        <a:bodyPr/>
        <a:lstStyle/>
        <a:p>
          <a:endParaRPr lang="es-SV"/>
        </a:p>
      </dgm:t>
    </dgm:pt>
    <dgm:pt modelId="{9E9C32A0-799E-4108-A9B4-4016CA09AE61}">
      <dgm:prSet/>
      <dgm:spPr/>
      <dgm:t>
        <a:bodyPr/>
        <a:lstStyle/>
        <a:p>
          <a:pPr rtl="0"/>
          <a:r>
            <a:rPr lang="es-SV" smtClean="0"/>
            <a:t>Es breve</a:t>
          </a:r>
          <a:endParaRPr lang="es-SV"/>
        </a:p>
      </dgm:t>
    </dgm:pt>
    <dgm:pt modelId="{E52270BB-4C96-45E9-9EA8-957D5AE61E60}" type="parTrans" cxnId="{E1005CB0-10CC-4068-B470-D585FB7FF7C3}">
      <dgm:prSet/>
      <dgm:spPr/>
      <dgm:t>
        <a:bodyPr/>
        <a:lstStyle/>
        <a:p>
          <a:endParaRPr lang="es-SV"/>
        </a:p>
      </dgm:t>
    </dgm:pt>
    <dgm:pt modelId="{D6C8F5FF-53EC-4C7A-8083-197240F129D4}" type="sibTrans" cxnId="{E1005CB0-10CC-4068-B470-D585FB7FF7C3}">
      <dgm:prSet/>
      <dgm:spPr/>
      <dgm:t>
        <a:bodyPr/>
        <a:lstStyle/>
        <a:p>
          <a:endParaRPr lang="es-SV"/>
        </a:p>
      </dgm:t>
    </dgm:pt>
    <dgm:pt modelId="{6E6DF7A1-F2F2-4B6B-BAA2-A26E21100375}">
      <dgm:prSet/>
      <dgm:spPr/>
      <dgm:t>
        <a:bodyPr/>
        <a:lstStyle/>
        <a:p>
          <a:pPr rtl="0"/>
          <a:r>
            <a:rPr lang="es-SV" smtClean="0"/>
            <a:t>Siempre tiene un final impactante</a:t>
          </a:r>
          <a:endParaRPr lang="es-SV"/>
        </a:p>
      </dgm:t>
    </dgm:pt>
    <dgm:pt modelId="{56E648C9-140C-48F6-A4C3-1F5BEDBEB937}" type="parTrans" cxnId="{849CEAE7-DC39-4B66-BDDC-D1A69E869DAB}">
      <dgm:prSet/>
      <dgm:spPr/>
      <dgm:t>
        <a:bodyPr/>
        <a:lstStyle/>
        <a:p>
          <a:endParaRPr lang="es-SV"/>
        </a:p>
      </dgm:t>
    </dgm:pt>
    <dgm:pt modelId="{79A15CC0-1A15-4521-8C11-A78D66CE120A}" type="sibTrans" cxnId="{849CEAE7-DC39-4B66-BDDC-D1A69E869DAB}">
      <dgm:prSet/>
      <dgm:spPr/>
      <dgm:t>
        <a:bodyPr/>
        <a:lstStyle/>
        <a:p>
          <a:endParaRPr lang="es-SV"/>
        </a:p>
      </dgm:t>
    </dgm:pt>
    <dgm:pt modelId="{3B6A9931-8443-4660-888D-4E1101FBF5CD}" type="pres">
      <dgm:prSet presAssocID="{576DC8D6-59BD-4284-886E-108045418746}" presName="cycle" presStyleCnt="0">
        <dgm:presLayoutVars>
          <dgm:chMax val="1"/>
          <dgm:dir/>
          <dgm:animLvl val="ctr"/>
          <dgm:resizeHandles val="exact"/>
        </dgm:presLayoutVars>
      </dgm:prSet>
      <dgm:spPr/>
      <dgm:t>
        <a:bodyPr/>
        <a:lstStyle/>
        <a:p>
          <a:endParaRPr lang="es-SV"/>
        </a:p>
      </dgm:t>
    </dgm:pt>
    <dgm:pt modelId="{828CA3CC-7B76-48BC-8160-FED47AD417F4}" type="pres">
      <dgm:prSet presAssocID="{83FF1966-C41B-4E0F-BDE4-86F580D5AB5F}" presName="centerShape" presStyleLbl="node0" presStyleIdx="0" presStyleCnt="1"/>
      <dgm:spPr/>
      <dgm:t>
        <a:bodyPr/>
        <a:lstStyle/>
        <a:p>
          <a:endParaRPr lang="es-SV"/>
        </a:p>
      </dgm:t>
    </dgm:pt>
    <dgm:pt modelId="{C709A82E-0C6E-40D4-8600-4FEF6DE0C095}" type="pres">
      <dgm:prSet presAssocID="{CAE46541-F307-4FC1-A3E0-88F387D74A80}" presName="parTrans" presStyleLbl="bgSibTrans2D1" presStyleIdx="0" presStyleCnt="8"/>
      <dgm:spPr/>
      <dgm:t>
        <a:bodyPr/>
        <a:lstStyle/>
        <a:p>
          <a:endParaRPr lang="es-SV"/>
        </a:p>
      </dgm:t>
    </dgm:pt>
    <dgm:pt modelId="{646CFD02-6070-4346-8143-71A6556C2923}" type="pres">
      <dgm:prSet presAssocID="{6ED21D09-5042-492C-AF78-6B4E87761631}" presName="node" presStyleLbl="node1" presStyleIdx="0" presStyleCnt="8">
        <dgm:presLayoutVars>
          <dgm:bulletEnabled val="1"/>
        </dgm:presLayoutVars>
      </dgm:prSet>
      <dgm:spPr/>
      <dgm:t>
        <a:bodyPr/>
        <a:lstStyle/>
        <a:p>
          <a:endParaRPr lang="es-SV"/>
        </a:p>
      </dgm:t>
    </dgm:pt>
    <dgm:pt modelId="{698FD6AA-C5EC-425F-8528-1B343F9B920E}" type="pres">
      <dgm:prSet presAssocID="{052ECBB2-C34D-4090-BA91-0A68088E2A91}" presName="parTrans" presStyleLbl="bgSibTrans2D1" presStyleIdx="1" presStyleCnt="8"/>
      <dgm:spPr/>
      <dgm:t>
        <a:bodyPr/>
        <a:lstStyle/>
        <a:p>
          <a:endParaRPr lang="es-SV"/>
        </a:p>
      </dgm:t>
    </dgm:pt>
    <dgm:pt modelId="{18FDC0B2-B7B0-4C86-857D-D791A8BDADBE}" type="pres">
      <dgm:prSet presAssocID="{9B294A3F-B78A-4527-9961-3C57D3DE0059}" presName="node" presStyleLbl="node1" presStyleIdx="1" presStyleCnt="8">
        <dgm:presLayoutVars>
          <dgm:bulletEnabled val="1"/>
        </dgm:presLayoutVars>
      </dgm:prSet>
      <dgm:spPr/>
      <dgm:t>
        <a:bodyPr/>
        <a:lstStyle/>
        <a:p>
          <a:endParaRPr lang="es-SV"/>
        </a:p>
      </dgm:t>
    </dgm:pt>
    <dgm:pt modelId="{01D4F41F-3FFE-4288-99B3-27EF204BA483}" type="pres">
      <dgm:prSet presAssocID="{56B56752-413C-48C1-8ACA-8DCC3FDC4A7C}" presName="parTrans" presStyleLbl="bgSibTrans2D1" presStyleIdx="2" presStyleCnt="8"/>
      <dgm:spPr/>
      <dgm:t>
        <a:bodyPr/>
        <a:lstStyle/>
        <a:p>
          <a:endParaRPr lang="es-SV"/>
        </a:p>
      </dgm:t>
    </dgm:pt>
    <dgm:pt modelId="{A82C8E42-E64F-46D5-B3C3-A82F149E1F57}" type="pres">
      <dgm:prSet presAssocID="{6563F55B-36DC-4AA2-985B-021FB3F6DAD3}" presName="node" presStyleLbl="node1" presStyleIdx="2" presStyleCnt="8">
        <dgm:presLayoutVars>
          <dgm:bulletEnabled val="1"/>
        </dgm:presLayoutVars>
      </dgm:prSet>
      <dgm:spPr/>
      <dgm:t>
        <a:bodyPr/>
        <a:lstStyle/>
        <a:p>
          <a:endParaRPr lang="es-SV"/>
        </a:p>
      </dgm:t>
    </dgm:pt>
    <dgm:pt modelId="{9D90F440-E87E-46BA-ABC5-73F94423B85A}" type="pres">
      <dgm:prSet presAssocID="{8C8767BD-AA35-4FB8-93BE-11EF40196536}" presName="parTrans" presStyleLbl="bgSibTrans2D1" presStyleIdx="3" presStyleCnt="8"/>
      <dgm:spPr/>
      <dgm:t>
        <a:bodyPr/>
        <a:lstStyle/>
        <a:p>
          <a:endParaRPr lang="es-SV"/>
        </a:p>
      </dgm:t>
    </dgm:pt>
    <dgm:pt modelId="{9A1FA838-7FDF-4CA5-A391-32CCEFCA585C}" type="pres">
      <dgm:prSet presAssocID="{4BE0E90A-C318-44DE-B812-E354E67259E4}" presName="node" presStyleLbl="node1" presStyleIdx="3" presStyleCnt="8">
        <dgm:presLayoutVars>
          <dgm:bulletEnabled val="1"/>
        </dgm:presLayoutVars>
      </dgm:prSet>
      <dgm:spPr/>
      <dgm:t>
        <a:bodyPr/>
        <a:lstStyle/>
        <a:p>
          <a:endParaRPr lang="es-SV"/>
        </a:p>
      </dgm:t>
    </dgm:pt>
    <dgm:pt modelId="{C472FA46-1820-4331-B0B7-1507DFCFABA7}" type="pres">
      <dgm:prSet presAssocID="{793EC355-A9F4-4397-8DC8-64808F0B5624}" presName="parTrans" presStyleLbl="bgSibTrans2D1" presStyleIdx="4" presStyleCnt="8"/>
      <dgm:spPr/>
      <dgm:t>
        <a:bodyPr/>
        <a:lstStyle/>
        <a:p>
          <a:endParaRPr lang="es-SV"/>
        </a:p>
      </dgm:t>
    </dgm:pt>
    <dgm:pt modelId="{4D09312B-52E0-40B4-85CE-D9145CDC32F3}" type="pres">
      <dgm:prSet presAssocID="{43FCCD0B-5AA4-4F72-AF00-E7D28AC7E24F}" presName="node" presStyleLbl="node1" presStyleIdx="4" presStyleCnt="8">
        <dgm:presLayoutVars>
          <dgm:bulletEnabled val="1"/>
        </dgm:presLayoutVars>
      </dgm:prSet>
      <dgm:spPr/>
      <dgm:t>
        <a:bodyPr/>
        <a:lstStyle/>
        <a:p>
          <a:endParaRPr lang="es-SV"/>
        </a:p>
      </dgm:t>
    </dgm:pt>
    <dgm:pt modelId="{1142BD16-593B-4FD7-9862-3CF0D4BA0463}" type="pres">
      <dgm:prSet presAssocID="{7510EA06-CEE4-4DE7-A7F5-1A1797B2D96D}" presName="parTrans" presStyleLbl="bgSibTrans2D1" presStyleIdx="5" presStyleCnt="8"/>
      <dgm:spPr/>
      <dgm:t>
        <a:bodyPr/>
        <a:lstStyle/>
        <a:p>
          <a:endParaRPr lang="es-SV"/>
        </a:p>
      </dgm:t>
    </dgm:pt>
    <dgm:pt modelId="{8DC77794-D6D3-42BB-9304-C17689501E42}" type="pres">
      <dgm:prSet presAssocID="{6AF3EF87-52D9-46D9-B464-0627F02B53A2}" presName="node" presStyleLbl="node1" presStyleIdx="5" presStyleCnt="8">
        <dgm:presLayoutVars>
          <dgm:bulletEnabled val="1"/>
        </dgm:presLayoutVars>
      </dgm:prSet>
      <dgm:spPr/>
      <dgm:t>
        <a:bodyPr/>
        <a:lstStyle/>
        <a:p>
          <a:endParaRPr lang="es-SV"/>
        </a:p>
      </dgm:t>
    </dgm:pt>
    <dgm:pt modelId="{F072CDC1-BB47-46C5-93BD-B8B8670403C0}" type="pres">
      <dgm:prSet presAssocID="{E52270BB-4C96-45E9-9EA8-957D5AE61E60}" presName="parTrans" presStyleLbl="bgSibTrans2D1" presStyleIdx="6" presStyleCnt="8"/>
      <dgm:spPr/>
      <dgm:t>
        <a:bodyPr/>
        <a:lstStyle/>
        <a:p>
          <a:endParaRPr lang="es-SV"/>
        </a:p>
      </dgm:t>
    </dgm:pt>
    <dgm:pt modelId="{0B6F53BD-461D-4E43-B5C5-8071E3853A0C}" type="pres">
      <dgm:prSet presAssocID="{9E9C32A0-799E-4108-A9B4-4016CA09AE61}" presName="node" presStyleLbl="node1" presStyleIdx="6" presStyleCnt="8">
        <dgm:presLayoutVars>
          <dgm:bulletEnabled val="1"/>
        </dgm:presLayoutVars>
      </dgm:prSet>
      <dgm:spPr/>
      <dgm:t>
        <a:bodyPr/>
        <a:lstStyle/>
        <a:p>
          <a:endParaRPr lang="es-SV"/>
        </a:p>
      </dgm:t>
    </dgm:pt>
    <dgm:pt modelId="{CD1962F4-D9E8-4374-87A9-AC1E53EE9340}" type="pres">
      <dgm:prSet presAssocID="{56E648C9-140C-48F6-A4C3-1F5BEDBEB937}" presName="parTrans" presStyleLbl="bgSibTrans2D1" presStyleIdx="7" presStyleCnt="8"/>
      <dgm:spPr/>
      <dgm:t>
        <a:bodyPr/>
        <a:lstStyle/>
        <a:p>
          <a:endParaRPr lang="es-SV"/>
        </a:p>
      </dgm:t>
    </dgm:pt>
    <dgm:pt modelId="{B394D762-1C0F-4A1C-BB72-28034484F112}" type="pres">
      <dgm:prSet presAssocID="{6E6DF7A1-F2F2-4B6B-BAA2-A26E21100375}" presName="node" presStyleLbl="node1" presStyleIdx="7" presStyleCnt="8">
        <dgm:presLayoutVars>
          <dgm:bulletEnabled val="1"/>
        </dgm:presLayoutVars>
      </dgm:prSet>
      <dgm:spPr/>
      <dgm:t>
        <a:bodyPr/>
        <a:lstStyle/>
        <a:p>
          <a:endParaRPr lang="es-SV"/>
        </a:p>
      </dgm:t>
    </dgm:pt>
  </dgm:ptLst>
  <dgm:cxnLst>
    <dgm:cxn modelId="{E1005CB0-10CC-4068-B470-D585FB7FF7C3}" srcId="{83FF1966-C41B-4E0F-BDE4-86F580D5AB5F}" destId="{9E9C32A0-799E-4108-A9B4-4016CA09AE61}" srcOrd="6" destOrd="0" parTransId="{E52270BB-4C96-45E9-9EA8-957D5AE61E60}" sibTransId="{D6C8F5FF-53EC-4C7A-8083-197240F129D4}"/>
    <dgm:cxn modelId="{F7C67D11-1868-4219-8147-C933CD81F78C}" srcId="{83FF1966-C41B-4E0F-BDE4-86F580D5AB5F}" destId="{9B294A3F-B78A-4527-9961-3C57D3DE0059}" srcOrd="1" destOrd="0" parTransId="{052ECBB2-C34D-4090-BA91-0A68088E2A91}" sibTransId="{3FAF73DC-D01A-4747-B140-B27088D504E8}"/>
    <dgm:cxn modelId="{6624E106-23BD-44E5-BDAB-081D10124A87}" srcId="{83FF1966-C41B-4E0F-BDE4-86F580D5AB5F}" destId="{4BE0E90A-C318-44DE-B812-E354E67259E4}" srcOrd="3" destOrd="0" parTransId="{8C8767BD-AA35-4FB8-93BE-11EF40196536}" sibTransId="{69501667-30ED-4B2C-B1A5-63F70999AD2E}"/>
    <dgm:cxn modelId="{45158B7F-999C-4F7D-B04E-914E14EE7BB7}" type="presOf" srcId="{7510EA06-CEE4-4DE7-A7F5-1A1797B2D96D}" destId="{1142BD16-593B-4FD7-9862-3CF0D4BA0463}" srcOrd="0" destOrd="0" presId="urn:microsoft.com/office/officeart/2005/8/layout/radial4"/>
    <dgm:cxn modelId="{23D48A07-2CE6-4885-B8F3-A9018232C8C4}" type="presOf" srcId="{56E648C9-140C-48F6-A4C3-1F5BEDBEB937}" destId="{CD1962F4-D9E8-4374-87A9-AC1E53EE9340}" srcOrd="0" destOrd="0" presId="urn:microsoft.com/office/officeart/2005/8/layout/radial4"/>
    <dgm:cxn modelId="{D8D6076E-23C5-4B7A-9EBD-C7A5F7BF9BDC}" type="presOf" srcId="{CAE46541-F307-4FC1-A3E0-88F387D74A80}" destId="{C709A82E-0C6E-40D4-8600-4FEF6DE0C095}" srcOrd="0" destOrd="0" presId="urn:microsoft.com/office/officeart/2005/8/layout/radial4"/>
    <dgm:cxn modelId="{835C3632-E7D7-4490-AA1C-596961E9B641}" srcId="{83FF1966-C41B-4E0F-BDE4-86F580D5AB5F}" destId="{6563F55B-36DC-4AA2-985B-021FB3F6DAD3}" srcOrd="2" destOrd="0" parTransId="{56B56752-413C-48C1-8ACA-8DCC3FDC4A7C}" sibTransId="{5CE9FC4A-F122-463C-9553-B5144BB0C8E7}"/>
    <dgm:cxn modelId="{08179C1D-0600-40E5-8C78-918A4FCECC3C}" type="presOf" srcId="{052ECBB2-C34D-4090-BA91-0A68088E2A91}" destId="{698FD6AA-C5EC-425F-8528-1B343F9B920E}" srcOrd="0" destOrd="0" presId="urn:microsoft.com/office/officeart/2005/8/layout/radial4"/>
    <dgm:cxn modelId="{849CEAE7-DC39-4B66-BDDC-D1A69E869DAB}" srcId="{83FF1966-C41B-4E0F-BDE4-86F580D5AB5F}" destId="{6E6DF7A1-F2F2-4B6B-BAA2-A26E21100375}" srcOrd="7" destOrd="0" parTransId="{56E648C9-140C-48F6-A4C3-1F5BEDBEB937}" sibTransId="{79A15CC0-1A15-4521-8C11-A78D66CE120A}"/>
    <dgm:cxn modelId="{E8B65343-1163-4A82-8FB4-D12EFFC4478F}" type="presOf" srcId="{9B294A3F-B78A-4527-9961-3C57D3DE0059}" destId="{18FDC0B2-B7B0-4C86-857D-D791A8BDADBE}" srcOrd="0" destOrd="0" presId="urn:microsoft.com/office/officeart/2005/8/layout/radial4"/>
    <dgm:cxn modelId="{B3946ACC-CE9B-442B-AD94-9FD46A08590B}" srcId="{83FF1966-C41B-4E0F-BDE4-86F580D5AB5F}" destId="{6AF3EF87-52D9-46D9-B464-0627F02B53A2}" srcOrd="5" destOrd="0" parTransId="{7510EA06-CEE4-4DE7-A7F5-1A1797B2D96D}" sibTransId="{97467D82-BCB6-480D-B0F5-0CCD372A7EB5}"/>
    <dgm:cxn modelId="{D737BE6D-57B1-42B5-B5ED-C392AE1B2994}" type="presOf" srcId="{4BE0E90A-C318-44DE-B812-E354E67259E4}" destId="{9A1FA838-7FDF-4CA5-A391-32CCEFCA585C}" srcOrd="0" destOrd="0" presId="urn:microsoft.com/office/officeart/2005/8/layout/radial4"/>
    <dgm:cxn modelId="{F655023B-A4CB-4BBA-99DE-70612362AF27}" type="presOf" srcId="{83FF1966-C41B-4E0F-BDE4-86F580D5AB5F}" destId="{828CA3CC-7B76-48BC-8160-FED47AD417F4}" srcOrd="0" destOrd="0" presId="urn:microsoft.com/office/officeart/2005/8/layout/radial4"/>
    <dgm:cxn modelId="{E9D6B18F-AECB-4C59-A6A6-7191D49EA3C6}" type="presOf" srcId="{793EC355-A9F4-4397-8DC8-64808F0B5624}" destId="{C472FA46-1820-4331-B0B7-1507DFCFABA7}" srcOrd="0" destOrd="0" presId="urn:microsoft.com/office/officeart/2005/8/layout/radial4"/>
    <dgm:cxn modelId="{0FBF8BDB-5B2C-4721-BCC5-A3862D598CD2}" type="presOf" srcId="{6ED21D09-5042-492C-AF78-6B4E87761631}" destId="{646CFD02-6070-4346-8143-71A6556C2923}" srcOrd="0" destOrd="0" presId="urn:microsoft.com/office/officeart/2005/8/layout/radial4"/>
    <dgm:cxn modelId="{60BF69B7-11E3-4C4C-83B4-4331F0E7CF23}" type="presOf" srcId="{43FCCD0B-5AA4-4F72-AF00-E7D28AC7E24F}" destId="{4D09312B-52E0-40B4-85CE-D9145CDC32F3}" srcOrd="0" destOrd="0" presId="urn:microsoft.com/office/officeart/2005/8/layout/radial4"/>
    <dgm:cxn modelId="{3F67ED1A-C024-4E86-B265-D513CD181EC7}" srcId="{576DC8D6-59BD-4284-886E-108045418746}" destId="{83FF1966-C41B-4E0F-BDE4-86F580D5AB5F}" srcOrd="0" destOrd="0" parTransId="{F5158ED8-3BA8-4C99-AA49-8E600AC52CF0}" sibTransId="{95A4C808-6A7C-43AE-B779-138D0109C5B0}"/>
    <dgm:cxn modelId="{2FC89EE3-83E4-428D-90BD-823AE133849F}" type="presOf" srcId="{8C8767BD-AA35-4FB8-93BE-11EF40196536}" destId="{9D90F440-E87E-46BA-ABC5-73F94423B85A}" srcOrd="0" destOrd="0" presId="urn:microsoft.com/office/officeart/2005/8/layout/radial4"/>
    <dgm:cxn modelId="{8A95BC3D-892F-4C06-8145-24BA9EE4A52E}" type="presOf" srcId="{6E6DF7A1-F2F2-4B6B-BAA2-A26E21100375}" destId="{B394D762-1C0F-4A1C-BB72-28034484F112}" srcOrd="0" destOrd="0" presId="urn:microsoft.com/office/officeart/2005/8/layout/radial4"/>
    <dgm:cxn modelId="{601037F0-AA7F-4E14-ACC2-86A9C87FC9F3}" type="presOf" srcId="{6563F55B-36DC-4AA2-985B-021FB3F6DAD3}" destId="{A82C8E42-E64F-46D5-B3C3-A82F149E1F57}" srcOrd="0" destOrd="0" presId="urn:microsoft.com/office/officeart/2005/8/layout/radial4"/>
    <dgm:cxn modelId="{5D350E4F-6A52-4CCF-B2AE-CEECDB44874F}" type="presOf" srcId="{6AF3EF87-52D9-46D9-B464-0627F02B53A2}" destId="{8DC77794-D6D3-42BB-9304-C17689501E42}" srcOrd="0" destOrd="0" presId="urn:microsoft.com/office/officeart/2005/8/layout/radial4"/>
    <dgm:cxn modelId="{C7E7F670-E64B-4E57-A16E-2ACFC4304563}" type="presOf" srcId="{56B56752-413C-48C1-8ACA-8DCC3FDC4A7C}" destId="{01D4F41F-3FFE-4288-99B3-27EF204BA483}" srcOrd="0" destOrd="0" presId="urn:microsoft.com/office/officeart/2005/8/layout/radial4"/>
    <dgm:cxn modelId="{3DCBCB26-AD81-4368-9C30-234CBFFBE32D}" srcId="{83FF1966-C41B-4E0F-BDE4-86F580D5AB5F}" destId="{43FCCD0B-5AA4-4F72-AF00-E7D28AC7E24F}" srcOrd="4" destOrd="0" parTransId="{793EC355-A9F4-4397-8DC8-64808F0B5624}" sibTransId="{5B1E9E3F-64A8-4229-A08D-D1A0C12F41B4}"/>
    <dgm:cxn modelId="{857ABD30-C6A3-4ED5-AF8A-CCA49546B94C}" type="presOf" srcId="{576DC8D6-59BD-4284-886E-108045418746}" destId="{3B6A9931-8443-4660-888D-4E1101FBF5CD}" srcOrd="0" destOrd="0" presId="urn:microsoft.com/office/officeart/2005/8/layout/radial4"/>
    <dgm:cxn modelId="{68003ACC-CE9C-48AA-96F2-F2C5C3268164}" srcId="{83FF1966-C41B-4E0F-BDE4-86F580D5AB5F}" destId="{6ED21D09-5042-492C-AF78-6B4E87761631}" srcOrd="0" destOrd="0" parTransId="{CAE46541-F307-4FC1-A3E0-88F387D74A80}" sibTransId="{7AB76C55-CDD5-409F-98F5-4D11CBAA2CA4}"/>
    <dgm:cxn modelId="{55AEDE7B-0119-43E7-8B80-DA6BA6896EDA}" type="presOf" srcId="{9E9C32A0-799E-4108-A9B4-4016CA09AE61}" destId="{0B6F53BD-461D-4E43-B5C5-8071E3853A0C}" srcOrd="0" destOrd="0" presId="urn:microsoft.com/office/officeart/2005/8/layout/radial4"/>
    <dgm:cxn modelId="{E294AEC2-35F7-4381-906B-0A91B45F252F}" type="presOf" srcId="{E52270BB-4C96-45E9-9EA8-957D5AE61E60}" destId="{F072CDC1-BB47-46C5-93BD-B8B8670403C0}" srcOrd="0" destOrd="0" presId="urn:microsoft.com/office/officeart/2005/8/layout/radial4"/>
    <dgm:cxn modelId="{D0DE7A15-B5D2-4B9C-BDE5-A2ECB3D05044}" type="presParOf" srcId="{3B6A9931-8443-4660-888D-4E1101FBF5CD}" destId="{828CA3CC-7B76-48BC-8160-FED47AD417F4}" srcOrd="0" destOrd="0" presId="urn:microsoft.com/office/officeart/2005/8/layout/radial4"/>
    <dgm:cxn modelId="{99DAD205-1A32-42AE-A6C0-49F97D88055A}" type="presParOf" srcId="{3B6A9931-8443-4660-888D-4E1101FBF5CD}" destId="{C709A82E-0C6E-40D4-8600-4FEF6DE0C095}" srcOrd="1" destOrd="0" presId="urn:microsoft.com/office/officeart/2005/8/layout/radial4"/>
    <dgm:cxn modelId="{19F7103B-688E-4E9F-AE67-58E7759545E0}" type="presParOf" srcId="{3B6A9931-8443-4660-888D-4E1101FBF5CD}" destId="{646CFD02-6070-4346-8143-71A6556C2923}" srcOrd="2" destOrd="0" presId="urn:microsoft.com/office/officeart/2005/8/layout/radial4"/>
    <dgm:cxn modelId="{7DC7F31C-7ECB-4E0D-9515-8BCB1CC9F77F}" type="presParOf" srcId="{3B6A9931-8443-4660-888D-4E1101FBF5CD}" destId="{698FD6AA-C5EC-425F-8528-1B343F9B920E}" srcOrd="3" destOrd="0" presId="urn:microsoft.com/office/officeart/2005/8/layout/radial4"/>
    <dgm:cxn modelId="{8ABA7FA1-B23E-41BA-B022-35EDA2CC41BA}" type="presParOf" srcId="{3B6A9931-8443-4660-888D-4E1101FBF5CD}" destId="{18FDC0B2-B7B0-4C86-857D-D791A8BDADBE}" srcOrd="4" destOrd="0" presId="urn:microsoft.com/office/officeart/2005/8/layout/radial4"/>
    <dgm:cxn modelId="{99CF17C5-2644-4081-A63F-12DA023AEA45}" type="presParOf" srcId="{3B6A9931-8443-4660-888D-4E1101FBF5CD}" destId="{01D4F41F-3FFE-4288-99B3-27EF204BA483}" srcOrd="5" destOrd="0" presId="urn:microsoft.com/office/officeart/2005/8/layout/radial4"/>
    <dgm:cxn modelId="{55D585A8-3EEB-4D48-9AAC-5582F77FD54C}" type="presParOf" srcId="{3B6A9931-8443-4660-888D-4E1101FBF5CD}" destId="{A82C8E42-E64F-46D5-B3C3-A82F149E1F57}" srcOrd="6" destOrd="0" presId="urn:microsoft.com/office/officeart/2005/8/layout/radial4"/>
    <dgm:cxn modelId="{9C6BA0E6-1AB1-4F16-8B70-9773767F2903}" type="presParOf" srcId="{3B6A9931-8443-4660-888D-4E1101FBF5CD}" destId="{9D90F440-E87E-46BA-ABC5-73F94423B85A}" srcOrd="7" destOrd="0" presId="urn:microsoft.com/office/officeart/2005/8/layout/radial4"/>
    <dgm:cxn modelId="{DC3157FB-EF33-460F-8DDA-A9FC5C967174}" type="presParOf" srcId="{3B6A9931-8443-4660-888D-4E1101FBF5CD}" destId="{9A1FA838-7FDF-4CA5-A391-32CCEFCA585C}" srcOrd="8" destOrd="0" presId="urn:microsoft.com/office/officeart/2005/8/layout/radial4"/>
    <dgm:cxn modelId="{3D4FFE65-B36B-4596-B5C8-B6F044629FCA}" type="presParOf" srcId="{3B6A9931-8443-4660-888D-4E1101FBF5CD}" destId="{C472FA46-1820-4331-B0B7-1507DFCFABA7}" srcOrd="9" destOrd="0" presId="urn:microsoft.com/office/officeart/2005/8/layout/radial4"/>
    <dgm:cxn modelId="{4BC92B73-948C-4672-B13A-FB9C11E3293C}" type="presParOf" srcId="{3B6A9931-8443-4660-888D-4E1101FBF5CD}" destId="{4D09312B-52E0-40B4-85CE-D9145CDC32F3}" srcOrd="10" destOrd="0" presId="urn:microsoft.com/office/officeart/2005/8/layout/radial4"/>
    <dgm:cxn modelId="{AB38306E-168A-4828-A7E1-3AD0D4327599}" type="presParOf" srcId="{3B6A9931-8443-4660-888D-4E1101FBF5CD}" destId="{1142BD16-593B-4FD7-9862-3CF0D4BA0463}" srcOrd="11" destOrd="0" presId="urn:microsoft.com/office/officeart/2005/8/layout/radial4"/>
    <dgm:cxn modelId="{8399DE0A-11BE-4C53-AFCC-ED292345CF49}" type="presParOf" srcId="{3B6A9931-8443-4660-888D-4E1101FBF5CD}" destId="{8DC77794-D6D3-42BB-9304-C17689501E42}" srcOrd="12" destOrd="0" presId="urn:microsoft.com/office/officeart/2005/8/layout/radial4"/>
    <dgm:cxn modelId="{83991E27-361C-4F52-BE34-6D6794C1887D}" type="presParOf" srcId="{3B6A9931-8443-4660-888D-4E1101FBF5CD}" destId="{F072CDC1-BB47-46C5-93BD-B8B8670403C0}" srcOrd="13" destOrd="0" presId="urn:microsoft.com/office/officeart/2005/8/layout/radial4"/>
    <dgm:cxn modelId="{5AEC84F9-8D71-4D76-87C0-D1B7378ECA39}" type="presParOf" srcId="{3B6A9931-8443-4660-888D-4E1101FBF5CD}" destId="{0B6F53BD-461D-4E43-B5C5-8071E3853A0C}" srcOrd="14" destOrd="0" presId="urn:microsoft.com/office/officeart/2005/8/layout/radial4"/>
    <dgm:cxn modelId="{55A68D92-66A6-4244-8A3C-1BCAACEA2077}" type="presParOf" srcId="{3B6A9931-8443-4660-888D-4E1101FBF5CD}" destId="{CD1962F4-D9E8-4374-87A9-AC1E53EE9340}" srcOrd="15" destOrd="0" presId="urn:microsoft.com/office/officeart/2005/8/layout/radial4"/>
    <dgm:cxn modelId="{B99C77BC-50C7-4177-A6A9-F60A45EC009A}" type="presParOf" srcId="{3B6A9931-8443-4660-888D-4E1101FBF5CD}" destId="{B394D762-1C0F-4A1C-BB72-28034484F112}" srcOrd="1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8685D7-E564-48F5-BCAE-48F764ACF745}" type="doc">
      <dgm:prSet loTypeId="urn:microsoft.com/office/officeart/2005/8/layout/bProcess4" loCatId="process" qsTypeId="urn:microsoft.com/office/officeart/2005/8/quickstyle/simple3" qsCatId="simple" csTypeId="urn:microsoft.com/office/officeart/2005/8/colors/colorful5" csCatId="colorful" phldr="1"/>
      <dgm:spPr/>
      <dgm:t>
        <a:bodyPr/>
        <a:lstStyle/>
        <a:p>
          <a:endParaRPr lang="es-SV"/>
        </a:p>
      </dgm:t>
    </dgm:pt>
    <dgm:pt modelId="{C03EFCEB-B1F6-42BE-905E-7295F1110C58}">
      <dgm:prSet/>
      <dgm:spPr/>
      <dgm:t>
        <a:bodyPr/>
        <a:lstStyle/>
        <a:p>
          <a:pPr rtl="0"/>
          <a:r>
            <a:rPr lang="es-SV" dirty="0" smtClean="0"/>
            <a:t>Los alumnos se sientan libres para tratar de definir una actitud o un ideal que puede haber sido algo vago para ellos hasta entonces,</a:t>
          </a:r>
          <a:endParaRPr lang="es-SV" dirty="0"/>
        </a:p>
      </dgm:t>
    </dgm:pt>
    <dgm:pt modelId="{CFBBC045-3ADC-478C-BD11-C6D1D1043BE2}" type="parTrans" cxnId="{106C044D-237A-4801-9092-933983E42938}">
      <dgm:prSet/>
      <dgm:spPr/>
      <dgm:t>
        <a:bodyPr/>
        <a:lstStyle/>
        <a:p>
          <a:endParaRPr lang="es-SV"/>
        </a:p>
      </dgm:t>
    </dgm:pt>
    <dgm:pt modelId="{20A191A7-49BB-40ED-A676-32EDDE170E32}" type="sibTrans" cxnId="{106C044D-237A-4801-9092-933983E42938}">
      <dgm:prSet/>
      <dgm:spPr/>
      <dgm:t>
        <a:bodyPr/>
        <a:lstStyle/>
        <a:p>
          <a:endParaRPr lang="es-SV"/>
        </a:p>
      </dgm:t>
    </dgm:pt>
    <dgm:pt modelId="{78CE3962-7476-44CD-A589-9BA7359E887A}">
      <dgm:prSet/>
      <dgm:spPr/>
      <dgm:t>
        <a:bodyPr/>
        <a:lstStyle/>
        <a:p>
          <a:pPr rtl="0"/>
          <a:r>
            <a:rPr lang="es-SV" dirty="0" smtClean="0"/>
            <a:t>El maestro respeta lo que dicen sus alumnos,</a:t>
          </a:r>
          <a:endParaRPr lang="es-SV" dirty="0"/>
        </a:p>
      </dgm:t>
    </dgm:pt>
    <dgm:pt modelId="{11D98EB3-3F3E-4072-9980-C59E436551A5}" type="parTrans" cxnId="{972C65F0-ADCE-40E1-967E-477F5CCF803C}">
      <dgm:prSet/>
      <dgm:spPr/>
      <dgm:t>
        <a:bodyPr/>
        <a:lstStyle/>
        <a:p>
          <a:endParaRPr lang="es-SV"/>
        </a:p>
      </dgm:t>
    </dgm:pt>
    <dgm:pt modelId="{57BDC0A5-21C5-4E5D-99B7-CB622CFC61B2}" type="sibTrans" cxnId="{972C65F0-ADCE-40E1-967E-477F5CCF803C}">
      <dgm:prSet/>
      <dgm:spPr/>
      <dgm:t>
        <a:bodyPr/>
        <a:lstStyle/>
        <a:p>
          <a:endParaRPr lang="es-SV"/>
        </a:p>
      </dgm:t>
    </dgm:pt>
    <dgm:pt modelId="{583D0B96-955F-4380-8401-6F9234E9C623}">
      <dgm:prSet/>
      <dgm:spPr/>
      <dgm:t>
        <a:bodyPr/>
        <a:lstStyle/>
        <a:p>
          <a:pPr rtl="0"/>
          <a:r>
            <a:rPr lang="es-SV" dirty="0" smtClean="0"/>
            <a:t>Los alumnos hacen preguntas sin sentirse avergonzados,</a:t>
          </a:r>
          <a:endParaRPr lang="es-SV" dirty="0"/>
        </a:p>
      </dgm:t>
    </dgm:pt>
    <dgm:pt modelId="{635DFC03-662D-407B-998D-162A798DDAF4}" type="parTrans" cxnId="{3A2593BB-FA51-44F7-81F3-5B477283623B}">
      <dgm:prSet/>
      <dgm:spPr/>
      <dgm:t>
        <a:bodyPr/>
        <a:lstStyle/>
        <a:p>
          <a:endParaRPr lang="es-SV"/>
        </a:p>
      </dgm:t>
    </dgm:pt>
    <dgm:pt modelId="{560A7D2E-AB46-430D-92F4-B3C0FBF178A6}" type="sibTrans" cxnId="{3A2593BB-FA51-44F7-81F3-5B477283623B}">
      <dgm:prSet/>
      <dgm:spPr/>
      <dgm:t>
        <a:bodyPr/>
        <a:lstStyle/>
        <a:p>
          <a:endParaRPr lang="es-SV"/>
        </a:p>
      </dgm:t>
    </dgm:pt>
    <dgm:pt modelId="{E6847341-C978-479A-865C-B712017859E3}">
      <dgm:prSet/>
      <dgm:spPr/>
      <dgm:t>
        <a:bodyPr/>
        <a:lstStyle/>
        <a:p>
          <a:pPr rtl="0"/>
          <a:r>
            <a:rPr lang="es-SV" dirty="0" smtClean="0"/>
            <a:t>Desarrollan su capacidad de razonamiento,</a:t>
          </a:r>
          <a:endParaRPr lang="es-SV" dirty="0"/>
        </a:p>
      </dgm:t>
    </dgm:pt>
    <dgm:pt modelId="{4C0EE8F7-4363-4939-AA7B-9EC6730A322F}" type="parTrans" cxnId="{0702CA63-D1F7-4468-A9AB-1A1E5975E96C}">
      <dgm:prSet/>
      <dgm:spPr/>
      <dgm:t>
        <a:bodyPr/>
        <a:lstStyle/>
        <a:p>
          <a:endParaRPr lang="es-SV"/>
        </a:p>
      </dgm:t>
    </dgm:pt>
    <dgm:pt modelId="{790E6D77-28BC-4AE1-B475-DB15A6B149BB}" type="sibTrans" cxnId="{0702CA63-D1F7-4468-A9AB-1A1E5975E96C}">
      <dgm:prSet/>
      <dgm:spPr/>
      <dgm:t>
        <a:bodyPr/>
        <a:lstStyle/>
        <a:p>
          <a:endParaRPr lang="es-SV"/>
        </a:p>
      </dgm:t>
    </dgm:pt>
    <dgm:pt modelId="{1EFADC2D-F7E9-40AB-8D5F-4DC760390677}">
      <dgm:prSet/>
      <dgm:spPr/>
      <dgm:t>
        <a:bodyPr/>
        <a:lstStyle/>
        <a:p>
          <a:pPr rtl="0"/>
          <a:r>
            <a:rPr lang="es-SV" dirty="0" smtClean="0"/>
            <a:t>Aprenden a escuchar a sus compañeros,</a:t>
          </a:r>
          <a:endParaRPr lang="es-SV" dirty="0"/>
        </a:p>
      </dgm:t>
    </dgm:pt>
    <dgm:pt modelId="{54BD0D74-98CF-4B76-B68C-655C68C24D37}" type="parTrans" cxnId="{4FA7B91A-ACB0-4765-9810-BB058D1C1C21}">
      <dgm:prSet/>
      <dgm:spPr/>
      <dgm:t>
        <a:bodyPr/>
        <a:lstStyle/>
        <a:p>
          <a:endParaRPr lang="es-SV"/>
        </a:p>
      </dgm:t>
    </dgm:pt>
    <dgm:pt modelId="{7FE91519-B74C-4413-8DAA-A0B734F19A59}" type="sibTrans" cxnId="{4FA7B91A-ACB0-4765-9810-BB058D1C1C21}">
      <dgm:prSet/>
      <dgm:spPr/>
      <dgm:t>
        <a:bodyPr/>
        <a:lstStyle/>
        <a:p>
          <a:endParaRPr lang="es-SV"/>
        </a:p>
      </dgm:t>
    </dgm:pt>
    <dgm:pt modelId="{4A2F5B8C-3234-4401-B671-0391C8CE272C}">
      <dgm:prSet/>
      <dgm:spPr/>
      <dgm:t>
        <a:bodyPr/>
        <a:lstStyle/>
        <a:p>
          <a:pPr rtl="0"/>
          <a:r>
            <a:rPr lang="es-SV" dirty="0" smtClean="0"/>
            <a:t>Aprenden a distinguir entre la verdad y el error,</a:t>
          </a:r>
          <a:endParaRPr lang="es-SV" dirty="0"/>
        </a:p>
      </dgm:t>
    </dgm:pt>
    <dgm:pt modelId="{1D4CE8A1-FB5D-4DE0-820E-2E56DC5C4470}" type="parTrans" cxnId="{934E388D-0428-4D95-998A-E658FA889AA8}">
      <dgm:prSet/>
      <dgm:spPr/>
      <dgm:t>
        <a:bodyPr/>
        <a:lstStyle/>
        <a:p>
          <a:endParaRPr lang="es-SV"/>
        </a:p>
      </dgm:t>
    </dgm:pt>
    <dgm:pt modelId="{A9F0A67D-714E-461F-B4C1-A44B8F999B2B}" type="sibTrans" cxnId="{934E388D-0428-4D95-998A-E658FA889AA8}">
      <dgm:prSet/>
      <dgm:spPr/>
      <dgm:t>
        <a:bodyPr/>
        <a:lstStyle/>
        <a:p>
          <a:endParaRPr lang="es-SV"/>
        </a:p>
      </dgm:t>
    </dgm:pt>
    <dgm:pt modelId="{BE3F1B48-903C-4B5C-84F6-286A570C39F6}">
      <dgm:prSet/>
      <dgm:spPr/>
      <dgm:t>
        <a:bodyPr/>
        <a:lstStyle/>
        <a:p>
          <a:pPr rtl="0"/>
          <a:r>
            <a:rPr lang="es-SV" dirty="0" smtClean="0"/>
            <a:t>Encuentran soluciones a problemas de índole personal,</a:t>
          </a:r>
          <a:endParaRPr lang="es-SV" dirty="0"/>
        </a:p>
      </dgm:t>
    </dgm:pt>
    <dgm:pt modelId="{2CCB89AB-D58F-4281-A64E-2144BA42DAD9}" type="parTrans" cxnId="{A3A3CB0A-478A-4A22-8098-B25016C5010A}">
      <dgm:prSet/>
      <dgm:spPr/>
      <dgm:t>
        <a:bodyPr/>
        <a:lstStyle/>
        <a:p>
          <a:endParaRPr lang="es-SV"/>
        </a:p>
      </dgm:t>
    </dgm:pt>
    <dgm:pt modelId="{C93974F3-99AC-4AA4-A85A-9BF8D79A54CF}" type="sibTrans" cxnId="{A3A3CB0A-478A-4A22-8098-B25016C5010A}">
      <dgm:prSet/>
      <dgm:spPr/>
      <dgm:t>
        <a:bodyPr/>
        <a:lstStyle/>
        <a:p>
          <a:endParaRPr lang="es-SV"/>
        </a:p>
      </dgm:t>
    </dgm:pt>
    <dgm:pt modelId="{28BDAA6A-42FF-4BD5-A537-D1F886E90E3E}">
      <dgm:prSet/>
      <dgm:spPr/>
      <dgm:t>
        <a:bodyPr/>
        <a:lstStyle/>
        <a:p>
          <a:pPr rtl="0"/>
          <a:r>
            <a:rPr lang="es-SV" dirty="0" smtClean="0"/>
            <a:t>Si la discusión se sale del curso previsto y se enfoca en detalles no importantes, debe ser encausada con tacto.</a:t>
          </a:r>
          <a:endParaRPr lang="es-SV" dirty="0"/>
        </a:p>
      </dgm:t>
    </dgm:pt>
    <dgm:pt modelId="{A5FEEB29-0E71-4F60-B5D1-C21303881BD4}" type="sibTrans" cxnId="{8D9ED902-EE0E-4407-BA9F-E17DD5371663}">
      <dgm:prSet/>
      <dgm:spPr/>
      <dgm:t>
        <a:bodyPr/>
        <a:lstStyle/>
        <a:p>
          <a:endParaRPr lang="es-SV"/>
        </a:p>
      </dgm:t>
    </dgm:pt>
    <dgm:pt modelId="{D48A7381-FFC0-4EB9-A9AC-70D5FE78E9A5}" type="parTrans" cxnId="{8D9ED902-EE0E-4407-BA9F-E17DD5371663}">
      <dgm:prSet/>
      <dgm:spPr/>
      <dgm:t>
        <a:bodyPr/>
        <a:lstStyle/>
        <a:p>
          <a:endParaRPr lang="es-SV"/>
        </a:p>
      </dgm:t>
    </dgm:pt>
    <dgm:pt modelId="{182735C1-15C1-4379-A698-B8DBD5D377A0}" type="pres">
      <dgm:prSet presAssocID="{478685D7-E564-48F5-BCAE-48F764ACF745}" presName="Name0" presStyleCnt="0">
        <dgm:presLayoutVars>
          <dgm:dir/>
          <dgm:resizeHandles/>
        </dgm:presLayoutVars>
      </dgm:prSet>
      <dgm:spPr/>
      <dgm:t>
        <a:bodyPr/>
        <a:lstStyle/>
        <a:p>
          <a:endParaRPr lang="es-SV"/>
        </a:p>
      </dgm:t>
    </dgm:pt>
    <dgm:pt modelId="{2450C3A6-BD72-4EA7-83F4-794709F5BA99}" type="pres">
      <dgm:prSet presAssocID="{C03EFCEB-B1F6-42BE-905E-7295F1110C58}" presName="compNode" presStyleCnt="0"/>
      <dgm:spPr/>
    </dgm:pt>
    <dgm:pt modelId="{C410EE36-1E43-4A1B-8064-7975AF8A1BE9}" type="pres">
      <dgm:prSet presAssocID="{C03EFCEB-B1F6-42BE-905E-7295F1110C58}" presName="dummyConnPt" presStyleCnt="0"/>
      <dgm:spPr/>
    </dgm:pt>
    <dgm:pt modelId="{FC89933A-F9F2-4245-9D8A-EDB2175832A4}" type="pres">
      <dgm:prSet presAssocID="{C03EFCEB-B1F6-42BE-905E-7295F1110C58}" presName="node" presStyleLbl="node1" presStyleIdx="0" presStyleCnt="8">
        <dgm:presLayoutVars>
          <dgm:bulletEnabled val="1"/>
        </dgm:presLayoutVars>
      </dgm:prSet>
      <dgm:spPr/>
      <dgm:t>
        <a:bodyPr/>
        <a:lstStyle/>
        <a:p>
          <a:endParaRPr lang="es-SV"/>
        </a:p>
      </dgm:t>
    </dgm:pt>
    <dgm:pt modelId="{9B1BC54B-167A-4BAF-B448-A9DA5BB656F2}" type="pres">
      <dgm:prSet presAssocID="{20A191A7-49BB-40ED-A676-32EDDE170E32}" presName="sibTrans" presStyleLbl="bgSibTrans2D1" presStyleIdx="0" presStyleCnt="7"/>
      <dgm:spPr/>
      <dgm:t>
        <a:bodyPr/>
        <a:lstStyle/>
        <a:p>
          <a:endParaRPr lang="es-SV"/>
        </a:p>
      </dgm:t>
    </dgm:pt>
    <dgm:pt modelId="{56FC7A98-35FC-4522-82EA-4655A5C77733}" type="pres">
      <dgm:prSet presAssocID="{78CE3962-7476-44CD-A589-9BA7359E887A}" presName="compNode" presStyleCnt="0"/>
      <dgm:spPr/>
    </dgm:pt>
    <dgm:pt modelId="{99BE15EA-7A83-4E77-8152-740916998E7D}" type="pres">
      <dgm:prSet presAssocID="{78CE3962-7476-44CD-A589-9BA7359E887A}" presName="dummyConnPt" presStyleCnt="0"/>
      <dgm:spPr/>
    </dgm:pt>
    <dgm:pt modelId="{2C03F3BF-0618-4DF3-BA5C-7E6C391CADA8}" type="pres">
      <dgm:prSet presAssocID="{78CE3962-7476-44CD-A589-9BA7359E887A}" presName="node" presStyleLbl="node1" presStyleIdx="1" presStyleCnt="8">
        <dgm:presLayoutVars>
          <dgm:bulletEnabled val="1"/>
        </dgm:presLayoutVars>
      </dgm:prSet>
      <dgm:spPr/>
      <dgm:t>
        <a:bodyPr/>
        <a:lstStyle/>
        <a:p>
          <a:endParaRPr lang="es-SV"/>
        </a:p>
      </dgm:t>
    </dgm:pt>
    <dgm:pt modelId="{51E42657-7AA4-40D1-A7C7-894B1F44C394}" type="pres">
      <dgm:prSet presAssocID="{57BDC0A5-21C5-4E5D-99B7-CB622CFC61B2}" presName="sibTrans" presStyleLbl="bgSibTrans2D1" presStyleIdx="1" presStyleCnt="7"/>
      <dgm:spPr/>
      <dgm:t>
        <a:bodyPr/>
        <a:lstStyle/>
        <a:p>
          <a:endParaRPr lang="es-SV"/>
        </a:p>
      </dgm:t>
    </dgm:pt>
    <dgm:pt modelId="{D353A811-1003-49EC-B396-3603E7AE4C21}" type="pres">
      <dgm:prSet presAssocID="{583D0B96-955F-4380-8401-6F9234E9C623}" presName="compNode" presStyleCnt="0"/>
      <dgm:spPr/>
    </dgm:pt>
    <dgm:pt modelId="{0708462A-27F4-44A5-B597-5B2009B04F77}" type="pres">
      <dgm:prSet presAssocID="{583D0B96-955F-4380-8401-6F9234E9C623}" presName="dummyConnPt" presStyleCnt="0"/>
      <dgm:spPr/>
    </dgm:pt>
    <dgm:pt modelId="{51363DAD-5F1D-486F-8295-82931BD22D40}" type="pres">
      <dgm:prSet presAssocID="{583D0B96-955F-4380-8401-6F9234E9C623}" presName="node" presStyleLbl="node1" presStyleIdx="2" presStyleCnt="8">
        <dgm:presLayoutVars>
          <dgm:bulletEnabled val="1"/>
        </dgm:presLayoutVars>
      </dgm:prSet>
      <dgm:spPr/>
      <dgm:t>
        <a:bodyPr/>
        <a:lstStyle/>
        <a:p>
          <a:endParaRPr lang="es-SV"/>
        </a:p>
      </dgm:t>
    </dgm:pt>
    <dgm:pt modelId="{8BFEE3A2-EF30-424D-BEAE-4CDE9BEEFB83}" type="pres">
      <dgm:prSet presAssocID="{560A7D2E-AB46-430D-92F4-B3C0FBF178A6}" presName="sibTrans" presStyleLbl="bgSibTrans2D1" presStyleIdx="2" presStyleCnt="7"/>
      <dgm:spPr/>
      <dgm:t>
        <a:bodyPr/>
        <a:lstStyle/>
        <a:p>
          <a:endParaRPr lang="es-SV"/>
        </a:p>
      </dgm:t>
    </dgm:pt>
    <dgm:pt modelId="{E207B1AF-B584-49EB-B56F-F76D70C9982E}" type="pres">
      <dgm:prSet presAssocID="{E6847341-C978-479A-865C-B712017859E3}" presName="compNode" presStyleCnt="0"/>
      <dgm:spPr/>
    </dgm:pt>
    <dgm:pt modelId="{79063234-6E31-440F-BE46-A5143E25A89D}" type="pres">
      <dgm:prSet presAssocID="{E6847341-C978-479A-865C-B712017859E3}" presName="dummyConnPt" presStyleCnt="0"/>
      <dgm:spPr/>
    </dgm:pt>
    <dgm:pt modelId="{536211C6-BBA6-4B55-94AD-7B90DB908C33}" type="pres">
      <dgm:prSet presAssocID="{E6847341-C978-479A-865C-B712017859E3}" presName="node" presStyleLbl="node1" presStyleIdx="3" presStyleCnt="8">
        <dgm:presLayoutVars>
          <dgm:bulletEnabled val="1"/>
        </dgm:presLayoutVars>
      </dgm:prSet>
      <dgm:spPr/>
      <dgm:t>
        <a:bodyPr/>
        <a:lstStyle/>
        <a:p>
          <a:endParaRPr lang="es-SV"/>
        </a:p>
      </dgm:t>
    </dgm:pt>
    <dgm:pt modelId="{AA3C32DB-C8A5-4AA6-8FDB-97DE6428653C}" type="pres">
      <dgm:prSet presAssocID="{790E6D77-28BC-4AE1-B475-DB15A6B149BB}" presName="sibTrans" presStyleLbl="bgSibTrans2D1" presStyleIdx="3" presStyleCnt="7"/>
      <dgm:spPr/>
      <dgm:t>
        <a:bodyPr/>
        <a:lstStyle/>
        <a:p>
          <a:endParaRPr lang="es-SV"/>
        </a:p>
      </dgm:t>
    </dgm:pt>
    <dgm:pt modelId="{A4566B9C-8CB4-4B91-8590-155FD7B7609B}" type="pres">
      <dgm:prSet presAssocID="{1EFADC2D-F7E9-40AB-8D5F-4DC760390677}" presName="compNode" presStyleCnt="0"/>
      <dgm:spPr/>
    </dgm:pt>
    <dgm:pt modelId="{1C667E2D-63CE-419D-A389-9EA82D89D1E0}" type="pres">
      <dgm:prSet presAssocID="{1EFADC2D-F7E9-40AB-8D5F-4DC760390677}" presName="dummyConnPt" presStyleCnt="0"/>
      <dgm:spPr/>
    </dgm:pt>
    <dgm:pt modelId="{FB6C2DEE-28C9-42D2-8C16-7CEAF2A1B71B}" type="pres">
      <dgm:prSet presAssocID="{1EFADC2D-F7E9-40AB-8D5F-4DC760390677}" presName="node" presStyleLbl="node1" presStyleIdx="4" presStyleCnt="8">
        <dgm:presLayoutVars>
          <dgm:bulletEnabled val="1"/>
        </dgm:presLayoutVars>
      </dgm:prSet>
      <dgm:spPr/>
      <dgm:t>
        <a:bodyPr/>
        <a:lstStyle/>
        <a:p>
          <a:endParaRPr lang="es-SV"/>
        </a:p>
      </dgm:t>
    </dgm:pt>
    <dgm:pt modelId="{CB7DC382-2991-4EBD-8FF1-29FF0B86D007}" type="pres">
      <dgm:prSet presAssocID="{7FE91519-B74C-4413-8DAA-A0B734F19A59}" presName="sibTrans" presStyleLbl="bgSibTrans2D1" presStyleIdx="4" presStyleCnt="7"/>
      <dgm:spPr/>
      <dgm:t>
        <a:bodyPr/>
        <a:lstStyle/>
        <a:p>
          <a:endParaRPr lang="es-SV"/>
        </a:p>
      </dgm:t>
    </dgm:pt>
    <dgm:pt modelId="{69DFC501-356C-4B7A-82EA-B807F748C79A}" type="pres">
      <dgm:prSet presAssocID="{4A2F5B8C-3234-4401-B671-0391C8CE272C}" presName="compNode" presStyleCnt="0"/>
      <dgm:spPr/>
    </dgm:pt>
    <dgm:pt modelId="{37EAF19C-AA56-436A-8CB4-041D71339B32}" type="pres">
      <dgm:prSet presAssocID="{4A2F5B8C-3234-4401-B671-0391C8CE272C}" presName="dummyConnPt" presStyleCnt="0"/>
      <dgm:spPr/>
    </dgm:pt>
    <dgm:pt modelId="{781862EA-9B33-48E4-A5B9-C696F2515384}" type="pres">
      <dgm:prSet presAssocID="{4A2F5B8C-3234-4401-B671-0391C8CE272C}" presName="node" presStyleLbl="node1" presStyleIdx="5" presStyleCnt="8">
        <dgm:presLayoutVars>
          <dgm:bulletEnabled val="1"/>
        </dgm:presLayoutVars>
      </dgm:prSet>
      <dgm:spPr/>
      <dgm:t>
        <a:bodyPr/>
        <a:lstStyle/>
        <a:p>
          <a:endParaRPr lang="es-SV"/>
        </a:p>
      </dgm:t>
    </dgm:pt>
    <dgm:pt modelId="{C382E0ED-62D4-4E4E-9ECF-B30475A5BDB5}" type="pres">
      <dgm:prSet presAssocID="{A9F0A67D-714E-461F-B4C1-A44B8F999B2B}" presName="sibTrans" presStyleLbl="bgSibTrans2D1" presStyleIdx="5" presStyleCnt="7"/>
      <dgm:spPr/>
      <dgm:t>
        <a:bodyPr/>
        <a:lstStyle/>
        <a:p>
          <a:endParaRPr lang="es-SV"/>
        </a:p>
      </dgm:t>
    </dgm:pt>
    <dgm:pt modelId="{CD377734-054F-41D9-AB3B-5A84018856F6}" type="pres">
      <dgm:prSet presAssocID="{BE3F1B48-903C-4B5C-84F6-286A570C39F6}" presName="compNode" presStyleCnt="0"/>
      <dgm:spPr/>
    </dgm:pt>
    <dgm:pt modelId="{3A420D53-54EE-415E-9E19-766DA64A5B04}" type="pres">
      <dgm:prSet presAssocID="{BE3F1B48-903C-4B5C-84F6-286A570C39F6}" presName="dummyConnPt" presStyleCnt="0"/>
      <dgm:spPr/>
    </dgm:pt>
    <dgm:pt modelId="{A1AB067C-6B64-4C04-A1B2-AE4DEEBE6A06}" type="pres">
      <dgm:prSet presAssocID="{BE3F1B48-903C-4B5C-84F6-286A570C39F6}" presName="node" presStyleLbl="node1" presStyleIdx="6" presStyleCnt="8">
        <dgm:presLayoutVars>
          <dgm:bulletEnabled val="1"/>
        </dgm:presLayoutVars>
      </dgm:prSet>
      <dgm:spPr/>
      <dgm:t>
        <a:bodyPr/>
        <a:lstStyle/>
        <a:p>
          <a:endParaRPr lang="es-SV"/>
        </a:p>
      </dgm:t>
    </dgm:pt>
    <dgm:pt modelId="{542A6FC0-4F2C-42CF-A934-1313323934A3}" type="pres">
      <dgm:prSet presAssocID="{C93974F3-99AC-4AA4-A85A-9BF8D79A54CF}" presName="sibTrans" presStyleLbl="bgSibTrans2D1" presStyleIdx="6" presStyleCnt="7"/>
      <dgm:spPr/>
      <dgm:t>
        <a:bodyPr/>
        <a:lstStyle/>
        <a:p>
          <a:endParaRPr lang="es-SV"/>
        </a:p>
      </dgm:t>
    </dgm:pt>
    <dgm:pt modelId="{F8609899-D4CF-41D7-B0B0-70B892ECA16C}" type="pres">
      <dgm:prSet presAssocID="{28BDAA6A-42FF-4BD5-A537-D1F886E90E3E}" presName="compNode" presStyleCnt="0"/>
      <dgm:spPr/>
    </dgm:pt>
    <dgm:pt modelId="{7136920D-4881-4905-AB7C-2DFF83538E74}" type="pres">
      <dgm:prSet presAssocID="{28BDAA6A-42FF-4BD5-A537-D1F886E90E3E}" presName="dummyConnPt" presStyleCnt="0"/>
      <dgm:spPr/>
    </dgm:pt>
    <dgm:pt modelId="{E6CF1902-D366-4AB6-BC96-5CF47D8203FD}" type="pres">
      <dgm:prSet presAssocID="{28BDAA6A-42FF-4BD5-A537-D1F886E90E3E}" presName="node" presStyleLbl="node1" presStyleIdx="7" presStyleCnt="8">
        <dgm:presLayoutVars>
          <dgm:bulletEnabled val="1"/>
        </dgm:presLayoutVars>
      </dgm:prSet>
      <dgm:spPr/>
      <dgm:t>
        <a:bodyPr/>
        <a:lstStyle/>
        <a:p>
          <a:endParaRPr lang="es-SV"/>
        </a:p>
      </dgm:t>
    </dgm:pt>
  </dgm:ptLst>
  <dgm:cxnLst>
    <dgm:cxn modelId="{4FA7B91A-ACB0-4765-9810-BB058D1C1C21}" srcId="{478685D7-E564-48F5-BCAE-48F764ACF745}" destId="{1EFADC2D-F7E9-40AB-8D5F-4DC760390677}" srcOrd="4" destOrd="0" parTransId="{54BD0D74-98CF-4B76-B68C-655C68C24D37}" sibTransId="{7FE91519-B74C-4413-8DAA-A0B734F19A59}"/>
    <dgm:cxn modelId="{EDF8DCC5-3D3A-42B0-A1CE-F5B7D5B62A58}" type="presOf" srcId="{560A7D2E-AB46-430D-92F4-B3C0FBF178A6}" destId="{8BFEE3A2-EF30-424D-BEAE-4CDE9BEEFB83}" srcOrd="0" destOrd="0" presId="urn:microsoft.com/office/officeart/2005/8/layout/bProcess4"/>
    <dgm:cxn modelId="{A3A3CB0A-478A-4A22-8098-B25016C5010A}" srcId="{478685D7-E564-48F5-BCAE-48F764ACF745}" destId="{BE3F1B48-903C-4B5C-84F6-286A570C39F6}" srcOrd="6" destOrd="0" parTransId="{2CCB89AB-D58F-4281-A64E-2144BA42DAD9}" sibTransId="{C93974F3-99AC-4AA4-A85A-9BF8D79A54CF}"/>
    <dgm:cxn modelId="{106C044D-237A-4801-9092-933983E42938}" srcId="{478685D7-E564-48F5-BCAE-48F764ACF745}" destId="{C03EFCEB-B1F6-42BE-905E-7295F1110C58}" srcOrd="0" destOrd="0" parTransId="{CFBBC045-3ADC-478C-BD11-C6D1D1043BE2}" sibTransId="{20A191A7-49BB-40ED-A676-32EDDE170E32}"/>
    <dgm:cxn modelId="{1257FB7F-FE3E-43FD-8CDE-B6F59CEC9FE9}" type="presOf" srcId="{28BDAA6A-42FF-4BD5-A537-D1F886E90E3E}" destId="{E6CF1902-D366-4AB6-BC96-5CF47D8203FD}" srcOrd="0" destOrd="0" presId="urn:microsoft.com/office/officeart/2005/8/layout/bProcess4"/>
    <dgm:cxn modelId="{759AB5B5-3F85-44CE-A158-AA3F28BDFB06}" type="presOf" srcId="{C93974F3-99AC-4AA4-A85A-9BF8D79A54CF}" destId="{542A6FC0-4F2C-42CF-A934-1313323934A3}" srcOrd="0" destOrd="0" presId="urn:microsoft.com/office/officeart/2005/8/layout/bProcess4"/>
    <dgm:cxn modelId="{934E388D-0428-4D95-998A-E658FA889AA8}" srcId="{478685D7-E564-48F5-BCAE-48F764ACF745}" destId="{4A2F5B8C-3234-4401-B671-0391C8CE272C}" srcOrd="5" destOrd="0" parTransId="{1D4CE8A1-FB5D-4DE0-820E-2E56DC5C4470}" sibTransId="{A9F0A67D-714E-461F-B4C1-A44B8F999B2B}"/>
    <dgm:cxn modelId="{AA200BAA-5C8A-4D5D-AFB6-914C4DF15AE5}" type="presOf" srcId="{7FE91519-B74C-4413-8DAA-A0B734F19A59}" destId="{CB7DC382-2991-4EBD-8FF1-29FF0B86D007}" srcOrd="0" destOrd="0" presId="urn:microsoft.com/office/officeart/2005/8/layout/bProcess4"/>
    <dgm:cxn modelId="{DF77D507-3EF2-4D9F-945B-917B81A0044C}" type="presOf" srcId="{78CE3962-7476-44CD-A589-9BA7359E887A}" destId="{2C03F3BF-0618-4DF3-BA5C-7E6C391CADA8}" srcOrd="0" destOrd="0" presId="urn:microsoft.com/office/officeart/2005/8/layout/bProcess4"/>
    <dgm:cxn modelId="{8D9ED902-EE0E-4407-BA9F-E17DD5371663}" srcId="{478685D7-E564-48F5-BCAE-48F764ACF745}" destId="{28BDAA6A-42FF-4BD5-A537-D1F886E90E3E}" srcOrd="7" destOrd="0" parTransId="{D48A7381-FFC0-4EB9-A9AC-70D5FE78E9A5}" sibTransId="{A5FEEB29-0E71-4F60-B5D1-C21303881BD4}"/>
    <dgm:cxn modelId="{35FACE34-E349-41E7-8CA6-16C0F5EA0700}" type="presOf" srcId="{A9F0A67D-714E-461F-B4C1-A44B8F999B2B}" destId="{C382E0ED-62D4-4E4E-9ECF-B30475A5BDB5}" srcOrd="0" destOrd="0" presId="urn:microsoft.com/office/officeart/2005/8/layout/bProcess4"/>
    <dgm:cxn modelId="{B695AF63-42D1-4201-A9A7-E9D2C8DC2E4A}" type="presOf" srcId="{790E6D77-28BC-4AE1-B475-DB15A6B149BB}" destId="{AA3C32DB-C8A5-4AA6-8FDB-97DE6428653C}" srcOrd="0" destOrd="0" presId="urn:microsoft.com/office/officeart/2005/8/layout/bProcess4"/>
    <dgm:cxn modelId="{0E00FC19-C4B1-4173-85BA-784AEB590698}" type="presOf" srcId="{BE3F1B48-903C-4B5C-84F6-286A570C39F6}" destId="{A1AB067C-6B64-4C04-A1B2-AE4DEEBE6A06}" srcOrd="0" destOrd="0" presId="urn:microsoft.com/office/officeart/2005/8/layout/bProcess4"/>
    <dgm:cxn modelId="{B3660CC1-0DFD-427D-BC06-63FF8EC89A64}" type="presOf" srcId="{478685D7-E564-48F5-BCAE-48F764ACF745}" destId="{182735C1-15C1-4379-A698-B8DBD5D377A0}" srcOrd="0" destOrd="0" presId="urn:microsoft.com/office/officeart/2005/8/layout/bProcess4"/>
    <dgm:cxn modelId="{0702CA63-D1F7-4468-A9AB-1A1E5975E96C}" srcId="{478685D7-E564-48F5-BCAE-48F764ACF745}" destId="{E6847341-C978-479A-865C-B712017859E3}" srcOrd="3" destOrd="0" parTransId="{4C0EE8F7-4363-4939-AA7B-9EC6730A322F}" sibTransId="{790E6D77-28BC-4AE1-B475-DB15A6B149BB}"/>
    <dgm:cxn modelId="{F0F1475D-F10B-40CA-B342-21303D63EF8F}" type="presOf" srcId="{C03EFCEB-B1F6-42BE-905E-7295F1110C58}" destId="{FC89933A-F9F2-4245-9D8A-EDB2175832A4}" srcOrd="0" destOrd="0" presId="urn:microsoft.com/office/officeart/2005/8/layout/bProcess4"/>
    <dgm:cxn modelId="{B9EB0830-83CD-466F-9FA0-4F2A07D87E1B}" type="presOf" srcId="{583D0B96-955F-4380-8401-6F9234E9C623}" destId="{51363DAD-5F1D-486F-8295-82931BD22D40}" srcOrd="0" destOrd="0" presId="urn:microsoft.com/office/officeart/2005/8/layout/bProcess4"/>
    <dgm:cxn modelId="{5D1F9B66-802E-4D82-A419-843129592E0C}" type="presOf" srcId="{4A2F5B8C-3234-4401-B671-0391C8CE272C}" destId="{781862EA-9B33-48E4-A5B9-C696F2515384}" srcOrd="0" destOrd="0" presId="urn:microsoft.com/office/officeart/2005/8/layout/bProcess4"/>
    <dgm:cxn modelId="{3A2593BB-FA51-44F7-81F3-5B477283623B}" srcId="{478685D7-E564-48F5-BCAE-48F764ACF745}" destId="{583D0B96-955F-4380-8401-6F9234E9C623}" srcOrd="2" destOrd="0" parTransId="{635DFC03-662D-407B-998D-162A798DDAF4}" sibTransId="{560A7D2E-AB46-430D-92F4-B3C0FBF178A6}"/>
    <dgm:cxn modelId="{1077A5FF-3E7B-4026-9947-C1AE9BF51385}" type="presOf" srcId="{57BDC0A5-21C5-4E5D-99B7-CB622CFC61B2}" destId="{51E42657-7AA4-40D1-A7C7-894B1F44C394}" srcOrd="0" destOrd="0" presId="urn:microsoft.com/office/officeart/2005/8/layout/bProcess4"/>
    <dgm:cxn modelId="{0914A526-9F8F-4BFC-B8FF-2A252EBA754B}" type="presOf" srcId="{20A191A7-49BB-40ED-A676-32EDDE170E32}" destId="{9B1BC54B-167A-4BAF-B448-A9DA5BB656F2}" srcOrd="0" destOrd="0" presId="urn:microsoft.com/office/officeart/2005/8/layout/bProcess4"/>
    <dgm:cxn modelId="{CF5B1B65-FDA1-4F2A-9800-E7A73ADCA179}" type="presOf" srcId="{1EFADC2D-F7E9-40AB-8D5F-4DC760390677}" destId="{FB6C2DEE-28C9-42D2-8C16-7CEAF2A1B71B}" srcOrd="0" destOrd="0" presId="urn:microsoft.com/office/officeart/2005/8/layout/bProcess4"/>
    <dgm:cxn modelId="{972C65F0-ADCE-40E1-967E-477F5CCF803C}" srcId="{478685D7-E564-48F5-BCAE-48F764ACF745}" destId="{78CE3962-7476-44CD-A589-9BA7359E887A}" srcOrd="1" destOrd="0" parTransId="{11D98EB3-3F3E-4072-9980-C59E436551A5}" sibTransId="{57BDC0A5-21C5-4E5D-99B7-CB622CFC61B2}"/>
    <dgm:cxn modelId="{668F1277-11E3-43B5-BCA7-83BAD68AF632}" type="presOf" srcId="{E6847341-C978-479A-865C-B712017859E3}" destId="{536211C6-BBA6-4B55-94AD-7B90DB908C33}" srcOrd="0" destOrd="0" presId="urn:microsoft.com/office/officeart/2005/8/layout/bProcess4"/>
    <dgm:cxn modelId="{7D5B7994-5EC0-437F-A178-7177CAB61EEB}" type="presParOf" srcId="{182735C1-15C1-4379-A698-B8DBD5D377A0}" destId="{2450C3A6-BD72-4EA7-83F4-794709F5BA99}" srcOrd="0" destOrd="0" presId="urn:microsoft.com/office/officeart/2005/8/layout/bProcess4"/>
    <dgm:cxn modelId="{251CF27E-2F62-49D6-88C5-4C27E8F62E20}" type="presParOf" srcId="{2450C3A6-BD72-4EA7-83F4-794709F5BA99}" destId="{C410EE36-1E43-4A1B-8064-7975AF8A1BE9}" srcOrd="0" destOrd="0" presId="urn:microsoft.com/office/officeart/2005/8/layout/bProcess4"/>
    <dgm:cxn modelId="{465CAA6F-0522-424A-889A-8FB4BDD1561C}" type="presParOf" srcId="{2450C3A6-BD72-4EA7-83F4-794709F5BA99}" destId="{FC89933A-F9F2-4245-9D8A-EDB2175832A4}" srcOrd="1" destOrd="0" presId="urn:microsoft.com/office/officeart/2005/8/layout/bProcess4"/>
    <dgm:cxn modelId="{97D700B7-2AC4-4A56-82AD-A3FECB5D0CFC}" type="presParOf" srcId="{182735C1-15C1-4379-A698-B8DBD5D377A0}" destId="{9B1BC54B-167A-4BAF-B448-A9DA5BB656F2}" srcOrd="1" destOrd="0" presId="urn:microsoft.com/office/officeart/2005/8/layout/bProcess4"/>
    <dgm:cxn modelId="{70E53DF4-47A6-4FFE-A5BD-01CFA0B97EB3}" type="presParOf" srcId="{182735C1-15C1-4379-A698-B8DBD5D377A0}" destId="{56FC7A98-35FC-4522-82EA-4655A5C77733}" srcOrd="2" destOrd="0" presId="urn:microsoft.com/office/officeart/2005/8/layout/bProcess4"/>
    <dgm:cxn modelId="{08B9EBE4-E4DB-4052-A499-E2A10E5E8CD3}" type="presParOf" srcId="{56FC7A98-35FC-4522-82EA-4655A5C77733}" destId="{99BE15EA-7A83-4E77-8152-740916998E7D}" srcOrd="0" destOrd="0" presId="urn:microsoft.com/office/officeart/2005/8/layout/bProcess4"/>
    <dgm:cxn modelId="{CE1A0407-6AFD-4330-8080-6B38D565361F}" type="presParOf" srcId="{56FC7A98-35FC-4522-82EA-4655A5C77733}" destId="{2C03F3BF-0618-4DF3-BA5C-7E6C391CADA8}" srcOrd="1" destOrd="0" presId="urn:microsoft.com/office/officeart/2005/8/layout/bProcess4"/>
    <dgm:cxn modelId="{01F6A913-31A7-4336-A469-D8C11DD6D7E6}" type="presParOf" srcId="{182735C1-15C1-4379-A698-B8DBD5D377A0}" destId="{51E42657-7AA4-40D1-A7C7-894B1F44C394}" srcOrd="3" destOrd="0" presId="urn:microsoft.com/office/officeart/2005/8/layout/bProcess4"/>
    <dgm:cxn modelId="{525FD47A-F72D-4F98-AF0E-FFCEC7A6E4E5}" type="presParOf" srcId="{182735C1-15C1-4379-A698-B8DBD5D377A0}" destId="{D353A811-1003-49EC-B396-3603E7AE4C21}" srcOrd="4" destOrd="0" presId="urn:microsoft.com/office/officeart/2005/8/layout/bProcess4"/>
    <dgm:cxn modelId="{BC9BB93C-8912-43D7-8AAE-81783391DE01}" type="presParOf" srcId="{D353A811-1003-49EC-B396-3603E7AE4C21}" destId="{0708462A-27F4-44A5-B597-5B2009B04F77}" srcOrd="0" destOrd="0" presId="urn:microsoft.com/office/officeart/2005/8/layout/bProcess4"/>
    <dgm:cxn modelId="{6592BA8A-F7CA-4493-8BE7-EC70E14CDE74}" type="presParOf" srcId="{D353A811-1003-49EC-B396-3603E7AE4C21}" destId="{51363DAD-5F1D-486F-8295-82931BD22D40}" srcOrd="1" destOrd="0" presId="urn:microsoft.com/office/officeart/2005/8/layout/bProcess4"/>
    <dgm:cxn modelId="{80246956-DC54-4B86-A303-EF9D3E3BF029}" type="presParOf" srcId="{182735C1-15C1-4379-A698-B8DBD5D377A0}" destId="{8BFEE3A2-EF30-424D-BEAE-4CDE9BEEFB83}" srcOrd="5" destOrd="0" presId="urn:microsoft.com/office/officeart/2005/8/layout/bProcess4"/>
    <dgm:cxn modelId="{63C22CC8-1393-4718-9F42-6BEEF856E8C4}" type="presParOf" srcId="{182735C1-15C1-4379-A698-B8DBD5D377A0}" destId="{E207B1AF-B584-49EB-B56F-F76D70C9982E}" srcOrd="6" destOrd="0" presId="urn:microsoft.com/office/officeart/2005/8/layout/bProcess4"/>
    <dgm:cxn modelId="{6CB0CD1B-09B0-4328-AF5A-A6A1F9F48612}" type="presParOf" srcId="{E207B1AF-B584-49EB-B56F-F76D70C9982E}" destId="{79063234-6E31-440F-BE46-A5143E25A89D}" srcOrd="0" destOrd="0" presId="urn:microsoft.com/office/officeart/2005/8/layout/bProcess4"/>
    <dgm:cxn modelId="{BD0598BE-7584-4D66-87D9-66B0BD663B30}" type="presParOf" srcId="{E207B1AF-B584-49EB-B56F-F76D70C9982E}" destId="{536211C6-BBA6-4B55-94AD-7B90DB908C33}" srcOrd="1" destOrd="0" presId="urn:microsoft.com/office/officeart/2005/8/layout/bProcess4"/>
    <dgm:cxn modelId="{24FF463D-844A-4F6D-B5DE-AC6D78E7C632}" type="presParOf" srcId="{182735C1-15C1-4379-A698-B8DBD5D377A0}" destId="{AA3C32DB-C8A5-4AA6-8FDB-97DE6428653C}" srcOrd="7" destOrd="0" presId="urn:microsoft.com/office/officeart/2005/8/layout/bProcess4"/>
    <dgm:cxn modelId="{D70391FF-E501-4FBE-86BF-A4C2A90B0D46}" type="presParOf" srcId="{182735C1-15C1-4379-A698-B8DBD5D377A0}" destId="{A4566B9C-8CB4-4B91-8590-155FD7B7609B}" srcOrd="8" destOrd="0" presId="urn:microsoft.com/office/officeart/2005/8/layout/bProcess4"/>
    <dgm:cxn modelId="{C8A72402-E8DC-46BD-A137-51E99BCC0B44}" type="presParOf" srcId="{A4566B9C-8CB4-4B91-8590-155FD7B7609B}" destId="{1C667E2D-63CE-419D-A389-9EA82D89D1E0}" srcOrd="0" destOrd="0" presId="urn:microsoft.com/office/officeart/2005/8/layout/bProcess4"/>
    <dgm:cxn modelId="{783CD782-B7E6-4392-AE8C-36F188297220}" type="presParOf" srcId="{A4566B9C-8CB4-4B91-8590-155FD7B7609B}" destId="{FB6C2DEE-28C9-42D2-8C16-7CEAF2A1B71B}" srcOrd="1" destOrd="0" presId="urn:microsoft.com/office/officeart/2005/8/layout/bProcess4"/>
    <dgm:cxn modelId="{76EF2D5F-CB0D-4BF8-B2BC-A44EDA83CC03}" type="presParOf" srcId="{182735C1-15C1-4379-A698-B8DBD5D377A0}" destId="{CB7DC382-2991-4EBD-8FF1-29FF0B86D007}" srcOrd="9" destOrd="0" presId="urn:microsoft.com/office/officeart/2005/8/layout/bProcess4"/>
    <dgm:cxn modelId="{ED491C46-1F2A-4666-9342-2FBB32AAF164}" type="presParOf" srcId="{182735C1-15C1-4379-A698-B8DBD5D377A0}" destId="{69DFC501-356C-4B7A-82EA-B807F748C79A}" srcOrd="10" destOrd="0" presId="urn:microsoft.com/office/officeart/2005/8/layout/bProcess4"/>
    <dgm:cxn modelId="{3D1FB2D1-5592-4D13-AB2B-5DF7B474D8EE}" type="presParOf" srcId="{69DFC501-356C-4B7A-82EA-B807F748C79A}" destId="{37EAF19C-AA56-436A-8CB4-041D71339B32}" srcOrd="0" destOrd="0" presId="urn:microsoft.com/office/officeart/2005/8/layout/bProcess4"/>
    <dgm:cxn modelId="{9A079D8A-C097-4A9A-BD14-D0839AF5ACC0}" type="presParOf" srcId="{69DFC501-356C-4B7A-82EA-B807F748C79A}" destId="{781862EA-9B33-48E4-A5B9-C696F2515384}" srcOrd="1" destOrd="0" presId="urn:microsoft.com/office/officeart/2005/8/layout/bProcess4"/>
    <dgm:cxn modelId="{07B2651E-99CC-4E8F-84A1-6CD98D0A3768}" type="presParOf" srcId="{182735C1-15C1-4379-A698-B8DBD5D377A0}" destId="{C382E0ED-62D4-4E4E-9ECF-B30475A5BDB5}" srcOrd="11" destOrd="0" presId="urn:microsoft.com/office/officeart/2005/8/layout/bProcess4"/>
    <dgm:cxn modelId="{404DA92A-C2F4-45D9-8A74-01D95B7607DA}" type="presParOf" srcId="{182735C1-15C1-4379-A698-B8DBD5D377A0}" destId="{CD377734-054F-41D9-AB3B-5A84018856F6}" srcOrd="12" destOrd="0" presId="urn:microsoft.com/office/officeart/2005/8/layout/bProcess4"/>
    <dgm:cxn modelId="{175ACBA8-5539-4C4C-98B4-491CCA9ABE19}" type="presParOf" srcId="{CD377734-054F-41D9-AB3B-5A84018856F6}" destId="{3A420D53-54EE-415E-9E19-766DA64A5B04}" srcOrd="0" destOrd="0" presId="urn:microsoft.com/office/officeart/2005/8/layout/bProcess4"/>
    <dgm:cxn modelId="{D851514C-3ED2-43C2-915D-0B30BF0B9E59}" type="presParOf" srcId="{CD377734-054F-41D9-AB3B-5A84018856F6}" destId="{A1AB067C-6B64-4C04-A1B2-AE4DEEBE6A06}" srcOrd="1" destOrd="0" presId="urn:microsoft.com/office/officeart/2005/8/layout/bProcess4"/>
    <dgm:cxn modelId="{493CADC1-D772-497F-B406-E39040D6ECAD}" type="presParOf" srcId="{182735C1-15C1-4379-A698-B8DBD5D377A0}" destId="{542A6FC0-4F2C-42CF-A934-1313323934A3}" srcOrd="13" destOrd="0" presId="urn:microsoft.com/office/officeart/2005/8/layout/bProcess4"/>
    <dgm:cxn modelId="{7ADAA40B-D9BB-4C20-8787-1B26F10D775F}" type="presParOf" srcId="{182735C1-15C1-4379-A698-B8DBD5D377A0}" destId="{F8609899-D4CF-41D7-B0B0-70B892ECA16C}" srcOrd="14" destOrd="0" presId="urn:microsoft.com/office/officeart/2005/8/layout/bProcess4"/>
    <dgm:cxn modelId="{56881DB0-7EBC-4A09-9423-D9E3827C7D71}" type="presParOf" srcId="{F8609899-D4CF-41D7-B0B0-70B892ECA16C}" destId="{7136920D-4881-4905-AB7C-2DFF83538E74}" srcOrd="0" destOrd="0" presId="urn:microsoft.com/office/officeart/2005/8/layout/bProcess4"/>
    <dgm:cxn modelId="{84185FBD-84D9-4C99-BB93-D1F290DAF80D}" type="presParOf" srcId="{F8609899-D4CF-41D7-B0B0-70B892ECA16C}" destId="{E6CF1902-D366-4AB6-BC96-5CF47D8203FD}"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7AFC53-066B-431B-8C37-1AF676117385}" type="doc">
      <dgm:prSet loTypeId="urn:microsoft.com/office/officeart/2005/8/layout/radial4" loCatId="relationship" qsTypeId="urn:microsoft.com/office/officeart/2005/8/quickstyle/simple3" qsCatId="simple" csTypeId="urn:microsoft.com/office/officeart/2005/8/colors/colorful5" csCatId="colorful"/>
      <dgm:spPr/>
      <dgm:t>
        <a:bodyPr/>
        <a:lstStyle/>
        <a:p>
          <a:endParaRPr lang="es-SV"/>
        </a:p>
      </dgm:t>
    </dgm:pt>
    <dgm:pt modelId="{C8E36960-268F-4925-9A3C-177E6D0A9D32}">
      <dgm:prSet/>
      <dgm:spPr/>
      <dgm:t>
        <a:bodyPr/>
        <a:lstStyle/>
        <a:p>
          <a:pPr rtl="0"/>
          <a:r>
            <a:rPr lang="es-SV" smtClean="0"/>
            <a:t>3 Tipos</a:t>
          </a:r>
          <a:endParaRPr lang="es-SV"/>
        </a:p>
      </dgm:t>
    </dgm:pt>
    <dgm:pt modelId="{617CA01D-A58B-4A2C-93E9-63B14A5B616B}" type="parTrans" cxnId="{57C8D7BF-1C04-4D5F-BB52-9BE74C9ECD66}">
      <dgm:prSet/>
      <dgm:spPr/>
      <dgm:t>
        <a:bodyPr/>
        <a:lstStyle/>
        <a:p>
          <a:endParaRPr lang="es-SV"/>
        </a:p>
      </dgm:t>
    </dgm:pt>
    <dgm:pt modelId="{93B3E2EF-D8E1-40B7-BC4E-181935856EF0}" type="sibTrans" cxnId="{57C8D7BF-1C04-4D5F-BB52-9BE74C9ECD66}">
      <dgm:prSet/>
      <dgm:spPr/>
      <dgm:t>
        <a:bodyPr/>
        <a:lstStyle/>
        <a:p>
          <a:endParaRPr lang="es-SV"/>
        </a:p>
      </dgm:t>
    </dgm:pt>
    <dgm:pt modelId="{8142474F-B40D-4457-943C-D0A0C2388933}">
      <dgm:prSet/>
      <dgm:spPr/>
      <dgm:t>
        <a:bodyPr/>
        <a:lstStyle/>
        <a:p>
          <a:pPr rtl="0"/>
          <a:r>
            <a:rPr lang="es-SV" dirty="0" smtClean="0"/>
            <a:t>La pregunta retórica</a:t>
          </a:r>
          <a:endParaRPr lang="es-SV" dirty="0"/>
        </a:p>
      </dgm:t>
    </dgm:pt>
    <dgm:pt modelId="{38E817B5-A0C1-496B-AF16-E5DE72BD3D31}" type="parTrans" cxnId="{8D5F4C83-81FA-4A22-AADA-EAA29A89929D}">
      <dgm:prSet/>
      <dgm:spPr/>
      <dgm:t>
        <a:bodyPr/>
        <a:lstStyle/>
        <a:p>
          <a:endParaRPr lang="es-SV"/>
        </a:p>
      </dgm:t>
    </dgm:pt>
    <dgm:pt modelId="{C168C3A3-4C3B-47E6-B4BF-4673AF22BA04}" type="sibTrans" cxnId="{8D5F4C83-81FA-4A22-AADA-EAA29A89929D}">
      <dgm:prSet/>
      <dgm:spPr/>
      <dgm:t>
        <a:bodyPr/>
        <a:lstStyle/>
        <a:p>
          <a:endParaRPr lang="es-SV"/>
        </a:p>
      </dgm:t>
    </dgm:pt>
    <dgm:pt modelId="{6E5F5BA3-DA99-48E9-A3D4-D70AD23E00C3}">
      <dgm:prSet/>
      <dgm:spPr/>
      <dgm:t>
        <a:bodyPr/>
        <a:lstStyle/>
        <a:p>
          <a:pPr rtl="0"/>
          <a:r>
            <a:rPr lang="es-SV" smtClean="0"/>
            <a:t>La pregunta elíptica</a:t>
          </a:r>
          <a:endParaRPr lang="es-SV"/>
        </a:p>
      </dgm:t>
    </dgm:pt>
    <dgm:pt modelId="{32CFDA1B-3885-42AD-A773-3DA40115DF27}" type="parTrans" cxnId="{D3D65E8E-82F8-4FB0-A0A8-705F8F9385CB}">
      <dgm:prSet/>
      <dgm:spPr/>
      <dgm:t>
        <a:bodyPr/>
        <a:lstStyle/>
        <a:p>
          <a:endParaRPr lang="es-SV"/>
        </a:p>
      </dgm:t>
    </dgm:pt>
    <dgm:pt modelId="{F88E3FD6-8137-495A-AABD-EFBD9C199D7D}" type="sibTrans" cxnId="{D3D65E8E-82F8-4FB0-A0A8-705F8F9385CB}">
      <dgm:prSet/>
      <dgm:spPr/>
      <dgm:t>
        <a:bodyPr/>
        <a:lstStyle/>
        <a:p>
          <a:endParaRPr lang="es-SV"/>
        </a:p>
      </dgm:t>
    </dgm:pt>
    <dgm:pt modelId="{B9201104-2255-4C3F-A2CC-5EDFAB7A1A45}">
      <dgm:prSet/>
      <dgm:spPr/>
      <dgm:t>
        <a:bodyPr/>
        <a:lstStyle/>
        <a:p>
          <a:pPr rtl="0"/>
          <a:r>
            <a:rPr lang="es-SV" smtClean="0"/>
            <a:t>La pregunta directa</a:t>
          </a:r>
          <a:endParaRPr lang="es-SV"/>
        </a:p>
      </dgm:t>
    </dgm:pt>
    <dgm:pt modelId="{50DECE4A-3BB0-40CF-B8CE-85A232369601}" type="parTrans" cxnId="{EA82F7F0-0F36-463E-B908-74262CB75921}">
      <dgm:prSet/>
      <dgm:spPr/>
      <dgm:t>
        <a:bodyPr/>
        <a:lstStyle/>
        <a:p>
          <a:endParaRPr lang="es-SV"/>
        </a:p>
      </dgm:t>
    </dgm:pt>
    <dgm:pt modelId="{51FE9C30-0A3A-4AE6-91A2-B7157924E582}" type="sibTrans" cxnId="{EA82F7F0-0F36-463E-B908-74262CB75921}">
      <dgm:prSet/>
      <dgm:spPr/>
      <dgm:t>
        <a:bodyPr/>
        <a:lstStyle/>
        <a:p>
          <a:endParaRPr lang="es-SV"/>
        </a:p>
      </dgm:t>
    </dgm:pt>
    <dgm:pt modelId="{BE7EAE2A-05D8-4044-91D2-3744152A37B4}" type="pres">
      <dgm:prSet presAssocID="{007AFC53-066B-431B-8C37-1AF676117385}" presName="cycle" presStyleCnt="0">
        <dgm:presLayoutVars>
          <dgm:chMax val="1"/>
          <dgm:dir/>
          <dgm:animLvl val="ctr"/>
          <dgm:resizeHandles val="exact"/>
        </dgm:presLayoutVars>
      </dgm:prSet>
      <dgm:spPr/>
      <dgm:t>
        <a:bodyPr/>
        <a:lstStyle/>
        <a:p>
          <a:endParaRPr lang="es-SV"/>
        </a:p>
      </dgm:t>
    </dgm:pt>
    <dgm:pt modelId="{9FE79E98-29A1-41D1-91F8-77D9EE7939C4}" type="pres">
      <dgm:prSet presAssocID="{C8E36960-268F-4925-9A3C-177E6D0A9D32}" presName="centerShape" presStyleLbl="node0" presStyleIdx="0" presStyleCnt="1"/>
      <dgm:spPr/>
      <dgm:t>
        <a:bodyPr/>
        <a:lstStyle/>
        <a:p>
          <a:endParaRPr lang="es-SV"/>
        </a:p>
      </dgm:t>
    </dgm:pt>
    <dgm:pt modelId="{564DEE70-C4ED-4D0E-8352-B76A47151A6C}" type="pres">
      <dgm:prSet presAssocID="{38E817B5-A0C1-496B-AF16-E5DE72BD3D31}" presName="parTrans" presStyleLbl="bgSibTrans2D1" presStyleIdx="0" presStyleCnt="3"/>
      <dgm:spPr/>
      <dgm:t>
        <a:bodyPr/>
        <a:lstStyle/>
        <a:p>
          <a:endParaRPr lang="es-SV"/>
        </a:p>
      </dgm:t>
    </dgm:pt>
    <dgm:pt modelId="{C53EACB1-C6D0-44B8-9FBB-32163522FD84}" type="pres">
      <dgm:prSet presAssocID="{8142474F-B40D-4457-943C-D0A0C2388933}" presName="node" presStyleLbl="node1" presStyleIdx="0" presStyleCnt="3">
        <dgm:presLayoutVars>
          <dgm:bulletEnabled val="1"/>
        </dgm:presLayoutVars>
      </dgm:prSet>
      <dgm:spPr/>
      <dgm:t>
        <a:bodyPr/>
        <a:lstStyle/>
        <a:p>
          <a:endParaRPr lang="es-SV"/>
        </a:p>
      </dgm:t>
    </dgm:pt>
    <dgm:pt modelId="{2F152E5C-4F4C-44FE-9E8E-57FD55578D61}" type="pres">
      <dgm:prSet presAssocID="{32CFDA1B-3885-42AD-A773-3DA40115DF27}" presName="parTrans" presStyleLbl="bgSibTrans2D1" presStyleIdx="1" presStyleCnt="3"/>
      <dgm:spPr/>
      <dgm:t>
        <a:bodyPr/>
        <a:lstStyle/>
        <a:p>
          <a:endParaRPr lang="es-SV"/>
        </a:p>
      </dgm:t>
    </dgm:pt>
    <dgm:pt modelId="{74ECA81C-57ED-45D8-842D-46B60BC27050}" type="pres">
      <dgm:prSet presAssocID="{6E5F5BA3-DA99-48E9-A3D4-D70AD23E00C3}" presName="node" presStyleLbl="node1" presStyleIdx="1" presStyleCnt="3">
        <dgm:presLayoutVars>
          <dgm:bulletEnabled val="1"/>
        </dgm:presLayoutVars>
      </dgm:prSet>
      <dgm:spPr/>
      <dgm:t>
        <a:bodyPr/>
        <a:lstStyle/>
        <a:p>
          <a:endParaRPr lang="es-SV"/>
        </a:p>
      </dgm:t>
    </dgm:pt>
    <dgm:pt modelId="{262D61B3-C9AF-4E1D-BDB8-21AE66DDFB1D}" type="pres">
      <dgm:prSet presAssocID="{50DECE4A-3BB0-40CF-B8CE-85A232369601}" presName="parTrans" presStyleLbl="bgSibTrans2D1" presStyleIdx="2" presStyleCnt="3"/>
      <dgm:spPr/>
      <dgm:t>
        <a:bodyPr/>
        <a:lstStyle/>
        <a:p>
          <a:endParaRPr lang="es-SV"/>
        </a:p>
      </dgm:t>
    </dgm:pt>
    <dgm:pt modelId="{2EC52690-926C-41BE-968B-BE833707C906}" type="pres">
      <dgm:prSet presAssocID="{B9201104-2255-4C3F-A2CC-5EDFAB7A1A45}" presName="node" presStyleLbl="node1" presStyleIdx="2" presStyleCnt="3">
        <dgm:presLayoutVars>
          <dgm:bulletEnabled val="1"/>
        </dgm:presLayoutVars>
      </dgm:prSet>
      <dgm:spPr/>
      <dgm:t>
        <a:bodyPr/>
        <a:lstStyle/>
        <a:p>
          <a:endParaRPr lang="es-SV"/>
        </a:p>
      </dgm:t>
    </dgm:pt>
  </dgm:ptLst>
  <dgm:cxnLst>
    <dgm:cxn modelId="{E07AF259-15DA-43AD-B674-933353572457}" type="presOf" srcId="{007AFC53-066B-431B-8C37-1AF676117385}" destId="{BE7EAE2A-05D8-4044-91D2-3744152A37B4}" srcOrd="0" destOrd="0" presId="urn:microsoft.com/office/officeart/2005/8/layout/radial4"/>
    <dgm:cxn modelId="{2515E604-E91D-4F2B-97BB-BE2D28772DEB}" type="presOf" srcId="{6E5F5BA3-DA99-48E9-A3D4-D70AD23E00C3}" destId="{74ECA81C-57ED-45D8-842D-46B60BC27050}" srcOrd="0" destOrd="0" presId="urn:microsoft.com/office/officeart/2005/8/layout/radial4"/>
    <dgm:cxn modelId="{EA82F7F0-0F36-463E-B908-74262CB75921}" srcId="{C8E36960-268F-4925-9A3C-177E6D0A9D32}" destId="{B9201104-2255-4C3F-A2CC-5EDFAB7A1A45}" srcOrd="2" destOrd="0" parTransId="{50DECE4A-3BB0-40CF-B8CE-85A232369601}" sibTransId="{51FE9C30-0A3A-4AE6-91A2-B7157924E582}"/>
    <dgm:cxn modelId="{9F2CC101-2178-4461-BB31-34FCA4A3570B}" type="presOf" srcId="{B9201104-2255-4C3F-A2CC-5EDFAB7A1A45}" destId="{2EC52690-926C-41BE-968B-BE833707C906}" srcOrd="0" destOrd="0" presId="urn:microsoft.com/office/officeart/2005/8/layout/radial4"/>
    <dgm:cxn modelId="{25863922-3FA8-454C-B299-0144D12A7C0F}" type="presOf" srcId="{50DECE4A-3BB0-40CF-B8CE-85A232369601}" destId="{262D61B3-C9AF-4E1D-BDB8-21AE66DDFB1D}" srcOrd="0" destOrd="0" presId="urn:microsoft.com/office/officeart/2005/8/layout/radial4"/>
    <dgm:cxn modelId="{9FBC26B5-7610-400B-B10D-D81E6299D607}" type="presOf" srcId="{38E817B5-A0C1-496B-AF16-E5DE72BD3D31}" destId="{564DEE70-C4ED-4D0E-8352-B76A47151A6C}" srcOrd="0" destOrd="0" presId="urn:microsoft.com/office/officeart/2005/8/layout/radial4"/>
    <dgm:cxn modelId="{8D5F4C83-81FA-4A22-AADA-EAA29A89929D}" srcId="{C8E36960-268F-4925-9A3C-177E6D0A9D32}" destId="{8142474F-B40D-4457-943C-D0A0C2388933}" srcOrd="0" destOrd="0" parTransId="{38E817B5-A0C1-496B-AF16-E5DE72BD3D31}" sibTransId="{C168C3A3-4C3B-47E6-B4BF-4673AF22BA04}"/>
    <dgm:cxn modelId="{D3D65E8E-82F8-4FB0-A0A8-705F8F9385CB}" srcId="{C8E36960-268F-4925-9A3C-177E6D0A9D32}" destId="{6E5F5BA3-DA99-48E9-A3D4-D70AD23E00C3}" srcOrd="1" destOrd="0" parTransId="{32CFDA1B-3885-42AD-A773-3DA40115DF27}" sibTransId="{F88E3FD6-8137-495A-AABD-EFBD9C199D7D}"/>
    <dgm:cxn modelId="{68ABFC00-6D22-47D5-AA8C-977D287354DF}" type="presOf" srcId="{C8E36960-268F-4925-9A3C-177E6D0A9D32}" destId="{9FE79E98-29A1-41D1-91F8-77D9EE7939C4}" srcOrd="0" destOrd="0" presId="urn:microsoft.com/office/officeart/2005/8/layout/radial4"/>
    <dgm:cxn modelId="{32B7ADF3-9114-4165-85EE-60BE17DFD0A0}" type="presOf" srcId="{8142474F-B40D-4457-943C-D0A0C2388933}" destId="{C53EACB1-C6D0-44B8-9FBB-32163522FD84}" srcOrd="0" destOrd="0" presId="urn:microsoft.com/office/officeart/2005/8/layout/radial4"/>
    <dgm:cxn modelId="{57C8D7BF-1C04-4D5F-BB52-9BE74C9ECD66}" srcId="{007AFC53-066B-431B-8C37-1AF676117385}" destId="{C8E36960-268F-4925-9A3C-177E6D0A9D32}" srcOrd="0" destOrd="0" parTransId="{617CA01D-A58B-4A2C-93E9-63B14A5B616B}" sibTransId="{93B3E2EF-D8E1-40B7-BC4E-181935856EF0}"/>
    <dgm:cxn modelId="{B8E6CE5F-9CF6-4B44-82E6-E821D4EDED66}" type="presOf" srcId="{32CFDA1B-3885-42AD-A773-3DA40115DF27}" destId="{2F152E5C-4F4C-44FE-9E8E-57FD55578D61}" srcOrd="0" destOrd="0" presId="urn:microsoft.com/office/officeart/2005/8/layout/radial4"/>
    <dgm:cxn modelId="{7B9E208D-3274-4E85-99CA-41FDC89FC11E}" type="presParOf" srcId="{BE7EAE2A-05D8-4044-91D2-3744152A37B4}" destId="{9FE79E98-29A1-41D1-91F8-77D9EE7939C4}" srcOrd="0" destOrd="0" presId="urn:microsoft.com/office/officeart/2005/8/layout/radial4"/>
    <dgm:cxn modelId="{174AA566-7AED-4FE5-B131-39EF7BB702E5}" type="presParOf" srcId="{BE7EAE2A-05D8-4044-91D2-3744152A37B4}" destId="{564DEE70-C4ED-4D0E-8352-B76A47151A6C}" srcOrd="1" destOrd="0" presId="urn:microsoft.com/office/officeart/2005/8/layout/radial4"/>
    <dgm:cxn modelId="{CBC67330-06A5-40AD-8090-88A6DAF873C4}" type="presParOf" srcId="{BE7EAE2A-05D8-4044-91D2-3744152A37B4}" destId="{C53EACB1-C6D0-44B8-9FBB-32163522FD84}" srcOrd="2" destOrd="0" presId="urn:microsoft.com/office/officeart/2005/8/layout/radial4"/>
    <dgm:cxn modelId="{FCAC0B76-9F7B-4F60-8CF5-820A0F2B1BC8}" type="presParOf" srcId="{BE7EAE2A-05D8-4044-91D2-3744152A37B4}" destId="{2F152E5C-4F4C-44FE-9E8E-57FD55578D61}" srcOrd="3" destOrd="0" presId="urn:microsoft.com/office/officeart/2005/8/layout/radial4"/>
    <dgm:cxn modelId="{1B1E9DEA-CE20-451F-AA21-41AA757931D7}" type="presParOf" srcId="{BE7EAE2A-05D8-4044-91D2-3744152A37B4}" destId="{74ECA81C-57ED-45D8-842D-46B60BC27050}" srcOrd="4" destOrd="0" presId="urn:microsoft.com/office/officeart/2005/8/layout/radial4"/>
    <dgm:cxn modelId="{D161ECA9-C186-4665-8856-081257A250BD}" type="presParOf" srcId="{BE7EAE2A-05D8-4044-91D2-3744152A37B4}" destId="{262D61B3-C9AF-4E1D-BDB8-21AE66DDFB1D}" srcOrd="5" destOrd="0" presId="urn:microsoft.com/office/officeart/2005/8/layout/radial4"/>
    <dgm:cxn modelId="{893A5BD0-6403-43D0-B6C8-36EEF33C9157}" type="presParOf" srcId="{BE7EAE2A-05D8-4044-91D2-3744152A37B4}" destId="{2EC52690-926C-41BE-968B-BE833707C906}"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7D08AF-E3A9-46CE-8E38-AF59FC9476AE}" type="doc">
      <dgm:prSet loTypeId="urn:microsoft.com/office/officeart/2005/8/layout/hProcess9" loCatId="process" qsTypeId="urn:microsoft.com/office/officeart/2005/8/quickstyle/simple4" qsCatId="simple" csTypeId="urn:microsoft.com/office/officeart/2005/8/colors/colorful4" csCatId="colorful" phldr="1"/>
      <dgm:spPr/>
      <dgm:t>
        <a:bodyPr/>
        <a:lstStyle/>
        <a:p>
          <a:endParaRPr lang="es-SV"/>
        </a:p>
      </dgm:t>
    </dgm:pt>
    <dgm:pt modelId="{C0545ADA-AA3D-4B1B-9C0D-9D66312E4203}">
      <dgm:prSet/>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SV" b="1" dirty="0" smtClean="0"/>
            <a:t>Haga una pausa.</a:t>
          </a:r>
        </a:p>
        <a:p>
          <a:pPr lvl="0" defTabSz="1644650" rtl="0">
            <a:lnSpc>
              <a:spcPct val="90000"/>
            </a:lnSpc>
            <a:spcBef>
              <a:spcPct val="0"/>
            </a:spcBef>
            <a:spcAft>
              <a:spcPct val="35000"/>
            </a:spcAft>
          </a:pPr>
          <a:endParaRPr lang="es-SV" dirty="0"/>
        </a:p>
      </dgm:t>
    </dgm:pt>
    <dgm:pt modelId="{17440F2F-5B0F-4F7F-8FD8-E81652FA576C}" type="parTrans" cxnId="{2428608F-8CD7-498D-97E0-8F5A4BA84748}">
      <dgm:prSet/>
      <dgm:spPr/>
      <dgm:t>
        <a:bodyPr/>
        <a:lstStyle/>
        <a:p>
          <a:endParaRPr lang="es-SV"/>
        </a:p>
      </dgm:t>
    </dgm:pt>
    <dgm:pt modelId="{72C27EC8-FBF3-441D-9907-8070519A1C4B}" type="sibTrans" cxnId="{2428608F-8CD7-498D-97E0-8F5A4BA84748}">
      <dgm:prSet/>
      <dgm:spPr/>
      <dgm:t>
        <a:bodyPr/>
        <a:lstStyle/>
        <a:p>
          <a:endParaRPr lang="es-SV"/>
        </a:p>
      </dgm:t>
    </dgm:pt>
    <dgm:pt modelId="{37C7030A-D2BB-4944-8136-6946826C2C8E}">
      <dgm:prSet/>
      <dgm:spPr/>
      <dgm:t>
        <a:bodyPr/>
        <a:lstStyle/>
        <a:p>
          <a:pPr rtl="0"/>
          <a:r>
            <a:rPr lang="es-SV" b="1" dirty="0" smtClean="0"/>
            <a:t>Formule la pregunta.</a:t>
          </a:r>
          <a:endParaRPr lang="es-SV" b="1" dirty="0"/>
        </a:p>
      </dgm:t>
    </dgm:pt>
    <dgm:pt modelId="{E84792C7-3107-4515-998B-C027A868FD98}" type="parTrans" cxnId="{B582680D-458C-4E12-847F-083C7DC210FF}">
      <dgm:prSet/>
      <dgm:spPr/>
      <dgm:t>
        <a:bodyPr/>
        <a:lstStyle/>
        <a:p>
          <a:endParaRPr lang="es-SV"/>
        </a:p>
      </dgm:t>
    </dgm:pt>
    <dgm:pt modelId="{2EE731A6-02CC-4316-9EE4-45DB205C0C4C}" type="sibTrans" cxnId="{B582680D-458C-4E12-847F-083C7DC210FF}">
      <dgm:prSet/>
      <dgm:spPr/>
      <dgm:t>
        <a:bodyPr/>
        <a:lstStyle/>
        <a:p>
          <a:endParaRPr lang="es-SV"/>
        </a:p>
      </dgm:t>
    </dgm:pt>
    <dgm:pt modelId="{731B4061-5054-4B01-A064-9420667C7B22}">
      <dgm:prSet/>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SV" b="1" dirty="0" smtClean="0"/>
            <a:t>Diríjase a la persona a quién va dirigida la pregunta.</a:t>
          </a:r>
        </a:p>
        <a:p>
          <a:pPr lvl="0" defTabSz="977900" rtl="0">
            <a:lnSpc>
              <a:spcPct val="90000"/>
            </a:lnSpc>
            <a:spcBef>
              <a:spcPct val="0"/>
            </a:spcBef>
            <a:spcAft>
              <a:spcPct val="35000"/>
            </a:spcAft>
          </a:pPr>
          <a:endParaRPr lang="es-SV" dirty="0"/>
        </a:p>
      </dgm:t>
    </dgm:pt>
    <dgm:pt modelId="{EF0926DE-9E30-46CA-9DAD-488861136503}" type="parTrans" cxnId="{0391A2DF-9CC5-4865-A838-3A350B4BBFAF}">
      <dgm:prSet/>
      <dgm:spPr/>
      <dgm:t>
        <a:bodyPr/>
        <a:lstStyle/>
        <a:p>
          <a:endParaRPr lang="es-SV"/>
        </a:p>
      </dgm:t>
    </dgm:pt>
    <dgm:pt modelId="{10FE18D5-E6E4-48AB-8859-EB03626187AD}" type="sibTrans" cxnId="{0391A2DF-9CC5-4865-A838-3A350B4BBFAF}">
      <dgm:prSet/>
      <dgm:spPr/>
      <dgm:t>
        <a:bodyPr/>
        <a:lstStyle/>
        <a:p>
          <a:endParaRPr lang="es-SV"/>
        </a:p>
      </dgm:t>
    </dgm:pt>
    <dgm:pt modelId="{F5381A6D-BDFD-4022-9C0B-0E7F241B4E71}">
      <dgm:prSet/>
      <dgm:spPr/>
      <dgm:t>
        <a:bodyPr/>
        <a:lstStyle/>
        <a:p>
          <a:pPr rtl="0"/>
          <a:r>
            <a:rPr lang="es-SV" b="1" dirty="0" smtClean="0"/>
            <a:t>Acepte la respuesta.</a:t>
          </a:r>
          <a:endParaRPr lang="es-SV" b="1" dirty="0"/>
        </a:p>
      </dgm:t>
    </dgm:pt>
    <dgm:pt modelId="{A5F6C945-1523-4D04-ABA7-978EA0902627}" type="parTrans" cxnId="{A8D19E5F-D5EC-48CB-BC26-9A23AC0B4AE8}">
      <dgm:prSet/>
      <dgm:spPr/>
      <dgm:t>
        <a:bodyPr/>
        <a:lstStyle/>
        <a:p>
          <a:endParaRPr lang="es-SV"/>
        </a:p>
      </dgm:t>
    </dgm:pt>
    <dgm:pt modelId="{3574F32A-15CC-4F89-B1CE-D84A26D17663}" type="sibTrans" cxnId="{A8D19E5F-D5EC-48CB-BC26-9A23AC0B4AE8}">
      <dgm:prSet/>
      <dgm:spPr/>
      <dgm:t>
        <a:bodyPr/>
        <a:lstStyle/>
        <a:p>
          <a:endParaRPr lang="es-SV"/>
        </a:p>
      </dgm:t>
    </dgm:pt>
    <dgm:pt modelId="{3433F109-2A15-4454-BA47-B22DE5EA01EF}" type="pres">
      <dgm:prSet presAssocID="{507D08AF-E3A9-46CE-8E38-AF59FC9476AE}" presName="CompostProcess" presStyleCnt="0">
        <dgm:presLayoutVars>
          <dgm:dir/>
          <dgm:resizeHandles val="exact"/>
        </dgm:presLayoutVars>
      </dgm:prSet>
      <dgm:spPr/>
      <dgm:t>
        <a:bodyPr/>
        <a:lstStyle/>
        <a:p>
          <a:endParaRPr lang="es-ES"/>
        </a:p>
      </dgm:t>
    </dgm:pt>
    <dgm:pt modelId="{3086833D-1EDF-444E-89CC-5FD3F5E81D9E}" type="pres">
      <dgm:prSet presAssocID="{507D08AF-E3A9-46CE-8E38-AF59FC9476AE}" presName="arrow" presStyleLbl="bgShp" presStyleIdx="0" presStyleCnt="1"/>
      <dgm:spPr/>
      <dgm:t>
        <a:bodyPr/>
        <a:lstStyle/>
        <a:p>
          <a:endParaRPr lang="es-ES"/>
        </a:p>
      </dgm:t>
    </dgm:pt>
    <dgm:pt modelId="{F6FB3AC2-BA27-439D-9DB4-93D854880F05}" type="pres">
      <dgm:prSet presAssocID="{507D08AF-E3A9-46CE-8E38-AF59FC9476AE}" presName="linearProcess" presStyleCnt="0"/>
      <dgm:spPr/>
      <dgm:t>
        <a:bodyPr/>
        <a:lstStyle/>
        <a:p>
          <a:endParaRPr lang="es-ES"/>
        </a:p>
      </dgm:t>
    </dgm:pt>
    <dgm:pt modelId="{16C5B9B5-E24A-4933-A6A5-90BE9CA22052}" type="pres">
      <dgm:prSet presAssocID="{C0545ADA-AA3D-4B1B-9C0D-9D66312E4203}" presName="textNode" presStyleLbl="node1" presStyleIdx="0" presStyleCnt="4" custLinFactX="100000" custLinFactNeighborX="144467" custLinFactNeighborY="746">
        <dgm:presLayoutVars>
          <dgm:bulletEnabled val="1"/>
        </dgm:presLayoutVars>
      </dgm:prSet>
      <dgm:spPr/>
      <dgm:t>
        <a:bodyPr/>
        <a:lstStyle/>
        <a:p>
          <a:endParaRPr lang="es-ES"/>
        </a:p>
      </dgm:t>
    </dgm:pt>
    <dgm:pt modelId="{755A827D-E949-42B3-85D3-7074180CBF9C}" type="pres">
      <dgm:prSet presAssocID="{72C27EC8-FBF3-441D-9907-8070519A1C4B}" presName="sibTrans" presStyleCnt="0"/>
      <dgm:spPr/>
      <dgm:t>
        <a:bodyPr/>
        <a:lstStyle/>
        <a:p>
          <a:endParaRPr lang="es-ES"/>
        </a:p>
      </dgm:t>
    </dgm:pt>
    <dgm:pt modelId="{B53D08FE-F941-410D-94AA-0C371077AF76}" type="pres">
      <dgm:prSet presAssocID="{37C7030A-D2BB-4944-8136-6946826C2C8E}" presName="textNode" presStyleLbl="node1" presStyleIdx="1" presStyleCnt="4" custLinFactX="-96767" custLinFactNeighborX="-100000" custLinFactNeighborY="-747">
        <dgm:presLayoutVars>
          <dgm:bulletEnabled val="1"/>
        </dgm:presLayoutVars>
      </dgm:prSet>
      <dgm:spPr/>
      <dgm:t>
        <a:bodyPr/>
        <a:lstStyle/>
        <a:p>
          <a:endParaRPr lang="es-ES"/>
        </a:p>
      </dgm:t>
    </dgm:pt>
    <dgm:pt modelId="{5C3AB0DF-6AE5-427B-87A7-3695CF54FD5F}" type="pres">
      <dgm:prSet presAssocID="{2EE731A6-02CC-4316-9EE4-45DB205C0C4C}" presName="sibTrans" presStyleCnt="0"/>
      <dgm:spPr/>
      <dgm:t>
        <a:bodyPr/>
        <a:lstStyle/>
        <a:p>
          <a:endParaRPr lang="es-ES"/>
        </a:p>
      </dgm:t>
    </dgm:pt>
    <dgm:pt modelId="{0DA3F663-9A11-405D-9F90-B87BCB4657F1}" type="pres">
      <dgm:prSet presAssocID="{731B4061-5054-4B01-A064-9420667C7B22}" presName="textNode" presStyleLbl="node1" presStyleIdx="2" presStyleCnt="4" custLinFactNeighborX="45871" custLinFactNeighborY="746">
        <dgm:presLayoutVars>
          <dgm:bulletEnabled val="1"/>
        </dgm:presLayoutVars>
      </dgm:prSet>
      <dgm:spPr/>
      <dgm:t>
        <a:bodyPr/>
        <a:lstStyle/>
        <a:p>
          <a:endParaRPr lang="es-ES"/>
        </a:p>
      </dgm:t>
    </dgm:pt>
    <dgm:pt modelId="{34185129-B6CC-4CE6-9C08-B2650285CD89}" type="pres">
      <dgm:prSet presAssocID="{10FE18D5-E6E4-48AB-8859-EB03626187AD}" presName="sibTrans" presStyleCnt="0"/>
      <dgm:spPr/>
      <dgm:t>
        <a:bodyPr/>
        <a:lstStyle/>
        <a:p>
          <a:endParaRPr lang="es-ES"/>
        </a:p>
      </dgm:t>
    </dgm:pt>
    <dgm:pt modelId="{BFE8CCB8-7A90-4C27-AE92-C885F8EC8C2D}" type="pres">
      <dgm:prSet presAssocID="{F5381A6D-BDFD-4022-9C0B-0E7F241B4E71}" presName="textNode" presStyleLbl="node1" presStyleIdx="3" presStyleCnt="4">
        <dgm:presLayoutVars>
          <dgm:bulletEnabled val="1"/>
        </dgm:presLayoutVars>
      </dgm:prSet>
      <dgm:spPr/>
      <dgm:t>
        <a:bodyPr/>
        <a:lstStyle/>
        <a:p>
          <a:endParaRPr lang="es-ES"/>
        </a:p>
      </dgm:t>
    </dgm:pt>
  </dgm:ptLst>
  <dgm:cxnLst>
    <dgm:cxn modelId="{8CD6566F-2EA9-4A06-80CE-597C7292D7BB}" type="presOf" srcId="{37C7030A-D2BB-4944-8136-6946826C2C8E}" destId="{B53D08FE-F941-410D-94AA-0C371077AF76}" srcOrd="0" destOrd="0" presId="urn:microsoft.com/office/officeart/2005/8/layout/hProcess9"/>
    <dgm:cxn modelId="{A8D19E5F-D5EC-48CB-BC26-9A23AC0B4AE8}" srcId="{507D08AF-E3A9-46CE-8E38-AF59FC9476AE}" destId="{F5381A6D-BDFD-4022-9C0B-0E7F241B4E71}" srcOrd="3" destOrd="0" parTransId="{A5F6C945-1523-4D04-ABA7-978EA0902627}" sibTransId="{3574F32A-15CC-4F89-B1CE-D84A26D17663}"/>
    <dgm:cxn modelId="{8ADF8360-ECEF-489F-8155-AE986770E1EA}" type="presOf" srcId="{731B4061-5054-4B01-A064-9420667C7B22}" destId="{0DA3F663-9A11-405D-9F90-B87BCB4657F1}" srcOrd="0" destOrd="0" presId="urn:microsoft.com/office/officeart/2005/8/layout/hProcess9"/>
    <dgm:cxn modelId="{55A59BD2-4BA8-43E0-A701-D95C8D1B1F76}" type="presOf" srcId="{C0545ADA-AA3D-4B1B-9C0D-9D66312E4203}" destId="{16C5B9B5-E24A-4933-A6A5-90BE9CA22052}" srcOrd="0" destOrd="0" presId="urn:microsoft.com/office/officeart/2005/8/layout/hProcess9"/>
    <dgm:cxn modelId="{B582680D-458C-4E12-847F-083C7DC210FF}" srcId="{507D08AF-E3A9-46CE-8E38-AF59FC9476AE}" destId="{37C7030A-D2BB-4944-8136-6946826C2C8E}" srcOrd="1" destOrd="0" parTransId="{E84792C7-3107-4515-998B-C027A868FD98}" sibTransId="{2EE731A6-02CC-4316-9EE4-45DB205C0C4C}"/>
    <dgm:cxn modelId="{97C66699-BB34-4E44-9E69-C22005AC0EFF}" type="presOf" srcId="{507D08AF-E3A9-46CE-8E38-AF59FC9476AE}" destId="{3433F109-2A15-4454-BA47-B22DE5EA01EF}" srcOrd="0" destOrd="0" presId="urn:microsoft.com/office/officeart/2005/8/layout/hProcess9"/>
    <dgm:cxn modelId="{7E37F087-36FC-4295-A547-3D4F88FB3892}" type="presOf" srcId="{F5381A6D-BDFD-4022-9C0B-0E7F241B4E71}" destId="{BFE8CCB8-7A90-4C27-AE92-C885F8EC8C2D}" srcOrd="0" destOrd="0" presId="urn:microsoft.com/office/officeart/2005/8/layout/hProcess9"/>
    <dgm:cxn modelId="{2428608F-8CD7-498D-97E0-8F5A4BA84748}" srcId="{507D08AF-E3A9-46CE-8E38-AF59FC9476AE}" destId="{C0545ADA-AA3D-4B1B-9C0D-9D66312E4203}" srcOrd="0" destOrd="0" parTransId="{17440F2F-5B0F-4F7F-8FD8-E81652FA576C}" sibTransId="{72C27EC8-FBF3-441D-9907-8070519A1C4B}"/>
    <dgm:cxn modelId="{0391A2DF-9CC5-4865-A838-3A350B4BBFAF}" srcId="{507D08AF-E3A9-46CE-8E38-AF59FC9476AE}" destId="{731B4061-5054-4B01-A064-9420667C7B22}" srcOrd="2" destOrd="0" parTransId="{EF0926DE-9E30-46CA-9DAD-488861136503}" sibTransId="{10FE18D5-E6E4-48AB-8859-EB03626187AD}"/>
    <dgm:cxn modelId="{30999033-4D1B-4374-B795-FBBE0E7E1AB0}" type="presParOf" srcId="{3433F109-2A15-4454-BA47-B22DE5EA01EF}" destId="{3086833D-1EDF-444E-89CC-5FD3F5E81D9E}" srcOrd="0" destOrd="0" presId="urn:microsoft.com/office/officeart/2005/8/layout/hProcess9"/>
    <dgm:cxn modelId="{269A4D5A-A215-4D22-A2AF-2A6C4555D0F2}" type="presParOf" srcId="{3433F109-2A15-4454-BA47-B22DE5EA01EF}" destId="{F6FB3AC2-BA27-439D-9DB4-93D854880F05}" srcOrd="1" destOrd="0" presId="urn:microsoft.com/office/officeart/2005/8/layout/hProcess9"/>
    <dgm:cxn modelId="{16B1CBB7-C264-4334-9ED4-1F9DE87639A7}" type="presParOf" srcId="{F6FB3AC2-BA27-439D-9DB4-93D854880F05}" destId="{16C5B9B5-E24A-4933-A6A5-90BE9CA22052}" srcOrd="0" destOrd="0" presId="urn:microsoft.com/office/officeart/2005/8/layout/hProcess9"/>
    <dgm:cxn modelId="{6A68F9EB-534F-4C05-B291-5A8B98E096BB}" type="presParOf" srcId="{F6FB3AC2-BA27-439D-9DB4-93D854880F05}" destId="{755A827D-E949-42B3-85D3-7074180CBF9C}" srcOrd="1" destOrd="0" presId="urn:microsoft.com/office/officeart/2005/8/layout/hProcess9"/>
    <dgm:cxn modelId="{61672940-1667-4003-9C21-9D7EE5FBC9CC}" type="presParOf" srcId="{F6FB3AC2-BA27-439D-9DB4-93D854880F05}" destId="{B53D08FE-F941-410D-94AA-0C371077AF76}" srcOrd="2" destOrd="0" presId="urn:microsoft.com/office/officeart/2005/8/layout/hProcess9"/>
    <dgm:cxn modelId="{742A54F8-EF06-4E98-937E-B0D22BA24066}" type="presParOf" srcId="{F6FB3AC2-BA27-439D-9DB4-93D854880F05}" destId="{5C3AB0DF-6AE5-427B-87A7-3695CF54FD5F}" srcOrd="3" destOrd="0" presId="urn:microsoft.com/office/officeart/2005/8/layout/hProcess9"/>
    <dgm:cxn modelId="{21B187F3-C75C-47D3-B1E3-7AF5F84ED67A}" type="presParOf" srcId="{F6FB3AC2-BA27-439D-9DB4-93D854880F05}" destId="{0DA3F663-9A11-405D-9F90-B87BCB4657F1}" srcOrd="4" destOrd="0" presId="urn:microsoft.com/office/officeart/2005/8/layout/hProcess9"/>
    <dgm:cxn modelId="{CC90B321-D1CC-4FD2-8EEC-A5B45ED95786}" type="presParOf" srcId="{F6FB3AC2-BA27-439D-9DB4-93D854880F05}" destId="{34185129-B6CC-4CE6-9C08-B2650285CD89}" srcOrd="5" destOrd="0" presId="urn:microsoft.com/office/officeart/2005/8/layout/hProcess9"/>
    <dgm:cxn modelId="{95FD65D4-1A20-47F6-9A10-3792B6866AEB}" type="presParOf" srcId="{F6FB3AC2-BA27-439D-9DB4-93D854880F05}" destId="{BFE8CCB8-7A90-4C27-AE92-C885F8EC8C2D}"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EDE380-6CC8-45BB-8759-47854EA063F1}" type="doc">
      <dgm:prSet loTypeId="urn:microsoft.com/office/officeart/2005/8/layout/pList2" loCatId="list" qsTypeId="urn:microsoft.com/office/officeart/2005/8/quickstyle/simple3" qsCatId="simple" csTypeId="urn:microsoft.com/office/officeart/2005/8/colors/colorful4" csCatId="colorful" phldr="1"/>
      <dgm:spPr/>
      <dgm:t>
        <a:bodyPr/>
        <a:lstStyle/>
        <a:p>
          <a:endParaRPr lang="es-SV"/>
        </a:p>
      </dgm:t>
    </dgm:pt>
    <dgm:pt modelId="{D2ECAEDC-ABFD-436F-BEEF-1AD60216041C}">
      <dgm:prSet/>
      <dgm:spPr/>
      <dgm:t>
        <a:bodyPr/>
        <a:lstStyle/>
        <a:p>
          <a:pPr rtl="0"/>
          <a:r>
            <a:rPr lang="es-SV" smtClean="0"/>
            <a:t>A la personalidad del maestro.</a:t>
          </a:r>
          <a:endParaRPr lang="es-SV"/>
        </a:p>
      </dgm:t>
    </dgm:pt>
    <dgm:pt modelId="{25F21268-C5BE-46AB-A2CA-E9A26B202FB7}" type="parTrans" cxnId="{F59CCE9F-6585-4C41-9FDB-173B3FEA3560}">
      <dgm:prSet/>
      <dgm:spPr/>
      <dgm:t>
        <a:bodyPr/>
        <a:lstStyle/>
        <a:p>
          <a:endParaRPr lang="es-SV"/>
        </a:p>
      </dgm:t>
    </dgm:pt>
    <dgm:pt modelId="{C95574C3-DD47-4A2F-87AA-B9F1144F2A72}" type="sibTrans" cxnId="{F59CCE9F-6585-4C41-9FDB-173B3FEA3560}">
      <dgm:prSet/>
      <dgm:spPr/>
      <dgm:t>
        <a:bodyPr/>
        <a:lstStyle/>
        <a:p>
          <a:endParaRPr lang="es-SV"/>
        </a:p>
      </dgm:t>
    </dgm:pt>
    <dgm:pt modelId="{598F388C-62FA-477B-A572-198BD1B58C29}">
      <dgm:prSet/>
      <dgm:spPr/>
      <dgm:t>
        <a:bodyPr/>
        <a:lstStyle/>
        <a:p>
          <a:pPr rtl="0"/>
          <a:r>
            <a:rPr lang="es-SV" smtClean="0"/>
            <a:t>A la individualidad de los alumnos.</a:t>
          </a:r>
          <a:endParaRPr lang="es-SV"/>
        </a:p>
      </dgm:t>
    </dgm:pt>
    <dgm:pt modelId="{E0890BDD-2C0A-4F2F-B47E-1C68E3C92694}" type="parTrans" cxnId="{A466C19C-2782-48A7-8168-1DEC375CC46C}">
      <dgm:prSet/>
      <dgm:spPr/>
      <dgm:t>
        <a:bodyPr/>
        <a:lstStyle/>
        <a:p>
          <a:endParaRPr lang="es-SV"/>
        </a:p>
      </dgm:t>
    </dgm:pt>
    <dgm:pt modelId="{A2E64F13-0EA9-494C-9310-AD5D46ACE19F}" type="sibTrans" cxnId="{A466C19C-2782-48A7-8168-1DEC375CC46C}">
      <dgm:prSet/>
      <dgm:spPr/>
      <dgm:t>
        <a:bodyPr/>
        <a:lstStyle/>
        <a:p>
          <a:endParaRPr lang="es-SV"/>
        </a:p>
      </dgm:t>
    </dgm:pt>
    <dgm:pt modelId="{D12CFD74-23A6-4169-9BAA-32FC5FC2911E}">
      <dgm:prSet/>
      <dgm:spPr/>
      <dgm:t>
        <a:bodyPr/>
        <a:lstStyle/>
        <a:p>
          <a:pPr rtl="0"/>
          <a:r>
            <a:rPr lang="es-SV" dirty="0" smtClean="0"/>
            <a:t>A las condiciones en las cuales ocurre dicho medio didáctico en concreto.</a:t>
          </a:r>
          <a:endParaRPr lang="es-SV" dirty="0"/>
        </a:p>
      </dgm:t>
    </dgm:pt>
    <dgm:pt modelId="{B5B65AE0-0E56-4F70-A223-6C76884D814C}" type="parTrans" cxnId="{52F72B62-CF03-413F-A78E-80B243D6A765}">
      <dgm:prSet/>
      <dgm:spPr/>
      <dgm:t>
        <a:bodyPr/>
        <a:lstStyle/>
        <a:p>
          <a:endParaRPr lang="es-SV"/>
        </a:p>
      </dgm:t>
    </dgm:pt>
    <dgm:pt modelId="{5B6DB9C6-558D-443C-8C47-C8C45087FE2D}" type="sibTrans" cxnId="{52F72B62-CF03-413F-A78E-80B243D6A765}">
      <dgm:prSet/>
      <dgm:spPr/>
      <dgm:t>
        <a:bodyPr/>
        <a:lstStyle/>
        <a:p>
          <a:endParaRPr lang="es-SV"/>
        </a:p>
      </dgm:t>
    </dgm:pt>
    <dgm:pt modelId="{CD07B0A1-AF00-4110-9F95-6870C2FC0776}" type="pres">
      <dgm:prSet presAssocID="{56EDE380-6CC8-45BB-8759-47854EA063F1}" presName="Name0" presStyleCnt="0">
        <dgm:presLayoutVars>
          <dgm:dir/>
          <dgm:resizeHandles val="exact"/>
        </dgm:presLayoutVars>
      </dgm:prSet>
      <dgm:spPr/>
      <dgm:t>
        <a:bodyPr/>
        <a:lstStyle/>
        <a:p>
          <a:endParaRPr lang="es-ES"/>
        </a:p>
      </dgm:t>
    </dgm:pt>
    <dgm:pt modelId="{C6ACC2E0-4F0E-4AE4-A8CA-415155918CDF}" type="pres">
      <dgm:prSet presAssocID="{56EDE380-6CC8-45BB-8759-47854EA063F1}" presName="bkgdShp" presStyleLbl="alignAccFollowNode1" presStyleIdx="0" presStyleCnt="1"/>
      <dgm:spPr/>
    </dgm:pt>
    <dgm:pt modelId="{F5A0FACD-0606-47C8-96E5-AA912811EC4B}" type="pres">
      <dgm:prSet presAssocID="{56EDE380-6CC8-45BB-8759-47854EA063F1}" presName="linComp" presStyleCnt="0"/>
      <dgm:spPr/>
    </dgm:pt>
    <dgm:pt modelId="{E9E2AAD7-7422-4722-AADF-5300539D94B5}" type="pres">
      <dgm:prSet presAssocID="{D2ECAEDC-ABFD-436F-BEEF-1AD60216041C}" presName="compNode" presStyleCnt="0"/>
      <dgm:spPr/>
    </dgm:pt>
    <dgm:pt modelId="{43F55388-6BB0-4056-8EDC-B77259660ABF}" type="pres">
      <dgm:prSet presAssocID="{D2ECAEDC-ABFD-436F-BEEF-1AD60216041C}" presName="node" presStyleLbl="node1" presStyleIdx="0" presStyleCnt="3">
        <dgm:presLayoutVars>
          <dgm:bulletEnabled val="1"/>
        </dgm:presLayoutVars>
      </dgm:prSet>
      <dgm:spPr/>
      <dgm:t>
        <a:bodyPr/>
        <a:lstStyle/>
        <a:p>
          <a:endParaRPr lang="es-ES"/>
        </a:p>
      </dgm:t>
    </dgm:pt>
    <dgm:pt modelId="{2F91A1C8-65E1-4A59-BA83-92CB83F495D9}" type="pres">
      <dgm:prSet presAssocID="{D2ECAEDC-ABFD-436F-BEEF-1AD60216041C}" presName="invisiNode" presStyleLbl="node1" presStyleIdx="0" presStyleCnt="3"/>
      <dgm:spPr/>
    </dgm:pt>
    <dgm:pt modelId="{EFBF080A-E712-49A3-9A6D-9216EF1B68C5}" type="pres">
      <dgm:prSet presAssocID="{D2ECAEDC-ABFD-436F-BEEF-1AD60216041C}" presName="imagNode" presStyleLbl="fgImgPlace1" presStyleIdx="0" presStyleCnt="3"/>
      <dgm:spPr>
        <a:blipFill rotWithShape="1">
          <a:blip xmlns:r="http://schemas.openxmlformats.org/officeDocument/2006/relationships" r:embed="rId1"/>
          <a:stretch>
            <a:fillRect/>
          </a:stretch>
        </a:blipFill>
      </dgm:spPr>
      <dgm:t>
        <a:bodyPr/>
        <a:lstStyle/>
        <a:p>
          <a:endParaRPr lang="es-ES"/>
        </a:p>
      </dgm:t>
    </dgm:pt>
    <dgm:pt modelId="{5B46CB86-EC2A-41F5-AF8C-299739A2D51E}" type="pres">
      <dgm:prSet presAssocID="{C95574C3-DD47-4A2F-87AA-B9F1144F2A72}" presName="sibTrans" presStyleLbl="sibTrans2D1" presStyleIdx="0" presStyleCnt="0"/>
      <dgm:spPr/>
      <dgm:t>
        <a:bodyPr/>
        <a:lstStyle/>
        <a:p>
          <a:endParaRPr lang="es-ES"/>
        </a:p>
      </dgm:t>
    </dgm:pt>
    <dgm:pt modelId="{14326C83-21FB-4C47-A3B3-B38951FCDB5D}" type="pres">
      <dgm:prSet presAssocID="{598F388C-62FA-477B-A572-198BD1B58C29}" presName="compNode" presStyleCnt="0"/>
      <dgm:spPr/>
    </dgm:pt>
    <dgm:pt modelId="{CF8B1BF8-4814-4F01-BCEC-40F8A8478055}" type="pres">
      <dgm:prSet presAssocID="{598F388C-62FA-477B-A572-198BD1B58C29}" presName="node" presStyleLbl="node1" presStyleIdx="1" presStyleCnt="3">
        <dgm:presLayoutVars>
          <dgm:bulletEnabled val="1"/>
        </dgm:presLayoutVars>
      </dgm:prSet>
      <dgm:spPr/>
      <dgm:t>
        <a:bodyPr/>
        <a:lstStyle/>
        <a:p>
          <a:endParaRPr lang="es-ES"/>
        </a:p>
      </dgm:t>
    </dgm:pt>
    <dgm:pt modelId="{54B05626-F22F-4A83-8094-EA61F8BF3838}" type="pres">
      <dgm:prSet presAssocID="{598F388C-62FA-477B-A572-198BD1B58C29}" presName="invisiNode" presStyleLbl="node1" presStyleIdx="1" presStyleCnt="3"/>
      <dgm:spPr/>
    </dgm:pt>
    <dgm:pt modelId="{54EF61E8-CEB4-40AA-9DAF-C8E4BE8A6093}" type="pres">
      <dgm:prSet presAssocID="{598F388C-62FA-477B-A572-198BD1B58C29}" presName="imagNode" presStyleLbl="fgImgPlace1" presStyleIdx="1" presStyleCnt="3"/>
      <dgm:spPr>
        <a:blipFill rotWithShape="1">
          <a:blip xmlns:r="http://schemas.openxmlformats.org/officeDocument/2006/relationships" r:embed="rId2"/>
          <a:stretch>
            <a:fillRect/>
          </a:stretch>
        </a:blipFill>
      </dgm:spPr>
      <dgm:t>
        <a:bodyPr/>
        <a:lstStyle/>
        <a:p>
          <a:endParaRPr lang="es-ES"/>
        </a:p>
      </dgm:t>
    </dgm:pt>
    <dgm:pt modelId="{B359B653-9AE8-4D85-9EA6-E686355416A2}" type="pres">
      <dgm:prSet presAssocID="{A2E64F13-0EA9-494C-9310-AD5D46ACE19F}" presName="sibTrans" presStyleLbl="sibTrans2D1" presStyleIdx="0" presStyleCnt="0"/>
      <dgm:spPr/>
      <dgm:t>
        <a:bodyPr/>
        <a:lstStyle/>
        <a:p>
          <a:endParaRPr lang="es-ES"/>
        </a:p>
      </dgm:t>
    </dgm:pt>
    <dgm:pt modelId="{D018A53A-452E-469A-9D39-595CA885295B}" type="pres">
      <dgm:prSet presAssocID="{D12CFD74-23A6-4169-9BAA-32FC5FC2911E}" presName="compNode" presStyleCnt="0"/>
      <dgm:spPr/>
    </dgm:pt>
    <dgm:pt modelId="{B7E21819-81F3-4DF7-9330-B3ABC099948D}" type="pres">
      <dgm:prSet presAssocID="{D12CFD74-23A6-4169-9BAA-32FC5FC2911E}" presName="node" presStyleLbl="node1" presStyleIdx="2" presStyleCnt="3">
        <dgm:presLayoutVars>
          <dgm:bulletEnabled val="1"/>
        </dgm:presLayoutVars>
      </dgm:prSet>
      <dgm:spPr/>
      <dgm:t>
        <a:bodyPr/>
        <a:lstStyle/>
        <a:p>
          <a:endParaRPr lang="es-ES"/>
        </a:p>
      </dgm:t>
    </dgm:pt>
    <dgm:pt modelId="{FAEC2F54-E194-4E1C-818B-8E7F8ACCEBF6}" type="pres">
      <dgm:prSet presAssocID="{D12CFD74-23A6-4169-9BAA-32FC5FC2911E}" presName="invisiNode" presStyleLbl="node1" presStyleIdx="2" presStyleCnt="3"/>
      <dgm:spPr/>
    </dgm:pt>
    <dgm:pt modelId="{9ED36AA2-96E9-4DF9-B3DF-F9F362212522}" type="pres">
      <dgm:prSet presAssocID="{D12CFD74-23A6-4169-9BAA-32FC5FC2911E}" presName="imagNode" presStyleLbl="fgImgPlace1" presStyleIdx="2" presStyleCnt="3"/>
      <dgm:spPr>
        <a:blipFill rotWithShape="1">
          <a:blip xmlns:r="http://schemas.openxmlformats.org/officeDocument/2006/relationships" r:embed="rId3"/>
          <a:stretch>
            <a:fillRect/>
          </a:stretch>
        </a:blipFill>
      </dgm:spPr>
      <dgm:t>
        <a:bodyPr/>
        <a:lstStyle/>
        <a:p>
          <a:endParaRPr lang="es-ES"/>
        </a:p>
      </dgm:t>
    </dgm:pt>
  </dgm:ptLst>
  <dgm:cxnLst>
    <dgm:cxn modelId="{52F72B62-CF03-413F-A78E-80B243D6A765}" srcId="{56EDE380-6CC8-45BB-8759-47854EA063F1}" destId="{D12CFD74-23A6-4169-9BAA-32FC5FC2911E}" srcOrd="2" destOrd="0" parTransId="{B5B65AE0-0E56-4F70-A223-6C76884D814C}" sibTransId="{5B6DB9C6-558D-443C-8C47-C8C45087FE2D}"/>
    <dgm:cxn modelId="{4A149316-E61B-42C2-9991-EC67641C8B2F}" type="presOf" srcId="{D12CFD74-23A6-4169-9BAA-32FC5FC2911E}" destId="{B7E21819-81F3-4DF7-9330-B3ABC099948D}" srcOrd="0" destOrd="0" presId="urn:microsoft.com/office/officeart/2005/8/layout/pList2"/>
    <dgm:cxn modelId="{83818CFA-13A9-4C3F-A9DA-3472D368E413}" type="presOf" srcId="{C95574C3-DD47-4A2F-87AA-B9F1144F2A72}" destId="{5B46CB86-EC2A-41F5-AF8C-299739A2D51E}" srcOrd="0" destOrd="0" presId="urn:microsoft.com/office/officeart/2005/8/layout/pList2"/>
    <dgm:cxn modelId="{A466C19C-2782-48A7-8168-1DEC375CC46C}" srcId="{56EDE380-6CC8-45BB-8759-47854EA063F1}" destId="{598F388C-62FA-477B-A572-198BD1B58C29}" srcOrd="1" destOrd="0" parTransId="{E0890BDD-2C0A-4F2F-B47E-1C68E3C92694}" sibTransId="{A2E64F13-0EA9-494C-9310-AD5D46ACE19F}"/>
    <dgm:cxn modelId="{417E2C46-5940-48C8-AB30-BE1D2DD7E5B1}" type="presOf" srcId="{A2E64F13-0EA9-494C-9310-AD5D46ACE19F}" destId="{B359B653-9AE8-4D85-9EA6-E686355416A2}" srcOrd="0" destOrd="0" presId="urn:microsoft.com/office/officeart/2005/8/layout/pList2"/>
    <dgm:cxn modelId="{F59CCE9F-6585-4C41-9FDB-173B3FEA3560}" srcId="{56EDE380-6CC8-45BB-8759-47854EA063F1}" destId="{D2ECAEDC-ABFD-436F-BEEF-1AD60216041C}" srcOrd="0" destOrd="0" parTransId="{25F21268-C5BE-46AB-A2CA-E9A26B202FB7}" sibTransId="{C95574C3-DD47-4A2F-87AA-B9F1144F2A72}"/>
    <dgm:cxn modelId="{55AA3673-77F3-430F-98FE-F447D935B386}" type="presOf" srcId="{56EDE380-6CC8-45BB-8759-47854EA063F1}" destId="{CD07B0A1-AF00-4110-9F95-6870C2FC0776}" srcOrd="0" destOrd="0" presId="urn:microsoft.com/office/officeart/2005/8/layout/pList2"/>
    <dgm:cxn modelId="{1E3A818C-A8CC-4114-83F9-2D75C0C663BC}" type="presOf" srcId="{598F388C-62FA-477B-A572-198BD1B58C29}" destId="{CF8B1BF8-4814-4F01-BCEC-40F8A8478055}" srcOrd="0" destOrd="0" presId="urn:microsoft.com/office/officeart/2005/8/layout/pList2"/>
    <dgm:cxn modelId="{CA7FB958-1BAE-4713-99F9-C6A9AD91FB6E}" type="presOf" srcId="{D2ECAEDC-ABFD-436F-BEEF-1AD60216041C}" destId="{43F55388-6BB0-4056-8EDC-B77259660ABF}" srcOrd="0" destOrd="0" presId="urn:microsoft.com/office/officeart/2005/8/layout/pList2"/>
    <dgm:cxn modelId="{9971CE8B-FA02-493C-9F97-485308A81ADA}" type="presParOf" srcId="{CD07B0A1-AF00-4110-9F95-6870C2FC0776}" destId="{C6ACC2E0-4F0E-4AE4-A8CA-415155918CDF}" srcOrd="0" destOrd="0" presId="urn:microsoft.com/office/officeart/2005/8/layout/pList2"/>
    <dgm:cxn modelId="{230D3ED0-5B18-4B97-88BA-2AE93484FC78}" type="presParOf" srcId="{CD07B0A1-AF00-4110-9F95-6870C2FC0776}" destId="{F5A0FACD-0606-47C8-96E5-AA912811EC4B}" srcOrd="1" destOrd="0" presId="urn:microsoft.com/office/officeart/2005/8/layout/pList2"/>
    <dgm:cxn modelId="{D7FF1F88-8023-4DA7-8BDE-AB28644CB2F8}" type="presParOf" srcId="{F5A0FACD-0606-47C8-96E5-AA912811EC4B}" destId="{E9E2AAD7-7422-4722-AADF-5300539D94B5}" srcOrd="0" destOrd="0" presId="urn:microsoft.com/office/officeart/2005/8/layout/pList2"/>
    <dgm:cxn modelId="{22B78785-5545-40A1-A061-ED721F6E1BC4}" type="presParOf" srcId="{E9E2AAD7-7422-4722-AADF-5300539D94B5}" destId="{43F55388-6BB0-4056-8EDC-B77259660ABF}" srcOrd="0" destOrd="0" presId="urn:microsoft.com/office/officeart/2005/8/layout/pList2"/>
    <dgm:cxn modelId="{91FAC071-BC8A-435E-B96B-2C92AD5019C9}" type="presParOf" srcId="{E9E2AAD7-7422-4722-AADF-5300539D94B5}" destId="{2F91A1C8-65E1-4A59-BA83-92CB83F495D9}" srcOrd="1" destOrd="0" presId="urn:microsoft.com/office/officeart/2005/8/layout/pList2"/>
    <dgm:cxn modelId="{28CD4308-864B-4458-AF7A-453297413151}" type="presParOf" srcId="{E9E2AAD7-7422-4722-AADF-5300539D94B5}" destId="{EFBF080A-E712-49A3-9A6D-9216EF1B68C5}" srcOrd="2" destOrd="0" presId="urn:microsoft.com/office/officeart/2005/8/layout/pList2"/>
    <dgm:cxn modelId="{3965DB1A-5D00-4112-9D0A-92769ED3E701}" type="presParOf" srcId="{F5A0FACD-0606-47C8-96E5-AA912811EC4B}" destId="{5B46CB86-EC2A-41F5-AF8C-299739A2D51E}" srcOrd="1" destOrd="0" presId="urn:microsoft.com/office/officeart/2005/8/layout/pList2"/>
    <dgm:cxn modelId="{5EC18DBE-2D5E-416F-96F1-3F095387D88B}" type="presParOf" srcId="{F5A0FACD-0606-47C8-96E5-AA912811EC4B}" destId="{14326C83-21FB-4C47-A3B3-B38951FCDB5D}" srcOrd="2" destOrd="0" presId="urn:microsoft.com/office/officeart/2005/8/layout/pList2"/>
    <dgm:cxn modelId="{071BEBBB-04CC-4A55-8C9F-05F620C8BAC6}" type="presParOf" srcId="{14326C83-21FB-4C47-A3B3-B38951FCDB5D}" destId="{CF8B1BF8-4814-4F01-BCEC-40F8A8478055}" srcOrd="0" destOrd="0" presId="urn:microsoft.com/office/officeart/2005/8/layout/pList2"/>
    <dgm:cxn modelId="{CE6FE10A-F3D9-4E62-B96B-DBBE6AC2E0F5}" type="presParOf" srcId="{14326C83-21FB-4C47-A3B3-B38951FCDB5D}" destId="{54B05626-F22F-4A83-8094-EA61F8BF3838}" srcOrd="1" destOrd="0" presId="urn:microsoft.com/office/officeart/2005/8/layout/pList2"/>
    <dgm:cxn modelId="{9207A176-D60D-4A2A-9D75-D527DACEB67C}" type="presParOf" srcId="{14326C83-21FB-4C47-A3B3-B38951FCDB5D}" destId="{54EF61E8-CEB4-40AA-9DAF-C8E4BE8A6093}" srcOrd="2" destOrd="0" presId="urn:microsoft.com/office/officeart/2005/8/layout/pList2"/>
    <dgm:cxn modelId="{574E05A4-4A4F-4823-AAEE-9689D13859CC}" type="presParOf" srcId="{F5A0FACD-0606-47C8-96E5-AA912811EC4B}" destId="{B359B653-9AE8-4D85-9EA6-E686355416A2}" srcOrd="3" destOrd="0" presId="urn:microsoft.com/office/officeart/2005/8/layout/pList2"/>
    <dgm:cxn modelId="{FD1349B2-C380-4086-82EC-46AA05703744}" type="presParOf" srcId="{F5A0FACD-0606-47C8-96E5-AA912811EC4B}" destId="{D018A53A-452E-469A-9D39-595CA885295B}" srcOrd="4" destOrd="0" presId="urn:microsoft.com/office/officeart/2005/8/layout/pList2"/>
    <dgm:cxn modelId="{86066F48-6CE0-4A54-8701-11100B80A655}" type="presParOf" srcId="{D018A53A-452E-469A-9D39-595CA885295B}" destId="{B7E21819-81F3-4DF7-9330-B3ABC099948D}" srcOrd="0" destOrd="0" presId="urn:microsoft.com/office/officeart/2005/8/layout/pList2"/>
    <dgm:cxn modelId="{67A0B68F-C7A0-4156-8C9C-B635D5A84AD0}" type="presParOf" srcId="{D018A53A-452E-469A-9D39-595CA885295B}" destId="{FAEC2F54-E194-4E1C-818B-8E7F8ACCEBF6}" srcOrd="1" destOrd="0" presId="urn:microsoft.com/office/officeart/2005/8/layout/pList2"/>
    <dgm:cxn modelId="{C3455589-6359-42ED-99CB-7AD90B8ECF6A}" type="presParOf" srcId="{D018A53A-452E-469A-9D39-595CA885295B}" destId="{9ED36AA2-96E9-4DF9-B3DF-F9F362212522}"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DBDFF5-ECDE-4345-8258-34D201731BA1}"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s-SV"/>
        </a:p>
      </dgm:t>
    </dgm:pt>
    <dgm:pt modelId="{A2A46654-C7AC-4103-A77A-D424A89EC9C5}">
      <dgm:prSet/>
      <dgm:spPr/>
      <dgm:t>
        <a:bodyPr/>
        <a:lstStyle/>
        <a:p>
          <a:pPr rtl="0"/>
          <a:r>
            <a:rPr lang="es-SV" dirty="0" smtClean="0"/>
            <a:t>Añadiendo nuevas ideas a otras ya existentes. </a:t>
          </a:r>
        </a:p>
        <a:p>
          <a:pPr rtl="0"/>
          <a:r>
            <a:rPr lang="es-SV" dirty="0" smtClean="0"/>
            <a:t>De lo conocido a lo desconocido.</a:t>
          </a:r>
        </a:p>
        <a:p>
          <a:pPr rtl="0"/>
          <a:r>
            <a:rPr lang="es-SV" dirty="0" smtClean="0"/>
            <a:t>Ley de la apercepción.</a:t>
          </a:r>
          <a:endParaRPr lang="es-SV" dirty="0"/>
        </a:p>
      </dgm:t>
    </dgm:pt>
    <dgm:pt modelId="{0D13B0C5-A995-4879-A28F-9BB2E8141368}" type="parTrans" cxnId="{FD89A989-C7A7-45DF-B33C-926CDF3FC4BC}">
      <dgm:prSet/>
      <dgm:spPr/>
      <dgm:t>
        <a:bodyPr/>
        <a:lstStyle/>
        <a:p>
          <a:endParaRPr lang="es-SV"/>
        </a:p>
      </dgm:t>
    </dgm:pt>
    <dgm:pt modelId="{8FD9B1FF-9912-4D8B-A890-1C9200445197}" type="sibTrans" cxnId="{FD89A989-C7A7-45DF-B33C-926CDF3FC4BC}">
      <dgm:prSet/>
      <dgm:spPr/>
      <dgm:t>
        <a:bodyPr/>
        <a:lstStyle/>
        <a:p>
          <a:endParaRPr lang="es-SV"/>
        </a:p>
      </dgm:t>
    </dgm:pt>
    <dgm:pt modelId="{86099FFE-055B-4904-9DA5-0EBA6955A455}">
      <dgm:prSet/>
      <dgm:spPr/>
      <dgm:t>
        <a:bodyPr/>
        <a:lstStyle/>
        <a:p>
          <a:pPr rtl="0"/>
          <a:r>
            <a:rPr lang="es-SV" dirty="0" smtClean="0"/>
            <a:t>Al adaptar o ajustar la lección para que se amolde a los miembros de la clase. </a:t>
          </a:r>
        </a:p>
        <a:p>
          <a:pPr rtl="0"/>
          <a:r>
            <a:rPr lang="es-SV" dirty="0" smtClean="0"/>
            <a:t>Ley de la adaptación.</a:t>
          </a:r>
          <a:endParaRPr lang="es-SV" dirty="0"/>
        </a:p>
      </dgm:t>
    </dgm:pt>
    <dgm:pt modelId="{328A2367-A004-407F-B95A-972B772017D1}" type="parTrans" cxnId="{FBFCFD93-1219-4117-BDBC-16E3A75CD8F1}">
      <dgm:prSet/>
      <dgm:spPr/>
      <dgm:t>
        <a:bodyPr/>
        <a:lstStyle/>
        <a:p>
          <a:endParaRPr lang="es-SV"/>
        </a:p>
      </dgm:t>
    </dgm:pt>
    <dgm:pt modelId="{A95BC40A-7A16-4F80-973F-75D58EB17955}" type="sibTrans" cxnId="{FBFCFD93-1219-4117-BDBC-16E3A75CD8F1}">
      <dgm:prSet/>
      <dgm:spPr/>
      <dgm:t>
        <a:bodyPr/>
        <a:lstStyle/>
        <a:p>
          <a:endParaRPr lang="es-SV"/>
        </a:p>
      </dgm:t>
    </dgm:pt>
    <dgm:pt modelId="{ADF5E8C5-5781-4A92-9EA8-FA28F58A169A}">
      <dgm:prSet/>
      <dgm:spPr/>
      <dgm:t>
        <a:bodyPr/>
        <a:lstStyle/>
        <a:p>
          <a:pPr rtl="0"/>
          <a:r>
            <a:rPr lang="es-SV" dirty="0" smtClean="0"/>
            <a:t>Al asociar ideas, hechos o verdades. </a:t>
          </a:r>
        </a:p>
        <a:p>
          <a:pPr rtl="0"/>
          <a:r>
            <a:rPr lang="es-SV" dirty="0" smtClean="0"/>
            <a:t>Ley de la asociación.</a:t>
          </a:r>
          <a:endParaRPr lang="es-SV" dirty="0"/>
        </a:p>
      </dgm:t>
    </dgm:pt>
    <dgm:pt modelId="{47228131-4C84-444C-9287-5C9A5AE182B6}" type="parTrans" cxnId="{5758462C-A8B9-4E2C-93CB-84CBC161D5FC}">
      <dgm:prSet/>
      <dgm:spPr/>
      <dgm:t>
        <a:bodyPr/>
        <a:lstStyle/>
        <a:p>
          <a:endParaRPr lang="es-SV"/>
        </a:p>
      </dgm:t>
    </dgm:pt>
    <dgm:pt modelId="{DD59AE25-5A04-4994-88AB-5618A66033A7}" type="sibTrans" cxnId="{5758462C-A8B9-4E2C-93CB-84CBC161D5FC}">
      <dgm:prSet/>
      <dgm:spPr/>
      <dgm:t>
        <a:bodyPr/>
        <a:lstStyle/>
        <a:p>
          <a:endParaRPr lang="es-SV"/>
        </a:p>
      </dgm:t>
    </dgm:pt>
    <dgm:pt modelId="{06208BC5-6B17-412A-AB4F-12F343036123}">
      <dgm:prSet/>
      <dgm:spPr/>
      <dgm:t>
        <a:bodyPr/>
        <a:lstStyle/>
        <a:p>
          <a:pPr rtl="0"/>
          <a:r>
            <a:rPr lang="es-SV" dirty="0" smtClean="0"/>
            <a:t>Al llamar la atención.</a:t>
          </a:r>
        </a:p>
        <a:p>
          <a:pPr rtl="0"/>
          <a:r>
            <a:rPr lang="es-SV" dirty="0" smtClean="0"/>
            <a:t>Ley de la concentración.</a:t>
          </a:r>
          <a:endParaRPr lang="es-SV" dirty="0"/>
        </a:p>
      </dgm:t>
    </dgm:pt>
    <dgm:pt modelId="{851F12B7-4446-4E3B-9AEB-E8906EE1C363}" type="parTrans" cxnId="{4D6AC85C-B3FA-45EE-8725-235907522FBF}">
      <dgm:prSet/>
      <dgm:spPr/>
      <dgm:t>
        <a:bodyPr/>
        <a:lstStyle/>
        <a:p>
          <a:endParaRPr lang="es-SV"/>
        </a:p>
      </dgm:t>
    </dgm:pt>
    <dgm:pt modelId="{0400543C-4D9D-4952-92B4-7467A5490666}" type="sibTrans" cxnId="{4D6AC85C-B3FA-45EE-8725-235907522FBF}">
      <dgm:prSet/>
      <dgm:spPr/>
      <dgm:t>
        <a:bodyPr/>
        <a:lstStyle/>
        <a:p>
          <a:endParaRPr lang="es-SV"/>
        </a:p>
      </dgm:t>
    </dgm:pt>
    <dgm:pt modelId="{D9FC8AEA-841C-4CE1-AA49-93F9A9712798}">
      <dgm:prSet/>
      <dgm:spPr/>
      <dgm:t>
        <a:bodyPr/>
        <a:lstStyle/>
        <a:p>
          <a:pPr rtl="0"/>
          <a:r>
            <a:rPr lang="es-SV" dirty="0" smtClean="0"/>
            <a:t>Al crear y mantener el interés.</a:t>
          </a:r>
        </a:p>
        <a:p>
          <a:pPr rtl="0"/>
          <a:r>
            <a:rPr lang="es-SV" dirty="0" smtClean="0"/>
            <a:t>Es el interés el que genera atención.</a:t>
          </a:r>
          <a:endParaRPr lang="es-SV" dirty="0"/>
        </a:p>
      </dgm:t>
    </dgm:pt>
    <dgm:pt modelId="{A607EFE9-C9B0-407C-BB85-4AC4C1CF3541}" type="parTrans" cxnId="{D340EE05-B5FE-4BC5-8CE9-4F1504EC30DB}">
      <dgm:prSet/>
      <dgm:spPr/>
      <dgm:t>
        <a:bodyPr/>
        <a:lstStyle/>
        <a:p>
          <a:endParaRPr lang="es-SV"/>
        </a:p>
      </dgm:t>
    </dgm:pt>
    <dgm:pt modelId="{E6C797CC-F646-4D2C-92A8-F68F6854F1F5}" type="sibTrans" cxnId="{D340EE05-B5FE-4BC5-8CE9-4F1504EC30DB}">
      <dgm:prSet/>
      <dgm:spPr/>
      <dgm:t>
        <a:bodyPr/>
        <a:lstStyle/>
        <a:p>
          <a:endParaRPr lang="es-SV"/>
        </a:p>
      </dgm:t>
    </dgm:pt>
    <dgm:pt modelId="{4AD741AD-F2A6-4E93-836D-94F8FDC03C31}" type="pres">
      <dgm:prSet presAssocID="{DADBDFF5-ECDE-4345-8258-34D201731BA1}" presName="Name0" presStyleCnt="0">
        <dgm:presLayoutVars>
          <dgm:dir/>
          <dgm:resizeHandles val="exact"/>
        </dgm:presLayoutVars>
      </dgm:prSet>
      <dgm:spPr/>
      <dgm:t>
        <a:bodyPr/>
        <a:lstStyle/>
        <a:p>
          <a:endParaRPr lang="es-ES"/>
        </a:p>
      </dgm:t>
    </dgm:pt>
    <dgm:pt modelId="{F27CB351-8D56-48C3-B200-F9B11FE9E660}" type="pres">
      <dgm:prSet presAssocID="{A2A46654-C7AC-4103-A77A-D424A89EC9C5}" presName="composite" presStyleCnt="0"/>
      <dgm:spPr/>
    </dgm:pt>
    <dgm:pt modelId="{652B0435-6EA3-4F6D-BB54-275DC23235C1}" type="pres">
      <dgm:prSet presAssocID="{A2A46654-C7AC-4103-A77A-D424A89EC9C5}" presName="rect1" presStyleLbl="trAlignAcc1" presStyleIdx="0" presStyleCnt="5">
        <dgm:presLayoutVars>
          <dgm:bulletEnabled val="1"/>
        </dgm:presLayoutVars>
      </dgm:prSet>
      <dgm:spPr/>
      <dgm:t>
        <a:bodyPr/>
        <a:lstStyle/>
        <a:p>
          <a:endParaRPr lang="es-ES"/>
        </a:p>
      </dgm:t>
    </dgm:pt>
    <dgm:pt modelId="{1593A764-33FC-4E6B-8188-D1FE8CD2A44C}" type="pres">
      <dgm:prSet presAssocID="{A2A46654-C7AC-4103-A77A-D424A89EC9C5}" presName="rect2" presStyleLbl="fgImgPlace1" presStyleIdx="0" presStyleCnt="5"/>
      <dgm:spPr>
        <a:blipFill rotWithShape="1">
          <a:blip xmlns:r="http://schemas.openxmlformats.org/officeDocument/2006/relationships" r:embed="rId1"/>
          <a:stretch>
            <a:fillRect/>
          </a:stretch>
        </a:blipFill>
      </dgm:spPr>
      <dgm:t>
        <a:bodyPr/>
        <a:lstStyle/>
        <a:p>
          <a:endParaRPr lang="es-ES"/>
        </a:p>
      </dgm:t>
    </dgm:pt>
    <dgm:pt modelId="{C21E8D45-8C13-45CA-A06C-B027D7A39D30}" type="pres">
      <dgm:prSet presAssocID="{8FD9B1FF-9912-4D8B-A890-1C9200445197}" presName="sibTrans" presStyleCnt="0"/>
      <dgm:spPr/>
    </dgm:pt>
    <dgm:pt modelId="{AB47D896-F051-431D-9FD5-328FE0AC556A}" type="pres">
      <dgm:prSet presAssocID="{86099FFE-055B-4904-9DA5-0EBA6955A455}" presName="composite" presStyleCnt="0"/>
      <dgm:spPr/>
    </dgm:pt>
    <dgm:pt modelId="{705DD9DE-FB42-468B-87D2-2E69BD444204}" type="pres">
      <dgm:prSet presAssocID="{86099FFE-055B-4904-9DA5-0EBA6955A455}" presName="rect1" presStyleLbl="trAlignAcc1" presStyleIdx="1" presStyleCnt="5">
        <dgm:presLayoutVars>
          <dgm:bulletEnabled val="1"/>
        </dgm:presLayoutVars>
      </dgm:prSet>
      <dgm:spPr/>
      <dgm:t>
        <a:bodyPr/>
        <a:lstStyle/>
        <a:p>
          <a:endParaRPr lang="es-ES"/>
        </a:p>
      </dgm:t>
    </dgm:pt>
    <dgm:pt modelId="{BFB1F5BA-0C37-4C29-8B6E-58280C27CBC5}" type="pres">
      <dgm:prSet presAssocID="{86099FFE-055B-4904-9DA5-0EBA6955A455}" presName="rect2" presStyleLbl="fgImgPlace1" presStyleIdx="1" presStyleCnt="5"/>
      <dgm:spPr>
        <a:blipFill rotWithShape="1">
          <a:blip xmlns:r="http://schemas.openxmlformats.org/officeDocument/2006/relationships" r:embed="rId2"/>
          <a:stretch>
            <a:fillRect/>
          </a:stretch>
        </a:blipFill>
      </dgm:spPr>
      <dgm:t>
        <a:bodyPr/>
        <a:lstStyle/>
        <a:p>
          <a:endParaRPr lang="es-ES"/>
        </a:p>
      </dgm:t>
    </dgm:pt>
    <dgm:pt modelId="{699F9AA7-B71F-43AE-B6DB-53809C42566D}" type="pres">
      <dgm:prSet presAssocID="{A95BC40A-7A16-4F80-973F-75D58EB17955}" presName="sibTrans" presStyleCnt="0"/>
      <dgm:spPr/>
    </dgm:pt>
    <dgm:pt modelId="{DBB3E6B2-0FEC-45AF-A50C-7700E88F5415}" type="pres">
      <dgm:prSet presAssocID="{ADF5E8C5-5781-4A92-9EA8-FA28F58A169A}" presName="composite" presStyleCnt="0"/>
      <dgm:spPr/>
    </dgm:pt>
    <dgm:pt modelId="{31714E02-F77D-4E44-AB64-F0F9FFA24899}" type="pres">
      <dgm:prSet presAssocID="{ADF5E8C5-5781-4A92-9EA8-FA28F58A169A}" presName="rect1" presStyleLbl="trAlignAcc1" presStyleIdx="2" presStyleCnt="5">
        <dgm:presLayoutVars>
          <dgm:bulletEnabled val="1"/>
        </dgm:presLayoutVars>
      </dgm:prSet>
      <dgm:spPr/>
      <dgm:t>
        <a:bodyPr/>
        <a:lstStyle/>
        <a:p>
          <a:endParaRPr lang="es-ES"/>
        </a:p>
      </dgm:t>
    </dgm:pt>
    <dgm:pt modelId="{DD9DF6F5-1C18-446A-9ADE-3D37C074EF70}" type="pres">
      <dgm:prSet presAssocID="{ADF5E8C5-5781-4A92-9EA8-FA28F58A169A}" presName="rect2" presStyleLbl="fgImgPlace1" presStyleIdx="2" presStyleCnt="5"/>
      <dgm:spPr>
        <a:blipFill rotWithShape="1">
          <a:blip xmlns:r="http://schemas.openxmlformats.org/officeDocument/2006/relationships" r:embed="rId3"/>
          <a:stretch>
            <a:fillRect/>
          </a:stretch>
        </a:blipFill>
      </dgm:spPr>
      <dgm:t>
        <a:bodyPr/>
        <a:lstStyle/>
        <a:p>
          <a:endParaRPr lang="es-ES"/>
        </a:p>
      </dgm:t>
    </dgm:pt>
    <dgm:pt modelId="{2AD470B7-2371-465D-AFC8-5171A9837A09}" type="pres">
      <dgm:prSet presAssocID="{DD59AE25-5A04-4994-88AB-5618A66033A7}" presName="sibTrans" presStyleCnt="0"/>
      <dgm:spPr/>
    </dgm:pt>
    <dgm:pt modelId="{074B25CE-65EB-4DF4-9A8B-DC53E98823B3}" type="pres">
      <dgm:prSet presAssocID="{06208BC5-6B17-412A-AB4F-12F343036123}" presName="composite" presStyleCnt="0"/>
      <dgm:spPr/>
    </dgm:pt>
    <dgm:pt modelId="{E5C85659-CF33-4F8B-91A6-3F19C45E6079}" type="pres">
      <dgm:prSet presAssocID="{06208BC5-6B17-412A-AB4F-12F343036123}" presName="rect1" presStyleLbl="trAlignAcc1" presStyleIdx="3" presStyleCnt="5">
        <dgm:presLayoutVars>
          <dgm:bulletEnabled val="1"/>
        </dgm:presLayoutVars>
      </dgm:prSet>
      <dgm:spPr/>
      <dgm:t>
        <a:bodyPr/>
        <a:lstStyle/>
        <a:p>
          <a:endParaRPr lang="es-ES"/>
        </a:p>
      </dgm:t>
    </dgm:pt>
    <dgm:pt modelId="{615DACF3-EFEB-4C97-8863-5839B4F46684}" type="pres">
      <dgm:prSet presAssocID="{06208BC5-6B17-412A-AB4F-12F343036123}" presName="rect2" presStyleLbl="fgImgPlace1" presStyleIdx="3" presStyleCnt="5"/>
      <dgm:spPr>
        <a:blipFill rotWithShape="1">
          <a:blip xmlns:r="http://schemas.openxmlformats.org/officeDocument/2006/relationships" r:embed="rId4"/>
          <a:stretch>
            <a:fillRect/>
          </a:stretch>
        </a:blipFill>
      </dgm:spPr>
      <dgm:t>
        <a:bodyPr/>
        <a:lstStyle/>
        <a:p>
          <a:endParaRPr lang="es-ES"/>
        </a:p>
      </dgm:t>
    </dgm:pt>
    <dgm:pt modelId="{5DE5AF89-6D85-4BF7-9F2A-8808A30058C0}" type="pres">
      <dgm:prSet presAssocID="{0400543C-4D9D-4952-92B4-7467A5490666}" presName="sibTrans" presStyleCnt="0"/>
      <dgm:spPr/>
    </dgm:pt>
    <dgm:pt modelId="{1DE26123-A7D6-475D-A2AC-B6E24994072B}" type="pres">
      <dgm:prSet presAssocID="{D9FC8AEA-841C-4CE1-AA49-93F9A9712798}" presName="composite" presStyleCnt="0"/>
      <dgm:spPr/>
    </dgm:pt>
    <dgm:pt modelId="{31C399E0-90D5-4335-9349-CBE6970160EB}" type="pres">
      <dgm:prSet presAssocID="{D9FC8AEA-841C-4CE1-AA49-93F9A9712798}" presName="rect1" presStyleLbl="trAlignAcc1" presStyleIdx="4" presStyleCnt="5">
        <dgm:presLayoutVars>
          <dgm:bulletEnabled val="1"/>
        </dgm:presLayoutVars>
      </dgm:prSet>
      <dgm:spPr/>
      <dgm:t>
        <a:bodyPr/>
        <a:lstStyle/>
        <a:p>
          <a:endParaRPr lang="es-ES"/>
        </a:p>
      </dgm:t>
    </dgm:pt>
    <dgm:pt modelId="{67513B36-53D3-4AEB-BB22-5041BDBD649A}" type="pres">
      <dgm:prSet presAssocID="{D9FC8AEA-841C-4CE1-AA49-93F9A9712798}" presName="rect2" presStyleLbl="fgImgPlace1" presStyleIdx="4" presStyleCnt="5"/>
      <dgm:spPr>
        <a:blipFill rotWithShape="1">
          <a:blip xmlns:r="http://schemas.openxmlformats.org/officeDocument/2006/relationships" r:embed="rId5"/>
          <a:stretch>
            <a:fillRect/>
          </a:stretch>
        </a:blipFill>
      </dgm:spPr>
      <dgm:t>
        <a:bodyPr/>
        <a:lstStyle/>
        <a:p>
          <a:endParaRPr lang="es-ES"/>
        </a:p>
      </dgm:t>
    </dgm:pt>
  </dgm:ptLst>
  <dgm:cxnLst>
    <dgm:cxn modelId="{FD89A989-C7A7-45DF-B33C-926CDF3FC4BC}" srcId="{DADBDFF5-ECDE-4345-8258-34D201731BA1}" destId="{A2A46654-C7AC-4103-A77A-D424A89EC9C5}" srcOrd="0" destOrd="0" parTransId="{0D13B0C5-A995-4879-A28F-9BB2E8141368}" sibTransId="{8FD9B1FF-9912-4D8B-A890-1C9200445197}"/>
    <dgm:cxn modelId="{7E579C7B-DB4D-4B19-8241-B303299D9347}" type="presOf" srcId="{DADBDFF5-ECDE-4345-8258-34D201731BA1}" destId="{4AD741AD-F2A6-4E93-836D-94F8FDC03C31}" srcOrd="0" destOrd="0" presId="urn:microsoft.com/office/officeart/2008/layout/PictureStrips"/>
    <dgm:cxn modelId="{4D6AC85C-B3FA-45EE-8725-235907522FBF}" srcId="{DADBDFF5-ECDE-4345-8258-34D201731BA1}" destId="{06208BC5-6B17-412A-AB4F-12F343036123}" srcOrd="3" destOrd="0" parTransId="{851F12B7-4446-4E3B-9AEB-E8906EE1C363}" sibTransId="{0400543C-4D9D-4952-92B4-7467A5490666}"/>
    <dgm:cxn modelId="{FBFCFD93-1219-4117-BDBC-16E3A75CD8F1}" srcId="{DADBDFF5-ECDE-4345-8258-34D201731BA1}" destId="{86099FFE-055B-4904-9DA5-0EBA6955A455}" srcOrd="1" destOrd="0" parTransId="{328A2367-A004-407F-B95A-972B772017D1}" sibTransId="{A95BC40A-7A16-4F80-973F-75D58EB17955}"/>
    <dgm:cxn modelId="{FAD02DCA-982A-40C4-AB92-011FACAF3133}" type="presOf" srcId="{D9FC8AEA-841C-4CE1-AA49-93F9A9712798}" destId="{31C399E0-90D5-4335-9349-CBE6970160EB}" srcOrd="0" destOrd="0" presId="urn:microsoft.com/office/officeart/2008/layout/PictureStrips"/>
    <dgm:cxn modelId="{F2AB27E9-DD9C-4F9B-BE97-5BBD208D7867}" type="presOf" srcId="{86099FFE-055B-4904-9DA5-0EBA6955A455}" destId="{705DD9DE-FB42-468B-87D2-2E69BD444204}" srcOrd="0" destOrd="0" presId="urn:microsoft.com/office/officeart/2008/layout/PictureStrips"/>
    <dgm:cxn modelId="{88D5ED85-6D03-4B1D-BC64-C9449ACFC289}" type="presOf" srcId="{A2A46654-C7AC-4103-A77A-D424A89EC9C5}" destId="{652B0435-6EA3-4F6D-BB54-275DC23235C1}" srcOrd="0" destOrd="0" presId="urn:microsoft.com/office/officeart/2008/layout/PictureStrips"/>
    <dgm:cxn modelId="{96108A93-CD84-456B-B841-EBD18DC98F83}" type="presOf" srcId="{ADF5E8C5-5781-4A92-9EA8-FA28F58A169A}" destId="{31714E02-F77D-4E44-AB64-F0F9FFA24899}" srcOrd="0" destOrd="0" presId="urn:microsoft.com/office/officeart/2008/layout/PictureStrips"/>
    <dgm:cxn modelId="{D340EE05-B5FE-4BC5-8CE9-4F1504EC30DB}" srcId="{DADBDFF5-ECDE-4345-8258-34D201731BA1}" destId="{D9FC8AEA-841C-4CE1-AA49-93F9A9712798}" srcOrd="4" destOrd="0" parTransId="{A607EFE9-C9B0-407C-BB85-4AC4C1CF3541}" sibTransId="{E6C797CC-F646-4D2C-92A8-F68F6854F1F5}"/>
    <dgm:cxn modelId="{5758462C-A8B9-4E2C-93CB-84CBC161D5FC}" srcId="{DADBDFF5-ECDE-4345-8258-34D201731BA1}" destId="{ADF5E8C5-5781-4A92-9EA8-FA28F58A169A}" srcOrd="2" destOrd="0" parTransId="{47228131-4C84-444C-9287-5C9A5AE182B6}" sibTransId="{DD59AE25-5A04-4994-88AB-5618A66033A7}"/>
    <dgm:cxn modelId="{0C43251E-2ECB-46A0-8FAE-29A00F846DFE}" type="presOf" srcId="{06208BC5-6B17-412A-AB4F-12F343036123}" destId="{E5C85659-CF33-4F8B-91A6-3F19C45E6079}" srcOrd="0" destOrd="0" presId="urn:microsoft.com/office/officeart/2008/layout/PictureStrips"/>
    <dgm:cxn modelId="{67A64CC7-3B28-45DE-A15D-CB6AEBEF6A15}" type="presParOf" srcId="{4AD741AD-F2A6-4E93-836D-94F8FDC03C31}" destId="{F27CB351-8D56-48C3-B200-F9B11FE9E660}" srcOrd="0" destOrd="0" presId="urn:microsoft.com/office/officeart/2008/layout/PictureStrips"/>
    <dgm:cxn modelId="{2A239496-407D-40C1-B953-94233F7A4D5A}" type="presParOf" srcId="{F27CB351-8D56-48C3-B200-F9B11FE9E660}" destId="{652B0435-6EA3-4F6D-BB54-275DC23235C1}" srcOrd="0" destOrd="0" presId="urn:microsoft.com/office/officeart/2008/layout/PictureStrips"/>
    <dgm:cxn modelId="{A109AB19-42BA-424D-87BD-D4817F429D47}" type="presParOf" srcId="{F27CB351-8D56-48C3-B200-F9B11FE9E660}" destId="{1593A764-33FC-4E6B-8188-D1FE8CD2A44C}" srcOrd="1" destOrd="0" presId="urn:microsoft.com/office/officeart/2008/layout/PictureStrips"/>
    <dgm:cxn modelId="{34FFD62D-9134-4605-83D1-F4267003BEFC}" type="presParOf" srcId="{4AD741AD-F2A6-4E93-836D-94F8FDC03C31}" destId="{C21E8D45-8C13-45CA-A06C-B027D7A39D30}" srcOrd="1" destOrd="0" presId="urn:microsoft.com/office/officeart/2008/layout/PictureStrips"/>
    <dgm:cxn modelId="{C9D8202B-7F53-4039-922B-FA21F6A6F14C}" type="presParOf" srcId="{4AD741AD-F2A6-4E93-836D-94F8FDC03C31}" destId="{AB47D896-F051-431D-9FD5-328FE0AC556A}" srcOrd="2" destOrd="0" presId="urn:microsoft.com/office/officeart/2008/layout/PictureStrips"/>
    <dgm:cxn modelId="{925EDBC9-19D4-4038-A38F-265F295EC6E8}" type="presParOf" srcId="{AB47D896-F051-431D-9FD5-328FE0AC556A}" destId="{705DD9DE-FB42-468B-87D2-2E69BD444204}" srcOrd="0" destOrd="0" presId="urn:microsoft.com/office/officeart/2008/layout/PictureStrips"/>
    <dgm:cxn modelId="{36BF6FC0-B03F-49B5-84DF-90A6BDD9DE0B}" type="presParOf" srcId="{AB47D896-F051-431D-9FD5-328FE0AC556A}" destId="{BFB1F5BA-0C37-4C29-8B6E-58280C27CBC5}" srcOrd="1" destOrd="0" presId="urn:microsoft.com/office/officeart/2008/layout/PictureStrips"/>
    <dgm:cxn modelId="{41669F52-FB3D-40A8-91AD-DCF171626E39}" type="presParOf" srcId="{4AD741AD-F2A6-4E93-836D-94F8FDC03C31}" destId="{699F9AA7-B71F-43AE-B6DB-53809C42566D}" srcOrd="3" destOrd="0" presId="urn:microsoft.com/office/officeart/2008/layout/PictureStrips"/>
    <dgm:cxn modelId="{67BEA8DF-FE43-4565-B01A-DA47E92A6739}" type="presParOf" srcId="{4AD741AD-F2A6-4E93-836D-94F8FDC03C31}" destId="{DBB3E6B2-0FEC-45AF-A50C-7700E88F5415}" srcOrd="4" destOrd="0" presId="urn:microsoft.com/office/officeart/2008/layout/PictureStrips"/>
    <dgm:cxn modelId="{2155F954-116B-43FE-914A-06490BD5CAEA}" type="presParOf" srcId="{DBB3E6B2-0FEC-45AF-A50C-7700E88F5415}" destId="{31714E02-F77D-4E44-AB64-F0F9FFA24899}" srcOrd="0" destOrd="0" presId="urn:microsoft.com/office/officeart/2008/layout/PictureStrips"/>
    <dgm:cxn modelId="{3CF5630F-89E9-4DFF-A21D-E248A9AC29F3}" type="presParOf" srcId="{DBB3E6B2-0FEC-45AF-A50C-7700E88F5415}" destId="{DD9DF6F5-1C18-446A-9ADE-3D37C074EF70}" srcOrd="1" destOrd="0" presId="urn:microsoft.com/office/officeart/2008/layout/PictureStrips"/>
    <dgm:cxn modelId="{EFC670A7-1F40-4F00-BBE5-853702F5310E}" type="presParOf" srcId="{4AD741AD-F2A6-4E93-836D-94F8FDC03C31}" destId="{2AD470B7-2371-465D-AFC8-5171A9837A09}" srcOrd="5" destOrd="0" presId="urn:microsoft.com/office/officeart/2008/layout/PictureStrips"/>
    <dgm:cxn modelId="{1AF51287-20A6-4E0D-9030-45DEAF7481E2}" type="presParOf" srcId="{4AD741AD-F2A6-4E93-836D-94F8FDC03C31}" destId="{074B25CE-65EB-4DF4-9A8B-DC53E98823B3}" srcOrd="6" destOrd="0" presId="urn:microsoft.com/office/officeart/2008/layout/PictureStrips"/>
    <dgm:cxn modelId="{38EA86BA-1FA3-48F1-81C6-3FA3EA0A323B}" type="presParOf" srcId="{074B25CE-65EB-4DF4-9A8B-DC53E98823B3}" destId="{E5C85659-CF33-4F8B-91A6-3F19C45E6079}" srcOrd="0" destOrd="0" presId="urn:microsoft.com/office/officeart/2008/layout/PictureStrips"/>
    <dgm:cxn modelId="{35845393-15F5-4B31-BAFB-F972CDCD9FDF}" type="presParOf" srcId="{074B25CE-65EB-4DF4-9A8B-DC53E98823B3}" destId="{615DACF3-EFEB-4C97-8863-5839B4F46684}" srcOrd="1" destOrd="0" presId="urn:microsoft.com/office/officeart/2008/layout/PictureStrips"/>
    <dgm:cxn modelId="{74ABE7EB-800A-4C34-8870-253CAEB0160A}" type="presParOf" srcId="{4AD741AD-F2A6-4E93-836D-94F8FDC03C31}" destId="{5DE5AF89-6D85-4BF7-9F2A-8808A30058C0}" srcOrd="7" destOrd="0" presId="urn:microsoft.com/office/officeart/2008/layout/PictureStrips"/>
    <dgm:cxn modelId="{087B5EF7-3190-40B3-A6A7-2F7E59E5296F}" type="presParOf" srcId="{4AD741AD-F2A6-4E93-836D-94F8FDC03C31}" destId="{1DE26123-A7D6-475D-A2AC-B6E24994072B}" srcOrd="8" destOrd="0" presId="urn:microsoft.com/office/officeart/2008/layout/PictureStrips"/>
    <dgm:cxn modelId="{5FC945F8-7CE5-4338-A211-83D8BF9CE9A1}" type="presParOf" srcId="{1DE26123-A7D6-475D-A2AC-B6E24994072B}" destId="{31C399E0-90D5-4335-9349-CBE6970160EB}" srcOrd="0" destOrd="0" presId="urn:microsoft.com/office/officeart/2008/layout/PictureStrips"/>
    <dgm:cxn modelId="{F5878BE7-55D2-467F-B8E7-EA7482218B6A}" type="presParOf" srcId="{1DE26123-A7D6-475D-A2AC-B6E24994072B}" destId="{67513B36-53D3-4AEB-BB22-5041BDBD649A}"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A10067-69BD-49ED-B888-1DDCABC9F3B4}" type="doc">
      <dgm:prSet loTypeId="urn:microsoft.com/office/officeart/2005/8/layout/bProcess3" loCatId="process" qsTypeId="urn:microsoft.com/office/officeart/2005/8/quickstyle/simple3" qsCatId="simple" csTypeId="urn:microsoft.com/office/officeart/2005/8/colors/colorful5" csCatId="colorful" phldr="1"/>
      <dgm:spPr/>
      <dgm:t>
        <a:bodyPr/>
        <a:lstStyle/>
        <a:p>
          <a:endParaRPr lang="es-SV"/>
        </a:p>
      </dgm:t>
    </dgm:pt>
    <dgm:pt modelId="{D13DD531-27B9-479A-85E8-2D2747FC8532}">
      <dgm:prSet/>
      <dgm:spPr/>
      <dgm:t>
        <a:bodyPr/>
        <a:lstStyle/>
        <a:p>
          <a:pPr rtl="0"/>
          <a:r>
            <a:rPr lang="es-SV" b="1" dirty="0" smtClean="0"/>
            <a:t>Entender los puntos de vista de los alumnos.</a:t>
          </a:r>
          <a:endParaRPr lang="es-SV" b="1" dirty="0"/>
        </a:p>
      </dgm:t>
    </dgm:pt>
    <dgm:pt modelId="{94E1E24D-6A0A-4C19-8788-778122CFD98A}" type="parTrans" cxnId="{AEB24DC0-E3AF-4E00-ABB0-3E94B4427266}">
      <dgm:prSet/>
      <dgm:spPr/>
      <dgm:t>
        <a:bodyPr/>
        <a:lstStyle/>
        <a:p>
          <a:endParaRPr lang="es-SV" b="1"/>
        </a:p>
      </dgm:t>
    </dgm:pt>
    <dgm:pt modelId="{FDAB74A0-097A-48C9-A467-4DE30E4D5D99}" type="sibTrans" cxnId="{AEB24DC0-E3AF-4E00-ABB0-3E94B4427266}">
      <dgm:prSet/>
      <dgm:spPr/>
      <dgm:t>
        <a:bodyPr/>
        <a:lstStyle/>
        <a:p>
          <a:endParaRPr lang="es-SV" b="1"/>
        </a:p>
      </dgm:t>
    </dgm:pt>
    <dgm:pt modelId="{F857C544-D624-43FF-B133-F0AA3E9EBCED}">
      <dgm:prSet/>
      <dgm:spPr/>
      <dgm:t>
        <a:bodyPr/>
        <a:lstStyle/>
        <a:p>
          <a:pPr rtl="0"/>
          <a:r>
            <a:rPr lang="es-SV" b="1" dirty="0" smtClean="0"/>
            <a:t>Mostrar entusiasmo.</a:t>
          </a:r>
          <a:endParaRPr lang="es-SV" b="1" dirty="0"/>
        </a:p>
      </dgm:t>
    </dgm:pt>
    <dgm:pt modelId="{EF94A1FD-4DB5-4275-8148-F88158E48BAE}" type="parTrans" cxnId="{B3DE36B7-7F2B-4F72-86D8-F432E627A733}">
      <dgm:prSet/>
      <dgm:spPr/>
      <dgm:t>
        <a:bodyPr/>
        <a:lstStyle/>
        <a:p>
          <a:endParaRPr lang="es-SV" b="1"/>
        </a:p>
      </dgm:t>
    </dgm:pt>
    <dgm:pt modelId="{DD035CB2-319B-4620-BA33-E5C6525356C1}" type="sibTrans" cxnId="{B3DE36B7-7F2B-4F72-86D8-F432E627A733}">
      <dgm:prSet/>
      <dgm:spPr/>
      <dgm:t>
        <a:bodyPr/>
        <a:lstStyle/>
        <a:p>
          <a:endParaRPr lang="es-SV" b="1"/>
        </a:p>
      </dgm:t>
    </dgm:pt>
    <dgm:pt modelId="{BBF6A6B9-1C8A-4039-912C-9C25B02355F0}">
      <dgm:prSet/>
      <dgm:spPr/>
      <dgm:t>
        <a:bodyPr/>
        <a:lstStyle/>
        <a:p>
          <a:pPr rtl="0"/>
          <a:r>
            <a:rPr lang="es-SV" b="1" dirty="0" smtClean="0"/>
            <a:t>Promover la curiosidad.</a:t>
          </a:r>
          <a:endParaRPr lang="es-SV" b="1" dirty="0"/>
        </a:p>
      </dgm:t>
    </dgm:pt>
    <dgm:pt modelId="{97C42AA4-5EC5-4874-B8AA-CE9985D2311C}" type="parTrans" cxnId="{04AD4816-5D59-4E80-8C45-C0469368B8DD}">
      <dgm:prSet/>
      <dgm:spPr/>
      <dgm:t>
        <a:bodyPr/>
        <a:lstStyle/>
        <a:p>
          <a:endParaRPr lang="es-SV" b="1"/>
        </a:p>
      </dgm:t>
    </dgm:pt>
    <dgm:pt modelId="{C8F06DD6-4411-4531-8376-966D74E87576}" type="sibTrans" cxnId="{04AD4816-5D59-4E80-8C45-C0469368B8DD}">
      <dgm:prSet/>
      <dgm:spPr/>
      <dgm:t>
        <a:bodyPr/>
        <a:lstStyle/>
        <a:p>
          <a:endParaRPr lang="es-SV" b="1"/>
        </a:p>
      </dgm:t>
    </dgm:pt>
    <dgm:pt modelId="{E1A2EF26-0BC4-4F07-8D0E-B31680A974CE}">
      <dgm:prSet/>
      <dgm:spPr/>
      <dgm:t>
        <a:bodyPr/>
        <a:lstStyle/>
        <a:p>
          <a:pPr rtl="0"/>
          <a:r>
            <a:rPr lang="es-SV" b="1" dirty="0" smtClean="0"/>
            <a:t>Utilizar ayudas visuales.</a:t>
          </a:r>
          <a:endParaRPr lang="es-SV" b="1" dirty="0"/>
        </a:p>
      </dgm:t>
    </dgm:pt>
    <dgm:pt modelId="{0CC30F6A-E090-4DCB-97E2-F764DD732079}" type="parTrans" cxnId="{3CF12327-7AAF-471E-9EDE-6419F46BBFB3}">
      <dgm:prSet/>
      <dgm:spPr/>
      <dgm:t>
        <a:bodyPr/>
        <a:lstStyle/>
        <a:p>
          <a:endParaRPr lang="es-SV" b="1"/>
        </a:p>
      </dgm:t>
    </dgm:pt>
    <dgm:pt modelId="{1B912AE9-2330-4C03-AC2B-BED50B4AF222}" type="sibTrans" cxnId="{3CF12327-7AAF-471E-9EDE-6419F46BBFB3}">
      <dgm:prSet/>
      <dgm:spPr/>
      <dgm:t>
        <a:bodyPr/>
        <a:lstStyle/>
        <a:p>
          <a:endParaRPr lang="es-SV" b="1"/>
        </a:p>
      </dgm:t>
    </dgm:pt>
    <dgm:pt modelId="{DDD8561D-F847-493D-B93D-A36FE75FF41F}">
      <dgm:prSet/>
      <dgm:spPr/>
      <dgm:t>
        <a:bodyPr/>
        <a:lstStyle/>
        <a:p>
          <a:pPr rtl="0"/>
          <a:r>
            <a:rPr lang="es-SV" b="1" dirty="0" smtClean="0"/>
            <a:t>Hacer contacto visual con cada miembro.</a:t>
          </a:r>
          <a:endParaRPr lang="es-SV" b="1" dirty="0"/>
        </a:p>
      </dgm:t>
    </dgm:pt>
    <dgm:pt modelId="{CCAE5582-205F-45A9-8054-D82D940816EB}" type="parTrans" cxnId="{1FE071D6-832B-48E4-8A83-953C99099BFE}">
      <dgm:prSet/>
      <dgm:spPr/>
      <dgm:t>
        <a:bodyPr/>
        <a:lstStyle/>
        <a:p>
          <a:endParaRPr lang="es-SV" b="1"/>
        </a:p>
      </dgm:t>
    </dgm:pt>
    <dgm:pt modelId="{29D85095-CFE6-4984-92C4-C9FB7D34BEBE}" type="sibTrans" cxnId="{1FE071D6-832B-48E4-8A83-953C99099BFE}">
      <dgm:prSet/>
      <dgm:spPr/>
      <dgm:t>
        <a:bodyPr/>
        <a:lstStyle/>
        <a:p>
          <a:endParaRPr lang="es-SV" b="1"/>
        </a:p>
      </dgm:t>
    </dgm:pt>
    <dgm:pt modelId="{BEE068C3-D5BE-4828-A891-D6796C6A1ABB}">
      <dgm:prSet/>
      <dgm:spPr/>
      <dgm:t>
        <a:bodyPr/>
        <a:lstStyle/>
        <a:p>
          <a:pPr rtl="0"/>
          <a:r>
            <a:rPr lang="es-SV" b="1" dirty="0" smtClean="0"/>
            <a:t>Conversar con ellos en forma directa.</a:t>
          </a:r>
          <a:endParaRPr lang="es-SV" b="1" dirty="0"/>
        </a:p>
      </dgm:t>
    </dgm:pt>
    <dgm:pt modelId="{804D0DDE-8D4B-498E-9ED2-8ADDD99BA4CC}" type="parTrans" cxnId="{678ABE92-AD96-4AE3-A703-A38A9507442B}">
      <dgm:prSet/>
      <dgm:spPr/>
      <dgm:t>
        <a:bodyPr/>
        <a:lstStyle/>
        <a:p>
          <a:endParaRPr lang="es-SV" b="1"/>
        </a:p>
      </dgm:t>
    </dgm:pt>
    <dgm:pt modelId="{81605F47-3B3A-4A4E-AF57-0F1F4DA2D234}" type="sibTrans" cxnId="{678ABE92-AD96-4AE3-A703-A38A9507442B}">
      <dgm:prSet/>
      <dgm:spPr/>
      <dgm:t>
        <a:bodyPr/>
        <a:lstStyle/>
        <a:p>
          <a:endParaRPr lang="es-SV" b="1"/>
        </a:p>
      </dgm:t>
    </dgm:pt>
    <dgm:pt modelId="{6D706DC6-DF5B-4ACA-951A-959C20FDDD49}">
      <dgm:prSet/>
      <dgm:spPr/>
      <dgm:t>
        <a:bodyPr/>
        <a:lstStyle/>
        <a:p>
          <a:pPr rtl="0"/>
          <a:r>
            <a:rPr lang="es-SV" b="1" dirty="0" smtClean="0"/>
            <a:t>Hacer pausas en forma apropiada.</a:t>
          </a:r>
          <a:endParaRPr lang="es-SV" b="1" dirty="0"/>
        </a:p>
      </dgm:t>
    </dgm:pt>
    <dgm:pt modelId="{82A0F3FF-D9C1-4671-A1B7-4A414F86CA00}" type="parTrans" cxnId="{F774432B-5891-4CB9-9788-FECB19477F3C}">
      <dgm:prSet/>
      <dgm:spPr/>
      <dgm:t>
        <a:bodyPr/>
        <a:lstStyle/>
        <a:p>
          <a:endParaRPr lang="es-SV" b="1"/>
        </a:p>
      </dgm:t>
    </dgm:pt>
    <dgm:pt modelId="{53DF3308-F484-4007-BBB7-F6B843DF916A}" type="sibTrans" cxnId="{F774432B-5891-4CB9-9788-FECB19477F3C}">
      <dgm:prSet/>
      <dgm:spPr/>
      <dgm:t>
        <a:bodyPr/>
        <a:lstStyle/>
        <a:p>
          <a:endParaRPr lang="es-SV" b="1"/>
        </a:p>
      </dgm:t>
    </dgm:pt>
    <dgm:pt modelId="{01C1B3B5-791D-456B-A23D-5774573318AF}">
      <dgm:prSet/>
      <dgm:spPr/>
      <dgm:t>
        <a:bodyPr/>
        <a:lstStyle/>
        <a:p>
          <a:pPr rtl="0"/>
          <a:r>
            <a:rPr lang="es-SV" b="1" dirty="0" smtClean="0"/>
            <a:t>Utilizar breves períodos de silencio.</a:t>
          </a:r>
          <a:endParaRPr lang="es-SV" b="1" dirty="0"/>
        </a:p>
      </dgm:t>
    </dgm:pt>
    <dgm:pt modelId="{AD8EB36A-86CD-4BEB-8269-AA2FEA2D043F}" type="parTrans" cxnId="{FA40B759-90AB-4E29-B309-0C1F5198CAE3}">
      <dgm:prSet/>
      <dgm:spPr/>
      <dgm:t>
        <a:bodyPr/>
        <a:lstStyle/>
        <a:p>
          <a:endParaRPr lang="es-SV" b="1"/>
        </a:p>
      </dgm:t>
    </dgm:pt>
    <dgm:pt modelId="{7B763F5A-9499-4875-ACDC-EFBDF69B13F4}" type="sibTrans" cxnId="{FA40B759-90AB-4E29-B309-0C1F5198CAE3}">
      <dgm:prSet/>
      <dgm:spPr/>
      <dgm:t>
        <a:bodyPr/>
        <a:lstStyle/>
        <a:p>
          <a:endParaRPr lang="es-SV" b="1"/>
        </a:p>
      </dgm:t>
    </dgm:pt>
    <dgm:pt modelId="{7E8EE8B5-4FF8-4427-BD6E-3031BC59ADFE}">
      <dgm:prSet/>
      <dgm:spPr/>
      <dgm:t>
        <a:bodyPr/>
        <a:lstStyle/>
        <a:p>
          <a:pPr rtl="0"/>
          <a:r>
            <a:rPr lang="es-SV" b="1" dirty="0" smtClean="0"/>
            <a:t>Poner una mano en alto.</a:t>
          </a:r>
          <a:endParaRPr lang="es-SV" b="1" dirty="0"/>
        </a:p>
      </dgm:t>
    </dgm:pt>
    <dgm:pt modelId="{B3B8C566-FF58-4A14-899E-EAB694309C93}" type="parTrans" cxnId="{265739D6-F760-42BB-87DD-101B64F53E2C}">
      <dgm:prSet/>
      <dgm:spPr/>
      <dgm:t>
        <a:bodyPr/>
        <a:lstStyle/>
        <a:p>
          <a:endParaRPr lang="es-SV" b="1"/>
        </a:p>
      </dgm:t>
    </dgm:pt>
    <dgm:pt modelId="{4086572F-0627-4630-A3F7-8140FDCA201C}" type="sibTrans" cxnId="{265739D6-F760-42BB-87DD-101B64F53E2C}">
      <dgm:prSet/>
      <dgm:spPr/>
      <dgm:t>
        <a:bodyPr/>
        <a:lstStyle/>
        <a:p>
          <a:endParaRPr lang="es-SV" b="1"/>
        </a:p>
      </dgm:t>
    </dgm:pt>
    <dgm:pt modelId="{A48C84FD-2059-4F61-9C13-DF63BCB1CEEA}">
      <dgm:prSet/>
      <dgm:spPr/>
      <dgm:t>
        <a:bodyPr/>
        <a:lstStyle/>
        <a:p>
          <a:pPr rtl="0"/>
          <a:r>
            <a:rPr lang="es-SV" b="1" dirty="0" smtClean="0"/>
            <a:t>Cambiar de posición.</a:t>
          </a:r>
          <a:endParaRPr lang="es-SV" b="1" dirty="0"/>
        </a:p>
      </dgm:t>
    </dgm:pt>
    <dgm:pt modelId="{D63B1394-459C-433F-A05F-6CF075458835}" type="parTrans" cxnId="{E4AB582B-852D-4174-9E34-B363FD640F05}">
      <dgm:prSet/>
      <dgm:spPr/>
      <dgm:t>
        <a:bodyPr/>
        <a:lstStyle/>
        <a:p>
          <a:endParaRPr lang="es-SV" b="1"/>
        </a:p>
      </dgm:t>
    </dgm:pt>
    <dgm:pt modelId="{40CD4EB5-8D56-47E0-AEE6-0D390843E414}" type="sibTrans" cxnId="{E4AB582B-852D-4174-9E34-B363FD640F05}">
      <dgm:prSet/>
      <dgm:spPr/>
      <dgm:t>
        <a:bodyPr/>
        <a:lstStyle/>
        <a:p>
          <a:endParaRPr lang="es-SV" b="1"/>
        </a:p>
      </dgm:t>
    </dgm:pt>
    <dgm:pt modelId="{9FF723F1-C602-4D67-9845-F299478EC280}">
      <dgm:prSet/>
      <dgm:spPr/>
      <dgm:t>
        <a:bodyPr/>
        <a:lstStyle/>
        <a:p>
          <a:pPr rtl="0"/>
          <a:r>
            <a:rPr lang="es-SV" b="1" dirty="0" smtClean="0"/>
            <a:t>Variar el ritmo del habla.</a:t>
          </a:r>
          <a:endParaRPr lang="es-SV" b="1" dirty="0"/>
        </a:p>
      </dgm:t>
    </dgm:pt>
    <dgm:pt modelId="{8B2BC94E-7A88-4A88-996B-F376C272E398}" type="parTrans" cxnId="{E0EA3A75-A31E-43FF-BD1F-250FD0DC7A69}">
      <dgm:prSet/>
      <dgm:spPr/>
      <dgm:t>
        <a:bodyPr/>
        <a:lstStyle/>
        <a:p>
          <a:endParaRPr lang="es-SV" b="1"/>
        </a:p>
      </dgm:t>
    </dgm:pt>
    <dgm:pt modelId="{C53D7396-8EC5-4AD6-B03B-10DE8BDD103B}" type="sibTrans" cxnId="{E0EA3A75-A31E-43FF-BD1F-250FD0DC7A69}">
      <dgm:prSet/>
      <dgm:spPr/>
      <dgm:t>
        <a:bodyPr/>
        <a:lstStyle/>
        <a:p>
          <a:endParaRPr lang="es-SV" b="1"/>
        </a:p>
      </dgm:t>
    </dgm:pt>
    <dgm:pt modelId="{4CCBA8B9-D5DE-49E3-8976-093C3410B8DB}">
      <dgm:prSet/>
      <dgm:spPr/>
      <dgm:t>
        <a:bodyPr/>
        <a:lstStyle/>
        <a:p>
          <a:pPr rtl="0"/>
          <a:r>
            <a:rPr lang="es-SV" b="1" dirty="0" smtClean="0"/>
            <a:t>Escribir en el pizarrón.</a:t>
          </a:r>
          <a:endParaRPr lang="es-SV" b="1" dirty="0"/>
        </a:p>
      </dgm:t>
    </dgm:pt>
    <dgm:pt modelId="{6BB26672-FEED-4D4E-9E00-EC2AFA34BF49}" type="parTrans" cxnId="{F64D40A5-3621-4619-A293-43484C658D07}">
      <dgm:prSet/>
      <dgm:spPr/>
      <dgm:t>
        <a:bodyPr/>
        <a:lstStyle/>
        <a:p>
          <a:endParaRPr lang="es-SV" b="1"/>
        </a:p>
      </dgm:t>
    </dgm:pt>
    <dgm:pt modelId="{CDF52421-306B-4EBE-8405-FEAD6E6D5730}" type="sibTrans" cxnId="{F64D40A5-3621-4619-A293-43484C658D07}">
      <dgm:prSet/>
      <dgm:spPr/>
      <dgm:t>
        <a:bodyPr/>
        <a:lstStyle/>
        <a:p>
          <a:endParaRPr lang="es-SV" b="1"/>
        </a:p>
      </dgm:t>
    </dgm:pt>
    <dgm:pt modelId="{FC92387D-AACF-4148-9442-628E50801C45}">
      <dgm:prSet/>
      <dgm:spPr/>
      <dgm:t>
        <a:bodyPr/>
        <a:lstStyle/>
        <a:p>
          <a:pPr rtl="0"/>
          <a:r>
            <a:rPr lang="es-SV" b="1" dirty="0" smtClean="0"/>
            <a:t>Utilizar diversas técnicas o estrategias didácticas.</a:t>
          </a:r>
          <a:endParaRPr lang="es-SV" b="1" dirty="0"/>
        </a:p>
      </dgm:t>
    </dgm:pt>
    <dgm:pt modelId="{4120D30E-DA5F-4503-99F1-91C2960E565B}" type="parTrans" cxnId="{1A8DDB1E-E30C-47C6-9764-D44E49897C7A}">
      <dgm:prSet/>
      <dgm:spPr/>
      <dgm:t>
        <a:bodyPr/>
        <a:lstStyle/>
        <a:p>
          <a:endParaRPr lang="es-SV" b="1"/>
        </a:p>
      </dgm:t>
    </dgm:pt>
    <dgm:pt modelId="{0314130B-DA9D-4402-AA76-351945D1C8D2}" type="sibTrans" cxnId="{1A8DDB1E-E30C-47C6-9764-D44E49897C7A}">
      <dgm:prSet/>
      <dgm:spPr/>
      <dgm:t>
        <a:bodyPr/>
        <a:lstStyle/>
        <a:p>
          <a:endParaRPr lang="es-SV" b="1"/>
        </a:p>
      </dgm:t>
    </dgm:pt>
    <dgm:pt modelId="{8F6DADC0-91CB-4390-8531-169F7A987518}" type="pres">
      <dgm:prSet presAssocID="{57A10067-69BD-49ED-B888-1DDCABC9F3B4}" presName="Name0" presStyleCnt="0">
        <dgm:presLayoutVars>
          <dgm:dir/>
          <dgm:resizeHandles val="exact"/>
        </dgm:presLayoutVars>
      </dgm:prSet>
      <dgm:spPr/>
      <dgm:t>
        <a:bodyPr/>
        <a:lstStyle/>
        <a:p>
          <a:endParaRPr lang="es-ES"/>
        </a:p>
      </dgm:t>
    </dgm:pt>
    <dgm:pt modelId="{14296B10-68E1-4664-AC9A-E6838C1727A4}" type="pres">
      <dgm:prSet presAssocID="{D13DD531-27B9-479A-85E8-2D2747FC8532}" presName="node" presStyleLbl="node1" presStyleIdx="0" presStyleCnt="13">
        <dgm:presLayoutVars>
          <dgm:bulletEnabled val="1"/>
        </dgm:presLayoutVars>
      </dgm:prSet>
      <dgm:spPr/>
      <dgm:t>
        <a:bodyPr/>
        <a:lstStyle/>
        <a:p>
          <a:endParaRPr lang="es-ES"/>
        </a:p>
      </dgm:t>
    </dgm:pt>
    <dgm:pt modelId="{4405E6BC-1861-4A79-A00E-B883B0BC8A53}" type="pres">
      <dgm:prSet presAssocID="{FDAB74A0-097A-48C9-A467-4DE30E4D5D99}" presName="sibTrans" presStyleLbl="sibTrans1D1" presStyleIdx="0" presStyleCnt="12"/>
      <dgm:spPr/>
      <dgm:t>
        <a:bodyPr/>
        <a:lstStyle/>
        <a:p>
          <a:endParaRPr lang="es-ES"/>
        </a:p>
      </dgm:t>
    </dgm:pt>
    <dgm:pt modelId="{4963027F-987F-4D86-AC87-3D37D1E08835}" type="pres">
      <dgm:prSet presAssocID="{FDAB74A0-097A-48C9-A467-4DE30E4D5D99}" presName="connectorText" presStyleLbl="sibTrans1D1" presStyleIdx="0" presStyleCnt="12"/>
      <dgm:spPr/>
      <dgm:t>
        <a:bodyPr/>
        <a:lstStyle/>
        <a:p>
          <a:endParaRPr lang="es-ES"/>
        </a:p>
      </dgm:t>
    </dgm:pt>
    <dgm:pt modelId="{6658CE20-1A47-4B20-A5A3-8E50F68FE2F9}" type="pres">
      <dgm:prSet presAssocID="{F857C544-D624-43FF-B133-F0AA3E9EBCED}" presName="node" presStyleLbl="node1" presStyleIdx="1" presStyleCnt="13">
        <dgm:presLayoutVars>
          <dgm:bulletEnabled val="1"/>
        </dgm:presLayoutVars>
      </dgm:prSet>
      <dgm:spPr/>
      <dgm:t>
        <a:bodyPr/>
        <a:lstStyle/>
        <a:p>
          <a:endParaRPr lang="es-ES"/>
        </a:p>
      </dgm:t>
    </dgm:pt>
    <dgm:pt modelId="{DF3842BB-763D-476A-B97C-5F162BF189C8}" type="pres">
      <dgm:prSet presAssocID="{DD035CB2-319B-4620-BA33-E5C6525356C1}" presName="sibTrans" presStyleLbl="sibTrans1D1" presStyleIdx="1" presStyleCnt="12"/>
      <dgm:spPr/>
      <dgm:t>
        <a:bodyPr/>
        <a:lstStyle/>
        <a:p>
          <a:endParaRPr lang="es-ES"/>
        </a:p>
      </dgm:t>
    </dgm:pt>
    <dgm:pt modelId="{3FBC2D52-0020-4FD0-B1C0-FEA27BB360DE}" type="pres">
      <dgm:prSet presAssocID="{DD035CB2-319B-4620-BA33-E5C6525356C1}" presName="connectorText" presStyleLbl="sibTrans1D1" presStyleIdx="1" presStyleCnt="12"/>
      <dgm:spPr/>
      <dgm:t>
        <a:bodyPr/>
        <a:lstStyle/>
        <a:p>
          <a:endParaRPr lang="es-ES"/>
        </a:p>
      </dgm:t>
    </dgm:pt>
    <dgm:pt modelId="{898FD3CF-5522-4B6D-BF3B-7E32CF1A707F}" type="pres">
      <dgm:prSet presAssocID="{BBF6A6B9-1C8A-4039-912C-9C25B02355F0}" presName="node" presStyleLbl="node1" presStyleIdx="2" presStyleCnt="13">
        <dgm:presLayoutVars>
          <dgm:bulletEnabled val="1"/>
        </dgm:presLayoutVars>
      </dgm:prSet>
      <dgm:spPr/>
      <dgm:t>
        <a:bodyPr/>
        <a:lstStyle/>
        <a:p>
          <a:endParaRPr lang="es-ES"/>
        </a:p>
      </dgm:t>
    </dgm:pt>
    <dgm:pt modelId="{E99CCE9C-6F6C-4333-822D-E3750BF66D10}" type="pres">
      <dgm:prSet presAssocID="{C8F06DD6-4411-4531-8376-966D74E87576}" presName="sibTrans" presStyleLbl="sibTrans1D1" presStyleIdx="2" presStyleCnt="12"/>
      <dgm:spPr/>
      <dgm:t>
        <a:bodyPr/>
        <a:lstStyle/>
        <a:p>
          <a:endParaRPr lang="es-ES"/>
        </a:p>
      </dgm:t>
    </dgm:pt>
    <dgm:pt modelId="{AAA9C771-D996-4053-9FF8-D5CC3CF2A4FF}" type="pres">
      <dgm:prSet presAssocID="{C8F06DD6-4411-4531-8376-966D74E87576}" presName="connectorText" presStyleLbl="sibTrans1D1" presStyleIdx="2" presStyleCnt="12"/>
      <dgm:spPr/>
      <dgm:t>
        <a:bodyPr/>
        <a:lstStyle/>
        <a:p>
          <a:endParaRPr lang="es-ES"/>
        </a:p>
      </dgm:t>
    </dgm:pt>
    <dgm:pt modelId="{9F4B11B0-A253-4713-989C-091C4D6F3E9E}" type="pres">
      <dgm:prSet presAssocID="{E1A2EF26-0BC4-4F07-8D0E-B31680A974CE}" presName="node" presStyleLbl="node1" presStyleIdx="3" presStyleCnt="13">
        <dgm:presLayoutVars>
          <dgm:bulletEnabled val="1"/>
        </dgm:presLayoutVars>
      </dgm:prSet>
      <dgm:spPr/>
      <dgm:t>
        <a:bodyPr/>
        <a:lstStyle/>
        <a:p>
          <a:endParaRPr lang="es-ES"/>
        </a:p>
      </dgm:t>
    </dgm:pt>
    <dgm:pt modelId="{AD1D709B-D69B-4043-9EB5-D570B42897DE}" type="pres">
      <dgm:prSet presAssocID="{1B912AE9-2330-4C03-AC2B-BED50B4AF222}" presName="sibTrans" presStyleLbl="sibTrans1D1" presStyleIdx="3" presStyleCnt="12"/>
      <dgm:spPr/>
      <dgm:t>
        <a:bodyPr/>
        <a:lstStyle/>
        <a:p>
          <a:endParaRPr lang="es-ES"/>
        </a:p>
      </dgm:t>
    </dgm:pt>
    <dgm:pt modelId="{6B9C44D9-54FB-4394-9BCB-F3BAE830748B}" type="pres">
      <dgm:prSet presAssocID="{1B912AE9-2330-4C03-AC2B-BED50B4AF222}" presName="connectorText" presStyleLbl="sibTrans1D1" presStyleIdx="3" presStyleCnt="12"/>
      <dgm:spPr/>
      <dgm:t>
        <a:bodyPr/>
        <a:lstStyle/>
        <a:p>
          <a:endParaRPr lang="es-ES"/>
        </a:p>
      </dgm:t>
    </dgm:pt>
    <dgm:pt modelId="{C19FD1F8-386E-4E7C-AF7B-31843FD48101}" type="pres">
      <dgm:prSet presAssocID="{DDD8561D-F847-493D-B93D-A36FE75FF41F}" presName="node" presStyleLbl="node1" presStyleIdx="4" presStyleCnt="13">
        <dgm:presLayoutVars>
          <dgm:bulletEnabled val="1"/>
        </dgm:presLayoutVars>
      </dgm:prSet>
      <dgm:spPr/>
      <dgm:t>
        <a:bodyPr/>
        <a:lstStyle/>
        <a:p>
          <a:endParaRPr lang="es-ES"/>
        </a:p>
      </dgm:t>
    </dgm:pt>
    <dgm:pt modelId="{6E6825C7-2F90-436D-B9D5-F7B2EB777FA0}" type="pres">
      <dgm:prSet presAssocID="{29D85095-CFE6-4984-92C4-C9FB7D34BEBE}" presName="sibTrans" presStyleLbl="sibTrans1D1" presStyleIdx="4" presStyleCnt="12"/>
      <dgm:spPr/>
      <dgm:t>
        <a:bodyPr/>
        <a:lstStyle/>
        <a:p>
          <a:endParaRPr lang="es-ES"/>
        </a:p>
      </dgm:t>
    </dgm:pt>
    <dgm:pt modelId="{B7BAC59B-060D-4C6E-90B1-567D367723BD}" type="pres">
      <dgm:prSet presAssocID="{29D85095-CFE6-4984-92C4-C9FB7D34BEBE}" presName="connectorText" presStyleLbl="sibTrans1D1" presStyleIdx="4" presStyleCnt="12"/>
      <dgm:spPr/>
      <dgm:t>
        <a:bodyPr/>
        <a:lstStyle/>
        <a:p>
          <a:endParaRPr lang="es-ES"/>
        </a:p>
      </dgm:t>
    </dgm:pt>
    <dgm:pt modelId="{2B3B70DF-22DC-4817-8072-14E0B1D1341E}" type="pres">
      <dgm:prSet presAssocID="{BEE068C3-D5BE-4828-A891-D6796C6A1ABB}" presName="node" presStyleLbl="node1" presStyleIdx="5" presStyleCnt="13">
        <dgm:presLayoutVars>
          <dgm:bulletEnabled val="1"/>
        </dgm:presLayoutVars>
      </dgm:prSet>
      <dgm:spPr/>
      <dgm:t>
        <a:bodyPr/>
        <a:lstStyle/>
        <a:p>
          <a:endParaRPr lang="es-ES"/>
        </a:p>
      </dgm:t>
    </dgm:pt>
    <dgm:pt modelId="{DEE4C81A-941B-44D9-8D62-CD9E97C5E76E}" type="pres">
      <dgm:prSet presAssocID="{81605F47-3B3A-4A4E-AF57-0F1F4DA2D234}" presName="sibTrans" presStyleLbl="sibTrans1D1" presStyleIdx="5" presStyleCnt="12"/>
      <dgm:spPr/>
      <dgm:t>
        <a:bodyPr/>
        <a:lstStyle/>
        <a:p>
          <a:endParaRPr lang="es-ES"/>
        </a:p>
      </dgm:t>
    </dgm:pt>
    <dgm:pt modelId="{9BCAB79F-9B1A-4785-B055-3768023BCB1F}" type="pres">
      <dgm:prSet presAssocID="{81605F47-3B3A-4A4E-AF57-0F1F4DA2D234}" presName="connectorText" presStyleLbl="sibTrans1D1" presStyleIdx="5" presStyleCnt="12"/>
      <dgm:spPr/>
      <dgm:t>
        <a:bodyPr/>
        <a:lstStyle/>
        <a:p>
          <a:endParaRPr lang="es-ES"/>
        </a:p>
      </dgm:t>
    </dgm:pt>
    <dgm:pt modelId="{A4BE315A-0756-44B6-923C-285499320AEF}" type="pres">
      <dgm:prSet presAssocID="{6D706DC6-DF5B-4ACA-951A-959C20FDDD49}" presName="node" presStyleLbl="node1" presStyleIdx="6" presStyleCnt="13">
        <dgm:presLayoutVars>
          <dgm:bulletEnabled val="1"/>
        </dgm:presLayoutVars>
      </dgm:prSet>
      <dgm:spPr/>
      <dgm:t>
        <a:bodyPr/>
        <a:lstStyle/>
        <a:p>
          <a:endParaRPr lang="es-ES"/>
        </a:p>
      </dgm:t>
    </dgm:pt>
    <dgm:pt modelId="{0E8D6223-8D3B-468E-B359-89C640644C6E}" type="pres">
      <dgm:prSet presAssocID="{53DF3308-F484-4007-BBB7-F6B843DF916A}" presName="sibTrans" presStyleLbl="sibTrans1D1" presStyleIdx="6" presStyleCnt="12"/>
      <dgm:spPr/>
      <dgm:t>
        <a:bodyPr/>
        <a:lstStyle/>
        <a:p>
          <a:endParaRPr lang="es-ES"/>
        </a:p>
      </dgm:t>
    </dgm:pt>
    <dgm:pt modelId="{0E0E75B2-EC62-4F44-A060-2C61324AB412}" type="pres">
      <dgm:prSet presAssocID="{53DF3308-F484-4007-BBB7-F6B843DF916A}" presName="connectorText" presStyleLbl="sibTrans1D1" presStyleIdx="6" presStyleCnt="12"/>
      <dgm:spPr/>
      <dgm:t>
        <a:bodyPr/>
        <a:lstStyle/>
        <a:p>
          <a:endParaRPr lang="es-ES"/>
        </a:p>
      </dgm:t>
    </dgm:pt>
    <dgm:pt modelId="{E5945772-4F64-448D-9920-DEC7E690ED53}" type="pres">
      <dgm:prSet presAssocID="{01C1B3B5-791D-456B-A23D-5774573318AF}" presName="node" presStyleLbl="node1" presStyleIdx="7" presStyleCnt="13">
        <dgm:presLayoutVars>
          <dgm:bulletEnabled val="1"/>
        </dgm:presLayoutVars>
      </dgm:prSet>
      <dgm:spPr/>
      <dgm:t>
        <a:bodyPr/>
        <a:lstStyle/>
        <a:p>
          <a:endParaRPr lang="es-ES"/>
        </a:p>
      </dgm:t>
    </dgm:pt>
    <dgm:pt modelId="{16034A1E-C5F8-41F5-BE67-0E8CD0D7E598}" type="pres">
      <dgm:prSet presAssocID="{7B763F5A-9499-4875-ACDC-EFBDF69B13F4}" presName="sibTrans" presStyleLbl="sibTrans1D1" presStyleIdx="7" presStyleCnt="12"/>
      <dgm:spPr/>
      <dgm:t>
        <a:bodyPr/>
        <a:lstStyle/>
        <a:p>
          <a:endParaRPr lang="es-ES"/>
        </a:p>
      </dgm:t>
    </dgm:pt>
    <dgm:pt modelId="{B6341C64-5553-4892-8342-17DA35601C6D}" type="pres">
      <dgm:prSet presAssocID="{7B763F5A-9499-4875-ACDC-EFBDF69B13F4}" presName="connectorText" presStyleLbl="sibTrans1D1" presStyleIdx="7" presStyleCnt="12"/>
      <dgm:spPr/>
      <dgm:t>
        <a:bodyPr/>
        <a:lstStyle/>
        <a:p>
          <a:endParaRPr lang="es-ES"/>
        </a:p>
      </dgm:t>
    </dgm:pt>
    <dgm:pt modelId="{C3C7A9F7-B437-4E37-BDB3-19620BEF27D6}" type="pres">
      <dgm:prSet presAssocID="{7E8EE8B5-4FF8-4427-BD6E-3031BC59ADFE}" presName="node" presStyleLbl="node1" presStyleIdx="8" presStyleCnt="13">
        <dgm:presLayoutVars>
          <dgm:bulletEnabled val="1"/>
        </dgm:presLayoutVars>
      </dgm:prSet>
      <dgm:spPr/>
      <dgm:t>
        <a:bodyPr/>
        <a:lstStyle/>
        <a:p>
          <a:endParaRPr lang="es-ES"/>
        </a:p>
      </dgm:t>
    </dgm:pt>
    <dgm:pt modelId="{3104B02A-D248-42BC-B327-B11D921C4B67}" type="pres">
      <dgm:prSet presAssocID="{4086572F-0627-4630-A3F7-8140FDCA201C}" presName="sibTrans" presStyleLbl="sibTrans1D1" presStyleIdx="8" presStyleCnt="12"/>
      <dgm:spPr/>
      <dgm:t>
        <a:bodyPr/>
        <a:lstStyle/>
        <a:p>
          <a:endParaRPr lang="es-ES"/>
        </a:p>
      </dgm:t>
    </dgm:pt>
    <dgm:pt modelId="{72880053-AFC9-443F-8903-9E856FAAD312}" type="pres">
      <dgm:prSet presAssocID="{4086572F-0627-4630-A3F7-8140FDCA201C}" presName="connectorText" presStyleLbl="sibTrans1D1" presStyleIdx="8" presStyleCnt="12"/>
      <dgm:spPr/>
      <dgm:t>
        <a:bodyPr/>
        <a:lstStyle/>
        <a:p>
          <a:endParaRPr lang="es-ES"/>
        </a:p>
      </dgm:t>
    </dgm:pt>
    <dgm:pt modelId="{68B2063D-629E-4644-9B15-07C0F7EA8E76}" type="pres">
      <dgm:prSet presAssocID="{A48C84FD-2059-4F61-9C13-DF63BCB1CEEA}" presName="node" presStyleLbl="node1" presStyleIdx="9" presStyleCnt="13">
        <dgm:presLayoutVars>
          <dgm:bulletEnabled val="1"/>
        </dgm:presLayoutVars>
      </dgm:prSet>
      <dgm:spPr/>
      <dgm:t>
        <a:bodyPr/>
        <a:lstStyle/>
        <a:p>
          <a:endParaRPr lang="es-ES"/>
        </a:p>
      </dgm:t>
    </dgm:pt>
    <dgm:pt modelId="{E5D93A4E-F26B-4702-A547-C49186E65E81}" type="pres">
      <dgm:prSet presAssocID="{40CD4EB5-8D56-47E0-AEE6-0D390843E414}" presName="sibTrans" presStyleLbl="sibTrans1D1" presStyleIdx="9" presStyleCnt="12"/>
      <dgm:spPr/>
      <dgm:t>
        <a:bodyPr/>
        <a:lstStyle/>
        <a:p>
          <a:endParaRPr lang="es-ES"/>
        </a:p>
      </dgm:t>
    </dgm:pt>
    <dgm:pt modelId="{88B68503-2F53-495C-9C4A-00D39537E412}" type="pres">
      <dgm:prSet presAssocID="{40CD4EB5-8D56-47E0-AEE6-0D390843E414}" presName="connectorText" presStyleLbl="sibTrans1D1" presStyleIdx="9" presStyleCnt="12"/>
      <dgm:spPr/>
      <dgm:t>
        <a:bodyPr/>
        <a:lstStyle/>
        <a:p>
          <a:endParaRPr lang="es-ES"/>
        </a:p>
      </dgm:t>
    </dgm:pt>
    <dgm:pt modelId="{ACFB1FC8-F1D0-4D9D-AB9A-15D04DD11C93}" type="pres">
      <dgm:prSet presAssocID="{9FF723F1-C602-4D67-9845-F299478EC280}" presName="node" presStyleLbl="node1" presStyleIdx="10" presStyleCnt="13">
        <dgm:presLayoutVars>
          <dgm:bulletEnabled val="1"/>
        </dgm:presLayoutVars>
      </dgm:prSet>
      <dgm:spPr/>
      <dgm:t>
        <a:bodyPr/>
        <a:lstStyle/>
        <a:p>
          <a:endParaRPr lang="es-ES"/>
        </a:p>
      </dgm:t>
    </dgm:pt>
    <dgm:pt modelId="{3C5A1E3E-A340-4199-AE0A-B9BD7E5345E5}" type="pres">
      <dgm:prSet presAssocID="{C53D7396-8EC5-4AD6-B03B-10DE8BDD103B}" presName="sibTrans" presStyleLbl="sibTrans1D1" presStyleIdx="10" presStyleCnt="12"/>
      <dgm:spPr/>
      <dgm:t>
        <a:bodyPr/>
        <a:lstStyle/>
        <a:p>
          <a:endParaRPr lang="es-ES"/>
        </a:p>
      </dgm:t>
    </dgm:pt>
    <dgm:pt modelId="{6B247246-5C8E-419F-8F2E-7798DE9E321E}" type="pres">
      <dgm:prSet presAssocID="{C53D7396-8EC5-4AD6-B03B-10DE8BDD103B}" presName="connectorText" presStyleLbl="sibTrans1D1" presStyleIdx="10" presStyleCnt="12"/>
      <dgm:spPr/>
      <dgm:t>
        <a:bodyPr/>
        <a:lstStyle/>
        <a:p>
          <a:endParaRPr lang="es-ES"/>
        </a:p>
      </dgm:t>
    </dgm:pt>
    <dgm:pt modelId="{E24CF536-1381-409E-AFCE-C2E25863BED3}" type="pres">
      <dgm:prSet presAssocID="{4CCBA8B9-D5DE-49E3-8976-093C3410B8DB}" presName="node" presStyleLbl="node1" presStyleIdx="11" presStyleCnt="13">
        <dgm:presLayoutVars>
          <dgm:bulletEnabled val="1"/>
        </dgm:presLayoutVars>
      </dgm:prSet>
      <dgm:spPr/>
      <dgm:t>
        <a:bodyPr/>
        <a:lstStyle/>
        <a:p>
          <a:endParaRPr lang="es-ES"/>
        </a:p>
      </dgm:t>
    </dgm:pt>
    <dgm:pt modelId="{16E56411-C5BC-4A33-9A55-C51D9054D91A}" type="pres">
      <dgm:prSet presAssocID="{CDF52421-306B-4EBE-8405-FEAD6E6D5730}" presName="sibTrans" presStyleLbl="sibTrans1D1" presStyleIdx="11" presStyleCnt="12"/>
      <dgm:spPr/>
      <dgm:t>
        <a:bodyPr/>
        <a:lstStyle/>
        <a:p>
          <a:endParaRPr lang="es-ES"/>
        </a:p>
      </dgm:t>
    </dgm:pt>
    <dgm:pt modelId="{C608A724-CF0D-4065-B358-C3BCD12A216F}" type="pres">
      <dgm:prSet presAssocID="{CDF52421-306B-4EBE-8405-FEAD6E6D5730}" presName="connectorText" presStyleLbl="sibTrans1D1" presStyleIdx="11" presStyleCnt="12"/>
      <dgm:spPr/>
      <dgm:t>
        <a:bodyPr/>
        <a:lstStyle/>
        <a:p>
          <a:endParaRPr lang="es-ES"/>
        </a:p>
      </dgm:t>
    </dgm:pt>
    <dgm:pt modelId="{084863EF-D841-4C43-8E7C-4E3B8375DA2E}" type="pres">
      <dgm:prSet presAssocID="{FC92387D-AACF-4148-9442-628E50801C45}" presName="node" presStyleLbl="node1" presStyleIdx="12" presStyleCnt="13">
        <dgm:presLayoutVars>
          <dgm:bulletEnabled val="1"/>
        </dgm:presLayoutVars>
      </dgm:prSet>
      <dgm:spPr/>
      <dgm:t>
        <a:bodyPr/>
        <a:lstStyle/>
        <a:p>
          <a:endParaRPr lang="es-ES"/>
        </a:p>
      </dgm:t>
    </dgm:pt>
  </dgm:ptLst>
  <dgm:cxnLst>
    <dgm:cxn modelId="{2AC0B5FE-4F1A-406A-979B-F756C9B14517}" type="presOf" srcId="{6D706DC6-DF5B-4ACA-951A-959C20FDDD49}" destId="{A4BE315A-0756-44B6-923C-285499320AEF}" srcOrd="0" destOrd="0" presId="urn:microsoft.com/office/officeart/2005/8/layout/bProcess3"/>
    <dgm:cxn modelId="{45F9AF64-2389-492E-88B4-3C7C0F5266CF}" type="presOf" srcId="{CDF52421-306B-4EBE-8405-FEAD6E6D5730}" destId="{C608A724-CF0D-4065-B358-C3BCD12A216F}" srcOrd="1" destOrd="0" presId="urn:microsoft.com/office/officeart/2005/8/layout/bProcess3"/>
    <dgm:cxn modelId="{8ED4BB80-92C9-476E-9274-4E5CD312DCB9}" type="presOf" srcId="{D13DD531-27B9-479A-85E8-2D2747FC8532}" destId="{14296B10-68E1-4664-AC9A-E6838C1727A4}" srcOrd="0" destOrd="0" presId="urn:microsoft.com/office/officeart/2005/8/layout/bProcess3"/>
    <dgm:cxn modelId="{B7A12782-26AB-49A3-AB26-472C378F38C8}" type="presOf" srcId="{53DF3308-F484-4007-BBB7-F6B843DF916A}" destId="{0E8D6223-8D3B-468E-B359-89C640644C6E}" srcOrd="0" destOrd="0" presId="urn:microsoft.com/office/officeart/2005/8/layout/bProcess3"/>
    <dgm:cxn modelId="{5DC98208-6F66-43FA-9857-D19074E6C5A7}" type="presOf" srcId="{57A10067-69BD-49ED-B888-1DDCABC9F3B4}" destId="{8F6DADC0-91CB-4390-8531-169F7A987518}" srcOrd="0" destOrd="0" presId="urn:microsoft.com/office/officeart/2005/8/layout/bProcess3"/>
    <dgm:cxn modelId="{56A05392-B280-44B5-9A0B-FDE2C35D4062}" type="presOf" srcId="{4086572F-0627-4630-A3F7-8140FDCA201C}" destId="{72880053-AFC9-443F-8903-9E856FAAD312}" srcOrd="1" destOrd="0" presId="urn:microsoft.com/office/officeart/2005/8/layout/bProcess3"/>
    <dgm:cxn modelId="{98A36BFB-4379-443E-9FDF-EEAB25041031}" type="presOf" srcId="{53DF3308-F484-4007-BBB7-F6B843DF916A}" destId="{0E0E75B2-EC62-4F44-A060-2C61324AB412}" srcOrd="1" destOrd="0" presId="urn:microsoft.com/office/officeart/2005/8/layout/bProcess3"/>
    <dgm:cxn modelId="{AEB24DC0-E3AF-4E00-ABB0-3E94B4427266}" srcId="{57A10067-69BD-49ED-B888-1DDCABC9F3B4}" destId="{D13DD531-27B9-479A-85E8-2D2747FC8532}" srcOrd="0" destOrd="0" parTransId="{94E1E24D-6A0A-4C19-8788-778122CFD98A}" sibTransId="{FDAB74A0-097A-48C9-A467-4DE30E4D5D99}"/>
    <dgm:cxn modelId="{BA688CE4-9131-405D-AFC6-89D5C8249529}" type="presOf" srcId="{4086572F-0627-4630-A3F7-8140FDCA201C}" destId="{3104B02A-D248-42BC-B327-B11D921C4B67}" srcOrd="0" destOrd="0" presId="urn:microsoft.com/office/officeart/2005/8/layout/bProcess3"/>
    <dgm:cxn modelId="{B57F8551-4495-47EC-BF59-BEC41F368F75}" type="presOf" srcId="{1B912AE9-2330-4C03-AC2B-BED50B4AF222}" destId="{6B9C44D9-54FB-4394-9BCB-F3BAE830748B}" srcOrd="1" destOrd="0" presId="urn:microsoft.com/office/officeart/2005/8/layout/bProcess3"/>
    <dgm:cxn modelId="{04AD4816-5D59-4E80-8C45-C0469368B8DD}" srcId="{57A10067-69BD-49ED-B888-1DDCABC9F3B4}" destId="{BBF6A6B9-1C8A-4039-912C-9C25B02355F0}" srcOrd="2" destOrd="0" parTransId="{97C42AA4-5EC5-4874-B8AA-CE9985D2311C}" sibTransId="{C8F06DD6-4411-4531-8376-966D74E87576}"/>
    <dgm:cxn modelId="{7F31F56A-713D-41E1-885E-E4F16EF66B4E}" type="presOf" srcId="{CDF52421-306B-4EBE-8405-FEAD6E6D5730}" destId="{16E56411-C5BC-4A33-9A55-C51D9054D91A}" srcOrd="0" destOrd="0" presId="urn:microsoft.com/office/officeart/2005/8/layout/bProcess3"/>
    <dgm:cxn modelId="{3BF34629-4837-44AE-B844-51087BEB9BCA}" type="presOf" srcId="{C8F06DD6-4411-4531-8376-966D74E87576}" destId="{E99CCE9C-6F6C-4333-822D-E3750BF66D10}" srcOrd="0" destOrd="0" presId="urn:microsoft.com/office/officeart/2005/8/layout/bProcess3"/>
    <dgm:cxn modelId="{F64D40A5-3621-4619-A293-43484C658D07}" srcId="{57A10067-69BD-49ED-B888-1DDCABC9F3B4}" destId="{4CCBA8B9-D5DE-49E3-8976-093C3410B8DB}" srcOrd="11" destOrd="0" parTransId="{6BB26672-FEED-4D4E-9E00-EC2AFA34BF49}" sibTransId="{CDF52421-306B-4EBE-8405-FEAD6E6D5730}"/>
    <dgm:cxn modelId="{DD79C9B2-67B0-4D16-B698-60DDDDF065D6}" type="presOf" srcId="{C53D7396-8EC5-4AD6-B03B-10DE8BDD103B}" destId="{3C5A1E3E-A340-4199-AE0A-B9BD7E5345E5}" srcOrd="0" destOrd="0" presId="urn:microsoft.com/office/officeart/2005/8/layout/bProcess3"/>
    <dgm:cxn modelId="{6F06747C-6907-46BB-9F2C-3F2204FE6442}" type="presOf" srcId="{BBF6A6B9-1C8A-4039-912C-9C25B02355F0}" destId="{898FD3CF-5522-4B6D-BF3B-7E32CF1A707F}" srcOrd="0" destOrd="0" presId="urn:microsoft.com/office/officeart/2005/8/layout/bProcess3"/>
    <dgm:cxn modelId="{265739D6-F760-42BB-87DD-101B64F53E2C}" srcId="{57A10067-69BD-49ED-B888-1DDCABC9F3B4}" destId="{7E8EE8B5-4FF8-4427-BD6E-3031BC59ADFE}" srcOrd="8" destOrd="0" parTransId="{B3B8C566-FF58-4A14-899E-EAB694309C93}" sibTransId="{4086572F-0627-4630-A3F7-8140FDCA201C}"/>
    <dgm:cxn modelId="{9E7DDC16-E939-492D-85EB-E1C2FE95D249}" type="presOf" srcId="{01C1B3B5-791D-456B-A23D-5774573318AF}" destId="{E5945772-4F64-448D-9920-DEC7E690ED53}" srcOrd="0" destOrd="0" presId="urn:microsoft.com/office/officeart/2005/8/layout/bProcess3"/>
    <dgm:cxn modelId="{A7C3349E-1436-48C8-9DDF-E6DBCFDE73B9}" type="presOf" srcId="{DD035CB2-319B-4620-BA33-E5C6525356C1}" destId="{3FBC2D52-0020-4FD0-B1C0-FEA27BB360DE}" srcOrd="1" destOrd="0" presId="urn:microsoft.com/office/officeart/2005/8/layout/bProcess3"/>
    <dgm:cxn modelId="{678ABE92-AD96-4AE3-A703-A38A9507442B}" srcId="{57A10067-69BD-49ED-B888-1DDCABC9F3B4}" destId="{BEE068C3-D5BE-4828-A891-D6796C6A1ABB}" srcOrd="5" destOrd="0" parTransId="{804D0DDE-8D4B-498E-9ED2-8ADDD99BA4CC}" sibTransId="{81605F47-3B3A-4A4E-AF57-0F1F4DA2D234}"/>
    <dgm:cxn modelId="{07344CFF-8904-4DFC-82A5-0FB0C260E595}" type="presOf" srcId="{FDAB74A0-097A-48C9-A467-4DE30E4D5D99}" destId="{4963027F-987F-4D86-AC87-3D37D1E08835}" srcOrd="1" destOrd="0" presId="urn:microsoft.com/office/officeart/2005/8/layout/bProcess3"/>
    <dgm:cxn modelId="{B3DE36B7-7F2B-4F72-86D8-F432E627A733}" srcId="{57A10067-69BD-49ED-B888-1DDCABC9F3B4}" destId="{F857C544-D624-43FF-B133-F0AA3E9EBCED}" srcOrd="1" destOrd="0" parTransId="{EF94A1FD-4DB5-4275-8148-F88158E48BAE}" sibTransId="{DD035CB2-319B-4620-BA33-E5C6525356C1}"/>
    <dgm:cxn modelId="{C62C87AD-6B34-45CE-B94C-149A15B1B03A}" type="presOf" srcId="{4CCBA8B9-D5DE-49E3-8976-093C3410B8DB}" destId="{E24CF536-1381-409E-AFCE-C2E25863BED3}" srcOrd="0" destOrd="0" presId="urn:microsoft.com/office/officeart/2005/8/layout/bProcess3"/>
    <dgm:cxn modelId="{1A8DDB1E-E30C-47C6-9764-D44E49897C7A}" srcId="{57A10067-69BD-49ED-B888-1DDCABC9F3B4}" destId="{FC92387D-AACF-4148-9442-628E50801C45}" srcOrd="12" destOrd="0" parTransId="{4120D30E-DA5F-4503-99F1-91C2960E565B}" sibTransId="{0314130B-DA9D-4402-AA76-351945D1C8D2}"/>
    <dgm:cxn modelId="{DE1230AD-B120-4FB2-81E5-2881AB3E0516}" type="presOf" srcId="{9FF723F1-C602-4D67-9845-F299478EC280}" destId="{ACFB1FC8-F1D0-4D9D-AB9A-15D04DD11C93}" srcOrd="0" destOrd="0" presId="urn:microsoft.com/office/officeart/2005/8/layout/bProcess3"/>
    <dgm:cxn modelId="{ADD0B94A-7180-42C6-9658-D69E4A74E1AD}" type="presOf" srcId="{40CD4EB5-8D56-47E0-AEE6-0D390843E414}" destId="{88B68503-2F53-495C-9C4A-00D39537E412}" srcOrd="1" destOrd="0" presId="urn:microsoft.com/office/officeart/2005/8/layout/bProcess3"/>
    <dgm:cxn modelId="{FA40B759-90AB-4E29-B309-0C1F5198CAE3}" srcId="{57A10067-69BD-49ED-B888-1DDCABC9F3B4}" destId="{01C1B3B5-791D-456B-A23D-5774573318AF}" srcOrd="7" destOrd="0" parTransId="{AD8EB36A-86CD-4BEB-8269-AA2FEA2D043F}" sibTransId="{7B763F5A-9499-4875-ACDC-EFBDF69B13F4}"/>
    <dgm:cxn modelId="{E0A0286D-9760-4B2E-9DB3-D6C40A82D499}" type="presOf" srcId="{FDAB74A0-097A-48C9-A467-4DE30E4D5D99}" destId="{4405E6BC-1861-4A79-A00E-B883B0BC8A53}" srcOrd="0" destOrd="0" presId="urn:microsoft.com/office/officeart/2005/8/layout/bProcess3"/>
    <dgm:cxn modelId="{B221D8AD-7F5F-40F7-ABE0-35262765CDBC}" type="presOf" srcId="{29D85095-CFE6-4984-92C4-C9FB7D34BEBE}" destId="{6E6825C7-2F90-436D-B9D5-F7B2EB777FA0}" srcOrd="0" destOrd="0" presId="urn:microsoft.com/office/officeart/2005/8/layout/bProcess3"/>
    <dgm:cxn modelId="{350BEC5C-0C22-4BBE-96B5-77CB14097CCE}" type="presOf" srcId="{DDD8561D-F847-493D-B93D-A36FE75FF41F}" destId="{C19FD1F8-386E-4E7C-AF7B-31843FD48101}" srcOrd="0" destOrd="0" presId="urn:microsoft.com/office/officeart/2005/8/layout/bProcess3"/>
    <dgm:cxn modelId="{8601D243-5C75-44B5-9615-1F883F52F32E}" type="presOf" srcId="{40CD4EB5-8D56-47E0-AEE6-0D390843E414}" destId="{E5D93A4E-F26B-4702-A547-C49186E65E81}" srcOrd="0" destOrd="0" presId="urn:microsoft.com/office/officeart/2005/8/layout/bProcess3"/>
    <dgm:cxn modelId="{F774432B-5891-4CB9-9788-FECB19477F3C}" srcId="{57A10067-69BD-49ED-B888-1DDCABC9F3B4}" destId="{6D706DC6-DF5B-4ACA-951A-959C20FDDD49}" srcOrd="6" destOrd="0" parTransId="{82A0F3FF-D9C1-4671-A1B7-4A414F86CA00}" sibTransId="{53DF3308-F484-4007-BBB7-F6B843DF916A}"/>
    <dgm:cxn modelId="{54F89F14-947B-4F6E-949F-BBB1FBB1A378}" type="presOf" srcId="{A48C84FD-2059-4F61-9C13-DF63BCB1CEEA}" destId="{68B2063D-629E-4644-9B15-07C0F7EA8E76}" srcOrd="0" destOrd="0" presId="urn:microsoft.com/office/officeart/2005/8/layout/bProcess3"/>
    <dgm:cxn modelId="{F01AE607-B008-4BBD-8A21-D4350C92B7CF}" type="presOf" srcId="{DD035CB2-319B-4620-BA33-E5C6525356C1}" destId="{DF3842BB-763D-476A-B97C-5F162BF189C8}" srcOrd="0" destOrd="0" presId="urn:microsoft.com/office/officeart/2005/8/layout/bProcess3"/>
    <dgm:cxn modelId="{0DFE6016-659A-4E7D-B2AB-2E17F53785F5}" type="presOf" srcId="{BEE068C3-D5BE-4828-A891-D6796C6A1ABB}" destId="{2B3B70DF-22DC-4817-8072-14E0B1D1341E}" srcOrd="0" destOrd="0" presId="urn:microsoft.com/office/officeart/2005/8/layout/bProcess3"/>
    <dgm:cxn modelId="{94C45F89-3F83-4034-8A07-FF50E6C3AA92}" type="presOf" srcId="{FC92387D-AACF-4148-9442-628E50801C45}" destId="{084863EF-D841-4C43-8E7C-4E3B8375DA2E}" srcOrd="0" destOrd="0" presId="urn:microsoft.com/office/officeart/2005/8/layout/bProcess3"/>
    <dgm:cxn modelId="{E0EA3A75-A31E-43FF-BD1F-250FD0DC7A69}" srcId="{57A10067-69BD-49ED-B888-1DDCABC9F3B4}" destId="{9FF723F1-C602-4D67-9845-F299478EC280}" srcOrd="10" destOrd="0" parTransId="{8B2BC94E-7A88-4A88-996B-F376C272E398}" sibTransId="{C53D7396-8EC5-4AD6-B03B-10DE8BDD103B}"/>
    <dgm:cxn modelId="{160A595D-33FF-444E-B6A9-265EF57D5D37}" type="presOf" srcId="{7B763F5A-9499-4875-ACDC-EFBDF69B13F4}" destId="{16034A1E-C5F8-41F5-BE67-0E8CD0D7E598}" srcOrd="0" destOrd="0" presId="urn:microsoft.com/office/officeart/2005/8/layout/bProcess3"/>
    <dgm:cxn modelId="{F566AEE1-64D9-4333-A768-269D895CD7C1}" type="presOf" srcId="{C8F06DD6-4411-4531-8376-966D74E87576}" destId="{AAA9C771-D996-4053-9FF8-D5CC3CF2A4FF}" srcOrd="1" destOrd="0" presId="urn:microsoft.com/office/officeart/2005/8/layout/bProcess3"/>
    <dgm:cxn modelId="{825F2A41-0D9E-4A82-8BC8-8F56F897E0EF}" type="presOf" srcId="{81605F47-3B3A-4A4E-AF57-0F1F4DA2D234}" destId="{DEE4C81A-941B-44D9-8D62-CD9E97C5E76E}" srcOrd="0" destOrd="0" presId="urn:microsoft.com/office/officeart/2005/8/layout/bProcess3"/>
    <dgm:cxn modelId="{78063836-FC28-4BCC-B0BE-C5D79BA5E0B4}" type="presOf" srcId="{7E8EE8B5-4FF8-4427-BD6E-3031BC59ADFE}" destId="{C3C7A9F7-B437-4E37-BDB3-19620BEF27D6}" srcOrd="0" destOrd="0" presId="urn:microsoft.com/office/officeart/2005/8/layout/bProcess3"/>
    <dgm:cxn modelId="{E4AB582B-852D-4174-9E34-B363FD640F05}" srcId="{57A10067-69BD-49ED-B888-1DDCABC9F3B4}" destId="{A48C84FD-2059-4F61-9C13-DF63BCB1CEEA}" srcOrd="9" destOrd="0" parTransId="{D63B1394-459C-433F-A05F-6CF075458835}" sibTransId="{40CD4EB5-8D56-47E0-AEE6-0D390843E414}"/>
    <dgm:cxn modelId="{0C37C053-36D1-4175-9CFE-C7F0830E5F39}" type="presOf" srcId="{29D85095-CFE6-4984-92C4-C9FB7D34BEBE}" destId="{B7BAC59B-060D-4C6E-90B1-567D367723BD}" srcOrd="1" destOrd="0" presId="urn:microsoft.com/office/officeart/2005/8/layout/bProcess3"/>
    <dgm:cxn modelId="{A55ECFDD-2586-497C-929E-8C6E2D5F76C9}" type="presOf" srcId="{1B912AE9-2330-4C03-AC2B-BED50B4AF222}" destId="{AD1D709B-D69B-4043-9EB5-D570B42897DE}" srcOrd="0" destOrd="0" presId="urn:microsoft.com/office/officeart/2005/8/layout/bProcess3"/>
    <dgm:cxn modelId="{5D836738-E3C4-406E-BD67-4AC75EC40DBE}" type="presOf" srcId="{E1A2EF26-0BC4-4F07-8D0E-B31680A974CE}" destId="{9F4B11B0-A253-4713-989C-091C4D6F3E9E}" srcOrd="0" destOrd="0" presId="urn:microsoft.com/office/officeart/2005/8/layout/bProcess3"/>
    <dgm:cxn modelId="{872715E9-9D2E-4044-96D5-2035E40B1AB6}" type="presOf" srcId="{81605F47-3B3A-4A4E-AF57-0F1F4DA2D234}" destId="{9BCAB79F-9B1A-4785-B055-3768023BCB1F}" srcOrd="1" destOrd="0" presId="urn:microsoft.com/office/officeart/2005/8/layout/bProcess3"/>
    <dgm:cxn modelId="{3CF12327-7AAF-471E-9EDE-6419F46BBFB3}" srcId="{57A10067-69BD-49ED-B888-1DDCABC9F3B4}" destId="{E1A2EF26-0BC4-4F07-8D0E-B31680A974CE}" srcOrd="3" destOrd="0" parTransId="{0CC30F6A-E090-4DCB-97E2-F764DD732079}" sibTransId="{1B912AE9-2330-4C03-AC2B-BED50B4AF222}"/>
    <dgm:cxn modelId="{D1020DCB-9DCE-44CF-B078-B1E1F8DE7B88}" type="presOf" srcId="{7B763F5A-9499-4875-ACDC-EFBDF69B13F4}" destId="{B6341C64-5553-4892-8342-17DA35601C6D}" srcOrd="1" destOrd="0" presId="urn:microsoft.com/office/officeart/2005/8/layout/bProcess3"/>
    <dgm:cxn modelId="{DF655AC2-16E0-464E-9BFE-8912994BB51B}" type="presOf" srcId="{F857C544-D624-43FF-B133-F0AA3E9EBCED}" destId="{6658CE20-1A47-4B20-A5A3-8E50F68FE2F9}" srcOrd="0" destOrd="0" presId="urn:microsoft.com/office/officeart/2005/8/layout/bProcess3"/>
    <dgm:cxn modelId="{1FE071D6-832B-48E4-8A83-953C99099BFE}" srcId="{57A10067-69BD-49ED-B888-1DDCABC9F3B4}" destId="{DDD8561D-F847-493D-B93D-A36FE75FF41F}" srcOrd="4" destOrd="0" parTransId="{CCAE5582-205F-45A9-8054-D82D940816EB}" sibTransId="{29D85095-CFE6-4984-92C4-C9FB7D34BEBE}"/>
    <dgm:cxn modelId="{B6F3A5F2-2C75-41C9-884A-0BBA3144994E}" type="presOf" srcId="{C53D7396-8EC5-4AD6-B03B-10DE8BDD103B}" destId="{6B247246-5C8E-419F-8F2E-7798DE9E321E}" srcOrd="1" destOrd="0" presId="urn:microsoft.com/office/officeart/2005/8/layout/bProcess3"/>
    <dgm:cxn modelId="{0E3C8A65-A760-4AFA-A6B2-9CC80B9E46C3}" type="presParOf" srcId="{8F6DADC0-91CB-4390-8531-169F7A987518}" destId="{14296B10-68E1-4664-AC9A-E6838C1727A4}" srcOrd="0" destOrd="0" presId="urn:microsoft.com/office/officeart/2005/8/layout/bProcess3"/>
    <dgm:cxn modelId="{95144CB6-F1B7-469B-89F1-B6251CA4BB41}" type="presParOf" srcId="{8F6DADC0-91CB-4390-8531-169F7A987518}" destId="{4405E6BC-1861-4A79-A00E-B883B0BC8A53}" srcOrd="1" destOrd="0" presId="urn:microsoft.com/office/officeart/2005/8/layout/bProcess3"/>
    <dgm:cxn modelId="{B6FBF897-A22E-45C6-BB34-67FAC1A2AA0D}" type="presParOf" srcId="{4405E6BC-1861-4A79-A00E-B883B0BC8A53}" destId="{4963027F-987F-4D86-AC87-3D37D1E08835}" srcOrd="0" destOrd="0" presId="urn:microsoft.com/office/officeart/2005/8/layout/bProcess3"/>
    <dgm:cxn modelId="{674C8EE2-07C1-46AC-ACF8-24E769B1CFC1}" type="presParOf" srcId="{8F6DADC0-91CB-4390-8531-169F7A987518}" destId="{6658CE20-1A47-4B20-A5A3-8E50F68FE2F9}" srcOrd="2" destOrd="0" presId="urn:microsoft.com/office/officeart/2005/8/layout/bProcess3"/>
    <dgm:cxn modelId="{53444F7F-86A5-405A-B59F-EC1DD14A602F}" type="presParOf" srcId="{8F6DADC0-91CB-4390-8531-169F7A987518}" destId="{DF3842BB-763D-476A-B97C-5F162BF189C8}" srcOrd="3" destOrd="0" presId="urn:microsoft.com/office/officeart/2005/8/layout/bProcess3"/>
    <dgm:cxn modelId="{1E67B085-26C1-468D-8499-FFA0291CE1E9}" type="presParOf" srcId="{DF3842BB-763D-476A-B97C-5F162BF189C8}" destId="{3FBC2D52-0020-4FD0-B1C0-FEA27BB360DE}" srcOrd="0" destOrd="0" presId="urn:microsoft.com/office/officeart/2005/8/layout/bProcess3"/>
    <dgm:cxn modelId="{DF27446E-4EB7-42CC-948C-AAB45B78FB26}" type="presParOf" srcId="{8F6DADC0-91CB-4390-8531-169F7A987518}" destId="{898FD3CF-5522-4B6D-BF3B-7E32CF1A707F}" srcOrd="4" destOrd="0" presId="urn:microsoft.com/office/officeart/2005/8/layout/bProcess3"/>
    <dgm:cxn modelId="{29FDC6E0-E6E2-4258-B15A-0E6BBF93DE20}" type="presParOf" srcId="{8F6DADC0-91CB-4390-8531-169F7A987518}" destId="{E99CCE9C-6F6C-4333-822D-E3750BF66D10}" srcOrd="5" destOrd="0" presId="urn:microsoft.com/office/officeart/2005/8/layout/bProcess3"/>
    <dgm:cxn modelId="{97538B36-F451-4B90-9E05-7F3853258B5A}" type="presParOf" srcId="{E99CCE9C-6F6C-4333-822D-E3750BF66D10}" destId="{AAA9C771-D996-4053-9FF8-D5CC3CF2A4FF}" srcOrd="0" destOrd="0" presId="urn:microsoft.com/office/officeart/2005/8/layout/bProcess3"/>
    <dgm:cxn modelId="{CEB29DE0-707E-4EAD-A551-AA801B80872D}" type="presParOf" srcId="{8F6DADC0-91CB-4390-8531-169F7A987518}" destId="{9F4B11B0-A253-4713-989C-091C4D6F3E9E}" srcOrd="6" destOrd="0" presId="urn:microsoft.com/office/officeart/2005/8/layout/bProcess3"/>
    <dgm:cxn modelId="{8BE96883-7C87-405F-9D52-F2BC45BC039C}" type="presParOf" srcId="{8F6DADC0-91CB-4390-8531-169F7A987518}" destId="{AD1D709B-D69B-4043-9EB5-D570B42897DE}" srcOrd="7" destOrd="0" presId="urn:microsoft.com/office/officeart/2005/8/layout/bProcess3"/>
    <dgm:cxn modelId="{FE119408-B0A2-4823-AC4F-F08EA5DFAC58}" type="presParOf" srcId="{AD1D709B-D69B-4043-9EB5-D570B42897DE}" destId="{6B9C44D9-54FB-4394-9BCB-F3BAE830748B}" srcOrd="0" destOrd="0" presId="urn:microsoft.com/office/officeart/2005/8/layout/bProcess3"/>
    <dgm:cxn modelId="{7E2D370D-484C-405B-88EF-87A0C162DDA6}" type="presParOf" srcId="{8F6DADC0-91CB-4390-8531-169F7A987518}" destId="{C19FD1F8-386E-4E7C-AF7B-31843FD48101}" srcOrd="8" destOrd="0" presId="urn:microsoft.com/office/officeart/2005/8/layout/bProcess3"/>
    <dgm:cxn modelId="{56AEF595-C24C-43EF-9CB0-586211F50CCF}" type="presParOf" srcId="{8F6DADC0-91CB-4390-8531-169F7A987518}" destId="{6E6825C7-2F90-436D-B9D5-F7B2EB777FA0}" srcOrd="9" destOrd="0" presId="urn:microsoft.com/office/officeart/2005/8/layout/bProcess3"/>
    <dgm:cxn modelId="{3E56C02A-C81C-47B6-9593-8F10AE1084DF}" type="presParOf" srcId="{6E6825C7-2F90-436D-B9D5-F7B2EB777FA0}" destId="{B7BAC59B-060D-4C6E-90B1-567D367723BD}" srcOrd="0" destOrd="0" presId="urn:microsoft.com/office/officeart/2005/8/layout/bProcess3"/>
    <dgm:cxn modelId="{0FA61E91-B665-47AE-82C6-42FDF7A436C5}" type="presParOf" srcId="{8F6DADC0-91CB-4390-8531-169F7A987518}" destId="{2B3B70DF-22DC-4817-8072-14E0B1D1341E}" srcOrd="10" destOrd="0" presId="urn:microsoft.com/office/officeart/2005/8/layout/bProcess3"/>
    <dgm:cxn modelId="{9CD97618-3364-4548-9C5F-EC4F1B119973}" type="presParOf" srcId="{8F6DADC0-91CB-4390-8531-169F7A987518}" destId="{DEE4C81A-941B-44D9-8D62-CD9E97C5E76E}" srcOrd="11" destOrd="0" presId="urn:microsoft.com/office/officeart/2005/8/layout/bProcess3"/>
    <dgm:cxn modelId="{0BB76C01-4184-4961-BC8C-6317B90DDE4D}" type="presParOf" srcId="{DEE4C81A-941B-44D9-8D62-CD9E97C5E76E}" destId="{9BCAB79F-9B1A-4785-B055-3768023BCB1F}" srcOrd="0" destOrd="0" presId="urn:microsoft.com/office/officeart/2005/8/layout/bProcess3"/>
    <dgm:cxn modelId="{D0CB6D07-46CD-4B05-A1E5-E66EF7056391}" type="presParOf" srcId="{8F6DADC0-91CB-4390-8531-169F7A987518}" destId="{A4BE315A-0756-44B6-923C-285499320AEF}" srcOrd="12" destOrd="0" presId="urn:microsoft.com/office/officeart/2005/8/layout/bProcess3"/>
    <dgm:cxn modelId="{51221B22-82A8-43D4-82E8-26480D81A31C}" type="presParOf" srcId="{8F6DADC0-91CB-4390-8531-169F7A987518}" destId="{0E8D6223-8D3B-468E-B359-89C640644C6E}" srcOrd="13" destOrd="0" presId="urn:microsoft.com/office/officeart/2005/8/layout/bProcess3"/>
    <dgm:cxn modelId="{286D1562-D845-41C3-B148-1AB98810AB33}" type="presParOf" srcId="{0E8D6223-8D3B-468E-B359-89C640644C6E}" destId="{0E0E75B2-EC62-4F44-A060-2C61324AB412}" srcOrd="0" destOrd="0" presId="urn:microsoft.com/office/officeart/2005/8/layout/bProcess3"/>
    <dgm:cxn modelId="{BEFEBCC5-239F-4621-AA19-AF50839FB5AF}" type="presParOf" srcId="{8F6DADC0-91CB-4390-8531-169F7A987518}" destId="{E5945772-4F64-448D-9920-DEC7E690ED53}" srcOrd="14" destOrd="0" presId="urn:microsoft.com/office/officeart/2005/8/layout/bProcess3"/>
    <dgm:cxn modelId="{81CFA381-FD6C-4C4F-AFB7-10F1F25A1346}" type="presParOf" srcId="{8F6DADC0-91CB-4390-8531-169F7A987518}" destId="{16034A1E-C5F8-41F5-BE67-0E8CD0D7E598}" srcOrd="15" destOrd="0" presId="urn:microsoft.com/office/officeart/2005/8/layout/bProcess3"/>
    <dgm:cxn modelId="{9BAF7CBE-40BD-41E1-97EB-3417643DA30A}" type="presParOf" srcId="{16034A1E-C5F8-41F5-BE67-0E8CD0D7E598}" destId="{B6341C64-5553-4892-8342-17DA35601C6D}" srcOrd="0" destOrd="0" presId="urn:microsoft.com/office/officeart/2005/8/layout/bProcess3"/>
    <dgm:cxn modelId="{2802D7B9-6587-435E-A093-89668CED3AEF}" type="presParOf" srcId="{8F6DADC0-91CB-4390-8531-169F7A987518}" destId="{C3C7A9F7-B437-4E37-BDB3-19620BEF27D6}" srcOrd="16" destOrd="0" presId="urn:microsoft.com/office/officeart/2005/8/layout/bProcess3"/>
    <dgm:cxn modelId="{C713499A-8120-4F87-AC7B-ED2E9956FDB9}" type="presParOf" srcId="{8F6DADC0-91CB-4390-8531-169F7A987518}" destId="{3104B02A-D248-42BC-B327-B11D921C4B67}" srcOrd="17" destOrd="0" presId="urn:microsoft.com/office/officeart/2005/8/layout/bProcess3"/>
    <dgm:cxn modelId="{2B8CCE7B-C390-41E7-AB95-9F11FB4498E6}" type="presParOf" srcId="{3104B02A-D248-42BC-B327-B11D921C4B67}" destId="{72880053-AFC9-443F-8903-9E856FAAD312}" srcOrd="0" destOrd="0" presId="urn:microsoft.com/office/officeart/2005/8/layout/bProcess3"/>
    <dgm:cxn modelId="{66AE805B-D533-49CE-901C-5D3712AC7BC0}" type="presParOf" srcId="{8F6DADC0-91CB-4390-8531-169F7A987518}" destId="{68B2063D-629E-4644-9B15-07C0F7EA8E76}" srcOrd="18" destOrd="0" presId="urn:microsoft.com/office/officeart/2005/8/layout/bProcess3"/>
    <dgm:cxn modelId="{3505C8F4-C3AF-4981-98FF-69CA01320C41}" type="presParOf" srcId="{8F6DADC0-91CB-4390-8531-169F7A987518}" destId="{E5D93A4E-F26B-4702-A547-C49186E65E81}" srcOrd="19" destOrd="0" presId="urn:microsoft.com/office/officeart/2005/8/layout/bProcess3"/>
    <dgm:cxn modelId="{CFE1D2A2-F795-465C-8F94-1CB34318F1A9}" type="presParOf" srcId="{E5D93A4E-F26B-4702-A547-C49186E65E81}" destId="{88B68503-2F53-495C-9C4A-00D39537E412}" srcOrd="0" destOrd="0" presId="urn:microsoft.com/office/officeart/2005/8/layout/bProcess3"/>
    <dgm:cxn modelId="{6DEBF0E3-80A3-4B80-8BFA-E342F22FC284}" type="presParOf" srcId="{8F6DADC0-91CB-4390-8531-169F7A987518}" destId="{ACFB1FC8-F1D0-4D9D-AB9A-15D04DD11C93}" srcOrd="20" destOrd="0" presId="urn:microsoft.com/office/officeart/2005/8/layout/bProcess3"/>
    <dgm:cxn modelId="{26B06A5A-F587-4638-9F5F-746FC74A0A5C}" type="presParOf" srcId="{8F6DADC0-91CB-4390-8531-169F7A987518}" destId="{3C5A1E3E-A340-4199-AE0A-B9BD7E5345E5}" srcOrd="21" destOrd="0" presId="urn:microsoft.com/office/officeart/2005/8/layout/bProcess3"/>
    <dgm:cxn modelId="{093FED35-6C3B-4E04-B880-54C161ECC00F}" type="presParOf" srcId="{3C5A1E3E-A340-4199-AE0A-B9BD7E5345E5}" destId="{6B247246-5C8E-419F-8F2E-7798DE9E321E}" srcOrd="0" destOrd="0" presId="urn:microsoft.com/office/officeart/2005/8/layout/bProcess3"/>
    <dgm:cxn modelId="{EAFF7926-57E1-4FC9-A235-73F1890DECFA}" type="presParOf" srcId="{8F6DADC0-91CB-4390-8531-169F7A987518}" destId="{E24CF536-1381-409E-AFCE-C2E25863BED3}" srcOrd="22" destOrd="0" presId="urn:microsoft.com/office/officeart/2005/8/layout/bProcess3"/>
    <dgm:cxn modelId="{9FB3BFCD-2329-45C4-BF14-3FECDB233347}" type="presParOf" srcId="{8F6DADC0-91CB-4390-8531-169F7A987518}" destId="{16E56411-C5BC-4A33-9A55-C51D9054D91A}" srcOrd="23" destOrd="0" presId="urn:microsoft.com/office/officeart/2005/8/layout/bProcess3"/>
    <dgm:cxn modelId="{6F3EFE3B-7469-4A18-B216-297C63708238}" type="presParOf" srcId="{16E56411-C5BC-4A33-9A55-C51D9054D91A}" destId="{C608A724-CF0D-4065-B358-C3BCD12A216F}" srcOrd="0" destOrd="0" presId="urn:microsoft.com/office/officeart/2005/8/layout/bProcess3"/>
    <dgm:cxn modelId="{95F12CD1-4396-43B5-BBA7-CB15EFEB64CF}" type="presParOf" srcId="{8F6DADC0-91CB-4390-8531-169F7A987518}" destId="{084863EF-D841-4C43-8E7C-4E3B8375DA2E}" srcOrd="2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CA3CC-7B76-48BC-8160-FED47AD417F4}">
      <dsp:nvSpPr>
        <dsp:cNvPr id="0" name=""/>
        <dsp:cNvSpPr/>
      </dsp:nvSpPr>
      <dsp:spPr>
        <a:xfrm>
          <a:off x="4652963" y="3482393"/>
          <a:ext cx="2128555" cy="2128555"/>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1511300" rtl="0">
            <a:lnSpc>
              <a:spcPct val="90000"/>
            </a:lnSpc>
            <a:spcBef>
              <a:spcPct val="0"/>
            </a:spcBef>
            <a:spcAft>
              <a:spcPct val="35000"/>
            </a:spcAft>
          </a:pPr>
          <a:r>
            <a:rPr lang="es-SV" sz="3400" kern="1200" smtClean="0"/>
            <a:t>Un buen relato:</a:t>
          </a:r>
          <a:endParaRPr lang="es-SV" sz="3400" kern="1200"/>
        </a:p>
      </dsp:txBody>
      <dsp:txXfrm>
        <a:off x="4964683" y="3794113"/>
        <a:ext cx="1505115" cy="1505115"/>
      </dsp:txXfrm>
    </dsp:sp>
    <dsp:sp modelId="{C709A82E-0C6E-40D4-8600-4FEF6DE0C095}">
      <dsp:nvSpPr>
        <dsp:cNvPr id="0" name=""/>
        <dsp:cNvSpPr/>
      </dsp:nvSpPr>
      <dsp:spPr>
        <a:xfrm rot="10800000">
          <a:off x="1665948" y="4243352"/>
          <a:ext cx="2822729" cy="606638"/>
        </a:xfrm>
        <a:prstGeom prst="lef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46CFD02-6070-4346-8143-71A6556C2923}">
      <dsp:nvSpPr>
        <dsp:cNvPr id="0" name=""/>
        <dsp:cNvSpPr/>
      </dsp:nvSpPr>
      <dsp:spPr>
        <a:xfrm>
          <a:off x="920953" y="3950675"/>
          <a:ext cx="1489989" cy="1191991"/>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lvl="0" algn="ctr" defTabSz="755650" rtl="0">
            <a:lnSpc>
              <a:spcPct val="90000"/>
            </a:lnSpc>
            <a:spcBef>
              <a:spcPct val="0"/>
            </a:spcBef>
            <a:spcAft>
              <a:spcPct val="35000"/>
            </a:spcAft>
          </a:pPr>
          <a:r>
            <a:rPr lang="es-SV" sz="1700" kern="1200" smtClean="0"/>
            <a:t>Es interesante</a:t>
          </a:r>
          <a:endParaRPr lang="es-SV" sz="1700" kern="1200"/>
        </a:p>
      </dsp:txBody>
      <dsp:txXfrm>
        <a:off x="955865" y="3985587"/>
        <a:ext cx="1420165" cy="1122167"/>
      </dsp:txXfrm>
    </dsp:sp>
    <dsp:sp modelId="{698FD6AA-C5EC-425F-8528-1B343F9B920E}">
      <dsp:nvSpPr>
        <dsp:cNvPr id="0" name=""/>
        <dsp:cNvSpPr/>
      </dsp:nvSpPr>
      <dsp:spPr>
        <a:xfrm rot="12342857">
          <a:off x="1927383" y="3097930"/>
          <a:ext cx="2822729" cy="606638"/>
        </a:xfrm>
        <a:prstGeom prst="leftArrow">
          <a:avLst>
            <a:gd name="adj1" fmla="val 60000"/>
            <a:gd name="adj2" fmla="val 50000"/>
          </a:avLst>
        </a:prstGeom>
        <a:gradFill rotWithShape="0">
          <a:gsLst>
            <a:gs pos="0">
              <a:schemeClr val="accent5">
                <a:hueOff val="-1419125"/>
                <a:satOff val="5687"/>
                <a:lumOff val="1233"/>
                <a:alphaOff val="0"/>
                <a:lumMod val="110000"/>
                <a:satMod val="105000"/>
                <a:tint val="67000"/>
              </a:schemeClr>
            </a:gs>
            <a:gs pos="50000">
              <a:schemeClr val="accent5">
                <a:hueOff val="-1419125"/>
                <a:satOff val="5687"/>
                <a:lumOff val="1233"/>
                <a:alphaOff val="0"/>
                <a:lumMod val="105000"/>
                <a:satMod val="103000"/>
                <a:tint val="73000"/>
              </a:schemeClr>
            </a:gs>
            <a:gs pos="100000">
              <a:schemeClr val="accent5">
                <a:hueOff val="-1419125"/>
                <a:satOff val="5687"/>
                <a:lumOff val="123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8FDC0B2-B7B0-4C86-857D-D791A8BDADBE}">
      <dsp:nvSpPr>
        <dsp:cNvPr id="0" name=""/>
        <dsp:cNvSpPr/>
      </dsp:nvSpPr>
      <dsp:spPr>
        <a:xfrm>
          <a:off x="1322157" y="2192885"/>
          <a:ext cx="1489989" cy="1191991"/>
        </a:xfrm>
        <a:prstGeom prst="roundRect">
          <a:avLst>
            <a:gd name="adj" fmla="val 10000"/>
          </a:avLst>
        </a:prstGeom>
        <a:gradFill rotWithShape="0">
          <a:gsLst>
            <a:gs pos="0">
              <a:schemeClr val="accent5">
                <a:hueOff val="-1419125"/>
                <a:satOff val="5687"/>
                <a:lumOff val="1233"/>
                <a:alphaOff val="0"/>
                <a:lumMod val="110000"/>
                <a:satMod val="105000"/>
                <a:tint val="67000"/>
              </a:schemeClr>
            </a:gs>
            <a:gs pos="50000">
              <a:schemeClr val="accent5">
                <a:hueOff val="-1419125"/>
                <a:satOff val="5687"/>
                <a:lumOff val="1233"/>
                <a:alphaOff val="0"/>
                <a:lumMod val="105000"/>
                <a:satMod val="103000"/>
                <a:tint val="73000"/>
              </a:schemeClr>
            </a:gs>
            <a:gs pos="100000">
              <a:schemeClr val="accent5">
                <a:hueOff val="-1419125"/>
                <a:satOff val="5687"/>
                <a:lumOff val="123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lvl="0" algn="ctr" defTabSz="755650" rtl="0">
            <a:lnSpc>
              <a:spcPct val="90000"/>
            </a:lnSpc>
            <a:spcBef>
              <a:spcPct val="0"/>
            </a:spcBef>
            <a:spcAft>
              <a:spcPct val="35000"/>
            </a:spcAft>
          </a:pPr>
          <a:r>
            <a:rPr lang="es-SV" sz="1700" kern="1200" smtClean="0"/>
            <a:t>Es impactante, tanto en palabras como en acción</a:t>
          </a:r>
          <a:endParaRPr lang="es-SV" sz="1700" kern="1200"/>
        </a:p>
      </dsp:txBody>
      <dsp:txXfrm>
        <a:off x="1357069" y="2227797"/>
        <a:ext cx="1420165" cy="1122167"/>
      </dsp:txXfrm>
    </dsp:sp>
    <dsp:sp modelId="{01D4F41F-3FFE-4288-99B3-27EF204BA483}">
      <dsp:nvSpPr>
        <dsp:cNvPr id="0" name=""/>
        <dsp:cNvSpPr/>
      </dsp:nvSpPr>
      <dsp:spPr>
        <a:xfrm rot="13885714">
          <a:off x="2659908" y="2179372"/>
          <a:ext cx="2822729" cy="606638"/>
        </a:xfrm>
        <a:prstGeom prst="leftArrow">
          <a:avLst>
            <a:gd name="adj1" fmla="val 60000"/>
            <a:gd name="adj2" fmla="val 50000"/>
          </a:avLst>
        </a:prstGeom>
        <a:gradFill rotWithShape="0">
          <a:gsLst>
            <a:gs pos="0">
              <a:schemeClr val="accent5">
                <a:hueOff val="-2838251"/>
                <a:satOff val="11375"/>
                <a:lumOff val="2465"/>
                <a:alphaOff val="0"/>
                <a:lumMod val="110000"/>
                <a:satMod val="105000"/>
                <a:tint val="67000"/>
              </a:schemeClr>
            </a:gs>
            <a:gs pos="50000">
              <a:schemeClr val="accent5">
                <a:hueOff val="-2838251"/>
                <a:satOff val="11375"/>
                <a:lumOff val="2465"/>
                <a:alphaOff val="0"/>
                <a:lumMod val="105000"/>
                <a:satMod val="103000"/>
                <a:tint val="73000"/>
              </a:schemeClr>
            </a:gs>
            <a:gs pos="100000">
              <a:schemeClr val="accent5">
                <a:hueOff val="-2838251"/>
                <a:satOff val="11375"/>
                <a:lumOff val="246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82C8E42-E64F-46D5-B3C3-A82F149E1F57}">
      <dsp:nvSpPr>
        <dsp:cNvPr id="0" name=""/>
        <dsp:cNvSpPr/>
      </dsp:nvSpPr>
      <dsp:spPr>
        <a:xfrm>
          <a:off x="2446306" y="783247"/>
          <a:ext cx="1489989" cy="1191991"/>
        </a:xfrm>
        <a:prstGeom prst="roundRect">
          <a:avLst>
            <a:gd name="adj" fmla="val 10000"/>
          </a:avLst>
        </a:prstGeom>
        <a:gradFill rotWithShape="0">
          <a:gsLst>
            <a:gs pos="0">
              <a:schemeClr val="accent5">
                <a:hueOff val="-2838251"/>
                <a:satOff val="11375"/>
                <a:lumOff val="2465"/>
                <a:alphaOff val="0"/>
                <a:lumMod val="110000"/>
                <a:satMod val="105000"/>
                <a:tint val="67000"/>
              </a:schemeClr>
            </a:gs>
            <a:gs pos="50000">
              <a:schemeClr val="accent5">
                <a:hueOff val="-2838251"/>
                <a:satOff val="11375"/>
                <a:lumOff val="2465"/>
                <a:alphaOff val="0"/>
                <a:lumMod val="105000"/>
                <a:satMod val="103000"/>
                <a:tint val="73000"/>
              </a:schemeClr>
            </a:gs>
            <a:gs pos="100000">
              <a:schemeClr val="accent5">
                <a:hueOff val="-2838251"/>
                <a:satOff val="11375"/>
                <a:lumOff val="24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lvl="0" algn="ctr" defTabSz="755650" rtl="0">
            <a:lnSpc>
              <a:spcPct val="90000"/>
            </a:lnSpc>
            <a:spcBef>
              <a:spcPct val="0"/>
            </a:spcBef>
            <a:spcAft>
              <a:spcPct val="35000"/>
            </a:spcAft>
          </a:pPr>
          <a:r>
            <a:rPr lang="es-SV" sz="1700" kern="1200" smtClean="0"/>
            <a:t>Mantiene una continuidad en la acción</a:t>
          </a:r>
          <a:endParaRPr lang="es-SV" sz="1700" kern="1200"/>
        </a:p>
      </dsp:txBody>
      <dsp:txXfrm>
        <a:off x="2481218" y="818159"/>
        <a:ext cx="1420165" cy="1122167"/>
      </dsp:txXfrm>
    </dsp:sp>
    <dsp:sp modelId="{9D90F440-E87E-46BA-ABC5-73F94423B85A}">
      <dsp:nvSpPr>
        <dsp:cNvPr id="0" name=""/>
        <dsp:cNvSpPr/>
      </dsp:nvSpPr>
      <dsp:spPr>
        <a:xfrm rot="15428571">
          <a:off x="3718437" y="1669612"/>
          <a:ext cx="2822729" cy="606638"/>
        </a:xfrm>
        <a:prstGeom prst="leftArrow">
          <a:avLst>
            <a:gd name="adj1" fmla="val 60000"/>
            <a:gd name="adj2" fmla="val 50000"/>
          </a:avLst>
        </a:prstGeom>
        <a:gradFill rotWithShape="0">
          <a:gsLst>
            <a:gs pos="0">
              <a:schemeClr val="accent5">
                <a:hueOff val="-4257376"/>
                <a:satOff val="17062"/>
                <a:lumOff val="3698"/>
                <a:alphaOff val="0"/>
                <a:lumMod val="110000"/>
                <a:satMod val="105000"/>
                <a:tint val="67000"/>
              </a:schemeClr>
            </a:gs>
            <a:gs pos="50000">
              <a:schemeClr val="accent5">
                <a:hueOff val="-4257376"/>
                <a:satOff val="17062"/>
                <a:lumOff val="3698"/>
                <a:alphaOff val="0"/>
                <a:lumMod val="105000"/>
                <a:satMod val="103000"/>
                <a:tint val="73000"/>
              </a:schemeClr>
            </a:gs>
            <a:gs pos="100000">
              <a:schemeClr val="accent5">
                <a:hueOff val="-4257376"/>
                <a:satOff val="17062"/>
                <a:lumOff val="369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9A1FA838-7FDF-4CA5-A391-32CCEFCA585C}">
      <dsp:nvSpPr>
        <dsp:cNvPr id="0" name=""/>
        <dsp:cNvSpPr/>
      </dsp:nvSpPr>
      <dsp:spPr>
        <a:xfrm>
          <a:off x="4070749" y="956"/>
          <a:ext cx="1489989" cy="1191991"/>
        </a:xfrm>
        <a:prstGeom prst="roundRect">
          <a:avLst>
            <a:gd name="adj" fmla="val 10000"/>
          </a:avLst>
        </a:prstGeom>
        <a:gradFill rotWithShape="0">
          <a:gsLst>
            <a:gs pos="0">
              <a:schemeClr val="accent5">
                <a:hueOff val="-4257376"/>
                <a:satOff val="17062"/>
                <a:lumOff val="3698"/>
                <a:alphaOff val="0"/>
                <a:lumMod val="110000"/>
                <a:satMod val="105000"/>
                <a:tint val="67000"/>
              </a:schemeClr>
            </a:gs>
            <a:gs pos="50000">
              <a:schemeClr val="accent5">
                <a:hueOff val="-4257376"/>
                <a:satOff val="17062"/>
                <a:lumOff val="3698"/>
                <a:alphaOff val="0"/>
                <a:lumMod val="105000"/>
                <a:satMod val="103000"/>
                <a:tint val="73000"/>
              </a:schemeClr>
            </a:gs>
            <a:gs pos="100000">
              <a:schemeClr val="accent5">
                <a:hueOff val="-4257376"/>
                <a:satOff val="17062"/>
                <a:lumOff val="369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lvl="0" algn="ctr" defTabSz="755650" rtl="0">
            <a:lnSpc>
              <a:spcPct val="90000"/>
            </a:lnSpc>
            <a:spcBef>
              <a:spcPct val="0"/>
            </a:spcBef>
            <a:spcAft>
              <a:spcPct val="35000"/>
            </a:spcAft>
          </a:pPr>
          <a:r>
            <a:rPr lang="es-SV" sz="1700" kern="1200" smtClean="0"/>
            <a:t>Tiene una real aplicación a la vida</a:t>
          </a:r>
          <a:endParaRPr lang="es-SV" sz="1700" kern="1200"/>
        </a:p>
      </dsp:txBody>
      <dsp:txXfrm>
        <a:off x="4105661" y="35868"/>
        <a:ext cx="1420165" cy="1122167"/>
      </dsp:txXfrm>
    </dsp:sp>
    <dsp:sp modelId="{C472FA46-1820-4331-B0B7-1507DFCFABA7}">
      <dsp:nvSpPr>
        <dsp:cNvPr id="0" name=""/>
        <dsp:cNvSpPr/>
      </dsp:nvSpPr>
      <dsp:spPr>
        <a:xfrm rot="16971429">
          <a:off x="4893316" y="1669612"/>
          <a:ext cx="2822729" cy="606638"/>
        </a:xfrm>
        <a:prstGeom prst="leftArrow">
          <a:avLst>
            <a:gd name="adj1" fmla="val 60000"/>
            <a:gd name="adj2" fmla="val 50000"/>
          </a:avLst>
        </a:prstGeom>
        <a:gradFill rotWithShape="0">
          <a:gsLst>
            <a:gs pos="0">
              <a:schemeClr val="accent5">
                <a:hueOff val="-5676501"/>
                <a:satOff val="22749"/>
                <a:lumOff val="4930"/>
                <a:alphaOff val="0"/>
                <a:lumMod val="110000"/>
                <a:satMod val="105000"/>
                <a:tint val="67000"/>
              </a:schemeClr>
            </a:gs>
            <a:gs pos="50000">
              <a:schemeClr val="accent5">
                <a:hueOff val="-5676501"/>
                <a:satOff val="22749"/>
                <a:lumOff val="4930"/>
                <a:alphaOff val="0"/>
                <a:lumMod val="105000"/>
                <a:satMod val="103000"/>
                <a:tint val="73000"/>
              </a:schemeClr>
            </a:gs>
            <a:gs pos="100000">
              <a:schemeClr val="accent5">
                <a:hueOff val="-5676501"/>
                <a:satOff val="22749"/>
                <a:lumOff val="493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D09312B-52E0-40B4-85CE-D9145CDC32F3}">
      <dsp:nvSpPr>
        <dsp:cNvPr id="0" name=""/>
        <dsp:cNvSpPr/>
      </dsp:nvSpPr>
      <dsp:spPr>
        <a:xfrm>
          <a:off x="5873744" y="956"/>
          <a:ext cx="1489989" cy="1191991"/>
        </a:xfrm>
        <a:prstGeom prst="roundRect">
          <a:avLst>
            <a:gd name="adj" fmla="val 10000"/>
          </a:avLst>
        </a:prstGeom>
        <a:gradFill rotWithShape="0">
          <a:gsLst>
            <a:gs pos="0">
              <a:schemeClr val="accent5">
                <a:hueOff val="-5676501"/>
                <a:satOff val="22749"/>
                <a:lumOff val="4930"/>
                <a:alphaOff val="0"/>
                <a:lumMod val="110000"/>
                <a:satMod val="105000"/>
                <a:tint val="67000"/>
              </a:schemeClr>
            </a:gs>
            <a:gs pos="50000">
              <a:schemeClr val="accent5">
                <a:hueOff val="-5676501"/>
                <a:satOff val="22749"/>
                <a:lumOff val="4930"/>
                <a:alphaOff val="0"/>
                <a:lumMod val="105000"/>
                <a:satMod val="103000"/>
                <a:tint val="73000"/>
              </a:schemeClr>
            </a:gs>
            <a:gs pos="100000">
              <a:schemeClr val="accent5">
                <a:hueOff val="-5676501"/>
                <a:satOff val="22749"/>
                <a:lumOff val="493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lvl="0" algn="ctr" defTabSz="755650" rtl="0">
            <a:lnSpc>
              <a:spcPct val="90000"/>
            </a:lnSpc>
            <a:spcBef>
              <a:spcPct val="0"/>
            </a:spcBef>
            <a:spcAft>
              <a:spcPct val="35000"/>
            </a:spcAft>
          </a:pPr>
          <a:r>
            <a:rPr lang="es-SV" sz="1700" kern="1200" smtClean="0"/>
            <a:t>Está acompañado de ejemplos</a:t>
          </a:r>
          <a:endParaRPr lang="es-SV" sz="1700" kern="1200"/>
        </a:p>
      </dsp:txBody>
      <dsp:txXfrm>
        <a:off x="5908656" y="35868"/>
        <a:ext cx="1420165" cy="1122167"/>
      </dsp:txXfrm>
    </dsp:sp>
    <dsp:sp modelId="{1142BD16-593B-4FD7-9862-3CF0D4BA0463}">
      <dsp:nvSpPr>
        <dsp:cNvPr id="0" name=""/>
        <dsp:cNvSpPr/>
      </dsp:nvSpPr>
      <dsp:spPr>
        <a:xfrm rot="18514286">
          <a:off x="5951845" y="2179372"/>
          <a:ext cx="2822729" cy="606638"/>
        </a:xfrm>
        <a:prstGeom prst="leftArrow">
          <a:avLst>
            <a:gd name="adj1" fmla="val 60000"/>
            <a:gd name="adj2" fmla="val 50000"/>
          </a:avLst>
        </a:prstGeom>
        <a:gradFill rotWithShape="0">
          <a:gsLst>
            <a:gs pos="0">
              <a:schemeClr val="accent5">
                <a:hueOff val="-7095626"/>
                <a:satOff val="28436"/>
                <a:lumOff val="6163"/>
                <a:alphaOff val="0"/>
                <a:lumMod val="110000"/>
                <a:satMod val="105000"/>
                <a:tint val="67000"/>
              </a:schemeClr>
            </a:gs>
            <a:gs pos="50000">
              <a:schemeClr val="accent5">
                <a:hueOff val="-7095626"/>
                <a:satOff val="28436"/>
                <a:lumOff val="6163"/>
                <a:alphaOff val="0"/>
                <a:lumMod val="105000"/>
                <a:satMod val="103000"/>
                <a:tint val="73000"/>
              </a:schemeClr>
            </a:gs>
            <a:gs pos="100000">
              <a:schemeClr val="accent5">
                <a:hueOff val="-7095626"/>
                <a:satOff val="28436"/>
                <a:lumOff val="616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8DC77794-D6D3-42BB-9304-C17689501E42}">
      <dsp:nvSpPr>
        <dsp:cNvPr id="0" name=""/>
        <dsp:cNvSpPr/>
      </dsp:nvSpPr>
      <dsp:spPr>
        <a:xfrm>
          <a:off x="7498187" y="783247"/>
          <a:ext cx="1489989" cy="1191991"/>
        </a:xfrm>
        <a:prstGeom prst="roundRect">
          <a:avLst>
            <a:gd name="adj" fmla="val 10000"/>
          </a:avLst>
        </a:prstGeom>
        <a:gradFill rotWithShape="0">
          <a:gsLst>
            <a:gs pos="0">
              <a:schemeClr val="accent5">
                <a:hueOff val="-7095626"/>
                <a:satOff val="28436"/>
                <a:lumOff val="6163"/>
                <a:alphaOff val="0"/>
                <a:lumMod val="110000"/>
                <a:satMod val="105000"/>
                <a:tint val="67000"/>
              </a:schemeClr>
            </a:gs>
            <a:gs pos="50000">
              <a:schemeClr val="accent5">
                <a:hueOff val="-7095626"/>
                <a:satOff val="28436"/>
                <a:lumOff val="6163"/>
                <a:alphaOff val="0"/>
                <a:lumMod val="105000"/>
                <a:satMod val="103000"/>
                <a:tint val="73000"/>
              </a:schemeClr>
            </a:gs>
            <a:gs pos="100000">
              <a:schemeClr val="accent5">
                <a:hueOff val="-7095626"/>
                <a:satOff val="28436"/>
                <a:lumOff val="616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lvl="0" algn="ctr" defTabSz="755650" rtl="0">
            <a:lnSpc>
              <a:spcPct val="90000"/>
            </a:lnSpc>
            <a:spcBef>
              <a:spcPct val="0"/>
            </a:spcBef>
            <a:spcAft>
              <a:spcPct val="35000"/>
            </a:spcAft>
          </a:pPr>
          <a:r>
            <a:rPr lang="es-SV" sz="1700" kern="1200" smtClean="0"/>
            <a:t>Es sencillo</a:t>
          </a:r>
          <a:endParaRPr lang="es-SV" sz="1700" kern="1200"/>
        </a:p>
      </dsp:txBody>
      <dsp:txXfrm>
        <a:off x="7533099" y="818159"/>
        <a:ext cx="1420165" cy="1122167"/>
      </dsp:txXfrm>
    </dsp:sp>
    <dsp:sp modelId="{F072CDC1-BB47-46C5-93BD-B8B8670403C0}">
      <dsp:nvSpPr>
        <dsp:cNvPr id="0" name=""/>
        <dsp:cNvSpPr/>
      </dsp:nvSpPr>
      <dsp:spPr>
        <a:xfrm rot="20057143">
          <a:off x="6684370" y="3097930"/>
          <a:ext cx="2822729" cy="606638"/>
        </a:xfrm>
        <a:prstGeom prst="leftArrow">
          <a:avLst>
            <a:gd name="adj1" fmla="val 60000"/>
            <a:gd name="adj2" fmla="val 50000"/>
          </a:avLst>
        </a:prstGeom>
        <a:gradFill rotWithShape="0">
          <a:gsLst>
            <a:gs pos="0">
              <a:schemeClr val="accent5">
                <a:hueOff val="-8514751"/>
                <a:satOff val="34124"/>
                <a:lumOff val="7395"/>
                <a:alphaOff val="0"/>
                <a:lumMod val="110000"/>
                <a:satMod val="105000"/>
                <a:tint val="67000"/>
              </a:schemeClr>
            </a:gs>
            <a:gs pos="50000">
              <a:schemeClr val="accent5">
                <a:hueOff val="-8514751"/>
                <a:satOff val="34124"/>
                <a:lumOff val="7395"/>
                <a:alphaOff val="0"/>
                <a:lumMod val="105000"/>
                <a:satMod val="103000"/>
                <a:tint val="73000"/>
              </a:schemeClr>
            </a:gs>
            <a:gs pos="100000">
              <a:schemeClr val="accent5">
                <a:hueOff val="-8514751"/>
                <a:satOff val="34124"/>
                <a:lumOff val="739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B6F53BD-461D-4E43-B5C5-8071E3853A0C}">
      <dsp:nvSpPr>
        <dsp:cNvPr id="0" name=""/>
        <dsp:cNvSpPr/>
      </dsp:nvSpPr>
      <dsp:spPr>
        <a:xfrm>
          <a:off x="8622336" y="2192885"/>
          <a:ext cx="1489989" cy="1191991"/>
        </a:xfrm>
        <a:prstGeom prst="roundRect">
          <a:avLst>
            <a:gd name="adj" fmla="val 10000"/>
          </a:avLst>
        </a:prstGeom>
        <a:gradFill rotWithShape="0">
          <a:gsLst>
            <a:gs pos="0">
              <a:schemeClr val="accent5">
                <a:hueOff val="-8514751"/>
                <a:satOff val="34124"/>
                <a:lumOff val="7395"/>
                <a:alphaOff val="0"/>
                <a:lumMod val="110000"/>
                <a:satMod val="105000"/>
                <a:tint val="67000"/>
              </a:schemeClr>
            </a:gs>
            <a:gs pos="50000">
              <a:schemeClr val="accent5">
                <a:hueOff val="-8514751"/>
                <a:satOff val="34124"/>
                <a:lumOff val="7395"/>
                <a:alphaOff val="0"/>
                <a:lumMod val="105000"/>
                <a:satMod val="103000"/>
                <a:tint val="73000"/>
              </a:schemeClr>
            </a:gs>
            <a:gs pos="100000">
              <a:schemeClr val="accent5">
                <a:hueOff val="-8514751"/>
                <a:satOff val="34124"/>
                <a:lumOff val="739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lvl="0" algn="ctr" defTabSz="755650" rtl="0">
            <a:lnSpc>
              <a:spcPct val="90000"/>
            </a:lnSpc>
            <a:spcBef>
              <a:spcPct val="0"/>
            </a:spcBef>
            <a:spcAft>
              <a:spcPct val="35000"/>
            </a:spcAft>
          </a:pPr>
          <a:r>
            <a:rPr lang="es-SV" sz="1700" kern="1200" smtClean="0"/>
            <a:t>Es breve</a:t>
          </a:r>
          <a:endParaRPr lang="es-SV" sz="1700" kern="1200"/>
        </a:p>
      </dsp:txBody>
      <dsp:txXfrm>
        <a:off x="8657248" y="2227797"/>
        <a:ext cx="1420165" cy="1122167"/>
      </dsp:txXfrm>
    </dsp:sp>
    <dsp:sp modelId="{CD1962F4-D9E8-4374-87A9-AC1E53EE9340}">
      <dsp:nvSpPr>
        <dsp:cNvPr id="0" name=""/>
        <dsp:cNvSpPr/>
      </dsp:nvSpPr>
      <dsp:spPr>
        <a:xfrm>
          <a:off x="6945805" y="4243352"/>
          <a:ext cx="2822729" cy="606638"/>
        </a:xfrm>
        <a:prstGeom prst="leftArrow">
          <a:avLst>
            <a:gd name="adj1" fmla="val 60000"/>
            <a:gd name="adj2" fmla="val 50000"/>
          </a:avLst>
        </a:prstGeom>
        <a:gradFill rotWithShape="0">
          <a:gsLst>
            <a:gs pos="0">
              <a:schemeClr val="accent5">
                <a:hueOff val="-9933876"/>
                <a:satOff val="39811"/>
                <a:lumOff val="8628"/>
                <a:alphaOff val="0"/>
                <a:lumMod val="110000"/>
                <a:satMod val="105000"/>
                <a:tint val="67000"/>
              </a:schemeClr>
            </a:gs>
            <a:gs pos="50000">
              <a:schemeClr val="accent5">
                <a:hueOff val="-9933876"/>
                <a:satOff val="39811"/>
                <a:lumOff val="8628"/>
                <a:alphaOff val="0"/>
                <a:lumMod val="105000"/>
                <a:satMod val="103000"/>
                <a:tint val="73000"/>
              </a:schemeClr>
            </a:gs>
            <a:gs pos="100000">
              <a:schemeClr val="accent5">
                <a:hueOff val="-9933876"/>
                <a:satOff val="39811"/>
                <a:lumOff val="862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B394D762-1C0F-4A1C-BB72-28034484F112}">
      <dsp:nvSpPr>
        <dsp:cNvPr id="0" name=""/>
        <dsp:cNvSpPr/>
      </dsp:nvSpPr>
      <dsp:spPr>
        <a:xfrm>
          <a:off x="9023540" y="3950675"/>
          <a:ext cx="1489989" cy="1191991"/>
        </a:xfrm>
        <a:prstGeom prst="roundRect">
          <a:avLst>
            <a:gd name="adj" fmla="val 10000"/>
          </a:avLst>
        </a:prstGeom>
        <a:gradFill rotWithShape="0">
          <a:gsLst>
            <a:gs pos="0">
              <a:schemeClr val="accent5">
                <a:hueOff val="-9933876"/>
                <a:satOff val="39811"/>
                <a:lumOff val="8628"/>
                <a:alphaOff val="0"/>
                <a:lumMod val="110000"/>
                <a:satMod val="105000"/>
                <a:tint val="67000"/>
              </a:schemeClr>
            </a:gs>
            <a:gs pos="50000">
              <a:schemeClr val="accent5">
                <a:hueOff val="-9933876"/>
                <a:satOff val="39811"/>
                <a:lumOff val="8628"/>
                <a:alphaOff val="0"/>
                <a:lumMod val="105000"/>
                <a:satMod val="103000"/>
                <a:tint val="73000"/>
              </a:schemeClr>
            </a:gs>
            <a:gs pos="100000">
              <a:schemeClr val="accent5">
                <a:hueOff val="-9933876"/>
                <a:satOff val="39811"/>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32385" rIns="32385" bIns="32385" numCol="1" spcCol="1270" anchor="ctr" anchorCtr="0">
          <a:noAutofit/>
        </a:bodyPr>
        <a:lstStyle/>
        <a:p>
          <a:pPr lvl="0" algn="ctr" defTabSz="755650" rtl="0">
            <a:lnSpc>
              <a:spcPct val="90000"/>
            </a:lnSpc>
            <a:spcBef>
              <a:spcPct val="0"/>
            </a:spcBef>
            <a:spcAft>
              <a:spcPct val="35000"/>
            </a:spcAft>
          </a:pPr>
          <a:r>
            <a:rPr lang="es-SV" sz="1700" kern="1200" smtClean="0"/>
            <a:t>Siempre tiene un final impactante</a:t>
          </a:r>
          <a:endParaRPr lang="es-SV" sz="1700" kern="1200"/>
        </a:p>
      </dsp:txBody>
      <dsp:txXfrm>
        <a:off x="9058452" y="3985587"/>
        <a:ext cx="1420165" cy="11221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BC54B-167A-4BAF-B448-A9DA5BB656F2}">
      <dsp:nvSpPr>
        <dsp:cNvPr id="0" name=""/>
        <dsp:cNvSpPr/>
      </dsp:nvSpPr>
      <dsp:spPr>
        <a:xfrm rot="5400000">
          <a:off x="98627" y="1229659"/>
          <a:ext cx="1924341" cy="231979"/>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C89933A-F9F2-4245-9D8A-EDB2175832A4}">
      <dsp:nvSpPr>
        <dsp:cNvPr id="0" name=""/>
        <dsp:cNvSpPr/>
      </dsp:nvSpPr>
      <dsp:spPr>
        <a:xfrm>
          <a:off x="540875" y="909"/>
          <a:ext cx="2577554" cy="1546532"/>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SV" sz="1600" kern="1200" dirty="0" smtClean="0"/>
            <a:t>Los alumnos se sientan libres para tratar de definir una actitud o un ideal que puede haber sido algo vago para ellos hasta entonces,</a:t>
          </a:r>
          <a:endParaRPr lang="es-SV" sz="1600" kern="1200" dirty="0"/>
        </a:p>
      </dsp:txBody>
      <dsp:txXfrm>
        <a:off x="586171" y="46205"/>
        <a:ext cx="2486962" cy="1455940"/>
      </dsp:txXfrm>
    </dsp:sp>
    <dsp:sp modelId="{51E42657-7AA4-40D1-A7C7-894B1F44C394}">
      <dsp:nvSpPr>
        <dsp:cNvPr id="0" name=""/>
        <dsp:cNvSpPr/>
      </dsp:nvSpPr>
      <dsp:spPr>
        <a:xfrm rot="5400000">
          <a:off x="98627" y="3162825"/>
          <a:ext cx="1924341" cy="231979"/>
        </a:xfrm>
        <a:prstGeom prst="rect">
          <a:avLst/>
        </a:prstGeom>
        <a:gradFill rotWithShape="0">
          <a:gsLst>
            <a:gs pos="0">
              <a:schemeClr val="accent5">
                <a:hueOff val="-1655646"/>
                <a:satOff val="6635"/>
                <a:lumOff val="1438"/>
                <a:alphaOff val="0"/>
                <a:lumMod val="110000"/>
                <a:satMod val="105000"/>
                <a:tint val="67000"/>
              </a:schemeClr>
            </a:gs>
            <a:gs pos="50000">
              <a:schemeClr val="accent5">
                <a:hueOff val="-1655646"/>
                <a:satOff val="6635"/>
                <a:lumOff val="1438"/>
                <a:alphaOff val="0"/>
                <a:lumMod val="105000"/>
                <a:satMod val="103000"/>
                <a:tint val="73000"/>
              </a:schemeClr>
            </a:gs>
            <a:gs pos="100000">
              <a:schemeClr val="accent5">
                <a:hueOff val="-1655646"/>
                <a:satOff val="6635"/>
                <a:lumOff val="143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2C03F3BF-0618-4DF3-BA5C-7E6C391CADA8}">
      <dsp:nvSpPr>
        <dsp:cNvPr id="0" name=""/>
        <dsp:cNvSpPr/>
      </dsp:nvSpPr>
      <dsp:spPr>
        <a:xfrm>
          <a:off x="540875" y="1934075"/>
          <a:ext cx="2577554" cy="1546532"/>
        </a:xfrm>
        <a:prstGeom prst="roundRect">
          <a:avLst>
            <a:gd name="adj" fmla="val 10000"/>
          </a:avLst>
        </a:prstGeom>
        <a:gradFill rotWithShape="0">
          <a:gsLst>
            <a:gs pos="0">
              <a:schemeClr val="accent5">
                <a:hueOff val="-1419125"/>
                <a:satOff val="5687"/>
                <a:lumOff val="1233"/>
                <a:alphaOff val="0"/>
                <a:lumMod val="110000"/>
                <a:satMod val="105000"/>
                <a:tint val="67000"/>
              </a:schemeClr>
            </a:gs>
            <a:gs pos="50000">
              <a:schemeClr val="accent5">
                <a:hueOff val="-1419125"/>
                <a:satOff val="5687"/>
                <a:lumOff val="1233"/>
                <a:alphaOff val="0"/>
                <a:lumMod val="105000"/>
                <a:satMod val="103000"/>
                <a:tint val="73000"/>
              </a:schemeClr>
            </a:gs>
            <a:gs pos="100000">
              <a:schemeClr val="accent5">
                <a:hueOff val="-1419125"/>
                <a:satOff val="5687"/>
                <a:lumOff val="123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SV" sz="1600" kern="1200" dirty="0" smtClean="0"/>
            <a:t>El maestro respeta lo que dicen sus alumnos,</a:t>
          </a:r>
          <a:endParaRPr lang="es-SV" sz="1600" kern="1200" dirty="0"/>
        </a:p>
      </dsp:txBody>
      <dsp:txXfrm>
        <a:off x="586171" y="1979371"/>
        <a:ext cx="2486962" cy="1455940"/>
      </dsp:txXfrm>
    </dsp:sp>
    <dsp:sp modelId="{8BFEE3A2-EF30-424D-BEAE-4CDE9BEEFB83}">
      <dsp:nvSpPr>
        <dsp:cNvPr id="0" name=""/>
        <dsp:cNvSpPr/>
      </dsp:nvSpPr>
      <dsp:spPr>
        <a:xfrm>
          <a:off x="1065210" y="4129408"/>
          <a:ext cx="3419322" cy="231979"/>
        </a:xfrm>
        <a:prstGeom prst="rect">
          <a:avLst/>
        </a:prstGeom>
        <a:gradFill rotWithShape="0">
          <a:gsLst>
            <a:gs pos="0">
              <a:schemeClr val="accent5">
                <a:hueOff val="-3311292"/>
                <a:satOff val="13270"/>
                <a:lumOff val="2876"/>
                <a:alphaOff val="0"/>
                <a:lumMod val="110000"/>
                <a:satMod val="105000"/>
                <a:tint val="67000"/>
              </a:schemeClr>
            </a:gs>
            <a:gs pos="50000">
              <a:schemeClr val="accent5">
                <a:hueOff val="-3311292"/>
                <a:satOff val="13270"/>
                <a:lumOff val="2876"/>
                <a:alphaOff val="0"/>
                <a:lumMod val="105000"/>
                <a:satMod val="103000"/>
                <a:tint val="73000"/>
              </a:schemeClr>
            </a:gs>
            <a:gs pos="100000">
              <a:schemeClr val="accent5">
                <a:hueOff val="-3311292"/>
                <a:satOff val="13270"/>
                <a:lumOff val="287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51363DAD-5F1D-486F-8295-82931BD22D40}">
      <dsp:nvSpPr>
        <dsp:cNvPr id="0" name=""/>
        <dsp:cNvSpPr/>
      </dsp:nvSpPr>
      <dsp:spPr>
        <a:xfrm>
          <a:off x="540875" y="3867240"/>
          <a:ext cx="2577554" cy="1546532"/>
        </a:xfrm>
        <a:prstGeom prst="roundRect">
          <a:avLst>
            <a:gd name="adj" fmla="val 10000"/>
          </a:avLst>
        </a:prstGeom>
        <a:gradFill rotWithShape="0">
          <a:gsLst>
            <a:gs pos="0">
              <a:schemeClr val="accent5">
                <a:hueOff val="-2838251"/>
                <a:satOff val="11375"/>
                <a:lumOff val="2465"/>
                <a:alphaOff val="0"/>
                <a:lumMod val="110000"/>
                <a:satMod val="105000"/>
                <a:tint val="67000"/>
              </a:schemeClr>
            </a:gs>
            <a:gs pos="50000">
              <a:schemeClr val="accent5">
                <a:hueOff val="-2838251"/>
                <a:satOff val="11375"/>
                <a:lumOff val="2465"/>
                <a:alphaOff val="0"/>
                <a:lumMod val="105000"/>
                <a:satMod val="103000"/>
                <a:tint val="73000"/>
              </a:schemeClr>
            </a:gs>
            <a:gs pos="100000">
              <a:schemeClr val="accent5">
                <a:hueOff val="-2838251"/>
                <a:satOff val="11375"/>
                <a:lumOff val="24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SV" sz="1600" kern="1200" dirty="0" smtClean="0"/>
            <a:t>Los alumnos hacen preguntas sin sentirse avergonzados,</a:t>
          </a:r>
          <a:endParaRPr lang="es-SV" sz="1600" kern="1200" dirty="0"/>
        </a:p>
      </dsp:txBody>
      <dsp:txXfrm>
        <a:off x="586171" y="3912536"/>
        <a:ext cx="2486962" cy="1455940"/>
      </dsp:txXfrm>
    </dsp:sp>
    <dsp:sp modelId="{AA3C32DB-C8A5-4AA6-8FDB-97DE6428653C}">
      <dsp:nvSpPr>
        <dsp:cNvPr id="0" name=""/>
        <dsp:cNvSpPr/>
      </dsp:nvSpPr>
      <dsp:spPr>
        <a:xfrm rot="16200000">
          <a:off x="3526775" y="3162825"/>
          <a:ext cx="1924341" cy="231979"/>
        </a:xfrm>
        <a:prstGeom prst="rect">
          <a:avLst/>
        </a:prstGeom>
        <a:gradFill rotWithShape="0">
          <a:gsLst>
            <a:gs pos="0">
              <a:schemeClr val="accent5">
                <a:hueOff val="-4966938"/>
                <a:satOff val="19906"/>
                <a:lumOff val="4314"/>
                <a:alphaOff val="0"/>
                <a:lumMod val="110000"/>
                <a:satMod val="105000"/>
                <a:tint val="67000"/>
              </a:schemeClr>
            </a:gs>
            <a:gs pos="50000">
              <a:schemeClr val="accent5">
                <a:hueOff val="-4966938"/>
                <a:satOff val="19906"/>
                <a:lumOff val="4314"/>
                <a:alphaOff val="0"/>
                <a:lumMod val="105000"/>
                <a:satMod val="103000"/>
                <a:tint val="73000"/>
              </a:schemeClr>
            </a:gs>
            <a:gs pos="100000">
              <a:schemeClr val="accent5">
                <a:hueOff val="-4966938"/>
                <a:satOff val="19906"/>
                <a:lumOff val="431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536211C6-BBA6-4B55-94AD-7B90DB908C33}">
      <dsp:nvSpPr>
        <dsp:cNvPr id="0" name=""/>
        <dsp:cNvSpPr/>
      </dsp:nvSpPr>
      <dsp:spPr>
        <a:xfrm>
          <a:off x="3969022" y="3867240"/>
          <a:ext cx="2577554" cy="1546532"/>
        </a:xfrm>
        <a:prstGeom prst="roundRect">
          <a:avLst>
            <a:gd name="adj" fmla="val 10000"/>
          </a:avLst>
        </a:prstGeom>
        <a:gradFill rotWithShape="0">
          <a:gsLst>
            <a:gs pos="0">
              <a:schemeClr val="accent5">
                <a:hueOff val="-4257376"/>
                <a:satOff val="17062"/>
                <a:lumOff val="3698"/>
                <a:alphaOff val="0"/>
                <a:lumMod val="110000"/>
                <a:satMod val="105000"/>
                <a:tint val="67000"/>
              </a:schemeClr>
            </a:gs>
            <a:gs pos="50000">
              <a:schemeClr val="accent5">
                <a:hueOff val="-4257376"/>
                <a:satOff val="17062"/>
                <a:lumOff val="3698"/>
                <a:alphaOff val="0"/>
                <a:lumMod val="105000"/>
                <a:satMod val="103000"/>
                <a:tint val="73000"/>
              </a:schemeClr>
            </a:gs>
            <a:gs pos="100000">
              <a:schemeClr val="accent5">
                <a:hueOff val="-4257376"/>
                <a:satOff val="17062"/>
                <a:lumOff val="369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SV" sz="1600" kern="1200" dirty="0" smtClean="0"/>
            <a:t>Desarrollan su capacidad de razonamiento,</a:t>
          </a:r>
          <a:endParaRPr lang="es-SV" sz="1600" kern="1200" dirty="0"/>
        </a:p>
      </dsp:txBody>
      <dsp:txXfrm>
        <a:off x="4014318" y="3912536"/>
        <a:ext cx="2486962" cy="1455940"/>
      </dsp:txXfrm>
    </dsp:sp>
    <dsp:sp modelId="{CB7DC382-2991-4EBD-8FF1-29FF0B86D007}">
      <dsp:nvSpPr>
        <dsp:cNvPr id="0" name=""/>
        <dsp:cNvSpPr/>
      </dsp:nvSpPr>
      <dsp:spPr>
        <a:xfrm rot="16200000">
          <a:off x="3526775" y="1229659"/>
          <a:ext cx="1924341" cy="231979"/>
        </a:xfrm>
        <a:prstGeom prst="rect">
          <a:avLst/>
        </a:prstGeom>
        <a:gradFill rotWithShape="0">
          <a:gsLst>
            <a:gs pos="0">
              <a:schemeClr val="accent5">
                <a:hueOff val="-6622584"/>
                <a:satOff val="26541"/>
                <a:lumOff val="5752"/>
                <a:alphaOff val="0"/>
                <a:lumMod val="110000"/>
                <a:satMod val="105000"/>
                <a:tint val="67000"/>
              </a:schemeClr>
            </a:gs>
            <a:gs pos="50000">
              <a:schemeClr val="accent5">
                <a:hueOff val="-6622584"/>
                <a:satOff val="26541"/>
                <a:lumOff val="5752"/>
                <a:alphaOff val="0"/>
                <a:lumMod val="105000"/>
                <a:satMod val="103000"/>
                <a:tint val="73000"/>
              </a:schemeClr>
            </a:gs>
            <a:gs pos="100000">
              <a:schemeClr val="accent5">
                <a:hueOff val="-6622584"/>
                <a:satOff val="26541"/>
                <a:lumOff val="575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B6C2DEE-28C9-42D2-8C16-7CEAF2A1B71B}">
      <dsp:nvSpPr>
        <dsp:cNvPr id="0" name=""/>
        <dsp:cNvSpPr/>
      </dsp:nvSpPr>
      <dsp:spPr>
        <a:xfrm>
          <a:off x="3969022" y="1934075"/>
          <a:ext cx="2577554" cy="1546532"/>
        </a:xfrm>
        <a:prstGeom prst="roundRect">
          <a:avLst>
            <a:gd name="adj" fmla="val 10000"/>
          </a:avLst>
        </a:prstGeom>
        <a:gradFill rotWithShape="0">
          <a:gsLst>
            <a:gs pos="0">
              <a:schemeClr val="accent5">
                <a:hueOff val="-5676501"/>
                <a:satOff val="22749"/>
                <a:lumOff val="4930"/>
                <a:alphaOff val="0"/>
                <a:lumMod val="110000"/>
                <a:satMod val="105000"/>
                <a:tint val="67000"/>
              </a:schemeClr>
            </a:gs>
            <a:gs pos="50000">
              <a:schemeClr val="accent5">
                <a:hueOff val="-5676501"/>
                <a:satOff val="22749"/>
                <a:lumOff val="4930"/>
                <a:alphaOff val="0"/>
                <a:lumMod val="105000"/>
                <a:satMod val="103000"/>
                <a:tint val="73000"/>
              </a:schemeClr>
            </a:gs>
            <a:gs pos="100000">
              <a:schemeClr val="accent5">
                <a:hueOff val="-5676501"/>
                <a:satOff val="22749"/>
                <a:lumOff val="493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SV" sz="1600" kern="1200" dirty="0" smtClean="0"/>
            <a:t>Aprenden a escuchar a sus compañeros,</a:t>
          </a:r>
          <a:endParaRPr lang="es-SV" sz="1600" kern="1200" dirty="0"/>
        </a:p>
      </dsp:txBody>
      <dsp:txXfrm>
        <a:off x="4014318" y="1979371"/>
        <a:ext cx="2486962" cy="1455940"/>
      </dsp:txXfrm>
    </dsp:sp>
    <dsp:sp modelId="{C382E0ED-62D4-4E4E-9ECF-B30475A5BDB5}">
      <dsp:nvSpPr>
        <dsp:cNvPr id="0" name=""/>
        <dsp:cNvSpPr/>
      </dsp:nvSpPr>
      <dsp:spPr>
        <a:xfrm>
          <a:off x="4493357" y="263077"/>
          <a:ext cx="3419322" cy="231979"/>
        </a:xfrm>
        <a:prstGeom prst="rect">
          <a:avLst/>
        </a:prstGeom>
        <a:gradFill rotWithShape="0">
          <a:gsLst>
            <a:gs pos="0">
              <a:schemeClr val="accent5">
                <a:hueOff val="-8278230"/>
                <a:satOff val="33176"/>
                <a:lumOff val="7190"/>
                <a:alphaOff val="0"/>
                <a:lumMod val="110000"/>
                <a:satMod val="105000"/>
                <a:tint val="67000"/>
              </a:schemeClr>
            </a:gs>
            <a:gs pos="50000">
              <a:schemeClr val="accent5">
                <a:hueOff val="-8278230"/>
                <a:satOff val="33176"/>
                <a:lumOff val="7190"/>
                <a:alphaOff val="0"/>
                <a:lumMod val="105000"/>
                <a:satMod val="103000"/>
                <a:tint val="73000"/>
              </a:schemeClr>
            </a:gs>
            <a:gs pos="100000">
              <a:schemeClr val="accent5">
                <a:hueOff val="-8278230"/>
                <a:satOff val="33176"/>
                <a:lumOff val="719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81862EA-9B33-48E4-A5B9-C696F2515384}">
      <dsp:nvSpPr>
        <dsp:cNvPr id="0" name=""/>
        <dsp:cNvSpPr/>
      </dsp:nvSpPr>
      <dsp:spPr>
        <a:xfrm>
          <a:off x="3969022" y="909"/>
          <a:ext cx="2577554" cy="1546532"/>
        </a:xfrm>
        <a:prstGeom prst="roundRect">
          <a:avLst>
            <a:gd name="adj" fmla="val 10000"/>
          </a:avLst>
        </a:prstGeom>
        <a:gradFill rotWithShape="0">
          <a:gsLst>
            <a:gs pos="0">
              <a:schemeClr val="accent5">
                <a:hueOff val="-7095626"/>
                <a:satOff val="28436"/>
                <a:lumOff val="6163"/>
                <a:alphaOff val="0"/>
                <a:lumMod val="110000"/>
                <a:satMod val="105000"/>
                <a:tint val="67000"/>
              </a:schemeClr>
            </a:gs>
            <a:gs pos="50000">
              <a:schemeClr val="accent5">
                <a:hueOff val="-7095626"/>
                <a:satOff val="28436"/>
                <a:lumOff val="6163"/>
                <a:alphaOff val="0"/>
                <a:lumMod val="105000"/>
                <a:satMod val="103000"/>
                <a:tint val="73000"/>
              </a:schemeClr>
            </a:gs>
            <a:gs pos="100000">
              <a:schemeClr val="accent5">
                <a:hueOff val="-7095626"/>
                <a:satOff val="28436"/>
                <a:lumOff val="616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SV" sz="1600" kern="1200" dirty="0" smtClean="0"/>
            <a:t>Aprenden a distinguir entre la verdad y el error,</a:t>
          </a:r>
          <a:endParaRPr lang="es-SV" sz="1600" kern="1200" dirty="0"/>
        </a:p>
      </dsp:txBody>
      <dsp:txXfrm>
        <a:off x="4014318" y="46205"/>
        <a:ext cx="2486962" cy="1455940"/>
      </dsp:txXfrm>
    </dsp:sp>
    <dsp:sp modelId="{542A6FC0-4F2C-42CF-A934-1313323934A3}">
      <dsp:nvSpPr>
        <dsp:cNvPr id="0" name=""/>
        <dsp:cNvSpPr/>
      </dsp:nvSpPr>
      <dsp:spPr>
        <a:xfrm rot="5400000">
          <a:off x="6954922" y="1229659"/>
          <a:ext cx="1924341" cy="231979"/>
        </a:xfrm>
        <a:prstGeom prst="rect">
          <a:avLst/>
        </a:prstGeom>
        <a:gradFill rotWithShape="0">
          <a:gsLst>
            <a:gs pos="0">
              <a:schemeClr val="accent5">
                <a:hueOff val="-9933876"/>
                <a:satOff val="39811"/>
                <a:lumOff val="8628"/>
                <a:alphaOff val="0"/>
                <a:lumMod val="110000"/>
                <a:satMod val="105000"/>
                <a:tint val="67000"/>
              </a:schemeClr>
            </a:gs>
            <a:gs pos="50000">
              <a:schemeClr val="accent5">
                <a:hueOff val="-9933876"/>
                <a:satOff val="39811"/>
                <a:lumOff val="8628"/>
                <a:alphaOff val="0"/>
                <a:lumMod val="105000"/>
                <a:satMod val="103000"/>
                <a:tint val="73000"/>
              </a:schemeClr>
            </a:gs>
            <a:gs pos="100000">
              <a:schemeClr val="accent5">
                <a:hueOff val="-9933876"/>
                <a:satOff val="39811"/>
                <a:lumOff val="862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1AB067C-6B64-4C04-A1B2-AE4DEEBE6A06}">
      <dsp:nvSpPr>
        <dsp:cNvPr id="0" name=""/>
        <dsp:cNvSpPr/>
      </dsp:nvSpPr>
      <dsp:spPr>
        <a:xfrm>
          <a:off x="7397170" y="909"/>
          <a:ext cx="2577554" cy="1546532"/>
        </a:xfrm>
        <a:prstGeom prst="roundRect">
          <a:avLst>
            <a:gd name="adj" fmla="val 10000"/>
          </a:avLst>
        </a:prstGeom>
        <a:gradFill rotWithShape="0">
          <a:gsLst>
            <a:gs pos="0">
              <a:schemeClr val="accent5">
                <a:hueOff val="-8514751"/>
                <a:satOff val="34124"/>
                <a:lumOff val="7395"/>
                <a:alphaOff val="0"/>
                <a:lumMod val="110000"/>
                <a:satMod val="105000"/>
                <a:tint val="67000"/>
              </a:schemeClr>
            </a:gs>
            <a:gs pos="50000">
              <a:schemeClr val="accent5">
                <a:hueOff val="-8514751"/>
                <a:satOff val="34124"/>
                <a:lumOff val="7395"/>
                <a:alphaOff val="0"/>
                <a:lumMod val="105000"/>
                <a:satMod val="103000"/>
                <a:tint val="73000"/>
              </a:schemeClr>
            </a:gs>
            <a:gs pos="100000">
              <a:schemeClr val="accent5">
                <a:hueOff val="-8514751"/>
                <a:satOff val="34124"/>
                <a:lumOff val="739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SV" sz="1600" kern="1200" dirty="0" smtClean="0"/>
            <a:t>Encuentran soluciones a problemas de índole personal,</a:t>
          </a:r>
          <a:endParaRPr lang="es-SV" sz="1600" kern="1200" dirty="0"/>
        </a:p>
      </dsp:txBody>
      <dsp:txXfrm>
        <a:off x="7442466" y="46205"/>
        <a:ext cx="2486962" cy="1455940"/>
      </dsp:txXfrm>
    </dsp:sp>
    <dsp:sp modelId="{E6CF1902-D366-4AB6-BC96-5CF47D8203FD}">
      <dsp:nvSpPr>
        <dsp:cNvPr id="0" name=""/>
        <dsp:cNvSpPr/>
      </dsp:nvSpPr>
      <dsp:spPr>
        <a:xfrm>
          <a:off x="7397170" y="1934075"/>
          <a:ext cx="2577554" cy="1546532"/>
        </a:xfrm>
        <a:prstGeom prst="roundRect">
          <a:avLst>
            <a:gd name="adj" fmla="val 10000"/>
          </a:avLst>
        </a:prstGeom>
        <a:gradFill rotWithShape="0">
          <a:gsLst>
            <a:gs pos="0">
              <a:schemeClr val="accent5">
                <a:hueOff val="-9933876"/>
                <a:satOff val="39811"/>
                <a:lumOff val="8628"/>
                <a:alphaOff val="0"/>
                <a:lumMod val="110000"/>
                <a:satMod val="105000"/>
                <a:tint val="67000"/>
              </a:schemeClr>
            </a:gs>
            <a:gs pos="50000">
              <a:schemeClr val="accent5">
                <a:hueOff val="-9933876"/>
                <a:satOff val="39811"/>
                <a:lumOff val="8628"/>
                <a:alphaOff val="0"/>
                <a:lumMod val="105000"/>
                <a:satMod val="103000"/>
                <a:tint val="73000"/>
              </a:schemeClr>
            </a:gs>
            <a:gs pos="100000">
              <a:schemeClr val="accent5">
                <a:hueOff val="-9933876"/>
                <a:satOff val="39811"/>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SV" sz="1600" kern="1200" dirty="0" smtClean="0"/>
            <a:t>Si la discusión se sale del curso previsto y se enfoca en detalles no importantes, debe ser encausada con tacto.</a:t>
          </a:r>
          <a:endParaRPr lang="es-SV" sz="1600" kern="1200" dirty="0"/>
        </a:p>
      </dsp:txBody>
      <dsp:txXfrm>
        <a:off x="7442466" y="1979371"/>
        <a:ext cx="2486962" cy="14559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79E98-29A1-41D1-91F8-77D9EE7939C4}">
      <dsp:nvSpPr>
        <dsp:cNvPr id="0" name=""/>
        <dsp:cNvSpPr/>
      </dsp:nvSpPr>
      <dsp:spPr>
        <a:xfrm>
          <a:off x="4066939" y="2838117"/>
          <a:ext cx="2381721" cy="2381721"/>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195" tIns="36195" rIns="36195" bIns="36195" numCol="1" spcCol="1270" anchor="ctr" anchorCtr="0">
          <a:noAutofit/>
        </a:bodyPr>
        <a:lstStyle/>
        <a:p>
          <a:pPr lvl="0" algn="ctr" defTabSz="2533650" rtl="0">
            <a:lnSpc>
              <a:spcPct val="90000"/>
            </a:lnSpc>
            <a:spcBef>
              <a:spcPct val="0"/>
            </a:spcBef>
            <a:spcAft>
              <a:spcPct val="35000"/>
            </a:spcAft>
          </a:pPr>
          <a:r>
            <a:rPr lang="es-SV" sz="5700" kern="1200" smtClean="0"/>
            <a:t>3 Tipos</a:t>
          </a:r>
          <a:endParaRPr lang="es-SV" sz="5700" kern="1200"/>
        </a:p>
      </dsp:txBody>
      <dsp:txXfrm>
        <a:off x="4415734" y="3186912"/>
        <a:ext cx="1684131" cy="1684131"/>
      </dsp:txXfrm>
    </dsp:sp>
    <dsp:sp modelId="{564DEE70-C4ED-4D0E-8352-B76A47151A6C}">
      <dsp:nvSpPr>
        <dsp:cNvPr id="0" name=""/>
        <dsp:cNvSpPr/>
      </dsp:nvSpPr>
      <dsp:spPr>
        <a:xfrm rot="12900000">
          <a:off x="2534112" y="2421817"/>
          <a:ext cx="1826261" cy="678790"/>
        </a:xfrm>
        <a:prstGeom prst="lef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C53EACB1-C6D0-44B8-9FBB-32163522FD84}">
      <dsp:nvSpPr>
        <dsp:cNvPr id="0" name=""/>
        <dsp:cNvSpPr/>
      </dsp:nvSpPr>
      <dsp:spPr>
        <a:xfrm>
          <a:off x="1567932" y="1332408"/>
          <a:ext cx="2262635" cy="1810108"/>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0485" tIns="70485" rIns="70485" bIns="70485" numCol="1" spcCol="1270" anchor="ctr" anchorCtr="0">
          <a:noAutofit/>
        </a:bodyPr>
        <a:lstStyle/>
        <a:p>
          <a:pPr lvl="0" algn="ctr" defTabSz="1644650" rtl="0">
            <a:lnSpc>
              <a:spcPct val="90000"/>
            </a:lnSpc>
            <a:spcBef>
              <a:spcPct val="0"/>
            </a:spcBef>
            <a:spcAft>
              <a:spcPct val="35000"/>
            </a:spcAft>
          </a:pPr>
          <a:r>
            <a:rPr lang="es-SV" sz="3700" kern="1200" dirty="0" smtClean="0"/>
            <a:t>La pregunta retórica</a:t>
          </a:r>
          <a:endParaRPr lang="es-SV" sz="3700" kern="1200" dirty="0"/>
        </a:p>
      </dsp:txBody>
      <dsp:txXfrm>
        <a:off x="1620948" y="1385424"/>
        <a:ext cx="2156603" cy="1704076"/>
      </dsp:txXfrm>
    </dsp:sp>
    <dsp:sp modelId="{2F152E5C-4F4C-44FE-9E8E-57FD55578D61}">
      <dsp:nvSpPr>
        <dsp:cNvPr id="0" name=""/>
        <dsp:cNvSpPr/>
      </dsp:nvSpPr>
      <dsp:spPr>
        <a:xfrm rot="16200000">
          <a:off x="4344669" y="1479301"/>
          <a:ext cx="1826261" cy="678790"/>
        </a:xfrm>
        <a:prstGeom prst="leftArrow">
          <a:avLst>
            <a:gd name="adj1" fmla="val 60000"/>
            <a:gd name="adj2" fmla="val 50000"/>
          </a:avLst>
        </a:prstGeom>
        <a:gradFill rotWithShape="0">
          <a:gsLst>
            <a:gs pos="0">
              <a:schemeClr val="accent5">
                <a:hueOff val="-4966938"/>
                <a:satOff val="19906"/>
                <a:lumOff val="4314"/>
                <a:alphaOff val="0"/>
                <a:lumMod val="110000"/>
                <a:satMod val="105000"/>
                <a:tint val="67000"/>
              </a:schemeClr>
            </a:gs>
            <a:gs pos="50000">
              <a:schemeClr val="accent5">
                <a:hueOff val="-4966938"/>
                <a:satOff val="19906"/>
                <a:lumOff val="4314"/>
                <a:alphaOff val="0"/>
                <a:lumMod val="105000"/>
                <a:satMod val="103000"/>
                <a:tint val="73000"/>
              </a:schemeClr>
            </a:gs>
            <a:gs pos="100000">
              <a:schemeClr val="accent5">
                <a:hueOff val="-4966938"/>
                <a:satOff val="19906"/>
                <a:lumOff val="431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4ECA81C-57ED-45D8-842D-46B60BC27050}">
      <dsp:nvSpPr>
        <dsp:cNvPr id="0" name=""/>
        <dsp:cNvSpPr/>
      </dsp:nvSpPr>
      <dsp:spPr>
        <a:xfrm>
          <a:off x="4126482" y="512"/>
          <a:ext cx="2262635" cy="1810108"/>
        </a:xfrm>
        <a:prstGeom prst="roundRect">
          <a:avLst>
            <a:gd name="adj" fmla="val 10000"/>
          </a:avLst>
        </a:prstGeom>
        <a:gradFill rotWithShape="0">
          <a:gsLst>
            <a:gs pos="0">
              <a:schemeClr val="accent5">
                <a:hueOff val="-4966938"/>
                <a:satOff val="19906"/>
                <a:lumOff val="4314"/>
                <a:alphaOff val="0"/>
                <a:lumMod val="110000"/>
                <a:satMod val="105000"/>
                <a:tint val="67000"/>
              </a:schemeClr>
            </a:gs>
            <a:gs pos="50000">
              <a:schemeClr val="accent5">
                <a:hueOff val="-4966938"/>
                <a:satOff val="19906"/>
                <a:lumOff val="4314"/>
                <a:alphaOff val="0"/>
                <a:lumMod val="105000"/>
                <a:satMod val="103000"/>
                <a:tint val="73000"/>
              </a:schemeClr>
            </a:gs>
            <a:gs pos="100000">
              <a:schemeClr val="accent5">
                <a:hueOff val="-4966938"/>
                <a:satOff val="19906"/>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0485" tIns="70485" rIns="70485" bIns="70485" numCol="1" spcCol="1270" anchor="ctr" anchorCtr="0">
          <a:noAutofit/>
        </a:bodyPr>
        <a:lstStyle/>
        <a:p>
          <a:pPr lvl="0" algn="ctr" defTabSz="1644650" rtl="0">
            <a:lnSpc>
              <a:spcPct val="90000"/>
            </a:lnSpc>
            <a:spcBef>
              <a:spcPct val="0"/>
            </a:spcBef>
            <a:spcAft>
              <a:spcPct val="35000"/>
            </a:spcAft>
          </a:pPr>
          <a:r>
            <a:rPr lang="es-SV" sz="3700" kern="1200" smtClean="0"/>
            <a:t>La pregunta elíptica</a:t>
          </a:r>
          <a:endParaRPr lang="es-SV" sz="3700" kern="1200"/>
        </a:p>
      </dsp:txBody>
      <dsp:txXfrm>
        <a:off x="4179498" y="53528"/>
        <a:ext cx="2156603" cy="1704076"/>
      </dsp:txXfrm>
    </dsp:sp>
    <dsp:sp modelId="{262D61B3-C9AF-4E1D-BDB8-21AE66DDFB1D}">
      <dsp:nvSpPr>
        <dsp:cNvPr id="0" name=""/>
        <dsp:cNvSpPr/>
      </dsp:nvSpPr>
      <dsp:spPr>
        <a:xfrm rot="19500000">
          <a:off x="6155226" y="2421817"/>
          <a:ext cx="1826261" cy="678790"/>
        </a:xfrm>
        <a:prstGeom prst="leftArrow">
          <a:avLst>
            <a:gd name="adj1" fmla="val 60000"/>
            <a:gd name="adj2" fmla="val 50000"/>
          </a:avLst>
        </a:prstGeom>
        <a:gradFill rotWithShape="0">
          <a:gsLst>
            <a:gs pos="0">
              <a:schemeClr val="accent5">
                <a:hueOff val="-9933876"/>
                <a:satOff val="39811"/>
                <a:lumOff val="8628"/>
                <a:alphaOff val="0"/>
                <a:lumMod val="110000"/>
                <a:satMod val="105000"/>
                <a:tint val="67000"/>
              </a:schemeClr>
            </a:gs>
            <a:gs pos="50000">
              <a:schemeClr val="accent5">
                <a:hueOff val="-9933876"/>
                <a:satOff val="39811"/>
                <a:lumOff val="8628"/>
                <a:alphaOff val="0"/>
                <a:lumMod val="105000"/>
                <a:satMod val="103000"/>
                <a:tint val="73000"/>
              </a:schemeClr>
            </a:gs>
            <a:gs pos="100000">
              <a:schemeClr val="accent5">
                <a:hueOff val="-9933876"/>
                <a:satOff val="39811"/>
                <a:lumOff val="862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2EC52690-926C-41BE-968B-BE833707C906}">
      <dsp:nvSpPr>
        <dsp:cNvPr id="0" name=""/>
        <dsp:cNvSpPr/>
      </dsp:nvSpPr>
      <dsp:spPr>
        <a:xfrm>
          <a:off x="6685031" y="1332408"/>
          <a:ext cx="2262635" cy="1810108"/>
        </a:xfrm>
        <a:prstGeom prst="roundRect">
          <a:avLst>
            <a:gd name="adj" fmla="val 10000"/>
          </a:avLst>
        </a:prstGeom>
        <a:gradFill rotWithShape="0">
          <a:gsLst>
            <a:gs pos="0">
              <a:schemeClr val="accent5">
                <a:hueOff val="-9933876"/>
                <a:satOff val="39811"/>
                <a:lumOff val="8628"/>
                <a:alphaOff val="0"/>
                <a:lumMod val="110000"/>
                <a:satMod val="105000"/>
                <a:tint val="67000"/>
              </a:schemeClr>
            </a:gs>
            <a:gs pos="50000">
              <a:schemeClr val="accent5">
                <a:hueOff val="-9933876"/>
                <a:satOff val="39811"/>
                <a:lumOff val="8628"/>
                <a:alphaOff val="0"/>
                <a:lumMod val="105000"/>
                <a:satMod val="103000"/>
                <a:tint val="73000"/>
              </a:schemeClr>
            </a:gs>
            <a:gs pos="100000">
              <a:schemeClr val="accent5">
                <a:hueOff val="-9933876"/>
                <a:satOff val="39811"/>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0485" tIns="70485" rIns="70485" bIns="70485" numCol="1" spcCol="1270" anchor="ctr" anchorCtr="0">
          <a:noAutofit/>
        </a:bodyPr>
        <a:lstStyle/>
        <a:p>
          <a:pPr lvl="0" algn="ctr" defTabSz="1644650" rtl="0">
            <a:lnSpc>
              <a:spcPct val="90000"/>
            </a:lnSpc>
            <a:spcBef>
              <a:spcPct val="0"/>
            </a:spcBef>
            <a:spcAft>
              <a:spcPct val="35000"/>
            </a:spcAft>
          </a:pPr>
          <a:r>
            <a:rPr lang="es-SV" sz="3700" kern="1200" smtClean="0"/>
            <a:t>La pregunta directa</a:t>
          </a:r>
          <a:endParaRPr lang="es-SV" sz="3700" kern="1200"/>
        </a:p>
      </dsp:txBody>
      <dsp:txXfrm>
        <a:off x="6738047" y="1385424"/>
        <a:ext cx="2156603" cy="17040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6833D-1EDF-444E-89CC-5FD3F5E81D9E}">
      <dsp:nvSpPr>
        <dsp:cNvPr id="0" name=""/>
        <dsp:cNvSpPr/>
      </dsp:nvSpPr>
      <dsp:spPr>
        <a:xfrm>
          <a:off x="788669" y="0"/>
          <a:ext cx="8938260" cy="4863068"/>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6C5B9B5-E24A-4933-A6A5-90BE9CA22052}">
      <dsp:nvSpPr>
        <dsp:cNvPr id="0" name=""/>
        <dsp:cNvSpPr/>
      </dsp:nvSpPr>
      <dsp:spPr>
        <a:xfrm>
          <a:off x="2719453" y="1473431"/>
          <a:ext cx="2531343" cy="1945227"/>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SV" sz="2100" b="1" kern="1200" dirty="0" smtClean="0"/>
            <a:t>Haga una pausa.</a:t>
          </a:r>
        </a:p>
        <a:p>
          <a:pPr lvl="0" algn="ctr" defTabSz="1644650" rtl="0">
            <a:lnSpc>
              <a:spcPct val="90000"/>
            </a:lnSpc>
            <a:spcBef>
              <a:spcPct val="0"/>
            </a:spcBef>
            <a:spcAft>
              <a:spcPct val="35000"/>
            </a:spcAft>
          </a:pPr>
          <a:endParaRPr lang="es-SV" sz="2100" kern="1200" dirty="0"/>
        </a:p>
      </dsp:txBody>
      <dsp:txXfrm>
        <a:off x="2814411" y="1568389"/>
        <a:ext cx="2341427" cy="1755311"/>
      </dsp:txXfrm>
    </dsp:sp>
    <dsp:sp modelId="{B53D08FE-F941-410D-94AA-0C371077AF76}">
      <dsp:nvSpPr>
        <dsp:cNvPr id="0" name=""/>
        <dsp:cNvSpPr/>
      </dsp:nvSpPr>
      <dsp:spPr>
        <a:xfrm>
          <a:off x="87101" y="1444389"/>
          <a:ext cx="2531343" cy="1945227"/>
        </a:xfrm>
        <a:prstGeom prst="roundRect">
          <a:avLst/>
        </a:prstGeom>
        <a:gradFill rotWithShape="0">
          <a:gsLst>
            <a:gs pos="0">
              <a:schemeClr val="accent4">
                <a:hueOff val="-1488257"/>
                <a:satOff val="8966"/>
                <a:lumOff val="719"/>
                <a:alphaOff val="0"/>
                <a:satMod val="103000"/>
                <a:lumMod val="102000"/>
                <a:tint val="94000"/>
              </a:schemeClr>
            </a:gs>
            <a:gs pos="50000">
              <a:schemeClr val="accent4">
                <a:hueOff val="-1488257"/>
                <a:satOff val="8966"/>
                <a:lumOff val="719"/>
                <a:alphaOff val="0"/>
                <a:satMod val="110000"/>
                <a:lumMod val="100000"/>
                <a:shade val="100000"/>
              </a:schemeClr>
            </a:gs>
            <a:gs pos="100000">
              <a:schemeClr val="accent4">
                <a:hueOff val="-1488257"/>
                <a:satOff val="8966"/>
                <a:lumOff val="71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SV" sz="2100" b="1" kern="1200" dirty="0" smtClean="0"/>
            <a:t>Formule la pregunta.</a:t>
          </a:r>
          <a:endParaRPr lang="es-SV" sz="2100" b="1" kern="1200" dirty="0"/>
        </a:p>
      </dsp:txBody>
      <dsp:txXfrm>
        <a:off x="182059" y="1539347"/>
        <a:ext cx="2341427" cy="1755311"/>
      </dsp:txXfrm>
    </dsp:sp>
    <dsp:sp modelId="{0DA3F663-9A11-405D-9F90-B87BCB4657F1}">
      <dsp:nvSpPr>
        <dsp:cNvPr id="0" name=""/>
        <dsp:cNvSpPr/>
      </dsp:nvSpPr>
      <dsp:spPr>
        <a:xfrm>
          <a:off x="5379141" y="1473431"/>
          <a:ext cx="2531343" cy="1945227"/>
        </a:xfrm>
        <a:prstGeom prst="roundRect">
          <a:avLst/>
        </a:prstGeom>
        <a:gradFill rotWithShape="0">
          <a:gsLst>
            <a:gs pos="0">
              <a:schemeClr val="accent4">
                <a:hueOff val="-2976513"/>
                <a:satOff val="17933"/>
                <a:lumOff val="1437"/>
                <a:alphaOff val="0"/>
                <a:satMod val="103000"/>
                <a:lumMod val="102000"/>
                <a:tint val="94000"/>
              </a:schemeClr>
            </a:gs>
            <a:gs pos="50000">
              <a:schemeClr val="accent4">
                <a:hueOff val="-2976513"/>
                <a:satOff val="17933"/>
                <a:lumOff val="1437"/>
                <a:alphaOff val="0"/>
                <a:satMod val="110000"/>
                <a:lumMod val="100000"/>
                <a:shade val="100000"/>
              </a:schemeClr>
            </a:gs>
            <a:gs pos="100000">
              <a:schemeClr val="accent4">
                <a:hueOff val="-2976513"/>
                <a:satOff val="17933"/>
                <a:lumOff val="143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SV" sz="2100" b="1" kern="1200" dirty="0" smtClean="0"/>
            <a:t>Diríjase a la persona a quién va dirigida la pregunta.</a:t>
          </a:r>
        </a:p>
        <a:p>
          <a:pPr lvl="0" algn="ctr" defTabSz="977900" rtl="0">
            <a:lnSpc>
              <a:spcPct val="90000"/>
            </a:lnSpc>
            <a:spcBef>
              <a:spcPct val="0"/>
            </a:spcBef>
            <a:spcAft>
              <a:spcPct val="35000"/>
            </a:spcAft>
          </a:pPr>
          <a:endParaRPr lang="es-SV" sz="2100" kern="1200" dirty="0"/>
        </a:p>
      </dsp:txBody>
      <dsp:txXfrm>
        <a:off x="5474099" y="1568389"/>
        <a:ext cx="2341427" cy="1755311"/>
      </dsp:txXfrm>
    </dsp:sp>
    <dsp:sp modelId="{BFE8CCB8-7A90-4C27-AE92-C885F8EC8C2D}">
      <dsp:nvSpPr>
        <dsp:cNvPr id="0" name=""/>
        <dsp:cNvSpPr/>
      </dsp:nvSpPr>
      <dsp:spPr>
        <a:xfrm>
          <a:off x="7978993" y="1458920"/>
          <a:ext cx="2531343" cy="1945227"/>
        </a:xfrm>
        <a:prstGeom prst="roundRect">
          <a:avLst/>
        </a:prstGeom>
        <a:gradFill rotWithShape="0">
          <a:gsLst>
            <a:gs pos="0">
              <a:schemeClr val="accent4">
                <a:hueOff val="-4464770"/>
                <a:satOff val="26899"/>
                <a:lumOff val="2156"/>
                <a:alphaOff val="0"/>
                <a:satMod val="103000"/>
                <a:lumMod val="102000"/>
                <a:tint val="94000"/>
              </a:schemeClr>
            </a:gs>
            <a:gs pos="50000">
              <a:schemeClr val="accent4">
                <a:hueOff val="-4464770"/>
                <a:satOff val="26899"/>
                <a:lumOff val="2156"/>
                <a:alphaOff val="0"/>
                <a:satMod val="110000"/>
                <a:lumMod val="100000"/>
                <a:shade val="100000"/>
              </a:schemeClr>
            </a:gs>
            <a:gs pos="100000">
              <a:schemeClr val="accent4">
                <a:hueOff val="-4464770"/>
                <a:satOff val="26899"/>
                <a:lumOff val="215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s-SV" sz="2100" b="1" kern="1200" dirty="0" smtClean="0"/>
            <a:t>Acepte la respuesta.</a:t>
          </a:r>
          <a:endParaRPr lang="es-SV" sz="2100" b="1" kern="1200" dirty="0"/>
        </a:p>
      </dsp:txBody>
      <dsp:txXfrm>
        <a:off x="8073951" y="1553878"/>
        <a:ext cx="2341427" cy="17553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CC2E0-4F0E-4AE4-A8CA-415155918CDF}">
      <dsp:nvSpPr>
        <dsp:cNvPr id="0" name=""/>
        <dsp:cNvSpPr/>
      </dsp:nvSpPr>
      <dsp:spPr>
        <a:xfrm>
          <a:off x="0" y="0"/>
          <a:ext cx="10367682" cy="2188380"/>
        </a:xfrm>
        <a:prstGeom prst="roundRect">
          <a:avLst>
            <a:gd name="adj" fmla="val 1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FBF080A-E712-49A3-9A6D-9216EF1B68C5}">
      <dsp:nvSpPr>
        <dsp:cNvPr id="0" name=""/>
        <dsp:cNvSpPr/>
      </dsp:nvSpPr>
      <dsp:spPr>
        <a:xfrm>
          <a:off x="311030" y="291784"/>
          <a:ext cx="3045506" cy="1604812"/>
        </a:xfrm>
        <a:prstGeom prst="roundRect">
          <a:avLst>
            <a:gd name="adj" fmla="val 10000"/>
          </a:avLst>
        </a:prstGeom>
        <a:blipFill rotWithShape="1">
          <a:blip xmlns:r="http://schemas.openxmlformats.org/officeDocument/2006/relationships" r:embed="rId1"/>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43F55388-6BB0-4056-8EDC-B77259660ABF}">
      <dsp:nvSpPr>
        <dsp:cNvPr id="0" name=""/>
        <dsp:cNvSpPr/>
      </dsp:nvSpPr>
      <dsp:spPr>
        <a:xfrm rot="10800000">
          <a:off x="311030" y="2188380"/>
          <a:ext cx="3045506" cy="2674687"/>
        </a:xfrm>
        <a:prstGeom prst="round2SameRect">
          <a:avLst>
            <a:gd name="adj1" fmla="val 10500"/>
            <a:gd name="adj2" fmla="val 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t" anchorCtr="0">
          <a:noAutofit/>
        </a:bodyPr>
        <a:lstStyle/>
        <a:p>
          <a:pPr lvl="0" algn="ctr" defTabSz="1244600" rtl="0">
            <a:lnSpc>
              <a:spcPct val="90000"/>
            </a:lnSpc>
            <a:spcBef>
              <a:spcPct val="0"/>
            </a:spcBef>
            <a:spcAft>
              <a:spcPct val="35000"/>
            </a:spcAft>
          </a:pPr>
          <a:r>
            <a:rPr lang="es-SV" sz="2800" kern="1200" smtClean="0"/>
            <a:t>A la personalidad del maestro.</a:t>
          </a:r>
          <a:endParaRPr lang="es-SV" sz="2800" kern="1200"/>
        </a:p>
      </dsp:txBody>
      <dsp:txXfrm rot="10800000">
        <a:off x="393286" y="2188380"/>
        <a:ext cx="2880994" cy="2592431"/>
      </dsp:txXfrm>
    </dsp:sp>
    <dsp:sp modelId="{54EF61E8-CEB4-40AA-9DAF-C8E4BE8A6093}">
      <dsp:nvSpPr>
        <dsp:cNvPr id="0" name=""/>
        <dsp:cNvSpPr/>
      </dsp:nvSpPr>
      <dsp:spPr>
        <a:xfrm>
          <a:off x="3661087" y="291784"/>
          <a:ext cx="3045506" cy="1604812"/>
        </a:xfrm>
        <a:prstGeom prst="roundRect">
          <a:avLst>
            <a:gd name="adj" fmla="val 10000"/>
          </a:avLst>
        </a:prstGeom>
        <a:blipFill rotWithShape="1">
          <a:blip xmlns:r="http://schemas.openxmlformats.org/officeDocument/2006/relationships" r:embed="rId2"/>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F8B1BF8-4814-4F01-BCEC-40F8A8478055}">
      <dsp:nvSpPr>
        <dsp:cNvPr id="0" name=""/>
        <dsp:cNvSpPr/>
      </dsp:nvSpPr>
      <dsp:spPr>
        <a:xfrm rot="10800000">
          <a:off x="3661087" y="2188380"/>
          <a:ext cx="3045506" cy="2674687"/>
        </a:xfrm>
        <a:prstGeom prst="round2SameRect">
          <a:avLst>
            <a:gd name="adj1" fmla="val 10500"/>
            <a:gd name="adj2" fmla="val 0"/>
          </a:avLst>
        </a:prstGeom>
        <a:gradFill rotWithShape="0">
          <a:gsLst>
            <a:gs pos="0">
              <a:schemeClr val="accent4">
                <a:hueOff val="-2232385"/>
                <a:satOff val="13449"/>
                <a:lumOff val="1078"/>
                <a:alphaOff val="0"/>
                <a:lumMod val="110000"/>
                <a:satMod val="105000"/>
                <a:tint val="67000"/>
              </a:schemeClr>
            </a:gs>
            <a:gs pos="50000">
              <a:schemeClr val="accent4">
                <a:hueOff val="-2232385"/>
                <a:satOff val="13449"/>
                <a:lumOff val="1078"/>
                <a:alphaOff val="0"/>
                <a:lumMod val="105000"/>
                <a:satMod val="103000"/>
                <a:tint val="73000"/>
              </a:schemeClr>
            </a:gs>
            <a:gs pos="100000">
              <a:schemeClr val="accent4">
                <a:hueOff val="-2232385"/>
                <a:satOff val="13449"/>
                <a:lumOff val="107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t" anchorCtr="0">
          <a:noAutofit/>
        </a:bodyPr>
        <a:lstStyle/>
        <a:p>
          <a:pPr lvl="0" algn="ctr" defTabSz="1244600" rtl="0">
            <a:lnSpc>
              <a:spcPct val="90000"/>
            </a:lnSpc>
            <a:spcBef>
              <a:spcPct val="0"/>
            </a:spcBef>
            <a:spcAft>
              <a:spcPct val="35000"/>
            </a:spcAft>
          </a:pPr>
          <a:r>
            <a:rPr lang="es-SV" sz="2800" kern="1200" smtClean="0"/>
            <a:t>A la individualidad de los alumnos.</a:t>
          </a:r>
          <a:endParaRPr lang="es-SV" sz="2800" kern="1200"/>
        </a:p>
      </dsp:txBody>
      <dsp:txXfrm rot="10800000">
        <a:off x="3743343" y="2188380"/>
        <a:ext cx="2880994" cy="2592431"/>
      </dsp:txXfrm>
    </dsp:sp>
    <dsp:sp modelId="{9ED36AA2-96E9-4DF9-B3DF-F9F362212522}">
      <dsp:nvSpPr>
        <dsp:cNvPr id="0" name=""/>
        <dsp:cNvSpPr/>
      </dsp:nvSpPr>
      <dsp:spPr>
        <a:xfrm>
          <a:off x="7011144" y="291784"/>
          <a:ext cx="3045506" cy="1604812"/>
        </a:xfrm>
        <a:prstGeom prst="roundRect">
          <a:avLst>
            <a:gd name="adj" fmla="val 10000"/>
          </a:avLst>
        </a:prstGeom>
        <a:blipFill rotWithShape="1">
          <a:blip xmlns:r="http://schemas.openxmlformats.org/officeDocument/2006/relationships" r:embed="rId3"/>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B7E21819-81F3-4DF7-9330-B3ABC099948D}">
      <dsp:nvSpPr>
        <dsp:cNvPr id="0" name=""/>
        <dsp:cNvSpPr/>
      </dsp:nvSpPr>
      <dsp:spPr>
        <a:xfrm rot="10800000">
          <a:off x="7011144" y="2188380"/>
          <a:ext cx="3045506" cy="2674687"/>
        </a:xfrm>
        <a:prstGeom prst="round2SameRect">
          <a:avLst>
            <a:gd name="adj1" fmla="val 10500"/>
            <a:gd name="adj2" fmla="val 0"/>
          </a:avLst>
        </a:prstGeom>
        <a:gradFill rotWithShape="0">
          <a:gsLst>
            <a:gs pos="0">
              <a:schemeClr val="accent4">
                <a:hueOff val="-4464770"/>
                <a:satOff val="26899"/>
                <a:lumOff val="2156"/>
                <a:alphaOff val="0"/>
                <a:lumMod val="110000"/>
                <a:satMod val="105000"/>
                <a:tint val="67000"/>
              </a:schemeClr>
            </a:gs>
            <a:gs pos="50000">
              <a:schemeClr val="accent4">
                <a:hueOff val="-4464770"/>
                <a:satOff val="26899"/>
                <a:lumOff val="2156"/>
                <a:alphaOff val="0"/>
                <a:lumMod val="105000"/>
                <a:satMod val="103000"/>
                <a:tint val="73000"/>
              </a:schemeClr>
            </a:gs>
            <a:gs pos="100000">
              <a:schemeClr val="accent4">
                <a:hueOff val="-4464770"/>
                <a:satOff val="26899"/>
                <a:lumOff val="215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t" anchorCtr="0">
          <a:noAutofit/>
        </a:bodyPr>
        <a:lstStyle/>
        <a:p>
          <a:pPr lvl="0" algn="ctr" defTabSz="1244600" rtl="0">
            <a:lnSpc>
              <a:spcPct val="90000"/>
            </a:lnSpc>
            <a:spcBef>
              <a:spcPct val="0"/>
            </a:spcBef>
            <a:spcAft>
              <a:spcPct val="35000"/>
            </a:spcAft>
          </a:pPr>
          <a:r>
            <a:rPr lang="es-SV" sz="2800" kern="1200" dirty="0" smtClean="0"/>
            <a:t>A las condiciones en las cuales ocurre dicho medio didáctico en concreto.</a:t>
          </a:r>
          <a:endParaRPr lang="es-SV" sz="2800" kern="1200" dirty="0"/>
        </a:p>
      </dsp:txBody>
      <dsp:txXfrm rot="10800000">
        <a:off x="7093400" y="2188380"/>
        <a:ext cx="2880994" cy="25924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B0435-6EA3-4F6D-BB54-275DC23235C1}">
      <dsp:nvSpPr>
        <dsp:cNvPr id="0" name=""/>
        <dsp:cNvSpPr/>
      </dsp:nvSpPr>
      <dsp:spPr>
        <a:xfrm>
          <a:off x="1343410" y="206163"/>
          <a:ext cx="3829978" cy="1196868"/>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0679" tIns="60960" rIns="60960" bIns="60960" numCol="1" spcCol="1270" anchor="ctr" anchorCtr="0">
          <a:noAutofit/>
        </a:bodyPr>
        <a:lstStyle/>
        <a:p>
          <a:pPr lvl="0" algn="l" defTabSz="711200" rtl="0">
            <a:lnSpc>
              <a:spcPct val="90000"/>
            </a:lnSpc>
            <a:spcBef>
              <a:spcPct val="0"/>
            </a:spcBef>
            <a:spcAft>
              <a:spcPct val="35000"/>
            </a:spcAft>
          </a:pPr>
          <a:r>
            <a:rPr lang="es-SV" sz="1600" kern="1200" dirty="0" smtClean="0"/>
            <a:t>Añadiendo nuevas ideas a otras ya existentes. </a:t>
          </a:r>
        </a:p>
        <a:p>
          <a:pPr lvl="0" algn="l" defTabSz="711200" rtl="0">
            <a:lnSpc>
              <a:spcPct val="90000"/>
            </a:lnSpc>
            <a:spcBef>
              <a:spcPct val="0"/>
            </a:spcBef>
            <a:spcAft>
              <a:spcPct val="35000"/>
            </a:spcAft>
          </a:pPr>
          <a:r>
            <a:rPr lang="es-SV" sz="1600" kern="1200" dirty="0" smtClean="0"/>
            <a:t>De lo conocido a lo desconocido.</a:t>
          </a:r>
        </a:p>
        <a:p>
          <a:pPr lvl="0" algn="l" defTabSz="711200" rtl="0">
            <a:lnSpc>
              <a:spcPct val="90000"/>
            </a:lnSpc>
            <a:spcBef>
              <a:spcPct val="0"/>
            </a:spcBef>
            <a:spcAft>
              <a:spcPct val="35000"/>
            </a:spcAft>
          </a:pPr>
          <a:r>
            <a:rPr lang="es-SV" sz="1600" kern="1200" dirty="0" smtClean="0"/>
            <a:t>Ley de la apercepción.</a:t>
          </a:r>
          <a:endParaRPr lang="es-SV" sz="1600" kern="1200" dirty="0"/>
        </a:p>
      </dsp:txBody>
      <dsp:txXfrm>
        <a:off x="1343410" y="206163"/>
        <a:ext cx="3829978" cy="1196868"/>
      </dsp:txXfrm>
    </dsp:sp>
    <dsp:sp modelId="{1593A764-33FC-4E6B-8188-D1FE8CD2A44C}">
      <dsp:nvSpPr>
        <dsp:cNvPr id="0" name=""/>
        <dsp:cNvSpPr/>
      </dsp:nvSpPr>
      <dsp:spPr>
        <a:xfrm>
          <a:off x="1183828" y="33282"/>
          <a:ext cx="837807" cy="1256711"/>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5DD9DE-FB42-468B-87D2-2E69BD444204}">
      <dsp:nvSpPr>
        <dsp:cNvPr id="0" name=""/>
        <dsp:cNvSpPr/>
      </dsp:nvSpPr>
      <dsp:spPr>
        <a:xfrm>
          <a:off x="5501793" y="206163"/>
          <a:ext cx="3829978" cy="1196868"/>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0679" tIns="60960" rIns="60960" bIns="60960" numCol="1" spcCol="1270" anchor="ctr" anchorCtr="0">
          <a:noAutofit/>
        </a:bodyPr>
        <a:lstStyle/>
        <a:p>
          <a:pPr lvl="0" algn="l" defTabSz="711200" rtl="0">
            <a:lnSpc>
              <a:spcPct val="90000"/>
            </a:lnSpc>
            <a:spcBef>
              <a:spcPct val="0"/>
            </a:spcBef>
            <a:spcAft>
              <a:spcPct val="35000"/>
            </a:spcAft>
          </a:pPr>
          <a:r>
            <a:rPr lang="es-SV" sz="1600" kern="1200" dirty="0" smtClean="0"/>
            <a:t>Al adaptar o ajustar la lección para que se amolde a los miembros de la clase. </a:t>
          </a:r>
        </a:p>
        <a:p>
          <a:pPr lvl="0" algn="l" defTabSz="711200" rtl="0">
            <a:lnSpc>
              <a:spcPct val="90000"/>
            </a:lnSpc>
            <a:spcBef>
              <a:spcPct val="0"/>
            </a:spcBef>
            <a:spcAft>
              <a:spcPct val="35000"/>
            </a:spcAft>
          </a:pPr>
          <a:r>
            <a:rPr lang="es-SV" sz="1600" kern="1200" dirty="0" smtClean="0"/>
            <a:t>Ley de la adaptación.</a:t>
          </a:r>
          <a:endParaRPr lang="es-SV" sz="1600" kern="1200" dirty="0"/>
        </a:p>
      </dsp:txBody>
      <dsp:txXfrm>
        <a:off x="5501793" y="206163"/>
        <a:ext cx="3829978" cy="1196868"/>
      </dsp:txXfrm>
    </dsp:sp>
    <dsp:sp modelId="{BFB1F5BA-0C37-4C29-8B6E-58280C27CBC5}">
      <dsp:nvSpPr>
        <dsp:cNvPr id="0" name=""/>
        <dsp:cNvSpPr/>
      </dsp:nvSpPr>
      <dsp:spPr>
        <a:xfrm>
          <a:off x="5342210" y="33282"/>
          <a:ext cx="837807" cy="1256711"/>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714E02-F77D-4E44-AB64-F0F9FFA24899}">
      <dsp:nvSpPr>
        <dsp:cNvPr id="0" name=""/>
        <dsp:cNvSpPr/>
      </dsp:nvSpPr>
      <dsp:spPr>
        <a:xfrm>
          <a:off x="1343410" y="1712887"/>
          <a:ext cx="3829978" cy="1196868"/>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0679" tIns="60960" rIns="60960" bIns="60960" numCol="1" spcCol="1270" anchor="ctr" anchorCtr="0">
          <a:noAutofit/>
        </a:bodyPr>
        <a:lstStyle/>
        <a:p>
          <a:pPr lvl="0" algn="l" defTabSz="711200" rtl="0">
            <a:lnSpc>
              <a:spcPct val="90000"/>
            </a:lnSpc>
            <a:spcBef>
              <a:spcPct val="0"/>
            </a:spcBef>
            <a:spcAft>
              <a:spcPct val="35000"/>
            </a:spcAft>
          </a:pPr>
          <a:r>
            <a:rPr lang="es-SV" sz="1600" kern="1200" dirty="0" smtClean="0"/>
            <a:t>Al asociar ideas, hechos o verdades. </a:t>
          </a:r>
        </a:p>
        <a:p>
          <a:pPr lvl="0" algn="l" defTabSz="711200" rtl="0">
            <a:lnSpc>
              <a:spcPct val="90000"/>
            </a:lnSpc>
            <a:spcBef>
              <a:spcPct val="0"/>
            </a:spcBef>
            <a:spcAft>
              <a:spcPct val="35000"/>
            </a:spcAft>
          </a:pPr>
          <a:r>
            <a:rPr lang="es-SV" sz="1600" kern="1200" dirty="0" smtClean="0"/>
            <a:t>Ley de la asociación.</a:t>
          </a:r>
          <a:endParaRPr lang="es-SV" sz="1600" kern="1200" dirty="0"/>
        </a:p>
      </dsp:txBody>
      <dsp:txXfrm>
        <a:off x="1343410" y="1712887"/>
        <a:ext cx="3829978" cy="1196868"/>
      </dsp:txXfrm>
    </dsp:sp>
    <dsp:sp modelId="{DD9DF6F5-1C18-446A-9ADE-3D37C074EF70}">
      <dsp:nvSpPr>
        <dsp:cNvPr id="0" name=""/>
        <dsp:cNvSpPr/>
      </dsp:nvSpPr>
      <dsp:spPr>
        <a:xfrm>
          <a:off x="1183828" y="1540006"/>
          <a:ext cx="837807" cy="1256711"/>
        </a:xfrm>
        <a:prstGeom prst="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C85659-CF33-4F8B-91A6-3F19C45E6079}">
      <dsp:nvSpPr>
        <dsp:cNvPr id="0" name=""/>
        <dsp:cNvSpPr/>
      </dsp:nvSpPr>
      <dsp:spPr>
        <a:xfrm>
          <a:off x="5501793" y="1712887"/>
          <a:ext cx="3829978" cy="1196868"/>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0679" tIns="60960" rIns="60960" bIns="60960" numCol="1" spcCol="1270" anchor="ctr" anchorCtr="0">
          <a:noAutofit/>
        </a:bodyPr>
        <a:lstStyle/>
        <a:p>
          <a:pPr lvl="0" algn="l" defTabSz="711200" rtl="0">
            <a:lnSpc>
              <a:spcPct val="90000"/>
            </a:lnSpc>
            <a:spcBef>
              <a:spcPct val="0"/>
            </a:spcBef>
            <a:spcAft>
              <a:spcPct val="35000"/>
            </a:spcAft>
          </a:pPr>
          <a:r>
            <a:rPr lang="es-SV" sz="1600" kern="1200" dirty="0" smtClean="0"/>
            <a:t>Al llamar la atención.</a:t>
          </a:r>
        </a:p>
        <a:p>
          <a:pPr lvl="0" algn="l" defTabSz="711200" rtl="0">
            <a:lnSpc>
              <a:spcPct val="90000"/>
            </a:lnSpc>
            <a:spcBef>
              <a:spcPct val="0"/>
            </a:spcBef>
            <a:spcAft>
              <a:spcPct val="35000"/>
            </a:spcAft>
          </a:pPr>
          <a:r>
            <a:rPr lang="es-SV" sz="1600" kern="1200" dirty="0" smtClean="0"/>
            <a:t>Ley de la concentración.</a:t>
          </a:r>
          <a:endParaRPr lang="es-SV" sz="1600" kern="1200" dirty="0"/>
        </a:p>
      </dsp:txBody>
      <dsp:txXfrm>
        <a:off x="5501793" y="1712887"/>
        <a:ext cx="3829978" cy="1196868"/>
      </dsp:txXfrm>
    </dsp:sp>
    <dsp:sp modelId="{615DACF3-EFEB-4C97-8863-5839B4F46684}">
      <dsp:nvSpPr>
        <dsp:cNvPr id="0" name=""/>
        <dsp:cNvSpPr/>
      </dsp:nvSpPr>
      <dsp:spPr>
        <a:xfrm>
          <a:off x="5342210" y="1540006"/>
          <a:ext cx="837807" cy="1256711"/>
        </a:xfrm>
        <a:prstGeom prst="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C399E0-90D5-4335-9349-CBE6970160EB}">
      <dsp:nvSpPr>
        <dsp:cNvPr id="0" name=""/>
        <dsp:cNvSpPr/>
      </dsp:nvSpPr>
      <dsp:spPr>
        <a:xfrm>
          <a:off x="3422601" y="3219612"/>
          <a:ext cx="3829978" cy="1196868"/>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0679" tIns="60960" rIns="60960" bIns="60960" numCol="1" spcCol="1270" anchor="ctr" anchorCtr="0">
          <a:noAutofit/>
        </a:bodyPr>
        <a:lstStyle/>
        <a:p>
          <a:pPr lvl="0" algn="l" defTabSz="711200" rtl="0">
            <a:lnSpc>
              <a:spcPct val="90000"/>
            </a:lnSpc>
            <a:spcBef>
              <a:spcPct val="0"/>
            </a:spcBef>
            <a:spcAft>
              <a:spcPct val="35000"/>
            </a:spcAft>
          </a:pPr>
          <a:r>
            <a:rPr lang="es-SV" sz="1600" kern="1200" dirty="0" smtClean="0"/>
            <a:t>Al crear y mantener el interés.</a:t>
          </a:r>
        </a:p>
        <a:p>
          <a:pPr lvl="0" algn="l" defTabSz="711200" rtl="0">
            <a:lnSpc>
              <a:spcPct val="90000"/>
            </a:lnSpc>
            <a:spcBef>
              <a:spcPct val="0"/>
            </a:spcBef>
            <a:spcAft>
              <a:spcPct val="35000"/>
            </a:spcAft>
          </a:pPr>
          <a:r>
            <a:rPr lang="es-SV" sz="1600" kern="1200" dirty="0" smtClean="0"/>
            <a:t>Es el interés el que genera atención.</a:t>
          </a:r>
          <a:endParaRPr lang="es-SV" sz="1600" kern="1200" dirty="0"/>
        </a:p>
      </dsp:txBody>
      <dsp:txXfrm>
        <a:off x="3422601" y="3219612"/>
        <a:ext cx="3829978" cy="1196868"/>
      </dsp:txXfrm>
    </dsp:sp>
    <dsp:sp modelId="{67513B36-53D3-4AEB-BB22-5041BDBD649A}">
      <dsp:nvSpPr>
        <dsp:cNvPr id="0" name=""/>
        <dsp:cNvSpPr/>
      </dsp:nvSpPr>
      <dsp:spPr>
        <a:xfrm>
          <a:off x="3263019" y="3046731"/>
          <a:ext cx="837807" cy="1256711"/>
        </a:xfrm>
        <a:prstGeom prst="rect">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5E6BC-1861-4A79-A00E-B883B0BC8A53}">
      <dsp:nvSpPr>
        <dsp:cNvPr id="0" name=""/>
        <dsp:cNvSpPr/>
      </dsp:nvSpPr>
      <dsp:spPr>
        <a:xfrm>
          <a:off x="1778971" y="1207135"/>
          <a:ext cx="377418" cy="91440"/>
        </a:xfrm>
        <a:custGeom>
          <a:avLst/>
          <a:gdLst/>
          <a:ahLst/>
          <a:cxnLst/>
          <a:rect l="0" t="0" r="0" b="0"/>
          <a:pathLst>
            <a:path>
              <a:moveTo>
                <a:pt x="0" y="45720"/>
              </a:moveTo>
              <a:lnTo>
                <a:pt x="37741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b="1" kern="1200"/>
        </a:p>
      </dsp:txBody>
      <dsp:txXfrm>
        <a:off x="1957480" y="1250815"/>
        <a:ext cx="20400" cy="4080"/>
      </dsp:txXfrm>
    </dsp:sp>
    <dsp:sp modelId="{14296B10-68E1-4664-AC9A-E6838C1727A4}">
      <dsp:nvSpPr>
        <dsp:cNvPr id="0" name=""/>
        <dsp:cNvSpPr/>
      </dsp:nvSpPr>
      <dsp:spPr>
        <a:xfrm>
          <a:off x="6777" y="720657"/>
          <a:ext cx="1773994" cy="1064396"/>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SV" sz="1500" b="1" kern="1200" dirty="0" smtClean="0"/>
            <a:t>Entender los puntos de vista de los alumnos.</a:t>
          </a:r>
          <a:endParaRPr lang="es-SV" sz="1500" b="1" kern="1200" dirty="0"/>
        </a:p>
      </dsp:txBody>
      <dsp:txXfrm>
        <a:off x="6777" y="720657"/>
        <a:ext cx="1773994" cy="1064396"/>
      </dsp:txXfrm>
    </dsp:sp>
    <dsp:sp modelId="{DF3842BB-763D-476A-B97C-5F162BF189C8}">
      <dsp:nvSpPr>
        <dsp:cNvPr id="0" name=""/>
        <dsp:cNvSpPr/>
      </dsp:nvSpPr>
      <dsp:spPr>
        <a:xfrm>
          <a:off x="3960984" y="1207135"/>
          <a:ext cx="377418" cy="91440"/>
        </a:xfrm>
        <a:custGeom>
          <a:avLst/>
          <a:gdLst/>
          <a:ahLst/>
          <a:cxnLst/>
          <a:rect l="0" t="0" r="0" b="0"/>
          <a:pathLst>
            <a:path>
              <a:moveTo>
                <a:pt x="0" y="45720"/>
              </a:moveTo>
              <a:lnTo>
                <a:pt x="377418" y="45720"/>
              </a:lnTo>
            </a:path>
          </a:pathLst>
        </a:custGeom>
        <a:noFill/>
        <a:ln w="6350" cap="flat" cmpd="sng" algn="ctr">
          <a:solidFill>
            <a:schemeClr val="accent5">
              <a:hueOff val="-903080"/>
              <a:satOff val="3619"/>
              <a:lumOff val="78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b="1" kern="1200"/>
        </a:p>
      </dsp:txBody>
      <dsp:txXfrm>
        <a:off x="4139493" y="1250815"/>
        <a:ext cx="20400" cy="4080"/>
      </dsp:txXfrm>
    </dsp:sp>
    <dsp:sp modelId="{6658CE20-1A47-4B20-A5A3-8E50F68FE2F9}">
      <dsp:nvSpPr>
        <dsp:cNvPr id="0" name=""/>
        <dsp:cNvSpPr/>
      </dsp:nvSpPr>
      <dsp:spPr>
        <a:xfrm>
          <a:off x="2188790" y="720657"/>
          <a:ext cx="1773994" cy="1064396"/>
        </a:xfrm>
        <a:prstGeom prst="rect">
          <a:avLst/>
        </a:prstGeom>
        <a:gradFill rotWithShape="0">
          <a:gsLst>
            <a:gs pos="0">
              <a:schemeClr val="accent5">
                <a:hueOff val="-827823"/>
                <a:satOff val="3318"/>
                <a:lumOff val="719"/>
                <a:alphaOff val="0"/>
                <a:lumMod val="110000"/>
                <a:satMod val="105000"/>
                <a:tint val="67000"/>
              </a:schemeClr>
            </a:gs>
            <a:gs pos="50000">
              <a:schemeClr val="accent5">
                <a:hueOff val="-827823"/>
                <a:satOff val="3318"/>
                <a:lumOff val="719"/>
                <a:alphaOff val="0"/>
                <a:lumMod val="105000"/>
                <a:satMod val="103000"/>
                <a:tint val="73000"/>
              </a:schemeClr>
            </a:gs>
            <a:gs pos="100000">
              <a:schemeClr val="accent5">
                <a:hueOff val="-827823"/>
                <a:satOff val="3318"/>
                <a:lumOff val="71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SV" sz="1500" b="1" kern="1200" dirty="0" smtClean="0"/>
            <a:t>Mostrar entusiasmo.</a:t>
          </a:r>
          <a:endParaRPr lang="es-SV" sz="1500" b="1" kern="1200" dirty="0"/>
        </a:p>
      </dsp:txBody>
      <dsp:txXfrm>
        <a:off x="2188790" y="720657"/>
        <a:ext cx="1773994" cy="1064396"/>
      </dsp:txXfrm>
    </dsp:sp>
    <dsp:sp modelId="{E99CCE9C-6F6C-4333-822D-E3750BF66D10}">
      <dsp:nvSpPr>
        <dsp:cNvPr id="0" name=""/>
        <dsp:cNvSpPr/>
      </dsp:nvSpPr>
      <dsp:spPr>
        <a:xfrm>
          <a:off x="6142997" y="1207135"/>
          <a:ext cx="377418" cy="91440"/>
        </a:xfrm>
        <a:custGeom>
          <a:avLst/>
          <a:gdLst/>
          <a:ahLst/>
          <a:cxnLst/>
          <a:rect l="0" t="0" r="0" b="0"/>
          <a:pathLst>
            <a:path>
              <a:moveTo>
                <a:pt x="0" y="45720"/>
              </a:moveTo>
              <a:lnTo>
                <a:pt x="377418" y="45720"/>
              </a:lnTo>
            </a:path>
          </a:pathLst>
        </a:custGeom>
        <a:noFill/>
        <a:ln w="6350" cap="flat" cmpd="sng" algn="ctr">
          <a:solidFill>
            <a:schemeClr val="accent5">
              <a:hueOff val="-1806159"/>
              <a:satOff val="7238"/>
              <a:lumOff val="156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b="1" kern="1200"/>
        </a:p>
      </dsp:txBody>
      <dsp:txXfrm>
        <a:off x="6321505" y="1250815"/>
        <a:ext cx="20400" cy="4080"/>
      </dsp:txXfrm>
    </dsp:sp>
    <dsp:sp modelId="{898FD3CF-5522-4B6D-BF3B-7E32CF1A707F}">
      <dsp:nvSpPr>
        <dsp:cNvPr id="0" name=""/>
        <dsp:cNvSpPr/>
      </dsp:nvSpPr>
      <dsp:spPr>
        <a:xfrm>
          <a:off x="4370802" y="720657"/>
          <a:ext cx="1773994" cy="1064396"/>
        </a:xfrm>
        <a:prstGeom prst="rect">
          <a:avLst/>
        </a:prstGeom>
        <a:gradFill rotWithShape="0">
          <a:gsLst>
            <a:gs pos="0">
              <a:schemeClr val="accent5">
                <a:hueOff val="-1655646"/>
                <a:satOff val="6635"/>
                <a:lumOff val="1438"/>
                <a:alphaOff val="0"/>
                <a:lumMod val="110000"/>
                <a:satMod val="105000"/>
                <a:tint val="67000"/>
              </a:schemeClr>
            </a:gs>
            <a:gs pos="50000">
              <a:schemeClr val="accent5">
                <a:hueOff val="-1655646"/>
                <a:satOff val="6635"/>
                <a:lumOff val="1438"/>
                <a:alphaOff val="0"/>
                <a:lumMod val="105000"/>
                <a:satMod val="103000"/>
                <a:tint val="73000"/>
              </a:schemeClr>
            </a:gs>
            <a:gs pos="100000">
              <a:schemeClr val="accent5">
                <a:hueOff val="-1655646"/>
                <a:satOff val="6635"/>
                <a:lumOff val="143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SV" sz="1500" b="1" kern="1200" dirty="0" smtClean="0"/>
            <a:t>Promover la curiosidad.</a:t>
          </a:r>
          <a:endParaRPr lang="es-SV" sz="1500" b="1" kern="1200" dirty="0"/>
        </a:p>
      </dsp:txBody>
      <dsp:txXfrm>
        <a:off x="4370802" y="720657"/>
        <a:ext cx="1773994" cy="1064396"/>
      </dsp:txXfrm>
    </dsp:sp>
    <dsp:sp modelId="{AD1D709B-D69B-4043-9EB5-D570B42897DE}">
      <dsp:nvSpPr>
        <dsp:cNvPr id="0" name=""/>
        <dsp:cNvSpPr/>
      </dsp:nvSpPr>
      <dsp:spPr>
        <a:xfrm>
          <a:off x="8325009" y="1207135"/>
          <a:ext cx="377418" cy="91440"/>
        </a:xfrm>
        <a:custGeom>
          <a:avLst/>
          <a:gdLst/>
          <a:ahLst/>
          <a:cxnLst/>
          <a:rect l="0" t="0" r="0" b="0"/>
          <a:pathLst>
            <a:path>
              <a:moveTo>
                <a:pt x="0" y="45720"/>
              </a:moveTo>
              <a:lnTo>
                <a:pt x="377418" y="45720"/>
              </a:lnTo>
            </a:path>
          </a:pathLst>
        </a:custGeom>
        <a:noFill/>
        <a:ln w="6350" cap="flat" cmpd="sng" algn="ctr">
          <a:solidFill>
            <a:schemeClr val="accent5">
              <a:hueOff val="-2709239"/>
              <a:satOff val="10858"/>
              <a:lumOff val="235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b="1" kern="1200"/>
        </a:p>
      </dsp:txBody>
      <dsp:txXfrm>
        <a:off x="8503518" y="1250815"/>
        <a:ext cx="20400" cy="4080"/>
      </dsp:txXfrm>
    </dsp:sp>
    <dsp:sp modelId="{9F4B11B0-A253-4713-989C-091C4D6F3E9E}">
      <dsp:nvSpPr>
        <dsp:cNvPr id="0" name=""/>
        <dsp:cNvSpPr/>
      </dsp:nvSpPr>
      <dsp:spPr>
        <a:xfrm>
          <a:off x="6552815" y="720657"/>
          <a:ext cx="1773994" cy="1064396"/>
        </a:xfrm>
        <a:prstGeom prst="rect">
          <a:avLst/>
        </a:prstGeom>
        <a:gradFill rotWithShape="0">
          <a:gsLst>
            <a:gs pos="0">
              <a:schemeClr val="accent5">
                <a:hueOff val="-2483469"/>
                <a:satOff val="9953"/>
                <a:lumOff val="2157"/>
                <a:alphaOff val="0"/>
                <a:lumMod val="110000"/>
                <a:satMod val="105000"/>
                <a:tint val="67000"/>
              </a:schemeClr>
            </a:gs>
            <a:gs pos="50000">
              <a:schemeClr val="accent5">
                <a:hueOff val="-2483469"/>
                <a:satOff val="9953"/>
                <a:lumOff val="2157"/>
                <a:alphaOff val="0"/>
                <a:lumMod val="105000"/>
                <a:satMod val="103000"/>
                <a:tint val="73000"/>
              </a:schemeClr>
            </a:gs>
            <a:gs pos="100000">
              <a:schemeClr val="accent5">
                <a:hueOff val="-2483469"/>
                <a:satOff val="9953"/>
                <a:lumOff val="215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SV" sz="1500" b="1" kern="1200" dirty="0" smtClean="0"/>
            <a:t>Utilizar ayudas visuales.</a:t>
          </a:r>
          <a:endParaRPr lang="es-SV" sz="1500" b="1" kern="1200" dirty="0"/>
        </a:p>
      </dsp:txBody>
      <dsp:txXfrm>
        <a:off x="6552815" y="720657"/>
        <a:ext cx="1773994" cy="1064396"/>
      </dsp:txXfrm>
    </dsp:sp>
    <dsp:sp modelId="{6E6825C7-2F90-436D-B9D5-F7B2EB777FA0}">
      <dsp:nvSpPr>
        <dsp:cNvPr id="0" name=""/>
        <dsp:cNvSpPr/>
      </dsp:nvSpPr>
      <dsp:spPr>
        <a:xfrm>
          <a:off x="893774" y="1783253"/>
          <a:ext cx="8728050" cy="377418"/>
        </a:xfrm>
        <a:custGeom>
          <a:avLst/>
          <a:gdLst/>
          <a:ahLst/>
          <a:cxnLst/>
          <a:rect l="0" t="0" r="0" b="0"/>
          <a:pathLst>
            <a:path>
              <a:moveTo>
                <a:pt x="8728050" y="0"/>
              </a:moveTo>
              <a:lnTo>
                <a:pt x="8728050" y="205809"/>
              </a:lnTo>
              <a:lnTo>
                <a:pt x="0" y="205809"/>
              </a:lnTo>
              <a:lnTo>
                <a:pt x="0" y="377418"/>
              </a:lnTo>
            </a:path>
          </a:pathLst>
        </a:custGeom>
        <a:noFill/>
        <a:ln w="6350" cap="flat" cmpd="sng" algn="ctr">
          <a:solidFill>
            <a:schemeClr val="accent5">
              <a:hueOff val="-3612319"/>
              <a:satOff val="14477"/>
              <a:lumOff val="313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b="1" kern="1200"/>
        </a:p>
      </dsp:txBody>
      <dsp:txXfrm>
        <a:off x="5039360" y="1969922"/>
        <a:ext cx="436879" cy="4080"/>
      </dsp:txXfrm>
    </dsp:sp>
    <dsp:sp modelId="{C19FD1F8-386E-4E7C-AF7B-31843FD48101}">
      <dsp:nvSpPr>
        <dsp:cNvPr id="0" name=""/>
        <dsp:cNvSpPr/>
      </dsp:nvSpPr>
      <dsp:spPr>
        <a:xfrm>
          <a:off x="8734828" y="720657"/>
          <a:ext cx="1773994" cy="1064396"/>
        </a:xfrm>
        <a:prstGeom prst="rect">
          <a:avLst/>
        </a:prstGeom>
        <a:gradFill rotWithShape="0">
          <a:gsLst>
            <a:gs pos="0">
              <a:schemeClr val="accent5">
                <a:hueOff val="-3311292"/>
                <a:satOff val="13270"/>
                <a:lumOff val="2876"/>
                <a:alphaOff val="0"/>
                <a:lumMod val="110000"/>
                <a:satMod val="105000"/>
                <a:tint val="67000"/>
              </a:schemeClr>
            </a:gs>
            <a:gs pos="50000">
              <a:schemeClr val="accent5">
                <a:hueOff val="-3311292"/>
                <a:satOff val="13270"/>
                <a:lumOff val="2876"/>
                <a:alphaOff val="0"/>
                <a:lumMod val="105000"/>
                <a:satMod val="103000"/>
                <a:tint val="73000"/>
              </a:schemeClr>
            </a:gs>
            <a:gs pos="100000">
              <a:schemeClr val="accent5">
                <a:hueOff val="-3311292"/>
                <a:satOff val="13270"/>
                <a:lumOff val="28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SV" sz="1500" b="1" kern="1200" dirty="0" smtClean="0"/>
            <a:t>Hacer contacto visual con cada miembro.</a:t>
          </a:r>
          <a:endParaRPr lang="es-SV" sz="1500" b="1" kern="1200" dirty="0"/>
        </a:p>
      </dsp:txBody>
      <dsp:txXfrm>
        <a:off x="8734828" y="720657"/>
        <a:ext cx="1773994" cy="1064396"/>
      </dsp:txXfrm>
    </dsp:sp>
    <dsp:sp modelId="{DEE4C81A-941B-44D9-8D62-CD9E97C5E76E}">
      <dsp:nvSpPr>
        <dsp:cNvPr id="0" name=""/>
        <dsp:cNvSpPr/>
      </dsp:nvSpPr>
      <dsp:spPr>
        <a:xfrm>
          <a:off x="1778971" y="2679550"/>
          <a:ext cx="377418" cy="91440"/>
        </a:xfrm>
        <a:custGeom>
          <a:avLst/>
          <a:gdLst/>
          <a:ahLst/>
          <a:cxnLst/>
          <a:rect l="0" t="0" r="0" b="0"/>
          <a:pathLst>
            <a:path>
              <a:moveTo>
                <a:pt x="0" y="45720"/>
              </a:moveTo>
              <a:lnTo>
                <a:pt x="377418" y="45720"/>
              </a:lnTo>
            </a:path>
          </a:pathLst>
        </a:custGeom>
        <a:noFill/>
        <a:ln w="6350" cap="flat" cmpd="sng" algn="ctr">
          <a:solidFill>
            <a:schemeClr val="accent5">
              <a:hueOff val="-4515398"/>
              <a:satOff val="18096"/>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b="1" kern="1200"/>
        </a:p>
      </dsp:txBody>
      <dsp:txXfrm>
        <a:off x="1957480" y="2723230"/>
        <a:ext cx="20400" cy="4080"/>
      </dsp:txXfrm>
    </dsp:sp>
    <dsp:sp modelId="{2B3B70DF-22DC-4817-8072-14E0B1D1341E}">
      <dsp:nvSpPr>
        <dsp:cNvPr id="0" name=""/>
        <dsp:cNvSpPr/>
      </dsp:nvSpPr>
      <dsp:spPr>
        <a:xfrm>
          <a:off x="6777" y="2193072"/>
          <a:ext cx="1773994" cy="1064396"/>
        </a:xfrm>
        <a:prstGeom prst="rect">
          <a:avLst/>
        </a:prstGeom>
        <a:gradFill rotWithShape="0">
          <a:gsLst>
            <a:gs pos="0">
              <a:schemeClr val="accent5">
                <a:hueOff val="-4139115"/>
                <a:satOff val="16588"/>
                <a:lumOff val="3595"/>
                <a:alphaOff val="0"/>
                <a:lumMod val="110000"/>
                <a:satMod val="105000"/>
                <a:tint val="67000"/>
              </a:schemeClr>
            </a:gs>
            <a:gs pos="50000">
              <a:schemeClr val="accent5">
                <a:hueOff val="-4139115"/>
                <a:satOff val="16588"/>
                <a:lumOff val="3595"/>
                <a:alphaOff val="0"/>
                <a:lumMod val="105000"/>
                <a:satMod val="103000"/>
                <a:tint val="73000"/>
              </a:schemeClr>
            </a:gs>
            <a:gs pos="100000">
              <a:schemeClr val="accent5">
                <a:hueOff val="-4139115"/>
                <a:satOff val="16588"/>
                <a:lumOff val="359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SV" sz="1500" b="1" kern="1200" dirty="0" smtClean="0"/>
            <a:t>Conversar con ellos en forma directa.</a:t>
          </a:r>
          <a:endParaRPr lang="es-SV" sz="1500" b="1" kern="1200" dirty="0"/>
        </a:p>
      </dsp:txBody>
      <dsp:txXfrm>
        <a:off x="6777" y="2193072"/>
        <a:ext cx="1773994" cy="1064396"/>
      </dsp:txXfrm>
    </dsp:sp>
    <dsp:sp modelId="{0E8D6223-8D3B-468E-B359-89C640644C6E}">
      <dsp:nvSpPr>
        <dsp:cNvPr id="0" name=""/>
        <dsp:cNvSpPr/>
      </dsp:nvSpPr>
      <dsp:spPr>
        <a:xfrm>
          <a:off x="3960984" y="2679550"/>
          <a:ext cx="377418" cy="91440"/>
        </a:xfrm>
        <a:custGeom>
          <a:avLst/>
          <a:gdLst/>
          <a:ahLst/>
          <a:cxnLst/>
          <a:rect l="0" t="0" r="0" b="0"/>
          <a:pathLst>
            <a:path>
              <a:moveTo>
                <a:pt x="0" y="45720"/>
              </a:moveTo>
              <a:lnTo>
                <a:pt x="377418" y="45720"/>
              </a:lnTo>
            </a:path>
          </a:pathLst>
        </a:custGeom>
        <a:noFill/>
        <a:ln w="6350" cap="flat" cmpd="sng" algn="ctr">
          <a:solidFill>
            <a:schemeClr val="accent5">
              <a:hueOff val="-5418478"/>
              <a:satOff val="21715"/>
              <a:lumOff val="470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b="1" kern="1200"/>
        </a:p>
      </dsp:txBody>
      <dsp:txXfrm>
        <a:off x="4139493" y="2723230"/>
        <a:ext cx="20400" cy="4080"/>
      </dsp:txXfrm>
    </dsp:sp>
    <dsp:sp modelId="{A4BE315A-0756-44B6-923C-285499320AEF}">
      <dsp:nvSpPr>
        <dsp:cNvPr id="0" name=""/>
        <dsp:cNvSpPr/>
      </dsp:nvSpPr>
      <dsp:spPr>
        <a:xfrm>
          <a:off x="2188790" y="2193072"/>
          <a:ext cx="1773994" cy="1064396"/>
        </a:xfrm>
        <a:prstGeom prst="rect">
          <a:avLst/>
        </a:prstGeom>
        <a:gradFill rotWithShape="0">
          <a:gsLst>
            <a:gs pos="0">
              <a:schemeClr val="accent5">
                <a:hueOff val="-4966938"/>
                <a:satOff val="19906"/>
                <a:lumOff val="4314"/>
                <a:alphaOff val="0"/>
                <a:lumMod val="110000"/>
                <a:satMod val="105000"/>
                <a:tint val="67000"/>
              </a:schemeClr>
            </a:gs>
            <a:gs pos="50000">
              <a:schemeClr val="accent5">
                <a:hueOff val="-4966938"/>
                <a:satOff val="19906"/>
                <a:lumOff val="4314"/>
                <a:alphaOff val="0"/>
                <a:lumMod val="105000"/>
                <a:satMod val="103000"/>
                <a:tint val="73000"/>
              </a:schemeClr>
            </a:gs>
            <a:gs pos="100000">
              <a:schemeClr val="accent5">
                <a:hueOff val="-4966938"/>
                <a:satOff val="19906"/>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SV" sz="1500" b="1" kern="1200" dirty="0" smtClean="0"/>
            <a:t>Hacer pausas en forma apropiada.</a:t>
          </a:r>
          <a:endParaRPr lang="es-SV" sz="1500" b="1" kern="1200" dirty="0"/>
        </a:p>
      </dsp:txBody>
      <dsp:txXfrm>
        <a:off x="2188790" y="2193072"/>
        <a:ext cx="1773994" cy="1064396"/>
      </dsp:txXfrm>
    </dsp:sp>
    <dsp:sp modelId="{16034A1E-C5F8-41F5-BE67-0E8CD0D7E598}">
      <dsp:nvSpPr>
        <dsp:cNvPr id="0" name=""/>
        <dsp:cNvSpPr/>
      </dsp:nvSpPr>
      <dsp:spPr>
        <a:xfrm>
          <a:off x="6142997" y="2679550"/>
          <a:ext cx="377418" cy="91440"/>
        </a:xfrm>
        <a:custGeom>
          <a:avLst/>
          <a:gdLst/>
          <a:ahLst/>
          <a:cxnLst/>
          <a:rect l="0" t="0" r="0" b="0"/>
          <a:pathLst>
            <a:path>
              <a:moveTo>
                <a:pt x="0" y="45720"/>
              </a:moveTo>
              <a:lnTo>
                <a:pt x="377418" y="45720"/>
              </a:lnTo>
            </a:path>
          </a:pathLst>
        </a:custGeom>
        <a:noFill/>
        <a:ln w="6350" cap="flat" cmpd="sng" algn="ctr">
          <a:solidFill>
            <a:schemeClr val="accent5">
              <a:hueOff val="-6321557"/>
              <a:satOff val="25334"/>
              <a:lumOff val="549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b="1" kern="1200"/>
        </a:p>
      </dsp:txBody>
      <dsp:txXfrm>
        <a:off x="6321505" y="2723230"/>
        <a:ext cx="20400" cy="4080"/>
      </dsp:txXfrm>
    </dsp:sp>
    <dsp:sp modelId="{E5945772-4F64-448D-9920-DEC7E690ED53}">
      <dsp:nvSpPr>
        <dsp:cNvPr id="0" name=""/>
        <dsp:cNvSpPr/>
      </dsp:nvSpPr>
      <dsp:spPr>
        <a:xfrm>
          <a:off x="4370802" y="2193072"/>
          <a:ext cx="1773994" cy="1064396"/>
        </a:xfrm>
        <a:prstGeom prst="rect">
          <a:avLst/>
        </a:prstGeom>
        <a:gradFill rotWithShape="0">
          <a:gsLst>
            <a:gs pos="0">
              <a:schemeClr val="accent5">
                <a:hueOff val="-5794761"/>
                <a:satOff val="23223"/>
                <a:lumOff val="5033"/>
                <a:alphaOff val="0"/>
                <a:lumMod val="110000"/>
                <a:satMod val="105000"/>
                <a:tint val="67000"/>
              </a:schemeClr>
            </a:gs>
            <a:gs pos="50000">
              <a:schemeClr val="accent5">
                <a:hueOff val="-5794761"/>
                <a:satOff val="23223"/>
                <a:lumOff val="5033"/>
                <a:alphaOff val="0"/>
                <a:lumMod val="105000"/>
                <a:satMod val="103000"/>
                <a:tint val="73000"/>
              </a:schemeClr>
            </a:gs>
            <a:gs pos="100000">
              <a:schemeClr val="accent5">
                <a:hueOff val="-5794761"/>
                <a:satOff val="23223"/>
                <a:lumOff val="503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SV" sz="1500" b="1" kern="1200" dirty="0" smtClean="0"/>
            <a:t>Utilizar breves períodos de silencio.</a:t>
          </a:r>
          <a:endParaRPr lang="es-SV" sz="1500" b="1" kern="1200" dirty="0"/>
        </a:p>
      </dsp:txBody>
      <dsp:txXfrm>
        <a:off x="4370802" y="2193072"/>
        <a:ext cx="1773994" cy="1064396"/>
      </dsp:txXfrm>
    </dsp:sp>
    <dsp:sp modelId="{3104B02A-D248-42BC-B327-B11D921C4B67}">
      <dsp:nvSpPr>
        <dsp:cNvPr id="0" name=""/>
        <dsp:cNvSpPr/>
      </dsp:nvSpPr>
      <dsp:spPr>
        <a:xfrm>
          <a:off x="8325009" y="2679550"/>
          <a:ext cx="377418" cy="91440"/>
        </a:xfrm>
        <a:custGeom>
          <a:avLst/>
          <a:gdLst/>
          <a:ahLst/>
          <a:cxnLst/>
          <a:rect l="0" t="0" r="0" b="0"/>
          <a:pathLst>
            <a:path>
              <a:moveTo>
                <a:pt x="0" y="45720"/>
              </a:moveTo>
              <a:lnTo>
                <a:pt x="377418" y="45720"/>
              </a:lnTo>
            </a:path>
          </a:pathLst>
        </a:custGeom>
        <a:noFill/>
        <a:ln w="6350" cap="flat" cmpd="sng" algn="ctr">
          <a:solidFill>
            <a:schemeClr val="accent5">
              <a:hueOff val="-7224638"/>
              <a:satOff val="28953"/>
              <a:lumOff val="627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b="1" kern="1200"/>
        </a:p>
      </dsp:txBody>
      <dsp:txXfrm>
        <a:off x="8503518" y="2723230"/>
        <a:ext cx="20400" cy="4080"/>
      </dsp:txXfrm>
    </dsp:sp>
    <dsp:sp modelId="{C3C7A9F7-B437-4E37-BDB3-19620BEF27D6}">
      <dsp:nvSpPr>
        <dsp:cNvPr id="0" name=""/>
        <dsp:cNvSpPr/>
      </dsp:nvSpPr>
      <dsp:spPr>
        <a:xfrm>
          <a:off x="6552815" y="2193072"/>
          <a:ext cx="1773994" cy="1064396"/>
        </a:xfrm>
        <a:prstGeom prst="rect">
          <a:avLst/>
        </a:prstGeom>
        <a:gradFill rotWithShape="0">
          <a:gsLst>
            <a:gs pos="0">
              <a:schemeClr val="accent5">
                <a:hueOff val="-6622584"/>
                <a:satOff val="26541"/>
                <a:lumOff val="5752"/>
                <a:alphaOff val="0"/>
                <a:lumMod val="110000"/>
                <a:satMod val="105000"/>
                <a:tint val="67000"/>
              </a:schemeClr>
            </a:gs>
            <a:gs pos="50000">
              <a:schemeClr val="accent5">
                <a:hueOff val="-6622584"/>
                <a:satOff val="26541"/>
                <a:lumOff val="5752"/>
                <a:alphaOff val="0"/>
                <a:lumMod val="105000"/>
                <a:satMod val="103000"/>
                <a:tint val="73000"/>
              </a:schemeClr>
            </a:gs>
            <a:gs pos="100000">
              <a:schemeClr val="accent5">
                <a:hueOff val="-6622584"/>
                <a:satOff val="26541"/>
                <a:lumOff val="57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SV" sz="1500" b="1" kern="1200" dirty="0" smtClean="0"/>
            <a:t>Poner una mano en alto.</a:t>
          </a:r>
          <a:endParaRPr lang="es-SV" sz="1500" b="1" kern="1200" dirty="0"/>
        </a:p>
      </dsp:txBody>
      <dsp:txXfrm>
        <a:off x="6552815" y="2193072"/>
        <a:ext cx="1773994" cy="1064396"/>
      </dsp:txXfrm>
    </dsp:sp>
    <dsp:sp modelId="{E5D93A4E-F26B-4702-A547-C49186E65E81}">
      <dsp:nvSpPr>
        <dsp:cNvPr id="0" name=""/>
        <dsp:cNvSpPr/>
      </dsp:nvSpPr>
      <dsp:spPr>
        <a:xfrm>
          <a:off x="893774" y="3255668"/>
          <a:ext cx="8728050" cy="377418"/>
        </a:xfrm>
        <a:custGeom>
          <a:avLst/>
          <a:gdLst/>
          <a:ahLst/>
          <a:cxnLst/>
          <a:rect l="0" t="0" r="0" b="0"/>
          <a:pathLst>
            <a:path>
              <a:moveTo>
                <a:pt x="8728050" y="0"/>
              </a:moveTo>
              <a:lnTo>
                <a:pt x="8728050" y="205809"/>
              </a:lnTo>
              <a:lnTo>
                <a:pt x="0" y="205809"/>
              </a:lnTo>
              <a:lnTo>
                <a:pt x="0" y="377418"/>
              </a:lnTo>
            </a:path>
          </a:pathLst>
        </a:custGeom>
        <a:noFill/>
        <a:ln w="6350" cap="flat" cmpd="sng" algn="ctr">
          <a:solidFill>
            <a:schemeClr val="accent5">
              <a:hueOff val="-8127717"/>
              <a:satOff val="32573"/>
              <a:lumOff val="705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b="1" kern="1200"/>
        </a:p>
      </dsp:txBody>
      <dsp:txXfrm>
        <a:off x="5039360" y="3442337"/>
        <a:ext cx="436879" cy="4080"/>
      </dsp:txXfrm>
    </dsp:sp>
    <dsp:sp modelId="{68B2063D-629E-4644-9B15-07C0F7EA8E76}">
      <dsp:nvSpPr>
        <dsp:cNvPr id="0" name=""/>
        <dsp:cNvSpPr/>
      </dsp:nvSpPr>
      <dsp:spPr>
        <a:xfrm>
          <a:off x="8734828" y="2193072"/>
          <a:ext cx="1773994" cy="1064396"/>
        </a:xfrm>
        <a:prstGeom prst="rect">
          <a:avLst/>
        </a:prstGeom>
        <a:gradFill rotWithShape="0">
          <a:gsLst>
            <a:gs pos="0">
              <a:schemeClr val="accent5">
                <a:hueOff val="-7450407"/>
                <a:satOff val="29858"/>
                <a:lumOff val="6471"/>
                <a:alphaOff val="0"/>
                <a:lumMod val="110000"/>
                <a:satMod val="105000"/>
                <a:tint val="67000"/>
              </a:schemeClr>
            </a:gs>
            <a:gs pos="50000">
              <a:schemeClr val="accent5">
                <a:hueOff val="-7450407"/>
                <a:satOff val="29858"/>
                <a:lumOff val="6471"/>
                <a:alphaOff val="0"/>
                <a:lumMod val="105000"/>
                <a:satMod val="103000"/>
                <a:tint val="73000"/>
              </a:schemeClr>
            </a:gs>
            <a:gs pos="100000">
              <a:schemeClr val="accent5">
                <a:hueOff val="-7450407"/>
                <a:satOff val="29858"/>
                <a:lumOff val="6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SV" sz="1500" b="1" kern="1200" dirty="0" smtClean="0"/>
            <a:t>Cambiar de posición.</a:t>
          </a:r>
          <a:endParaRPr lang="es-SV" sz="1500" b="1" kern="1200" dirty="0"/>
        </a:p>
      </dsp:txBody>
      <dsp:txXfrm>
        <a:off x="8734828" y="2193072"/>
        <a:ext cx="1773994" cy="1064396"/>
      </dsp:txXfrm>
    </dsp:sp>
    <dsp:sp modelId="{3C5A1E3E-A340-4199-AE0A-B9BD7E5345E5}">
      <dsp:nvSpPr>
        <dsp:cNvPr id="0" name=""/>
        <dsp:cNvSpPr/>
      </dsp:nvSpPr>
      <dsp:spPr>
        <a:xfrm>
          <a:off x="1778971" y="4151965"/>
          <a:ext cx="377418" cy="91440"/>
        </a:xfrm>
        <a:custGeom>
          <a:avLst/>
          <a:gdLst/>
          <a:ahLst/>
          <a:cxnLst/>
          <a:rect l="0" t="0" r="0" b="0"/>
          <a:pathLst>
            <a:path>
              <a:moveTo>
                <a:pt x="0" y="45720"/>
              </a:moveTo>
              <a:lnTo>
                <a:pt x="377418" y="45720"/>
              </a:lnTo>
            </a:path>
          </a:pathLst>
        </a:custGeom>
        <a:noFill/>
        <a:ln w="6350" cap="flat" cmpd="sng" algn="ctr">
          <a:solidFill>
            <a:schemeClr val="accent5">
              <a:hueOff val="-9030797"/>
              <a:satOff val="36192"/>
              <a:lumOff val="784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b="1" kern="1200"/>
        </a:p>
      </dsp:txBody>
      <dsp:txXfrm>
        <a:off x="1957480" y="4195645"/>
        <a:ext cx="20400" cy="4080"/>
      </dsp:txXfrm>
    </dsp:sp>
    <dsp:sp modelId="{ACFB1FC8-F1D0-4D9D-AB9A-15D04DD11C93}">
      <dsp:nvSpPr>
        <dsp:cNvPr id="0" name=""/>
        <dsp:cNvSpPr/>
      </dsp:nvSpPr>
      <dsp:spPr>
        <a:xfrm>
          <a:off x="6777" y="3665487"/>
          <a:ext cx="1773994" cy="1064396"/>
        </a:xfrm>
        <a:prstGeom prst="rect">
          <a:avLst/>
        </a:prstGeom>
        <a:gradFill rotWithShape="0">
          <a:gsLst>
            <a:gs pos="0">
              <a:schemeClr val="accent5">
                <a:hueOff val="-8278230"/>
                <a:satOff val="33176"/>
                <a:lumOff val="7190"/>
                <a:alphaOff val="0"/>
                <a:lumMod val="110000"/>
                <a:satMod val="105000"/>
                <a:tint val="67000"/>
              </a:schemeClr>
            </a:gs>
            <a:gs pos="50000">
              <a:schemeClr val="accent5">
                <a:hueOff val="-8278230"/>
                <a:satOff val="33176"/>
                <a:lumOff val="7190"/>
                <a:alphaOff val="0"/>
                <a:lumMod val="105000"/>
                <a:satMod val="103000"/>
                <a:tint val="73000"/>
              </a:schemeClr>
            </a:gs>
            <a:gs pos="100000">
              <a:schemeClr val="accent5">
                <a:hueOff val="-8278230"/>
                <a:satOff val="33176"/>
                <a:lumOff val="71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SV" sz="1500" b="1" kern="1200" dirty="0" smtClean="0"/>
            <a:t>Variar el ritmo del habla.</a:t>
          </a:r>
          <a:endParaRPr lang="es-SV" sz="1500" b="1" kern="1200" dirty="0"/>
        </a:p>
      </dsp:txBody>
      <dsp:txXfrm>
        <a:off x="6777" y="3665487"/>
        <a:ext cx="1773994" cy="1064396"/>
      </dsp:txXfrm>
    </dsp:sp>
    <dsp:sp modelId="{16E56411-C5BC-4A33-9A55-C51D9054D91A}">
      <dsp:nvSpPr>
        <dsp:cNvPr id="0" name=""/>
        <dsp:cNvSpPr/>
      </dsp:nvSpPr>
      <dsp:spPr>
        <a:xfrm>
          <a:off x="3960984" y="4151965"/>
          <a:ext cx="377418" cy="91440"/>
        </a:xfrm>
        <a:custGeom>
          <a:avLst/>
          <a:gdLst/>
          <a:ahLst/>
          <a:cxnLst/>
          <a:rect l="0" t="0" r="0" b="0"/>
          <a:pathLst>
            <a:path>
              <a:moveTo>
                <a:pt x="0" y="45720"/>
              </a:moveTo>
              <a:lnTo>
                <a:pt x="377418" y="45720"/>
              </a:lnTo>
            </a:path>
          </a:pathLst>
        </a:custGeom>
        <a:noFill/>
        <a:ln w="6350" cap="flat" cmpd="sng" algn="ctr">
          <a:solidFill>
            <a:schemeClr val="accent5">
              <a:hueOff val="-9933876"/>
              <a:satOff val="39811"/>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b="1" kern="1200"/>
        </a:p>
      </dsp:txBody>
      <dsp:txXfrm>
        <a:off x="4139493" y="4195645"/>
        <a:ext cx="20400" cy="4080"/>
      </dsp:txXfrm>
    </dsp:sp>
    <dsp:sp modelId="{E24CF536-1381-409E-AFCE-C2E25863BED3}">
      <dsp:nvSpPr>
        <dsp:cNvPr id="0" name=""/>
        <dsp:cNvSpPr/>
      </dsp:nvSpPr>
      <dsp:spPr>
        <a:xfrm>
          <a:off x="2188790" y="3665487"/>
          <a:ext cx="1773994" cy="1064396"/>
        </a:xfrm>
        <a:prstGeom prst="rect">
          <a:avLst/>
        </a:prstGeom>
        <a:gradFill rotWithShape="0">
          <a:gsLst>
            <a:gs pos="0">
              <a:schemeClr val="accent5">
                <a:hueOff val="-9106054"/>
                <a:satOff val="36493"/>
                <a:lumOff val="7909"/>
                <a:alphaOff val="0"/>
                <a:lumMod val="110000"/>
                <a:satMod val="105000"/>
                <a:tint val="67000"/>
              </a:schemeClr>
            </a:gs>
            <a:gs pos="50000">
              <a:schemeClr val="accent5">
                <a:hueOff val="-9106054"/>
                <a:satOff val="36493"/>
                <a:lumOff val="7909"/>
                <a:alphaOff val="0"/>
                <a:lumMod val="105000"/>
                <a:satMod val="103000"/>
                <a:tint val="73000"/>
              </a:schemeClr>
            </a:gs>
            <a:gs pos="100000">
              <a:schemeClr val="accent5">
                <a:hueOff val="-9106054"/>
                <a:satOff val="36493"/>
                <a:lumOff val="790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SV" sz="1500" b="1" kern="1200" dirty="0" smtClean="0"/>
            <a:t>Escribir en el pizarrón.</a:t>
          </a:r>
          <a:endParaRPr lang="es-SV" sz="1500" b="1" kern="1200" dirty="0"/>
        </a:p>
      </dsp:txBody>
      <dsp:txXfrm>
        <a:off x="2188790" y="3665487"/>
        <a:ext cx="1773994" cy="1064396"/>
      </dsp:txXfrm>
    </dsp:sp>
    <dsp:sp modelId="{084863EF-D841-4C43-8E7C-4E3B8375DA2E}">
      <dsp:nvSpPr>
        <dsp:cNvPr id="0" name=""/>
        <dsp:cNvSpPr/>
      </dsp:nvSpPr>
      <dsp:spPr>
        <a:xfrm>
          <a:off x="4370802" y="3665487"/>
          <a:ext cx="1773994" cy="1064396"/>
        </a:xfrm>
        <a:prstGeom prst="rect">
          <a:avLst/>
        </a:prstGeom>
        <a:gradFill rotWithShape="0">
          <a:gsLst>
            <a:gs pos="0">
              <a:schemeClr val="accent5">
                <a:hueOff val="-9933876"/>
                <a:satOff val="39811"/>
                <a:lumOff val="8628"/>
                <a:alphaOff val="0"/>
                <a:lumMod val="110000"/>
                <a:satMod val="105000"/>
                <a:tint val="67000"/>
              </a:schemeClr>
            </a:gs>
            <a:gs pos="50000">
              <a:schemeClr val="accent5">
                <a:hueOff val="-9933876"/>
                <a:satOff val="39811"/>
                <a:lumOff val="8628"/>
                <a:alphaOff val="0"/>
                <a:lumMod val="105000"/>
                <a:satMod val="103000"/>
                <a:tint val="73000"/>
              </a:schemeClr>
            </a:gs>
            <a:gs pos="100000">
              <a:schemeClr val="accent5">
                <a:hueOff val="-9933876"/>
                <a:satOff val="39811"/>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SV" sz="1500" b="1" kern="1200" dirty="0" smtClean="0"/>
            <a:t>Utilizar diversas técnicas o estrategias didácticas.</a:t>
          </a:r>
          <a:endParaRPr lang="es-SV" sz="1500" b="1" kern="1200" dirty="0"/>
        </a:p>
      </dsp:txBody>
      <dsp:txXfrm>
        <a:off x="4370802" y="3665487"/>
        <a:ext cx="1773994" cy="106439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F1007-232A-4E8D-9395-F4492D06CDF6}" type="datetimeFigureOut">
              <a:rPr lang="es-CO" smtClean="0"/>
              <a:t>03/02/2018</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91C95-E7B4-4662-89DD-ED44135D7005}" type="slidenum">
              <a:rPr lang="es-CO" smtClean="0"/>
              <a:t>‹Nº›</a:t>
            </a:fld>
            <a:endParaRPr lang="es-CO"/>
          </a:p>
        </p:txBody>
      </p:sp>
    </p:spTree>
    <p:extLst>
      <p:ext uri="{BB962C8B-B14F-4D97-AF65-F5344CB8AC3E}">
        <p14:creationId xmlns:p14="http://schemas.microsoft.com/office/powerpoint/2010/main" val="150101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Los minutos dedicados al repaso de la lección de la Escuela Sabática constituyen “momentos de oro” en los que el</a:t>
            </a:r>
            <a:r>
              <a:rPr lang="es-CO" baseline="0" dirty="0" smtClean="0"/>
              <a:t> maestro guía a su clase a una más profunda relación espiritual con Cristo.</a:t>
            </a:r>
          </a:p>
          <a:p>
            <a:r>
              <a:rPr lang="es-CO" baseline="0" dirty="0" smtClean="0"/>
              <a:t>Es necesario usar los mejores métodos de enseñanza a través de los cuales pueda crear las condiciones para una genuino aprendizaje.</a:t>
            </a:r>
            <a:endParaRPr lang="es-CO" dirty="0"/>
          </a:p>
        </p:txBody>
      </p:sp>
      <p:sp>
        <p:nvSpPr>
          <p:cNvPr id="4" name="Marcador de número de diapositiva 3"/>
          <p:cNvSpPr>
            <a:spLocks noGrp="1"/>
          </p:cNvSpPr>
          <p:nvPr>
            <p:ph type="sldNum" sz="quarter" idx="10"/>
          </p:nvPr>
        </p:nvSpPr>
        <p:spPr/>
        <p:txBody>
          <a:bodyPr/>
          <a:lstStyle/>
          <a:p>
            <a:fld id="{67B91C95-E7B4-4662-89DD-ED44135D7005}" type="slidenum">
              <a:rPr lang="es-CO" smtClean="0"/>
              <a:t>5</a:t>
            </a:fld>
            <a:endParaRPr lang="es-CO"/>
          </a:p>
        </p:txBody>
      </p:sp>
    </p:spTree>
    <p:extLst>
      <p:ext uri="{BB962C8B-B14F-4D97-AF65-F5344CB8AC3E}">
        <p14:creationId xmlns:p14="http://schemas.microsoft.com/office/powerpoint/2010/main" val="252388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sz="1200" dirty="0" smtClean="0">
                <a:latin typeface="Times New Roman" panose="02020603050405020304" pitchFamily="18" charset="0"/>
                <a:cs typeface="Times New Roman" panose="02020603050405020304" pitchFamily="18" charset="0"/>
              </a:rPr>
              <a:t>Si hay mucho que decir, dense cortas charlas más frecuentemente. </a:t>
            </a:r>
          </a:p>
          <a:p>
            <a:r>
              <a:rPr lang="es-SV" sz="1200" dirty="0" smtClean="0">
                <a:latin typeface="Times New Roman" panose="02020603050405020304" pitchFamily="18" charset="0"/>
                <a:cs typeface="Times New Roman" panose="02020603050405020304" pitchFamily="18" charset="0"/>
              </a:rPr>
              <a:t>Las largas peroratas pueden sobrecargar las mentes de la gente. La obra por la iglesia, pero especialmente por la juventud, debiera ser renglón tras renglón, mandamiento tras mandamiento, un poquito aquí, y un poquito allá.  Dad tiempo a las mentes para digerir las verdades con las que los alimentáis.</a:t>
            </a:r>
            <a:endParaRPr lang="es-CO" dirty="0"/>
          </a:p>
        </p:txBody>
      </p:sp>
      <p:sp>
        <p:nvSpPr>
          <p:cNvPr id="4" name="Marcador de número de diapositiva 3"/>
          <p:cNvSpPr>
            <a:spLocks noGrp="1"/>
          </p:cNvSpPr>
          <p:nvPr>
            <p:ph type="sldNum" sz="quarter" idx="10"/>
          </p:nvPr>
        </p:nvSpPr>
        <p:spPr/>
        <p:txBody>
          <a:bodyPr/>
          <a:lstStyle/>
          <a:p>
            <a:fld id="{67B91C95-E7B4-4662-89DD-ED44135D7005}" type="slidenum">
              <a:rPr lang="es-CO" smtClean="0"/>
              <a:t>8</a:t>
            </a:fld>
            <a:endParaRPr lang="es-CO"/>
          </a:p>
        </p:txBody>
      </p:sp>
    </p:spTree>
    <p:extLst>
      <p:ext uri="{BB962C8B-B14F-4D97-AF65-F5344CB8AC3E}">
        <p14:creationId xmlns:p14="http://schemas.microsoft.com/office/powerpoint/2010/main" val="3574969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Este método es</a:t>
            </a:r>
            <a:r>
              <a:rPr lang="es-CO" baseline="0" dirty="0" smtClean="0"/>
              <a:t> muy útil en el caso de los niños, pero se puede emplear para cualquier edad.</a:t>
            </a:r>
          </a:p>
          <a:p>
            <a:r>
              <a:rPr lang="es-CO" baseline="0" dirty="0" smtClean="0"/>
              <a:t>Jesús fue el mejor narrador de historias.</a:t>
            </a:r>
          </a:p>
          <a:p>
            <a:r>
              <a:rPr lang="es-CO" baseline="0" dirty="0" smtClean="0"/>
              <a:t>Este método se emplea mejor cuando se combina con otros métodos.</a:t>
            </a:r>
            <a:endParaRPr lang="es-CO" dirty="0"/>
          </a:p>
        </p:txBody>
      </p:sp>
      <p:sp>
        <p:nvSpPr>
          <p:cNvPr id="4" name="Marcador de número de diapositiva 3"/>
          <p:cNvSpPr>
            <a:spLocks noGrp="1"/>
          </p:cNvSpPr>
          <p:nvPr>
            <p:ph type="sldNum" sz="quarter" idx="10"/>
          </p:nvPr>
        </p:nvSpPr>
        <p:spPr/>
        <p:txBody>
          <a:bodyPr/>
          <a:lstStyle/>
          <a:p>
            <a:fld id="{67B91C95-E7B4-4662-89DD-ED44135D7005}" type="slidenum">
              <a:rPr lang="es-CO" smtClean="0"/>
              <a:t>10</a:t>
            </a:fld>
            <a:endParaRPr lang="es-CO"/>
          </a:p>
        </p:txBody>
      </p:sp>
    </p:spTree>
    <p:extLst>
      <p:ext uri="{BB962C8B-B14F-4D97-AF65-F5344CB8AC3E}">
        <p14:creationId xmlns:p14="http://schemas.microsoft.com/office/powerpoint/2010/main" val="2417308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La discusión es uno de los métodos más importantes del período de clase, debería</a:t>
            </a:r>
            <a:r>
              <a:rPr lang="es-CO" baseline="0" dirty="0" smtClean="0"/>
              <a:t> seguir de inmediato a la presentación del relato.</a:t>
            </a:r>
          </a:p>
          <a:p>
            <a:r>
              <a:rPr lang="es-CO" baseline="0" dirty="0" smtClean="0"/>
              <a:t>El maestro no debería decir más de lo necesario.</a:t>
            </a:r>
          </a:p>
          <a:p>
            <a:r>
              <a:rPr lang="es-CO" baseline="0" dirty="0" smtClean="0"/>
              <a:t>Ejemplo: El relato del buen samaritano: Lucas 10:25</a:t>
            </a:r>
            <a:endParaRPr lang="es-CO" dirty="0"/>
          </a:p>
        </p:txBody>
      </p:sp>
      <p:sp>
        <p:nvSpPr>
          <p:cNvPr id="4" name="Marcador de número de diapositiva 3"/>
          <p:cNvSpPr>
            <a:spLocks noGrp="1"/>
          </p:cNvSpPr>
          <p:nvPr>
            <p:ph type="sldNum" sz="quarter" idx="10"/>
          </p:nvPr>
        </p:nvSpPr>
        <p:spPr/>
        <p:txBody>
          <a:bodyPr/>
          <a:lstStyle/>
          <a:p>
            <a:fld id="{67B91C95-E7B4-4662-89DD-ED44135D7005}" type="slidenum">
              <a:rPr lang="es-CO" smtClean="0"/>
              <a:t>16</a:t>
            </a:fld>
            <a:endParaRPr lang="es-CO"/>
          </a:p>
        </p:txBody>
      </p:sp>
    </p:spTree>
    <p:extLst>
      <p:ext uri="{BB962C8B-B14F-4D97-AF65-F5344CB8AC3E}">
        <p14:creationId xmlns:p14="http://schemas.microsoft.com/office/powerpoint/2010/main" val="423070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1.  </a:t>
            </a:r>
            <a:r>
              <a:rPr lang="es-CO" b="1" dirty="0" smtClean="0"/>
              <a:t>La pregunta retórica</a:t>
            </a:r>
            <a:r>
              <a:rPr lang="es-CO" dirty="0" smtClean="0"/>
              <a:t>: la misma pregunta sugiere la respuesta.  Puede ser contestada mediante un “Si” o un “No” por un gesto de asentimiento, o por un “amén” ,</a:t>
            </a:r>
            <a:r>
              <a:rPr lang="es-CO" baseline="0" dirty="0" smtClean="0"/>
              <a:t> o incluso guardar silencio.  No requiere mucho esfuerzo.  Debería ser utilizada poco.  Ejemplo: El sábado es el séptimo día de la semana, ¿si o no?</a:t>
            </a:r>
          </a:p>
          <a:p>
            <a:pPr marL="228600" indent="-228600">
              <a:buAutoNum type="arabicPeriod" startAt="2"/>
            </a:pPr>
            <a:r>
              <a:rPr lang="es-CO" b="1" dirty="0" smtClean="0"/>
              <a:t>La pregunta elíptica</a:t>
            </a:r>
            <a:r>
              <a:rPr lang="es-CO" dirty="0" smtClean="0"/>
              <a:t>: Una declaración</a:t>
            </a:r>
            <a:r>
              <a:rPr lang="es-CO" baseline="0" dirty="0" smtClean="0"/>
              <a:t> hecha para completar.  Ejemplo:  El séptimo día de la semana es el __________________.  Implica recordar algo con poco esfuerzo.  También debería utilizarse poco.</a:t>
            </a:r>
          </a:p>
          <a:p>
            <a:pPr marL="228600" indent="-228600">
              <a:buAutoNum type="arabicPeriod" startAt="2"/>
            </a:pPr>
            <a:r>
              <a:rPr lang="es-CO" b="1" baseline="0" dirty="0" smtClean="0"/>
              <a:t>La pregunta directa</a:t>
            </a:r>
            <a:r>
              <a:rPr lang="es-CO" baseline="0" dirty="0" smtClean="0"/>
              <a:t>: Estimula la reflexión y exige una respuesta verbal.  Jesús la utilizó a menudo y debemos hacerlo.  Ejemplo:  ¿Por qué Dios creó el sábado?</a:t>
            </a:r>
          </a:p>
        </p:txBody>
      </p:sp>
      <p:sp>
        <p:nvSpPr>
          <p:cNvPr id="4" name="Marcador de número de diapositiva 3"/>
          <p:cNvSpPr>
            <a:spLocks noGrp="1"/>
          </p:cNvSpPr>
          <p:nvPr>
            <p:ph type="sldNum" sz="quarter" idx="10"/>
          </p:nvPr>
        </p:nvSpPr>
        <p:spPr/>
        <p:txBody>
          <a:bodyPr/>
          <a:lstStyle/>
          <a:p>
            <a:fld id="{67B91C95-E7B4-4662-89DD-ED44135D7005}" type="slidenum">
              <a:rPr lang="es-CO" smtClean="0"/>
              <a:t>19</a:t>
            </a:fld>
            <a:endParaRPr lang="es-CO"/>
          </a:p>
        </p:txBody>
      </p:sp>
    </p:spTree>
    <p:extLst>
      <p:ext uri="{BB962C8B-B14F-4D97-AF65-F5344CB8AC3E}">
        <p14:creationId xmlns:p14="http://schemas.microsoft.com/office/powerpoint/2010/main" val="650669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La experiencia demuestra que los buenos maestros obtienen mejores</a:t>
            </a:r>
            <a:r>
              <a:rPr lang="es-CO" baseline="0" dirty="0" smtClean="0"/>
              <a:t> resultados al utilizar diferentes técnicas.</a:t>
            </a:r>
          </a:p>
          <a:p>
            <a:r>
              <a:rPr lang="es-CO" baseline="0" dirty="0" smtClean="0"/>
              <a:t>Los métodos no son los que harán que los resultados sean diferentes.  Debe existir algo que es mejor que los mismos métodos.</a:t>
            </a:r>
            <a:endParaRPr lang="es-CO" dirty="0"/>
          </a:p>
        </p:txBody>
      </p:sp>
      <p:sp>
        <p:nvSpPr>
          <p:cNvPr id="4" name="Marcador de número de diapositiva 3"/>
          <p:cNvSpPr>
            <a:spLocks noGrp="1"/>
          </p:cNvSpPr>
          <p:nvPr>
            <p:ph type="sldNum" sz="quarter" idx="10"/>
          </p:nvPr>
        </p:nvSpPr>
        <p:spPr/>
        <p:txBody>
          <a:bodyPr/>
          <a:lstStyle/>
          <a:p>
            <a:fld id="{67B91C95-E7B4-4662-89DD-ED44135D7005}" type="slidenum">
              <a:rPr lang="es-CO" smtClean="0"/>
              <a:t>25</a:t>
            </a:fld>
            <a:endParaRPr lang="es-CO"/>
          </a:p>
        </p:txBody>
      </p:sp>
    </p:spTree>
    <p:extLst>
      <p:ext uri="{BB962C8B-B14F-4D97-AF65-F5344CB8AC3E}">
        <p14:creationId xmlns:p14="http://schemas.microsoft.com/office/powerpoint/2010/main" val="1399929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Esta lección se utiliza para</a:t>
            </a:r>
            <a:r>
              <a:rPr lang="es-CO" baseline="0" dirty="0" smtClean="0"/>
              <a:t> ilustrar las ventajas y desventajas de los varios métodos de enseñanza.</a:t>
            </a:r>
            <a:endParaRPr lang="es-CO" dirty="0"/>
          </a:p>
        </p:txBody>
      </p:sp>
      <p:sp>
        <p:nvSpPr>
          <p:cNvPr id="4" name="Marcador de número de diapositiva 3"/>
          <p:cNvSpPr>
            <a:spLocks noGrp="1"/>
          </p:cNvSpPr>
          <p:nvPr>
            <p:ph type="sldNum" sz="quarter" idx="10"/>
          </p:nvPr>
        </p:nvSpPr>
        <p:spPr/>
        <p:txBody>
          <a:bodyPr/>
          <a:lstStyle/>
          <a:p>
            <a:fld id="{67B91C95-E7B4-4662-89DD-ED44135D7005}" type="slidenum">
              <a:rPr lang="es-CO" smtClean="0"/>
              <a:t>27</a:t>
            </a:fld>
            <a:endParaRPr lang="es-CO"/>
          </a:p>
        </p:txBody>
      </p:sp>
    </p:spTree>
    <p:extLst>
      <p:ext uri="{BB962C8B-B14F-4D97-AF65-F5344CB8AC3E}">
        <p14:creationId xmlns:p14="http://schemas.microsoft.com/office/powerpoint/2010/main" val="2996720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r>
              <a:rPr lang="es-CO" dirty="0" smtClean="0"/>
              <a:t>La verdad que se enseña debe partir de una verdad ya conocida.  Jesús partió de lo co</a:t>
            </a:r>
            <a:r>
              <a:rPr lang="es-CO" baseline="0" dirty="0" smtClean="0"/>
              <a:t>nocido (terrenal) para legar a lo desconocido (celestial). También utilizó los sentido</a:t>
            </a:r>
          </a:p>
          <a:p>
            <a:pPr marL="228600" indent="-228600">
              <a:buAutoNum type="arabicPeriod"/>
            </a:pPr>
            <a:r>
              <a:rPr lang="es-CO" baseline="0" dirty="0" smtClean="0"/>
              <a:t>El maestro debe de conocer la lección, tanto como a su grupo.</a:t>
            </a:r>
          </a:p>
          <a:p>
            <a:pPr marL="228600" indent="-228600">
              <a:buAutoNum type="arabicPeriod"/>
            </a:pPr>
            <a:r>
              <a:rPr lang="es-CO" dirty="0" smtClean="0"/>
              <a:t>Vinculando</a:t>
            </a:r>
            <a:r>
              <a:rPr lang="es-CO" baseline="0" dirty="0" smtClean="0"/>
              <a:t> lecciones previas a la actual, identificar una experiencia con un lugar.</a:t>
            </a:r>
          </a:p>
          <a:p>
            <a:pPr marL="228600" indent="-228600">
              <a:buAutoNum type="arabicPeriod"/>
            </a:pPr>
            <a:r>
              <a:rPr lang="es-CO" baseline="0" dirty="0" smtClean="0"/>
              <a:t>La labor del maestro consiste en obtener y retener la atención del grupo, haciendo la lección más atractiva e interesante.</a:t>
            </a:r>
            <a:endParaRPr lang="es-CO" dirty="0" smtClean="0"/>
          </a:p>
        </p:txBody>
      </p:sp>
      <p:sp>
        <p:nvSpPr>
          <p:cNvPr id="4" name="Marcador de número de diapositiva 3"/>
          <p:cNvSpPr>
            <a:spLocks noGrp="1"/>
          </p:cNvSpPr>
          <p:nvPr>
            <p:ph type="sldNum" sz="quarter" idx="10"/>
          </p:nvPr>
        </p:nvSpPr>
        <p:spPr/>
        <p:txBody>
          <a:bodyPr/>
          <a:lstStyle/>
          <a:p>
            <a:fld id="{67B91C95-E7B4-4662-89DD-ED44135D7005}" type="slidenum">
              <a:rPr lang="es-CO" smtClean="0"/>
              <a:t>28</a:t>
            </a:fld>
            <a:endParaRPr lang="es-CO"/>
          </a:p>
        </p:txBody>
      </p:sp>
    </p:spTree>
    <p:extLst>
      <p:ext uri="{BB962C8B-B14F-4D97-AF65-F5344CB8AC3E}">
        <p14:creationId xmlns:p14="http://schemas.microsoft.com/office/powerpoint/2010/main" val="2094619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ctrTitle"/>
          </p:nvPr>
        </p:nvSpPr>
        <p:spPr>
          <a:xfrm>
            <a:off x="1524000" y="1122363"/>
            <a:ext cx="9144000" cy="1949311"/>
          </a:xfrm>
        </p:spPr>
        <p:txBody>
          <a:bodyPr anchor="b"/>
          <a:lstStyle>
            <a:lvl1pPr algn="ctr">
              <a:defRPr sz="6000"/>
            </a:lvl1pPr>
          </a:lstStyle>
          <a:p>
            <a:r>
              <a:rPr lang="es-ES" dirty="0" smtClean="0"/>
              <a:t>Haga clic para modificar el estilo de título del patrón</a:t>
            </a:r>
            <a:endParaRPr lang="es-SV" dirty="0"/>
          </a:p>
        </p:txBody>
      </p:sp>
      <p:sp>
        <p:nvSpPr>
          <p:cNvPr id="3" name="Subtítulo 2"/>
          <p:cNvSpPr>
            <a:spLocks noGrp="1"/>
          </p:cNvSpPr>
          <p:nvPr>
            <p:ph type="subTitle" idx="1"/>
          </p:nvPr>
        </p:nvSpPr>
        <p:spPr>
          <a:xfrm>
            <a:off x="1524000" y="3071674"/>
            <a:ext cx="9144000" cy="11223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03/02/2018</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pic>
        <p:nvPicPr>
          <p:cNvPr id="8" name="Imagen 7"/>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8347144" y="5020985"/>
            <a:ext cx="1311761" cy="1697573"/>
          </a:xfrm>
          <a:prstGeom prst="rect">
            <a:avLst/>
          </a:prstGeom>
        </p:spPr>
      </p:pic>
    </p:spTree>
    <p:extLst>
      <p:ext uri="{BB962C8B-B14F-4D97-AF65-F5344CB8AC3E}">
        <p14:creationId xmlns:p14="http://schemas.microsoft.com/office/powerpoint/2010/main" val="2512743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SV"/>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03/02/2018</a:t>
            </a:fld>
            <a:endParaRPr lang="es-SV"/>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SV"/>
          </a:p>
        </p:txBody>
      </p:sp>
      <p:sp>
        <p:nvSpPr>
          <p:cNvPr id="7" name="Marcador de número de diapositiva 6"/>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1642576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03/02/2018</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3231841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SV"/>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03/02/2018</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354832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03/02/2018</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3070094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03/02/2018</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pic>
        <p:nvPicPr>
          <p:cNvPr id="8" name="Imagen 7"/>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10927573" y="4844140"/>
            <a:ext cx="426227" cy="551588"/>
          </a:xfrm>
          <a:prstGeom prst="rect">
            <a:avLst/>
          </a:prstGeom>
        </p:spPr>
      </p:pic>
    </p:spTree>
    <p:extLst>
      <p:ext uri="{BB962C8B-B14F-4D97-AF65-F5344CB8AC3E}">
        <p14:creationId xmlns:p14="http://schemas.microsoft.com/office/powerpoint/2010/main" val="174458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SV"/>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03/02/2018</a:t>
            </a:fld>
            <a:endParaRPr lang="es-SV"/>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SV"/>
          </a:p>
        </p:txBody>
      </p:sp>
      <p:sp>
        <p:nvSpPr>
          <p:cNvPr id="6" name="Marcador de número de diapositiva 5"/>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556669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03/02/2018</a:t>
            </a:fld>
            <a:endParaRPr lang="es-SV"/>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SV"/>
          </a:p>
        </p:txBody>
      </p:sp>
      <p:sp>
        <p:nvSpPr>
          <p:cNvPr id="7" name="Marcador de número de diapositiva 6"/>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66444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SV"/>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03/02/2018</a:t>
            </a:fld>
            <a:endParaRPr lang="es-SV"/>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SV"/>
          </a:p>
        </p:txBody>
      </p:sp>
      <p:sp>
        <p:nvSpPr>
          <p:cNvPr id="9" name="Marcador de número de diapositiva 8"/>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1306094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SV"/>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03/02/2018</a:t>
            </a:fld>
            <a:endParaRPr lang="es-SV"/>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SV"/>
          </a:p>
        </p:txBody>
      </p:sp>
      <p:sp>
        <p:nvSpPr>
          <p:cNvPr id="5" name="Marcador de número de diapositiva 4"/>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471117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03/02/2018</a:t>
            </a:fld>
            <a:endParaRPr lang="es-SV"/>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SV"/>
          </a:p>
        </p:txBody>
      </p:sp>
      <p:sp>
        <p:nvSpPr>
          <p:cNvPr id="4" name="Marcador de número de diapositiva 3"/>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252961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SV"/>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A07EBB1-28CA-48E9-8385-78F1C776EC4E}" type="datetimeFigureOut">
              <a:rPr lang="es-SV" smtClean="0"/>
              <a:t>03/02/2018</a:t>
            </a:fld>
            <a:endParaRPr lang="es-SV"/>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SV"/>
          </a:p>
        </p:txBody>
      </p:sp>
      <p:sp>
        <p:nvSpPr>
          <p:cNvPr id="7" name="Marcador de número de diapositiva 6"/>
          <p:cNvSpPr>
            <a:spLocks noGrp="1"/>
          </p:cNvSpPr>
          <p:nvPr>
            <p:ph type="sldNum" sz="quarter" idx="12"/>
          </p:nvPr>
        </p:nvSpPr>
        <p:spPr>
          <a:xfrm>
            <a:off x="8521823" y="6310313"/>
            <a:ext cx="2743200" cy="365125"/>
          </a:xfrm>
          <a:prstGeom prst="rect">
            <a:avLst/>
          </a:prstGeom>
        </p:spPr>
        <p:txBody>
          <a:bodyPr/>
          <a:lstStyle/>
          <a:p>
            <a:fld id="{F5253734-F364-4A04-B9D3-69E62AAB44BC}" type="slidenum">
              <a:rPr lang="es-SV" smtClean="0"/>
              <a:t>‹Nº›</a:t>
            </a:fld>
            <a:endParaRPr lang="es-SV"/>
          </a:p>
        </p:txBody>
      </p:sp>
    </p:spTree>
    <p:extLst>
      <p:ext uri="{BB962C8B-B14F-4D97-AF65-F5344CB8AC3E}">
        <p14:creationId xmlns:p14="http://schemas.microsoft.com/office/powerpoint/2010/main" val="2116416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p:cNvSpPr>
            <a:spLocks noGrp="1"/>
          </p:cNvSpPr>
          <p:nvPr>
            <p:ph type="title"/>
          </p:nvPr>
        </p:nvSpPr>
        <p:spPr>
          <a:xfrm>
            <a:off x="2752078" y="1"/>
            <a:ext cx="8601722" cy="1144588"/>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SV" dirty="0"/>
          </a:p>
        </p:txBody>
      </p:sp>
      <p:sp>
        <p:nvSpPr>
          <p:cNvPr id="3" name="Marcador de texto 2"/>
          <p:cNvSpPr>
            <a:spLocks noGrp="1"/>
          </p:cNvSpPr>
          <p:nvPr>
            <p:ph type="body" idx="1"/>
          </p:nvPr>
        </p:nvSpPr>
        <p:spPr>
          <a:xfrm>
            <a:off x="838200" y="1313895"/>
            <a:ext cx="10515600" cy="4863068"/>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SV" dirty="0"/>
          </a:p>
        </p:txBody>
      </p:sp>
      <p:sp>
        <p:nvSpPr>
          <p:cNvPr id="8" name="CuadroTexto 7"/>
          <p:cNvSpPr txBox="1"/>
          <p:nvPr userDrawn="1"/>
        </p:nvSpPr>
        <p:spPr>
          <a:xfrm>
            <a:off x="7590408" y="6533965"/>
            <a:ext cx="4601592" cy="285877"/>
          </a:xfrm>
          <a:prstGeom prst="rect">
            <a:avLst/>
          </a:prstGeom>
          <a:noFill/>
        </p:spPr>
        <p:txBody>
          <a:bodyPr wrap="square" rtlCol="0">
            <a:spAutoFit/>
          </a:bodyPr>
          <a:lstStyle/>
          <a:p>
            <a:r>
              <a:rPr lang="es-SV" sz="1200" dirty="0" smtClean="0">
                <a:solidFill>
                  <a:schemeClr val="bg1"/>
                </a:solidFill>
                <a:latin typeface="+mj-lt"/>
              </a:rPr>
              <a:t>NUEVOS HORIZONTES</a:t>
            </a:r>
            <a:r>
              <a:rPr lang="es-SV" sz="1200" baseline="0" dirty="0" smtClean="0">
                <a:solidFill>
                  <a:schemeClr val="bg1"/>
                </a:solidFill>
                <a:latin typeface="+mj-lt"/>
              </a:rPr>
              <a:t> PARA LA ENSEÑANZA EN LA ESCUELA SABÁTICA</a:t>
            </a:r>
            <a:endParaRPr lang="es-SV" sz="1200" dirty="0">
              <a:solidFill>
                <a:schemeClr val="bg1"/>
              </a:solidFill>
              <a:latin typeface="+mj-lt"/>
            </a:endParaRPr>
          </a:p>
        </p:txBody>
      </p:sp>
      <p:pic>
        <p:nvPicPr>
          <p:cNvPr id="10" name="Imagen 9"/>
          <p:cNvPicPr>
            <a:picLocks noChangeAspect="1"/>
          </p:cNvPicPr>
          <p:nvPr userDrawn="1"/>
        </p:nvPicPr>
        <p:blipFill>
          <a:blip r:embed="rId15" cstate="print">
            <a:lum bright="70000" contrast="-70000"/>
            <a:extLst>
              <a:ext uri="{28A0092B-C50C-407E-A947-70E740481C1C}">
                <a14:useLocalDpi xmlns:a14="http://schemas.microsoft.com/office/drawing/2010/main" val="0"/>
              </a:ext>
            </a:extLst>
          </a:blip>
          <a:stretch>
            <a:fillRect/>
          </a:stretch>
        </p:blipFill>
        <p:spPr>
          <a:xfrm>
            <a:off x="11482372" y="5521909"/>
            <a:ext cx="581056" cy="751955"/>
          </a:xfrm>
          <a:prstGeom prst="rect">
            <a:avLst/>
          </a:prstGeom>
        </p:spPr>
      </p:pic>
    </p:spTree>
    <p:extLst>
      <p:ext uri="{BB962C8B-B14F-4D97-AF65-F5344CB8AC3E}">
        <p14:creationId xmlns:p14="http://schemas.microsoft.com/office/powerpoint/2010/main" val="1602962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6" name="Imagen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686194">
            <a:off x="352951" y="1777594"/>
            <a:ext cx="2342095" cy="3030947"/>
          </a:xfrm>
          <a:prstGeom prst="rect">
            <a:avLst/>
          </a:prstGeom>
        </p:spPr>
      </p:pic>
    </p:spTree>
    <p:extLst>
      <p:ext uri="{BB962C8B-B14F-4D97-AF65-F5344CB8AC3E}">
        <p14:creationId xmlns:p14="http://schemas.microsoft.com/office/powerpoint/2010/main" val="2649949513"/>
      </p:ext>
    </p:extLst>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b="1" dirty="0">
                <a:latin typeface="Arial Narrow" panose="020B0606020202030204" pitchFamily="34" charset="0"/>
              </a:rPr>
              <a:t>El método de relatos: contar historias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923207375"/>
              </p:ext>
            </p:extLst>
          </p:nvPr>
        </p:nvGraphicFramePr>
        <p:xfrm>
          <a:off x="237563" y="950259"/>
          <a:ext cx="11434483" cy="5611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3879074"/>
      </p:ext>
    </p:extLst>
  </p:cSld>
  <p:clrMapOvr>
    <a:masterClrMapping/>
  </p:clrMapOvr>
  <p:transition spd="med">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52078" y="1"/>
            <a:ext cx="7886893" cy="1144588"/>
          </a:xfrm>
        </p:spPr>
        <p:txBody>
          <a:bodyPr/>
          <a:lstStyle/>
          <a:p>
            <a:pPr algn="r"/>
            <a:r>
              <a:rPr lang="es-SV" b="1" dirty="0">
                <a:latin typeface="Arial Narrow" panose="020B0606020202030204" pitchFamily="34" charset="0"/>
              </a:rPr>
              <a:t>El enfoque repetitivo</a:t>
            </a:r>
          </a:p>
        </p:txBody>
      </p:sp>
      <p:sp>
        <p:nvSpPr>
          <p:cNvPr id="3" name="Marcador de contenido 2"/>
          <p:cNvSpPr>
            <a:spLocks noGrp="1"/>
          </p:cNvSpPr>
          <p:nvPr>
            <p:ph idx="1"/>
          </p:nvPr>
        </p:nvSpPr>
        <p:spPr>
          <a:xfrm>
            <a:off x="838200" y="1313895"/>
            <a:ext cx="4684059" cy="4863068"/>
          </a:xfrm>
        </p:spPr>
        <p:txBody>
          <a:bodyPr>
            <a:normAutofit/>
          </a:bodyPr>
          <a:lstStyle/>
          <a:p>
            <a:r>
              <a:rPr lang="es-SV" dirty="0"/>
              <a:t>El maestro formula preguntas conocidas y los alumnos «repiten» las respuestas esperadas, que han memorizado. </a:t>
            </a:r>
            <a:endParaRPr lang="es-SV" dirty="0" smtClean="0"/>
          </a:p>
          <a:p>
            <a:r>
              <a:rPr lang="es-SV" dirty="0" smtClean="0"/>
              <a:t>Dicho </a:t>
            </a:r>
            <a:r>
              <a:rPr lang="es-SV" dirty="0"/>
              <a:t>método no permite que los miembros de la clase se expresen, o piensen de manera original. </a:t>
            </a:r>
            <a:endParaRPr lang="es-SV" dirty="0" smtClean="0"/>
          </a:p>
          <a:p>
            <a:r>
              <a:rPr lang="es-SV" dirty="0"/>
              <a:t>N</a:t>
            </a:r>
            <a:r>
              <a:rPr lang="es-SV" dirty="0" smtClean="0"/>
              <a:t>o </a:t>
            </a:r>
            <a:r>
              <a:rPr lang="es-SV" dirty="0"/>
              <a:t>es el mejor método. </a:t>
            </a:r>
            <a:endParaRPr lang="es-SV" dirty="0" smtClean="0"/>
          </a:p>
          <a:p>
            <a:pPr marL="0" indent="0">
              <a:buNone/>
            </a:pPr>
            <a:r>
              <a:rPr lang="es-SV" dirty="0"/>
              <a:t> </a:t>
            </a:r>
            <a:r>
              <a:rPr lang="es-SV" dirty="0" smtClean="0"/>
              <a:t>  Debe </a:t>
            </a:r>
            <a:r>
              <a:rPr lang="es-SV" dirty="0"/>
              <a:t>ser de uso limitado.</a:t>
            </a:r>
          </a:p>
        </p:txBody>
      </p:sp>
      <p:pic>
        <p:nvPicPr>
          <p:cNvPr id="7172" name="Picture 4" descr="Resultado de imagen para enseñ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6397" y="1457330"/>
            <a:ext cx="4123764" cy="41237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159815"/>
      </p:ext>
    </p:extLst>
  </p:cSld>
  <p:clrMapOvr>
    <a:masterClrMapping/>
  </p:clrMapOvr>
  <p:transition spd="med">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b="1" dirty="0">
                <a:latin typeface="Arial Narrow" panose="020B0606020202030204" pitchFamily="34" charset="0"/>
              </a:rPr>
              <a:t>El método expositivo, o de conferencias</a:t>
            </a:r>
          </a:p>
        </p:txBody>
      </p:sp>
      <p:sp>
        <p:nvSpPr>
          <p:cNvPr id="3" name="Marcador de contenido 2"/>
          <p:cNvSpPr>
            <a:spLocks noGrp="1"/>
          </p:cNvSpPr>
          <p:nvPr>
            <p:ph idx="1"/>
          </p:nvPr>
        </p:nvSpPr>
        <p:spPr>
          <a:xfrm>
            <a:off x="838200" y="1313895"/>
            <a:ext cx="4917141" cy="4863068"/>
          </a:xfrm>
        </p:spPr>
        <p:txBody>
          <a:bodyPr>
            <a:normAutofit lnSpcReduction="10000"/>
          </a:bodyPr>
          <a:lstStyle/>
          <a:p>
            <a:r>
              <a:rPr lang="es-SV" dirty="0"/>
              <a:t>El maestro es la persona que más hace uso de la palabra, y en ocasiones es el único. </a:t>
            </a:r>
            <a:endParaRPr lang="es-SV" dirty="0" smtClean="0"/>
          </a:p>
          <a:p>
            <a:r>
              <a:rPr lang="es-SV" dirty="0" smtClean="0"/>
              <a:t>Él </a:t>
            </a:r>
            <a:r>
              <a:rPr lang="es-SV" dirty="0"/>
              <a:t>o ella </a:t>
            </a:r>
            <a:r>
              <a:rPr lang="es-SV" dirty="0" smtClean="0"/>
              <a:t>intentan  comunicar todo </a:t>
            </a:r>
            <a:r>
              <a:rPr lang="es-SV" dirty="0"/>
              <a:t>lo q</a:t>
            </a:r>
            <a:r>
              <a:rPr lang="es-SV" dirty="0" smtClean="0"/>
              <a:t>ue </a:t>
            </a:r>
            <a:r>
              <a:rPr lang="es-SV" dirty="0"/>
              <a:t>saben. </a:t>
            </a:r>
            <a:endParaRPr lang="es-SV" dirty="0" smtClean="0"/>
          </a:p>
          <a:p>
            <a:r>
              <a:rPr lang="es-SV" dirty="0" smtClean="0"/>
              <a:t>Los </a:t>
            </a:r>
            <a:r>
              <a:rPr lang="es-SV" dirty="0"/>
              <a:t>miembros de la clase tienen una mínima participación. </a:t>
            </a:r>
            <a:endParaRPr lang="es-SV" dirty="0" smtClean="0"/>
          </a:p>
          <a:p>
            <a:r>
              <a:rPr lang="es-SV" dirty="0" smtClean="0"/>
              <a:t>No </a:t>
            </a:r>
            <a:r>
              <a:rPr lang="es-SV" dirty="0"/>
              <a:t>se los estimula a pensar. </a:t>
            </a:r>
            <a:endParaRPr lang="es-SV" dirty="0" smtClean="0"/>
          </a:p>
          <a:p>
            <a:r>
              <a:rPr lang="es-SV" dirty="0" smtClean="0"/>
              <a:t>Por </a:t>
            </a:r>
            <a:r>
              <a:rPr lang="es-SV" dirty="0"/>
              <a:t>tanto, no es el mejor método. </a:t>
            </a:r>
            <a:endParaRPr lang="es-SV" dirty="0" smtClean="0"/>
          </a:p>
          <a:p>
            <a:r>
              <a:rPr lang="es-SV" dirty="0"/>
              <a:t>S</a:t>
            </a:r>
            <a:r>
              <a:rPr lang="es-SV" dirty="0" smtClean="0"/>
              <a:t>u </a:t>
            </a:r>
            <a:r>
              <a:rPr lang="es-SV" dirty="0"/>
              <a:t>uso debe ser limitado.</a:t>
            </a:r>
          </a:p>
        </p:txBody>
      </p:sp>
      <p:pic>
        <p:nvPicPr>
          <p:cNvPr id="8194" name="Picture 2" descr="Resultado de imagen para enseñar conferenci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996543" y="2104571"/>
            <a:ext cx="5328149" cy="29018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113375"/>
      </p:ext>
    </p:extLst>
  </p:cSld>
  <p:clrMapOvr>
    <a:masterClrMapping/>
  </p:clrMapOvr>
  <p:transition spd="med">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Los mejores consejos sobre la obra de la Escuela </a:t>
            </a:r>
            <a:r>
              <a:rPr lang="es-SV" sz="2800" dirty="0" smtClean="0"/>
              <a:t>Sabática</a:t>
            </a:r>
            <a:r>
              <a:rPr lang="es-SV" sz="2800" dirty="0"/>
              <a:t>, sec. 4, p. 107.</a:t>
            </a:r>
          </a:p>
        </p:txBody>
      </p:sp>
      <p:sp>
        <p:nvSpPr>
          <p:cNvPr id="3" name="Marcador de contenido 2"/>
          <p:cNvSpPr>
            <a:spLocks noGrp="1"/>
          </p:cNvSpPr>
          <p:nvPr>
            <p:ph idx="1"/>
          </p:nvPr>
        </p:nvSpPr>
        <p:spPr>
          <a:xfrm>
            <a:off x="2438400" y="1539407"/>
            <a:ext cx="7808685" cy="2859178"/>
          </a:xfrm>
        </p:spPr>
        <p:txBody>
          <a:bodyPr>
            <a:noAutofit/>
          </a:bodyPr>
          <a:lstStyle/>
          <a:p>
            <a:pPr marL="0" indent="0" algn="ctr">
              <a:buNone/>
            </a:pPr>
            <a:r>
              <a:rPr lang="es-SV" sz="4000" i="1" dirty="0" smtClean="0">
                <a:latin typeface="Times New Roman" panose="02020603050405020304" pitchFamily="18" charset="0"/>
                <a:cs typeface="Times New Roman" panose="02020603050405020304" pitchFamily="18" charset="0"/>
              </a:rPr>
              <a:t>“No </a:t>
            </a:r>
            <a:r>
              <a:rPr lang="es-SV" sz="4000" i="1" dirty="0">
                <a:latin typeface="Times New Roman" panose="02020603050405020304" pitchFamily="18" charset="0"/>
                <a:cs typeface="Times New Roman" panose="02020603050405020304" pitchFamily="18" charset="0"/>
              </a:rPr>
              <a:t>es el mejor plan que solo los maestros hablen, sino que deberían inducir a los miembros de la clase a hablar de lo que saben. Y entonces el maestro, con pocas palabras y breves observaciones o </a:t>
            </a:r>
            <a:r>
              <a:rPr lang="es-SV" sz="4000" i="1" dirty="0" smtClean="0">
                <a:latin typeface="Times New Roman" panose="02020603050405020304" pitchFamily="18" charset="0"/>
                <a:cs typeface="Times New Roman" panose="02020603050405020304" pitchFamily="18" charset="0"/>
              </a:rPr>
              <a:t>ilustraciones</a:t>
            </a:r>
            <a:r>
              <a:rPr lang="es-SV" sz="4000" i="1" dirty="0">
                <a:latin typeface="Times New Roman" panose="02020603050405020304" pitchFamily="18" charset="0"/>
                <a:cs typeface="Times New Roman" panose="02020603050405020304" pitchFamily="18" charset="0"/>
              </a:rPr>
              <a:t>, debería fijar la lección en sus mentes</a:t>
            </a:r>
            <a:r>
              <a:rPr lang="es-SV" sz="4000" i="1" dirty="0" smtClean="0">
                <a:latin typeface="Times New Roman" panose="02020603050405020304" pitchFamily="18" charset="0"/>
                <a:cs typeface="Times New Roman" panose="02020603050405020304" pitchFamily="18" charset="0"/>
              </a:rPr>
              <a:t>.”</a:t>
            </a: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297226"/>
      </p:ext>
    </p:extLst>
  </p:cSld>
  <p:clrMapOvr>
    <a:masterClrMapping/>
  </p:clrMapOvr>
  <p:transition spd="med">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69790" y="1"/>
            <a:ext cx="8601722" cy="1144588"/>
          </a:xfrm>
        </p:spPr>
        <p:txBody>
          <a:bodyPr/>
          <a:lstStyle/>
          <a:p>
            <a:r>
              <a:rPr lang="es-SV" b="1" dirty="0">
                <a:latin typeface="Arial Narrow" panose="020B0606020202030204" pitchFamily="34" charset="0"/>
              </a:rPr>
              <a:t>El método de discusión</a:t>
            </a:r>
          </a:p>
        </p:txBody>
      </p:sp>
      <p:sp>
        <p:nvSpPr>
          <p:cNvPr id="3" name="Marcador de contenido 2"/>
          <p:cNvSpPr>
            <a:spLocks noGrp="1"/>
          </p:cNvSpPr>
          <p:nvPr>
            <p:ph idx="1"/>
          </p:nvPr>
        </p:nvSpPr>
        <p:spPr>
          <a:xfrm>
            <a:off x="838200" y="1313895"/>
            <a:ext cx="5589494" cy="4863068"/>
          </a:xfrm>
        </p:spPr>
        <p:txBody>
          <a:bodyPr>
            <a:normAutofit fontScale="92500" lnSpcReduction="20000"/>
          </a:bodyPr>
          <a:lstStyle/>
          <a:p>
            <a:r>
              <a:rPr lang="es-SV" dirty="0"/>
              <a:t>El maestro dirige la discusión de la lección. </a:t>
            </a:r>
            <a:endParaRPr lang="es-SV" dirty="0" smtClean="0"/>
          </a:p>
          <a:p>
            <a:r>
              <a:rPr lang="es-SV" dirty="0" smtClean="0"/>
              <a:t>Todos </a:t>
            </a:r>
            <a:r>
              <a:rPr lang="es-SV" dirty="0"/>
              <a:t>son instados a participar. </a:t>
            </a:r>
            <a:endParaRPr lang="es-SV" dirty="0" smtClean="0"/>
          </a:p>
          <a:p>
            <a:r>
              <a:rPr lang="es-SV" dirty="0" smtClean="0"/>
              <a:t>Tanto </a:t>
            </a:r>
            <a:r>
              <a:rPr lang="es-SV" dirty="0"/>
              <a:t>el maestro como los alumnos formulan y contestan </a:t>
            </a:r>
            <a:r>
              <a:rPr lang="es-SV" dirty="0" smtClean="0"/>
              <a:t>preguntas</a:t>
            </a:r>
            <a:r>
              <a:rPr lang="es-SV" dirty="0"/>
              <a:t>. </a:t>
            </a:r>
            <a:endParaRPr lang="es-SV" dirty="0" smtClean="0"/>
          </a:p>
          <a:p>
            <a:r>
              <a:rPr lang="es-SV" dirty="0" smtClean="0"/>
              <a:t>Este </a:t>
            </a:r>
            <a:r>
              <a:rPr lang="es-SV" dirty="0"/>
              <a:t>método estimula el pensamiento creativo, la participación individual y un compañerismo </a:t>
            </a:r>
            <a:r>
              <a:rPr lang="es-SV" dirty="0" smtClean="0"/>
              <a:t>saludable</a:t>
            </a:r>
            <a:r>
              <a:rPr lang="es-SV" dirty="0"/>
              <a:t>. </a:t>
            </a:r>
            <a:endParaRPr lang="es-SV" dirty="0" smtClean="0"/>
          </a:p>
          <a:p>
            <a:r>
              <a:rPr lang="es-SV" dirty="0" smtClean="0"/>
              <a:t>Hace </a:t>
            </a:r>
            <a:r>
              <a:rPr lang="es-SV" dirty="0"/>
              <a:t>que los miembros de la clase </a:t>
            </a:r>
            <a:r>
              <a:rPr lang="es-SV" dirty="0" smtClean="0"/>
              <a:t>compartan </a:t>
            </a:r>
            <a:r>
              <a:rPr lang="es-SV" dirty="0"/>
              <a:t>todo lo que saben. </a:t>
            </a:r>
            <a:endParaRPr lang="es-SV" dirty="0" smtClean="0"/>
          </a:p>
          <a:p>
            <a:r>
              <a:rPr lang="es-SV" dirty="0" smtClean="0"/>
              <a:t>Este </a:t>
            </a:r>
            <a:r>
              <a:rPr lang="es-SV" dirty="0"/>
              <a:t>es un buen método, y constituía el eje de las enseñanzas de Jesús. </a:t>
            </a:r>
            <a:endParaRPr lang="es-SV" dirty="0" smtClean="0"/>
          </a:p>
          <a:p>
            <a:r>
              <a:rPr lang="es-SV" dirty="0" smtClean="0"/>
              <a:t>Debería </a:t>
            </a:r>
            <a:r>
              <a:rPr lang="es-SV" dirty="0"/>
              <a:t>ser utilizado </a:t>
            </a:r>
            <a:r>
              <a:rPr lang="es-SV" dirty="0" smtClean="0"/>
              <a:t>a menudo.</a:t>
            </a:r>
            <a:endParaRPr lang="es-SV" dirty="0"/>
          </a:p>
        </p:txBody>
      </p:sp>
      <p:pic>
        <p:nvPicPr>
          <p:cNvPr id="9218" name="Picture 2" descr="Resultado de imagen para grupo de estud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0139" y="1515035"/>
            <a:ext cx="5206733" cy="37828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480947"/>
      </p:ext>
    </p:extLst>
  </p:cSld>
  <p:clrMapOvr>
    <a:masterClrMapping/>
  </p:clrMapOvr>
  <p:transition spd="med">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2871" y="1"/>
            <a:ext cx="8780929" cy="1144588"/>
          </a:xfrm>
        </p:spPr>
        <p:txBody>
          <a:bodyPr>
            <a:normAutofit/>
          </a:bodyPr>
          <a:lstStyle/>
          <a:p>
            <a:pPr algn="r"/>
            <a:r>
              <a:rPr lang="en-US" sz="2800" dirty="0" smtClean="0"/>
              <a:t>Principles of Teaching for </a:t>
            </a:r>
            <a:r>
              <a:rPr lang="en-US" sz="2800" dirty="0"/>
              <a:t>Christian Teachers, </a:t>
            </a:r>
            <a:r>
              <a:rPr lang="en-US" sz="2800" dirty="0" smtClean="0"/>
              <a:t/>
            </a:r>
            <a:br>
              <a:rPr lang="en-US" sz="2800" dirty="0" smtClean="0"/>
            </a:br>
            <a:r>
              <a:rPr lang="en-US" sz="2800" dirty="0" smtClean="0"/>
              <a:t>p</a:t>
            </a:r>
            <a:r>
              <a:rPr lang="en-US" sz="2800" dirty="0"/>
              <a:t>. </a:t>
            </a:r>
            <a:r>
              <a:rPr lang="en-US" sz="2800" dirty="0" smtClean="0"/>
              <a:t>252.</a:t>
            </a:r>
            <a:endParaRPr lang="es-SV" sz="2800" dirty="0"/>
          </a:p>
        </p:txBody>
      </p:sp>
      <p:sp>
        <p:nvSpPr>
          <p:cNvPr id="3" name="Marcador de contenido 2"/>
          <p:cNvSpPr>
            <a:spLocks noGrp="1"/>
          </p:cNvSpPr>
          <p:nvPr>
            <p:ph idx="1"/>
          </p:nvPr>
        </p:nvSpPr>
        <p:spPr>
          <a:xfrm>
            <a:off x="2456329" y="1380565"/>
            <a:ext cx="7368989" cy="4796399"/>
          </a:xfrm>
        </p:spPr>
        <p:txBody>
          <a:bodyPr>
            <a:noAutofit/>
          </a:bodyPr>
          <a:lstStyle/>
          <a:p>
            <a:pPr marL="0" indent="0" algn="ctr">
              <a:buNone/>
            </a:pPr>
            <a:r>
              <a:rPr lang="es-SV" sz="5400" dirty="0">
                <a:latin typeface="Times New Roman" panose="02020603050405020304" pitchFamily="18" charset="0"/>
                <a:cs typeface="Times New Roman" panose="02020603050405020304" pitchFamily="18" charset="0"/>
              </a:rPr>
              <a:t>“Las preguntas eran el eje de los métodos </a:t>
            </a:r>
            <a:r>
              <a:rPr lang="es-SV" sz="5400" dirty="0" smtClean="0">
                <a:latin typeface="Times New Roman" panose="02020603050405020304" pitchFamily="18" charset="0"/>
                <a:cs typeface="Times New Roman" panose="02020603050405020304" pitchFamily="18" charset="0"/>
              </a:rPr>
              <a:t>didácticos </a:t>
            </a:r>
            <a:r>
              <a:rPr lang="es-SV" sz="5400" dirty="0">
                <a:latin typeface="Times New Roman" panose="02020603050405020304" pitchFamily="18" charset="0"/>
                <a:cs typeface="Times New Roman" panose="02020603050405020304" pitchFamily="18" charset="0"/>
              </a:rPr>
              <a:t>de Jesús; los cuatro Evangelios registran más de cien preguntas formuladas por él”</a:t>
            </a:r>
            <a:endParaRPr lang="es-SV" sz="5400" i="1" dirty="0">
              <a:latin typeface="Times New Roman" panose="02020603050405020304" pitchFamily="18" charset="0"/>
              <a:cs typeface="Times New Roman" panose="02020603050405020304" pitchFamily="18" charset="0"/>
            </a:endParaRPr>
          </a:p>
        </p:txBody>
      </p:sp>
      <p:pic>
        <p:nvPicPr>
          <p:cNvPr id="1026" name="Picture 2" descr="http://www.graphicsfuel.com/wp-content/uploads/2012/07/books-icon-512.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482353"/>
            <a:ext cx="2375647" cy="237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786065"/>
      </p:ext>
    </p:extLst>
  </p:cSld>
  <p:clrMapOvr>
    <a:masterClrMapping/>
  </p:clrMapOvr>
  <p:transition spd="med">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40761" y="1"/>
            <a:ext cx="8601722" cy="1144588"/>
          </a:xfrm>
        </p:spPr>
        <p:txBody>
          <a:bodyPr/>
          <a:lstStyle/>
          <a:p>
            <a:r>
              <a:rPr lang="es-SV" b="1" dirty="0">
                <a:latin typeface="Arial Narrow" panose="020B0606020202030204" pitchFamily="34" charset="0"/>
              </a:rPr>
              <a:t>El método del relato y la discusión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30726903"/>
              </p:ext>
            </p:extLst>
          </p:nvPr>
        </p:nvGraphicFramePr>
        <p:xfrm>
          <a:off x="838200" y="1057834"/>
          <a:ext cx="10515600" cy="5414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2553813"/>
      </p:ext>
    </p:extLst>
  </p:cSld>
  <p:clrMapOvr>
    <a:masterClrMapping/>
  </p:clrMapOvr>
  <p:transition spd="med">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Testimonios para la iglesia, </a:t>
            </a:r>
            <a:r>
              <a:rPr lang="es-SV" sz="2800" dirty="0" smtClean="0"/>
              <a:t/>
            </a:r>
            <a:br>
              <a:rPr lang="es-SV" sz="2800" dirty="0" smtClean="0"/>
            </a:br>
            <a:r>
              <a:rPr lang="es-SV" sz="2800" dirty="0" smtClean="0"/>
              <a:t>t</a:t>
            </a:r>
            <a:r>
              <a:rPr lang="es-SV" sz="2800" dirty="0"/>
              <a:t>. 6, p. 159.</a:t>
            </a:r>
          </a:p>
        </p:txBody>
      </p:sp>
      <p:sp>
        <p:nvSpPr>
          <p:cNvPr id="3" name="Marcador de contenido 2"/>
          <p:cNvSpPr>
            <a:spLocks noGrp="1"/>
          </p:cNvSpPr>
          <p:nvPr>
            <p:ph idx="1"/>
          </p:nvPr>
        </p:nvSpPr>
        <p:spPr>
          <a:xfrm>
            <a:off x="3065929" y="1344706"/>
            <a:ext cx="6589059" cy="4867838"/>
          </a:xfrm>
        </p:spPr>
        <p:txBody>
          <a:bodyPr>
            <a:normAutofit fontScale="62500" lnSpcReduction="20000"/>
          </a:bodyPr>
          <a:lstStyle/>
          <a:p>
            <a:pPr marL="0" indent="0" algn="ctr">
              <a:buNone/>
            </a:pPr>
            <a:r>
              <a:rPr lang="es-SV" sz="5400" i="1" dirty="0">
                <a:latin typeface="Times New Roman" panose="02020603050405020304" pitchFamily="18" charset="0"/>
                <a:cs typeface="Times New Roman" panose="02020603050405020304" pitchFamily="18" charset="0"/>
              </a:rPr>
              <a:t>“Los maestros deben inducir a los alumnos a pensar, y a comprender claramente la verdad por sí mismos. No basta que el maestro explique o que el alumno crea; se ha de provocar la </a:t>
            </a:r>
            <a:r>
              <a:rPr lang="es-SV" sz="5400" i="1" dirty="0" smtClean="0">
                <a:latin typeface="Times New Roman" panose="02020603050405020304" pitchFamily="18" charset="0"/>
                <a:cs typeface="Times New Roman" panose="02020603050405020304" pitchFamily="18" charset="0"/>
              </a:rPr>
              <a:t>investigación </a:t>
            </a:r>
            <a:r>
              <a:rPr lang="es-SV" sz="5400" i="1" dirty="0">
                <a:latin typeface="Times New Roman" panose="02020603050405020304" pitchFamily="18" charset="0"/>
                <a:cs typeface="Times New Roman" panose="02020603050405020304" pitchFamily="18" charset="0"/>
              </a:rPr>
              <a:t>e incitar al alumno a enunciar la verdad en su propio lenguaje para demostrar que valora su fuerza y se la aplica. Con esmerado esfuerzo deben grabarse así en la mente las verdades </a:t>
            </a:r>
            <a:r>
              <a:rPr lang="es-SV" sz="5400" i="1" dirty="0" smtClean="0">
                <a:latin typeface="Times New Roman" panose="02020603050405020304" pitchFamily="18" charset="0"/>
                <a:cs typeface="Times New Roman" panose="02020603050405020304" pitchFamily="18" charset="0"/>
              </a:rPr>
              <a:t>vitales</a:t>
            </a:r>
            <a:r>
              <a:rPr lang="es-SV" sz="5400" i="1" dirty="0">
                <a:latin typeface="Times New Roman" panose="02020603050405020304" pitchFamily="18" charset="0"/>
                <a:cs typeface="Times New Roman" panose="02020603050405020304" pitchFamily="18" charset="0"/>
              </a:rPr>
              <a:t>”</a:t>
            </a: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922896"/>
      </p:ext>
    </p:extLst>
  </p:cSld>
  <p:clrMapOvr>
    <a:masterClrMapping/>
  </p:clrMapOvr>
  <p:transition spd="med">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El ministerio de curación, </a:t>
            </a:r>
            <a:r>
              <a:rPr lang="es-SV" sz="2800" dirty="0" smtClean="0"/>
              <a:t/>
            </a:r>
            <a:br>
              <a:rPr lang="es-SV" sz="2800" dirty="0" smtClean="0"/>
            </a:br>
            <a:r>
              <a:rPr lang="es-SV" sz="2800" dirty="0" smtClean="0"/>
              <a:t>cap</a:t>
            </a:r>
            <a:r>
              <a:rPr lang="es-SV" sz="2800" dirty="0"/>
              <a:t>. 41, p. 353.</a:t>
            </a:r>
          </a:p>
        </p:txBody>
      </p:sp>
      <p:sp>
        <p:nvSpPr>
          <p:cNvPr id="3" name="Marcador de contenido 2"/>
          <p:cNvSpPr>
            <a:spLocks noGrp="1"/>
          </p:cNvSpPr>
          <p:nvPr>
            <p:ph idx="1"/>
          </p:nvPr>
        </p:nvSpPr>
        <p:spPr>
          <a:xfrm>
            <a:off x="2752078" y="1144589"/>
            <a:ext cx="7422863" cy="5067955"/>
          </a:xfrm>
        </p:spPr>
        <p:txBody>
          <a:bodyPr>
            <a:normAutofit/>
          </a:bodyPr>
          <a:lstStyle/>
          <a:p>
            <a:pPr marL="0" indent="0" algn="ctr">
              <a:buNone/>
            </a:pPr>
            <a:r>
              <a:rPr lang="es-SV" sz="7200" i="1" dirty="0">
                <a:latin typeface="Times New Roman" panose="02020603050405020304" pitchFamily="18" charset="0"/>
                <a:cs typeface="Times New Roman" panose="02020603050405020304" pitchFamily="18" charset="0"/>
              </a:rPr>
              <a:t>“La única seguridad para el alma consiste en </a:t>
            </a:r>
            <a:r>
              <a:rPr lang="es-SV" sz="7200" i="1" dirty="0" smtClean="0">
                <a:latin typeface="Times New Roman" panose="02020603050405020304" pitchFamily="18" charset="0"/>
                <a:cs typeface="Times New Roman" panose="02020603050405020304" pitchFamily="18" charset="0"/>
              </a:rPr>
              <a:t>pensar </a:t>
            </a:r>
            <a:r>
              <a:rPr lang="es-SV" sz="7200" i="1" dirty="0">
                <a:latin typeface="Times New Roman" panose="02020603050405020304" pitchFamily="18" charset="0"/>
                <a:cs typeface="Times New Roman" panose="02020603050405020304" pitchFamily="18" charset="0"/>
              </a:rPr>
              <a:t>bien [...]”</a:t>
            </a: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291122"/>
      </p:ext>
    </p:extLst>
  </p:cSld>
  <p:clrMapOvr>
    <a:masterClrMapping/>
  </p:clrMapOvr>
  <p:transition spd="med">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37684" y="1"/>
            <a:ext cx="8601722" cy="1144588"/>
          </a:xfrm>
        </p:spPr>
        <p:txBody>
          <a:bodyPr/>
          <a:lstStyle/>
          <a:p>
            <a:pPr algn="ctr"/>
            <a:r>
              <a:rPr lang="es-SV" b="1" dirty="0">
                <a:latin typeface="Arial Narrow" panose="020B0606020202030204" pitchFamily="34" charset="0"/>
              </a:rPr>
              <a:t>Tipos de preguntas</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943323917"/>
              </p:ext>
            </p:extLst>
          </p:nvPr>
        </p:nvGraphicFramePr>
        <p:xfrm>
          <a:off x="838200" y="1144589"/>
          <a:ext cx="10515600" cy="522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9248258"/>
      </p:ext>
    </p:extLst>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524000" y="1240969"/>
            <a:ext cx="9144000" cy="1595571"/>
          </a:xfrm>
        </p:spPr>
        <p:txBody>
          <a:bodyPr/>
          <a:lstStyle/>
          <a:p>
            <a:r>
              <a:rPr lang="es-SV" sz="8800" b="1" dirty="0" smtClean="0">
                <a:latin typeface="Arial Narrow" panose="020B0606020202030204" pitchFamily="34" charset="0"/>
              </a:rPr>
              <a:t>Capítulo 4</a:t>
            </a:r>
            <a:endParaRPr lang="es-SV" sz="8800" b="1" dirty="0">
              <a:latin typeface="Arial Narrow" panose="020B0606020202030204" pitchFamily="34" charset="0"/>
            </a:endParaRPr>
          </a:p>
        </p:txBody>
      </p:sp>
      <p:sp>
        <p:nvSpPr>
          <p:cNvPr id="5" name="Subtítulo 4"/>
          <p:cNvSpPr>
            <a:spLocks noGrp="1"/>
          </p:cNvSpPr>
          <p:nvPr>
            <p:ph type="subTitle" idx="1"/>
          </p:nvPr>
        </p:nvSpPr>
        <p:spPr>
          <a:xfrm>
            <a:off x="1524000" y="2967170"/>
            <a:ext cx="9144000" cy="1122363"/>
          </a:xfrm>
        </p:spPr>
        <p:txBody>
          <a:bodyPr>
            <a:normAutofit lnSpcReduction="10000"/>
          </a:bodyPr>
          <a:lstStyle/>
          <a:p>
            <a:r>
              <a:rPr lang="es-SV" sz="4000" b="1" dirty="0">
                <a:latin typeface="Arial" panose="020B0604020202020204" pitchFamily="34" charset="0"/>
                <a:cs typeface="Arial" panose="020B0604020202020204" pitchFamily="34" charset="0"/>
              </a:rPr>
              <a:t>Métodos de Instrucción y principios de aprendizaje</a:t>
            </a:r>
          </a:p>
        </p:txBody>
      </p:sp>
    </p:spTree>
    <p:extLst>
      <p:ext uri="{BB962C8B-B14F-4D97-AF65-F5344CB8AC3E}">
        <p14:creationId xmlns:p14="http://schemas.microsoft.com/office/powerpoint/2010/main" val="485597965"/>
      </p:ext>
    </p:extLst>
  </p:cSld>
  <p:clrMapOvr>
    <a:masterClrMapping/>
  </p:clrMapOvr>
  <p:transition spd="med">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SV" b="1" dirty="0">
                <a:latin typeface="Arial Narrow" panose="020B0606020202030204" pitchFamily="34" charset="0"/>
              </a:rPr>
              <a:t>Características de una pregunta apropiada</a:t>
            </a:r>
          </a:p>
        </p:txBody>
      </p:sp>
      <p:sp>
        <p:nvSpPr>
          <p:cNvPr id="3" name="Marcador de contenido 2"/>
          <p:cNvSpPr>
            <a:spLocks noGrp="1"/>
          </p:cNvSpPr>
          <p:nvPr>
            <p:ph idx="1"/>
          </p:nvPr>
        </p:nvSpPr>
        <p:spPr>
          <a:xfrm>
            <a:off x="838200" y="1313895"/>
            <a:ext cx="5248835" cy="4863068"/>
          </a:xfrm>
        </p:spPr>
        <p:txBody>
          <a:bodyPr>
            <a:normAutofit fontScale="92500" lnSpcReduction="10000"/>
          </a:bodyPr>
          <a:lstStyle/>
          <a:p>
            <a:r>
              <a:rPr lang="es-SV" dirty="0" smtClean="0"/>
              <a:t>Clara</a:t>
            </a:r>
            <a:r>
              <a:rPr lang="es-SV" dirty="0"/>
              <a:t>,</a:t>
            </a:r>
          </a:p>
          <a:p>
            <a:r>
              <a:rPr lang="es-SV" dirty="0"/>
              <a:t>S</a:t>
            </a:r>
            <a:r>
              <a:rPr lang="es-SV" dirty="0" smtClean="0"/>
              <a:t>encilla</a:t>
            </a:r>
            <a:r>
              <a:rPr lang="es-SV" dirty="0"/>
              <a:t>,</a:t>
            </a:r>
          </a:p>
          <a:p>
            <a:r>
              <a:rPr lang="es-SV" dirty="0"/>
              <a:t>N</a:t>
            </a:r>
            <a:r>
              <a:rPr lang="es-SV" dirty="0" smtClean="0"/>
              <a:t>o es </a:t>
            </a:r>
            <a:r>
              <a:rPr lang="es-SV" dirty="0"/>
              <a:t>demasiado </a:t>
            </a:r>
            <a:r>
              <a:rPr lang="es-SV" dirty="0" smtClean="0"/>
              <a:t>fácil, pero </a:t>
            </a:r>
            <a:r>
              <a:rPr lang="es-SV" dirty="0"/>
              <a:t>tampoco demasiado </a:t>
            </a:r>
            <a:r>
              <a:rPr lang="es-SV" dirty="0" smtClean="0"/>
              <a:t>difícil.</a:t>
            </a:r>
            <a:endParaRPr lang="es-SV" dirty="0"/>
          </a:p>
          <a:p>
            <a:r>
              <a:rPr lang="es-SV" dirty="0"/>
              <a:t>S</a:t>
            </a:r>
            <a:r>
              <a:rPr lang="es-SV" dirty="0" smtClean="0"/>
              <a:t>e </a:t>
            </a:r>
            <a:r>
              <a:rPr lang="es-SV" dirty="0"/>
              <a:t>adapta al </a:t>
            </a:r>
            <a:r>
              <a:rPr lang="es-SV" dirty="0" smtClean="0"/>
              <a:t>alumno.</a:t>
            </a:r>
            <a:endParaRPr lang="es-SV" dirty="0"/>
          </a:p>
          <a:p>
            <a:r>
              <a:rPr lang="es-SV" dirty="0" smtClean="0"/>
              <a:t>emplea </a:t>
            </a:r>
            <a:r>
              <a:rPr lang="es-SV" dirty="0"/>
              <a:t>pronombres y adverbios </a:t>
            </a:r>
            <a:r>
              <a:rPr lang="es-SV" dirty="0" smtClean="0"/>
              <a:t>interrogativos. </a:t>
            </a:r>
            <a:r>
              <a:rPr lang="es-SV" dirty="0"/>
              <a:t>Pregunta qué, quién, con quién, de quién, por qué, cómo, cuándo o dónde,</a:t>
            </a:r>
          </a:p>
          <a:p>
            <a:r>
              <a:rPr lang="es-SV" dirty="0"/>
              <a:t>N</a:t>
            </a:r>
            <a:r>
              <a:rPr lang="es-SV" dirty="0" smtClean="0"/>
              <a:t>o </a:t>
            </a:r>
            <a:r>
              <a:rPr lang="es-SV" dirty="0"/>
              <a:t>sugiere una </a:t>
            </a:r>
            <a:r>
              <a:rPr lang="es-SV" dirty="0" smtClean="0"/>
              <a:t>respuesta.</a:t>
            </a:r>
            <a:endParaRPr lang="es-SV" dirty="0"/>
          </a:p>
          <a:p>
            <a:r>
              <a:rPr lang="es-SV" dirty="0"/>
              <a:t>P</a:t>
            </a:r>
            <a:r>
              <a:rPr lang="es-SV" dirty="0" smtClean="0"/>
              <a:t>romueve </a:t>
            </a:r>
            <a:r>
              <a:rPr lang="es-SV" dirty="0"/>
              <a:t>la </a:t>
            </a:r>
            <a:r>
              <a:rPr lang="es-SV" dirty="0" smtClean="0"/>
              <a:t>reflexión.</a:t>
            </a:r>
            <a:endParaRPr lang="es-SV" dirty="0"/>
          </a:p>
          <a:p>
            <a:r>
              <a:rPr lang="es-SV" dirty="0"/>
              <a:t>R</a:t>
            </a:r>
            <a:r>
              <a:rPr lang="es-SV" dirty="0" smtClean="0"/>
              <a:t>equiere </a:t>
            </a:r>
            <a:r>
              <a:rPr lang="es-SV" dirty="0"/>
              <a:t>una respuesta verbal.</a:t>
            </a:r>
          </a:p>
          <a:p>
            <a:endParaRPr lang="es-SV" dirty="0"/>
          </a:p>
        </p:txBody>
      </p:sp>
      <p:pic>
        <p:nvPicPr>
          <p:cNvPr id="1026" name="Picture 2" descr="Resultado de imagen para question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2639" y="1498595"/>
            <a:ext cx="3556468" cy="467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857523"/>
      </p:ext>
    </p:extLst>
  </p:cSld>
  <p:clrMapOvr>
    <a:masterClrMapping/>
  </p:clrMapOvr>
  <p:transition spd="med">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b="1" dirty="0" smtClean="0">
                <a:latin typeface="Arial Narrow" panose="020B0606020202030204" pitchFamily="34" charset="0"/>
              </a:rPr>
              <a:t>Plan sugerente para formular preguntas</a:t>
            </a:r>
            <a:endParaRPr lang="es-SV" b="1" dirty="0">
              <a:latin typeface="Arial Narrow" panose="020B060602020203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91382853"/>
              </p:ext>
            </p:extLst>
          </p:nvPr>
        </p:nvGraphicFramePr>
        <p:xfrm>
          <a:off x="838200" y="1313895"/>
          <a:ext cx="10515600" cy="4863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0736224"/>
      </p:ext>
    </p:extLst>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b="1" dirty="0">
                <a:latin typeface="Arial Narrow" panose="020B0606020202030204" pitchFamily="34" charset="0"/>
              </a:rPr>
              <a:t>El maestro como director de la </a:t>
            </a:r>
            <a:r>
              <a:rPr lang="es-SV" b="1" dirty="0" smtClean="0">
                <a:latin typeface="Arial Narrow" panose="020B0606020202030204" pitchFamily="34" charset="0"/>
              </a:rPr>
              <a:t>discusión</a:t>
            </a:r>
            <a:endParaRPr lang="es-SV" b="1" dirty="0">
              <a:latin typeface="Arial Narrow" panose="020B0606020202030204" pitchFamily="34" charset="0"/>
            </a:endParaRPr>
          </a:p>
        </p:txBody>
      </p:sp>
      <p:sp>
        <p:nvSpPr>
          <p:cNvPr id="3" name="Marcador de contenido 2"/>
          <p:cNvSpPr>
            <a:spLocks noGrp="1"/>
          </p:cNvSpPr>
          <p:nvPr>
            <p:ph idx="1"/>
          </p:nvPr>
        </p:nvSpPr>
        <p:spPr>
          <a:xfrm>
            <a:off x="838200" y="1313895"/>
            <a:ext cx="6414247" cy="5077940"/>
          </a:xfrm>
        </p:spPr>
        <p:txBody>
          <a:bodyPr>
            <a:normAutofit fontScale="85000" lnSpcReduction="20000"/>
          </a:bodyPr>
          <a:lstStyle/>
          <a:p>
            <a:r>
              <a:rPr lang="es-SV" dirty="0" smtClean="0"/>
              <a:t>Tenga </a:t>
            </a:r>
            <a:r>
              <a:rPr lang="es-SV" dirty="0"/>
              <a:t>un plan con objetivos concretos</a:t>
            </a:r>
            <a:r>
              <a:rPr lang="es-SV" dirty="0" smtClean="0"/>
              <a:t>.</a:t>
            </a:r>
            <a:r>
              <a:rPr lang="es-SV" dirty="0"/>
              <a:t>	</a:t>
            </a:r>
          </a:p>
          <a:p>
            <a:r>
              <a:rPr lang="es-SV" dirty="0" smtClean="0"/>
              <a:t>Dirija </a:t>
            </a:r>
            <a:r>
              <a:rPr lang="es-SV" dirty="0"/>
              <a:t>la discusión.</a:t>
            </a:r>
          </a:p>
          <a:p>
            <a:r>
              <a:rPr lang="es-SV" dirty="0" smtClean="0"/>
              <a:t>Utilice </a:t>
            </a:r>
            <a:r>
              <a:rPr lang="es-SV" dirty="0"/>
              <a:t>un enfoque democrático.</a:t>
            </a:r>
          </a:p>
          <a:p>
            <a:r>
              <a:rPr lang="es-SV" dirty="0" smtClean="0"/>
              <a:t>Haga </a:t>
            </a:r>
            <a:r>
              <a:rPr lang="es-SV" dirty="0"/>
              <a:t>preguntas inteligentes con el fin de </a:t>
            </a:r>
            <a:r>
              <a:rPr lang="es-SV" dirty="0" smtClean="0"/>
              <a:t>estimular </a:t>
            </a:r>
            <a:r>
              <a:rPr lang="es-SV" dirty="0"/>
              <a:t>la reflexión.</a:t>
            </a:r>
          </a:p>
          <a:p>
            <a:r>
              <a:rPr lang="es-SV" dirty="0" smtClean="0"/>
              <a:t>Sea </a:t>
            </a:r>
            <a:r>
              <a:rPr lang="es-SV" dirty="0"/>
              <a:t>flexible.</a:t>
            </a:r>
          </a:p>
          <a:p>
            <a:r>
              <a:rPr lang="es-SV" dirty="0" smtClean="0"/>
              <a:t>Tenga </a:t>
            </a:r>
            <a:r>
              <a:rPr lang="es-SV" dirty="0"/>
              <a:t>una actitud abierta.</a:t>
            </a:r>
          </a:p>
          <a:p>
            <a:r>
              <a:rPr lang="es-SV" dirty="0" smtClean="0"/>
              <a:t>Sea un buen oyente.</a:t>
            </a:r>
          </a:p>
          <a:p>
            <a:r>
              <a:rPr lang="es-SV" dirty="0" smtClean="0"/>
              <a:t>Tenga calma y manifieste dominio propio. 	</a:t>
            </a:r>
          </a:p>
          <a:p>
            <a:r>
              <a:rPr lang="es-SV" dirty="0" smtClean="0"/>
              <a:t>Contribuya </a:t>
            </a:r>
            <a:r>
              <a:rPr lang="es-SV" dirty="0"/>
              <a:t>a la comunicación ayudando a los alumnos a expresar sus ideas.</a:t>
            </a:r>
          </a:p>
          <a:p>
            <a:r>
              <a:rPr lang="es-SV" dirty="0" smtClean="0"/>
              <a:t>Respete </a:t>
            </a:r>
            <a:r>
              <a:rPr lang="es-SV" dirty="0"/>
              <a:t>a los demás.</a:t>
            </a:r>
          </a:p>
          <a:p>
            <a:r>
              <a:rPr lang="es-SV" dirty="0" smtClean="0"/>
              <a:t>Sea </a:t>
            </a:r>
            <a:r>
              <a:rPr lang="es-SV" dirty="0"/>
              <a:t>considerado con los sentimientos ajenos</a:t>
            </a:r>
            <a:r>
              <a:rPr lang="es-SV" dirty="0" smtClean="0"/>
              <a:t>.</a:t>
            </a:r>
            <a:endParaRPr lang="es-SV" dirty="0"/>
          </a:p>
        </p:txBody>
      </p:sp>
      <p:pic>
        <p:nvPicPr>
          <p:cNvPr id="2050" name="Picture 2" descr="Resultado de imagen para teacher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34000" y="1063439"/>
            <a:ext cx="5683623" cy="5328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210947"/>
      </p:ext>
    </p:extLst>
  </p:cSld>
  <p:clrMapOvr>
    <a:masterClrMapping/>
  </p:clrMapOvr>
  <p:transition spd="med">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b="1" dirty="0">
                <a:latin typeface="Arial Narrow" panose="020B0606020202030204" pitchFamily="34" charset="0"/>
              </a:rPr>
              <a:t>Características de los métodos didácticos </a:t>
            </a:r>
            <a:r>
              <a:rPr lang="es-SV" b="1" dirty="0" smtClean="0">
                <a:latin typeface="Arial Narrow" panose="020B0606020202030204" pitchFamily="34" charset="0"/>
              </a:rPr>
              <a:t>exitosos: </a:t>
            </a:r>
            <a:r>
              <a:rPr lang="es-SV" b="1" dirty="0">
                <a:latin typeface="Arial Narrow" panose="020B0606020202030204" pitchFamily="34" charset="0"/>
              </a:rPr>
              <a:t>Se </a:t>
            </a:r>
            <a:r>
              <a:rPr lang="es-SV" b="1" dirty="0" smtClean="0">
                <a:latin typeface="Arial Narrow" panose="020B0606020202030204" pitchFamily="34" charset="0"/>
              </a:rPr>
              <a:t>adaptan…</a:t>
            </a:r>
            <a:endParaRPr lang="es-SV" b="1" dirty="0">
              <a:latin typeface="Arial Narrow" panose="020B060602020203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35556260"/>
              </p:ext>
            </p:extLst>
          </p:nvPr>
        </p:nvGraphicFramePr>
        <p:xfrm>
          <a:off x="838200" y="1313895"/>
          <a:ext cx="10367682" cy="4863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25705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2871" y="1"/>
            <a:ext cx="8780929" cy="1144588"/>
          </a:xfrm>
        </p:spPr>
        <p:txBody>
          <a:bodyPr>
            <a:normAutofit/>
          </a:bodyPr>
          <a:lstStyle/>
          <a:p>
            <a:pPr algn="r"/>
            <a:r>
              <a:rPr lang="en-US" sz="2800" dirty="0"/>
              <a:t>George R. </a:t>
            </a:r>
            <a:r>
              <a:rPr lang="en-US" sz="2800" dirty="0" smtClean="0"/>
              <a:t>Knight, Myths </a:t>
            </a:r>
            <a:r>
              <a:rPr lang="en-US" sz="2800" dirty="0"/>
              <a:t>in Adventism, </a:t>
            </a:r>
            <a:r>
              <a:rPr lang="en-US" sz="2800" dirty="0" smtClean="0"/>
              <a:t/>
            </a:r>
            <a:br>
              <a:rPr lang="en-US" sz="2800" dirty="0" smtClean="0"/>
            </a:br>
            <a:r>
              <a:rPr lang="en-US" sz="2800" dirty="0" smtClean="0"/>
              <a:t>p</a:t>
            </a:r>
            <a:r>
              <a:rPr lang="en-US" sz="2800" dirty="0"/>
              <a:t>. </a:t>
            </a:r>
            <a:r>
              <a:rPr lang="en-US" sz="2800" dirty="0" smtClean="0"/>
              <a:t>185.</a:t>
            </a:r>
            <a:endParaRPr lang="es-SV" sz="2800" dirty="0"/>
          </a:p>
        </p:txBody>
      </p:sp>
      <p:sp>
        <p:nvSpPr>
          <p:cNvPr id="3" name="Marcador de contenido 2"/>
          <p:cNvSpPr>
            <a:spLocks noGrp="1"/>
          </p:cNvSpPr>
          <p:nvPr>
            <p:ph idx="1"/>
          </p:nvPr>
        </p:nvSpPr>
        <p:spPr>
          <a:xfrm>
            <a:off x="2456329" y="1380565"/>
            <a:ext cx="7368989" cy="4796399"/>
          </a:xfrm>
        </p:spPr>
        <p:txBody>
          <a:bodyPr>
            <a:noAutofit/>
          </a:bodyPr>
          <a:lstStyle/>
          <a:p>
            <a:pPr marL="0" indent="0" algn="ctr">
              <a:buNone/>
            </a:pPr>
            <a:r>
              <a:rPr lang="es-SV" sz="4800" dirty="0">
                <a:latin typeface="Times New Roman" panose="02020603050405020304" pitchFamily="18" charset="0"/>
                <a:cs typeface="Times New Roman" panose="02020603050405020304" pitchFamily="18" charset="0"/>
              </a:rPr>
              <a:t>“Excepto respecto a estos conceptos generales, ningún método didáctico universal se aplica a todos y en toda circunstancia”</a:t>
            </a:r>
            <a:endParaRPr lang="es-SV" sz="4800" i="1" dirty="0">
              <a:latin typeface="Times New Roman" panose="02020603050405020304" pitchFamily="18" charset="0"/>
              <a:cs typeface="Times New Roman" panose="02020603050405020304" pitchFamily="18" charset="0"/>
            </a:endParaRPr>
          </a:p>
        </p:txBody>
      </p:sp>
      <p:pic>
        <p:nvPicPr>
          <p:cNvPr id="1026" name="Picture 2" descr="http://www.graphicsfuel.com/wp-content/uploads/2012/07/books-icon-512.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482353"/>
            <a:ext cx="2375647" cy="237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492872"/>
      </p:ext>
    </p:extLst>
  </p:cSld>
  <p:clrMapOvr>
    <a:masterClrMapping/>
  </p:clrMapOvr>
  <p:transition spd="med">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8070" y="5619184"/>
            <a:ext cx="8780929" cy="1144588"/>
          </a:xfrm>
        </p:spPr>
        <p:txBody>
          <a:bodyPr>
            <a:normAutofit/>
          </a:bodyPr>
          <a:lstStyle/>
          <a:p>
            <a:r>
              <a:rPr lang="en-US" sz="2800" dirty="0"/>
              <a:t>George R. </a:t>
            </a:r>
            <a:r>
              <a:rPr lang="en-US" sz="2800" dirty="0" smtClean="0"/>
              <a:t>Knight, Myths </a:t>
            </a:r>
            <a:r>
              <a:rPr lang="en-US" sz="2800" dirty="0"/>
              <a:t>in Adventism, </a:t>
            </a:r>
            <a:r>
              <a:rPr lang="en-US" sz="2800" dirty="0" smtClean="0"/>
              <a:t>pp</a:t>
            </a:r>
            <a:r>
              <a:rPr lang="en-US" sz="2800" dirty="0"/>
              <a:t>. </a:t>
            </a:r>
            <a:r>
              <a:rPr lang="en-US" sz="2800" dirty="0" smtClean="0"/>
              <a:t>185-186.</a:t>
            </a:r>
            <a:endParaRPr lang="es-SV" sz="2800" dirty="0"/>
          </a:p>
        </p:txBody>
      </p:sp>
      <p:sp>
        <p:nvSpPr>
          <p:cNvPr id="3" name="Marcador de contenido 2"/>
          <p:cNvSpPr>
            <a:spLocks noGrp="1"/>
          </p:cNvSpPr>
          <p:nvPr>
            <p:ph idx="1"/>
          </p:nvPr>
        </p:nvSpPr>
        <p:spPr>
          <a:xfrm>
            <a:off x="2456329" y="1380565"/>
            <a:ext cx="7368989" cy="4796399"/>
          </a:xfrm>
        </p:spPr>
        <p:txBody>
          <a:bodyPr>
            <a:noAutofit/>
          </a:bodyPr>
          <a:lstStyle/>
          <a:p>
            <a:pPr marL="0" indent="0" algn="ctr">
              <a:buNone/>
            </a:pPr>
            <a:r>
              <a:rPr lang="es-SV" sz="3600" dirty="0">
                <a:latin typeface="Times New Roman" panose="02020603050405020304" pitchFamily="18" charset="0"/>
                <a:cs typeface="Times New Roman" panose="02020603050405020304" pitchFamily="18" charset="0"/>
              </a:rPr>
              <a:t>“La solución no se encuentra en el mejor método, sino en el mejor maestro [...] La calidad de la relación que existe entre él y sus alumnos, es lo que caracteriza al mejor maestro. Prácticamente cualquier método funcionará si existe una mutua consideración y respecto entre el alumno y el maestro”</a:t>
            </a:r>
            <a:endParaRPr lang="es-SV" sz="3600" i="1" dirty="0">
              <a:latin typeface="Times New Roman" panose="02020603050405020304" pitchFamily="18" charset="0"/>
              <a:cs typeface="Times New Roman" panose="02020603050405020304" pitchFamily="18" charset="0"/>
            </a:endParaRPr>
          </a:p>
        </p:txBody>
      </p:sp>
      <p:pic>
        <p:nvPicPr>
          <p:cNvPr id="1026" name="Picture 2" descr="http://www.graphicsfuel.com/wp-content/uploads/2012/07/books-icon-512.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4482353"/>
            <a:ext cx="2375647" cy="2375647"/>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1582056" y="145140"/>
            <a:ext cx="9144000" cy="9235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b="1" smtClean="0">
                <a:latin typeface="Arial Narrow" panose="020B0606020202030204" pitchFamily="34" charset="0"/>
              </a:rPr>
              <a:t>Mejor que los métodos</a:t>
            </a:r>
            <a:endParaRPr lang="es-SV" b="1" dirty="0">
              <a:latin typeface="Arial Narrow" panose="020B0606020202030204" pitchFamily="34" charset="0"/>
            </a:endParaRPr>
          </a:p>
        </p:txBody>
      </p:sp>
    </p:spTree>
    <p:extLst>
      <p:ext uri="{BB962C8B-B14F-4D97-AF65-F5344CB8AC3E}">
        <p14:creationId xmlns:p14="http://schemas.microsoft.com/office/powerpoint/2010/main" val="663365012"/>
      </p:ext>
    </p:extLst>
  </p:cSld>
  <p:clrMapOvr>
    <a:masterClrMapping/>
  </p:clrMapOvr>
  <p:transition spd="med">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2871" y="1"/>
            <a:ext cx="8780929" cy="1144588"/>
          </a:xfrm>
        </p:spPr>
        <p:txBody>
          <a:bodyPr>
            <a:normAutofit/>
          </a:bodyPr>
          <a:lstStyle/>
          <a:p>
            <a:pPr algn="r"/>
            <a:r>
              <a:rPr lang="en-US" sz="2800" dirty="0"/>
              <a:t>George R. </a:t>
            </a:r>
            <a:r>
              <a:rPr lang="en-US" sz="2800" dirty="0" smtClean="0"/>
              <a:t>Knight, Myths </a:t>
            </a:r>
            <a:r>
              <a:rPr lang="en-US" sz="2800" dirty="0"/>
              <a:t>in Adventism, </a:t>
            </a:r>
            <a:r>
              <a:rPr lang="en-US" sz="2800" dirty="0" smtClean="0"/>
              <a:t/>
            </a:r>
            <a:br>
              <a:rPr lang="en-US" sz="2800" dirty="0" smtClean="0"/>
            </a:br>
            <a:r>
              <a:rPr lang="en-US" sz="2800" dirty="0" smtClean="0"/>
              <a:t>pp</a:t>
            </a:r>
            <a:r>
              <a:rPr lang="en-US" sz="2800" dirty="0"/>
              <a:t>. </a:t>
            </a:r>
            <a:r>
              <a:rPr lang="en-US" sz="2800" dirty="0" smtClean="0"/>
              <a:t>189-190.</a:t>
            </a:r>
            <a:endParaRPr lang="es-SV" sz="2800" dirty="0"/>
          </a:p>
        </p:txBody>
      </p:sp>
      <p:sp>
        <p:nvSpPr>
          <p:cNvPr id="3" name="Marcador de contenido 2"/>
          <p:cNvSpPr>
            <a:spLocks noGrp="1"/>
          </p:cNvSpPr>
          <p:nvPr>
            <p:ph idx="1"/>
          </p:nvPr>
        </p:nvSpPr>
        <p:spPr>
          <a:xfrm>
            <a:off x="2456329" y="1380565"/>
            <a:ext cx="7368989" cy="4796399"/>
          </a:xfrm>
        </p:spPr>
        <p:txBody>
          <a:bodyPr>
            <a:noAutofit/>
          </a:bodyPr>
          <a:lstStyle/>
          <a:p>
            <a:pPr marL="0" indent="0" algn="ctr">
              <a:buNone/>
            </a:pPr>
            <a:r>
              <a:rPr lang="es-SV" sz="4400" dirty="0">
                <a:latin typeface="Times New Roman" panose="02020603050405020304" pitchFamily="18" charset="0"/>
                <a:cs typeface="Times New Roman" panose="02020603050405020304" pitchFamily="18" charset="0"/>
              </a:rPr>
              <a:t>“El corazón de la buena enseñanza es una apropiada relación entre el maestro y el alumno. El arte de la enseñanza no tiene su base en el método mejor, sino en una mejor relación”</a:t>
            </a:r>
            <a:endParaRPr lang="es-SV" sz="4400" i="1" dirty="0">
              <a:latin typeface="Times New Roman" panose="02020603050405020304" pitchFamily="18" charset="0"/>
              <a:cs typeface="Times New Roman" panose="02020603050405020304" pitchFamily="18" charset="0"/>
            </a:endParaRPr>
          </a:p>
        </p:txBody>
      </p:sp>
      <p:pic>
        <p:nvPicPr>
          <p:cNvPr id="1026" name="Picture 2" descr="http://www.graphicsfuel.com/wp-content/uploads/2012/07/books-icon-512.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482353"/>
            <a:ext cx="2375647" cy="237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57021"/>
      </p:ext>
    </p:extLst>
  </p:cSld>
  <p:clrMapOvr>
    <a:masterClrMapping/>
  </p:clrMapOvr>
  <p:transition spd="med">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89943" y="1"/>
            <a:ext cx="6317343" cy="1144588"/>
          </a:xfrm>
        </p:spPr>
        <p:txBody>
          <a:bodyPr>
            <a:normAutofit fontScale="90000"/>
          </a:bodyPr>
          <a:lstStyle/>
          <a:p>
            <a:pPr algn="ctr"/>
            <a:r>
              <a:rPr lang="es-SV" b="1" dirty="0">
                <a:latin typeface="Arial Narrow" panose="020B0606020202030204" pitchFamily="34" charset="0"/>
              </a:rPr>
              <a:t>Un modelo de lección </a:t>
            </a:r>
            <a:r>
              <a:rPr lang="es-SV" b="1" dirty="0" smtClean="0">
                <a:latin typeface="Arial Narrow" panose="020B0606020202030204" pitchFamily="34" charset="0"/>
              </a:rPr>
              <a:t/>
            </a:r>
            <a:br>
              <a:rPr lang="es-SV" b="1" dirty="0" smtClean="0">
                <a:latin typeface="Arial Narrow" panose="020B0606020202030204" pitchFamily="34" charset="0"/>
              </a:rPr>
            </a:br>
            <a:r>
              <a:rPr lang="es-SV" sz="3600" b="1" i="1" dirty="0" smtClean="0">
                <a:latin typeface="Arial Narrow" panose="020B0606020202030204" pitchFamily="34" charset="0"/>
              </a:rPr>
              <a:t>«</a:t>
            </a:r>
            <a:r>
              <a:rPr lang="es-SV" sz="3600" b="1" i="1" dirty="0">
                <a:latin typeface="Arial Narrow" panose="020B0606020202030204" pitchFamily="34" charset="0"/>
              </a:rPr>
              <a:t>El hogar perfecto»</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085405191"/>
              </p:ext>
            </p:extLst>
          </p:nvPr>
        </p:nvGraphicFramePr>
        <p:xfrm>
          <a:off x="1306286" y="1255056"/>
          <a:ext cx="9054353" cy="4840944"/>
        </p:xfrm>
        <a:graphic>
          <a:graphicData uri="http://schemas.openxmlformats.org/drawingml/2006/table">
            <a:tbl>
              <a:tblPr firstCol="1">
                <a:tableStyleId>{F5AB1C69-6EDB-4FF4-983F-18BD219EF322}</a:tableStyleId>
              </a:tblPr>
              <a:tblGrid>
                <a:gridCol w="6066721">
                  <a:extLst>
                    <a:ext uri="{9D8B030D-6E8A-4147-A177-3AD203B41FA5}">
                      <a16:colId xmlns:a16="http://schemas.microsoft.com/office/drawing/2014/main" val="20000"/>
                    </a:ext>
                  </a:extLst>
                </a:gridCol>
                <a:gridCol w="2987632">
                  <a:extLst>
                    <a:ext uri="{9D8B030D-6E8A-4147-A177-3AD203B41FA5}">
                      <a16:colId xmlns:a16="http://schemas.microsoft.com/office/drawing/2014/main" val="20001"/>
                    </a:ext>
                  </a:extLst>
                </a:gridCol>
              </a:tblGrid>
              <a:tr h="806824">
                <a:tc>
                  <a:txBody>
                    <a:bodyPr/>
                    <a:lstStyle/>
                    <a:p>
                      <a:pPr algn="l">
                        <a:lnSpc>
                          <a:spcPct val="100000"/>
                        </a:lnSpc>
                        <a:spcAft>
                          <a:spcPts val="0"/>
                        </a:spcAft>
                      </a:pPr>
                      <a:r>
                        <a:rPr lang="es-ES_tradnl" sz="2000" dirty="0">
                          <a:solidFill>
                            <a:schemeClr val="tx1"/>
                          </a:solidFill>
                          <a:effectLst/>
                        </a:rPr>
                        <a:t>Texto </a:t>
                      </a:r>
                      <a:r>
                        <a:rPr lang="es-ES_tradnl" sz="2000" dirty="0" smtClean="0">
                          <a:solidFill>
                            <a:schemeClr val="tx1"/>
                          </a:solidFill>
                          <a:effectLst/>
                        </a:rPr>
                        <a:t>central</a:t>
                      </a:r>
                      <a:r>
                        <a:rPr lang="es-ES_tradnl" sz="2000" baseline="0" dirty="0" smtClean="0">
                          <a:solidFill>
                            <a:schemeClr val="tx1"/>
                          </a:solidFill>
                          <a:effectLst/>
                        </a:rPr>
                        <a:t> (Para memorizar)</a:t>
                      </a:r>
                      <a:endParaRPr lang="es-SV"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algn="ctr">
                        <a:lnSpc>
                          <a:spcPct val="100000"/>
                        </a:lnSpc>
                        <a:spcAft>
                          <a:spcPts val="0"/>
                        </a:spcAft>
                      </a:pPr>
                      <a:r>
                        <a:rPr lang="es-ES_tradnl" sz="2000" b="1" spc="-35" dirty="0">
                          <a:solidFill>
                            <a:schemeClr val="tx1"/>
                          </a:solidFill>
                          <a:effectLst/>
                        </a:rPr>
                        <a:t>Salmo 128: 2, 3</a:t>
                      </a:r>
                      <a:endParaRPr lang="es-SV"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extLst>
                  <a:ext uri="{0D108BD9-81ED-4DB2-BD59-A6C34878D82A}">
                    <a16:rowId xmlns:a16="http://schemas.microsoft.com/office/drawing/2014/main" val="10000"/>
                  </a:ext>
                </a:extLst>
              </a:tr>
              <a:tr h="806824">
                <a:tc>
                  <a:txBody>
                    <a:bodyPr/>
                    <a:lstStyle/>
                    <a:p>
                      <a:pPr marL="0" indent="0" algn="l">
                        <a:lnSpc>
                          <a:spcPct val="100000"/>
                        </a:lnSpc>
                        <a:spcAft>
                          <a:spcPts val="0"/>
                        </a:spcAft>
                      </a:pPr>
                      <a:r>
                        <a:rPr lang="es-ES_tradnl" sz="2000" dirty="0">
                          <a:solidFill>
                            <a:schemeClr val="tx1"/>
                          </a:solidFill>
                          <a:effectLst/>
                        </a:rPr>
                        <a:t>¿Dónde y por quién </a:t>
                      </a:r>
                      <a:r>
                        <a:rPr lang="es-ES_tradnl" sz="2000" dirty="0" smtClean="0">
                          <a:solidFill>
                            <a:schemeClr val="tx1"/>
                          </a:solidFill>
                          <a:effectLst/>
                        </a:rPr>
                        <a:t>fueron</a:t>
                      </a:r>
                      <a:r>
                        <a:rPr lang="es-SV" sz="1600" baseline="0" dirty="0" smtClean="0">
                          <a:solidFill>
                            <a:schemeClr val="tx1"/>
                          </a:solidFill>
                          <a:effectLst/>
                        </a:rPr>
                        <a:t> </a:t>
                      </a:r>
                      <a:r>
                        <a:rPr lang="es-ES_tradnl" sz="2000" dirty="0" smtClean="0">
                          <a:solidFill>
                            <a:schemeClr val="tx1"/>
                          </a:solidFill>
                          <a:effectLst/>
                        </a:rPr>
                        <a:t>establecidos</a:t>
                      </a:r>
                      <a:r>
                        <a:rPr lang="es-SV" sz="1600" baseline="0" dirty="0" smtClean="0">
                          <a:solidFill>
                            <a:schemeClr val="tx1"/>
                          </a:solidFill>
                          <a:effectLst/>
                        </a:rPr>
                        <a:t> </a:t>
                      </a:r>
                      <a:r>
                        <a:rPr lang="es-ES_tradnl" sz="2000" dirty="0" smtClean="0">
                          <a:solidFill>
                            <a:schemeClr val="tx1"/>
                          </a:solidFill>
                          <a:effectLst/>
                        </a:rPr>
                        <a:t>los </a:t>
                      </a:r>
                      <a:r>
                        <a:rPr lang="es-ES_tradnl" sz="2000" dirty="0">
                          <a:solidFill>
                            <a:schemeClr val="tx1"/>
                          </a:solidFill>
                          <a:effectLst/>
                        </a:rPr>
                        <a:t>cimientos del hogar?</a:t>
                      </a:r>
                      <a:endParaRPr lang="es-SV"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algn="ctr">
                        <a:lnSpc>
                          <a:spcPct val="100000"/>
                        </a:lnSpc>
                        <a:spcAft>
                          <a:spcPts val="0"/>
                        </a:spcAft>
                      </a:pPr>
                      <a:r>
                        <a:rPr lang="es-ES_tradnl" sz="2000" b="1" spc="-30" dirty="0">
                          <a:solidFill>
                            <a:schemeClr val="tx1"/>
                          </a:solidFill>
                          <a:effectLst/>
                        </a:rPr>
                        <a:t>Génesis 2: 8</a:t>
                      </a:r>
                      <a:endParaRPr lang="es-SV"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extLst>
                  <a:ext uri="{0D108BD9-81ED-4DB2-BD59-A6C34878D82A}">
                    <a16:rowId xmlns:a16="http://schemas.microsoft.com/office/drawing/2014/main" val="10001"/>
                  </a:ext>
                </a:extLst>
              </a:tr>
              <a:tr h="806824">
                <a:tc>
                  <a:txBody>
                    <a:bodyPr/>
                    <a:lstStyle/>
                    <a:p>
                      <a:pPr marL="0" indent="0" algn="l">
                        <a:lnSpc>
                          <a:spcPct val="100000"/>
                        </a:lnSpc>
                        <a:spcAft>
                          <a:spcPts val="0"/>
                        </a:spcAft>
                      </a:pPr>
                      <a:r>
                        <a:rPr lang="es-ES_tradnl" sz="2000" dirty="0">
                          <a:solidFill>
                            <a:schemeClr val="tx1"/>
                          </a:solidFill>
                          <a:effectLst/>
                        </a:rPr>
                        <a:t>Al establecer ese hogar</a:t>
                      </a:r>
                      <a:r>
                        <a:rPr lang="es-ES_tradnl" sz="2000" dirty="0" smtClean="0">
                          <a:solidFill>
                            <a:schemeClr val="tx1"/>
                          </a:solidFill>
                          <a:effectLst/>
                        </a:rPr>
                        <a:t>,</a:t>
                      </a:r>
                      <a:r>
                        <a:rPr lang="es-SV" sz="1600" baseline="0" dirty="0" smtClean="0">
                          <a:solidFill>
                            <a:schemeClr val="tx1"/>
                          </a:solidFill>
                          <a:effectLst/>
                        </a:rPr>
                        <a:t> </a:t>
                      </a:r>
                      <a:r>
                        <a:rPr lang="es-ES_tradnl" sz="2000" dirty="0" smtClean="0">
                          <a:solidFill>
                            <a:schemeClr val="tx1"/>
                          </a:solidFill>
                          <a:effectLst/>
                        </a:rPr>
                        <a:t>¿</a:t>
                      </a:r>
                      <a:r>
                        <a:rPr lang="es-ES_tradnl" sz="2000" dirty="0">
                          <a:solidFill>
                            <a:schemeClr val="tx1"/>
                          </a:solidFill>
                          <a:effectLst/>
                        </a:rPr>
                        <a:t>Qué otra </a:t>
                      </a:r>
                      <a:r>
                        <a:rPr lang="es-ES_tradnl" sz="2000" dirty="0" smtClean="0">
                          <a:solidFill>
                            <a:schemeClr val="tx1"/>
                          </a:solidFill>
                          <a:effectLst/>
                        </a:rPr>
                        <a:t>cosa,</a:t>
                      </a:r>
                      <a:r>
                        <a:rPr lang="es-SV" sz="1600" baseline="0" dirty="0" smtClean="0">
                          <a:solidFill>
                            <a:schemeClr val="tx1"/>
                          </a:solidFill>
                          <a:effectLst/>
                        </a:rPr>
                        <a:t> </a:t>
                      </a:r>
                      <a:r>
                        <a:rPr lang="es-ES_tradnl" sz="2000" dirty="0" smtClean="0">
                          <a:solidFill>
                            <a:schemeClr val="tx1"/>
                          </a:solidFill>
                          <a:effectLst/>
                        </a:rPr>
                        <a:t>además </a:t>
                      </a:r>
                      <a:r>
                        <a:rPr lang="es-ES_tradnl" sz="2000" dirty="0">
                          <a:solidFill>
                            <a:schemeClr val="tx1"/>
                          </a:solidFill>
                          <a:effectLst/>
                        </a:rPr>
                        <a:t>del </a:t>
                      </a:r>
                      <a:r>
                        <a:rPr lang="es-ES_tradnl" sz="2000" dirty="0" smtClean="0">
                          <a:solidFill>
                            <a:schemeClr val="tx1"/>
                          </a:solidFill>
                          <a:effectLst/>
                        </a:rPr>
                        <a:t>hombre,</a:t>
                      </a:r>
                      <a:r>
                        <a:rPr lang="es-SV" sz="1600" baseline="0" dirty="0" smtClean="0">
                          <a:solidFill>
                            <a:schemeClr val="tx1"/>
                          </a:solidFill>
                          <a:effectLst/>
                        </a:rPr>
                        <a:t> </a:t>
                      </a:r>
                      <a:r>
                        <a:rPr lang="es-ES_tradnl" sz="2000" dirty="0" smtClean="0">
                          <a:solidFill>
                            <a:schemeClr val="tx1"/>
                          </a:solidFill>
                          <a:effectLst/>
                        </a:rPr>
                        <a:t>se </a:t>
                      </a:r>
                      <a:r>
                        <a:rPr lang="es-ES_tradnl" sz="2000" dirty="0">
                          <a:solidFill>
                            <a:schemeClr val="tx1"/>
                          </a:solidFill>
                          <a:effectLst/>
                        </a:rPr>
                        <a:t>necesitaba?</a:t>
                      </a:r>
                      <a:endParaRPr lang="es-SV"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algn="ctr">
                        <a:lnSpc>
                          <a:spcPct val="100000"/>
                        </a:lnSpc>
                        <a:spcAft>
                          <a:spcPts val="0"/>
                        </a:spcAft>
                      </a:pPr>
                      <a:r>
                        <a:rPr lang="es-ES_tradnl" sz="2000" b="1" spc="-35" dirty="0">
                          <a:solidFill>
                            <a:schemeClr val="tx1"/>
                          </a:solidFill>
                          <a:effectLst/>
                        </a:rPr>
                        <a:t>Génesis 2;: 18</a:t>
                      </a:r>
                      <a:endParaRPr lang="es-SV"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extLst>
                  <a:ext uri="{0D108BD9-81ED-4DB2-BD59-A6C34878D82A}">
                    <a16:rowId xmlns:a16="http://schemas.microsoft.com/office/drawing/2014/main" val="10002"/>
                  </a:ext>
                </a:extLst>
              </a:tr>
              <a:tr h="806824">
                <a:tc>
                  <a:txBody>
                    <a:bodyPr/>
                    <a:lstStyle/>
                    <a:p>
                      <a:pPr marL="0" marR="54610" indent="0" algn="l">
                        <a:lnSpc>
                          <a:spcPct val="100000"/>
                        </a:lnSpc>
                        <a:spcAft>
                          <a:spcPts val="0"/>
                        </a:spcAft>
                      </a:pPr>
                      <a:r>
                        <a:rPr lang="es-ES_tradnl" sz="2000" dirty="0">
                          <a:solidFill>
                            <a:schemeClr val="tx1"/>
                          </a:solidFill>
                          <a:effectLst/>
                        </a:rPr>
                        <a:t>Después de crear a Adán y a Eva ¿qué les dijo Dios?</a:t>
                      </a:r>
                      <a:endParaRPr lang="es-SV"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algn="ctr">
                        <a:lnSpc>
                          <a:spcPct val="100000"/>
                        </a:lnSpc>
                        <a:spcAft>
                          <a:spcPts val="0"/>
                        </a:spcAft>
                      </a:pPr>
                      <a:r>
                        <a:rPr lang="es-ES_tradnl" sz="2000" b="1" spc="-30" dirty="0">
                          <a:solidFill>
                            <a:schemeClr val="tx1"/>
                          </a:solidFill>
                          <a:effectLst/>
                        </a:rPr>
                        <a:t>Génesis 1: 28</a:t>
                      </a:r>
                      <a:endParaRPr lang="es-SV"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extLst>
                  <a:ext uri="{0D108BD9-81ED-4DB2-BD59-A6C34878D82A}">
                    <a16:rowId xmlns:a16="http://schemas.microsoft.com/office/drawing/2014/main" val="10003"/>
                  </a:ext>
                </a:extLst>
              </a:tr>
              <a:tr h="806824">
                <a:tc>
                  <a:txBody>
                    <a:bodyPr/>
                    <a:lstStyle/>
                    <a:p>
                      <a:pPr marL="0" indent="0" algn="l">
                        <a:lnSpc>
                          <a:spcPct val="100000"/>
                        </a:lnSpc>
                        <a:spcAft>
                          <a:spcPts val="0"/>
                        </a:spcAft>
                      </a:pPr>
                      <a:r>
                        <a:rPr lang="es-ES_tradnl" sz="2000" dirty="0">
                          <a:solidFill>
                            <a:schemeClr val="tx1"/>
                          </a:solidFill>
                          <a:effectLst/>
                        </a:rPr>
                        <a:t>¿A qué se </a:t>
                      </a:r>
                      <a:r>
                        <a:rPr lang="es-ES_tradnl" sz="2000" dirty="0" smtClean="0">
                          <a:solidFill>
                            <a:schemeClr val="tx1"/>
                          </a:solidFill>
                          <a:effectLst/>
                        </a:rPr>
                        <a:t>comparan</a:t>
                      </a:r>
                      <a:r>
                        <a:rPr lang="es-SV" sz="1600" baseline="0" dirty="0" smtClean="0">
                          <a:solidFill>
                            <a:schemeClr val="tx1"/>
                          </a:solidFill>
                          <a:effectLst/>
                        </a:rPr>
                        <a:t> </a:t>
                      </a:r>
                      <a:r>
                        <a:rPr lang="es-ES_tradnl" sz="2000" dirty="0" smtClean="0">
                          <a:solidFill>
                            <a:schemeClr val="tx1"/>
                          </a:solidFill>
                          <a:effectLst/>
                        </a:rPr>
                        <a:t>la </a:t>
                      </a:r>
                      <a:r>
                        <a:rPr lang="es-ES_tradnl" sz="2000" dirty="0">
                          <a:solidFill>
                            <a:schemeClr val="tx1"/>
                          </a:solidFill>
                          <a:effectLst/>
                        </a:rPr>
                        <a:t>esposa y los </a:t>
                      </a:r>
                      <a:r>
                        <a:rPr lang="es-ES_tradnl" sz="2000" dirty="0" smtClean="0">
                          <a:solidFill>
                            <a:schemeClr val="tx1"/>
                          </a:solidFill>
                          <a:effectLst/>
                        </a:rPr>
                        <a:t>hijos</a:t>
                      </a:r>
                      <a:r>
                        <a:rPr lang="es-SV" sz="1600" baseline="0" dirty="0" smtClean="0">
                          <a:solidFill>
                            <a:schemeClr val="tx1"/>
                          </a:solidFill>
                          <a:effectLst/>
                        </a:rPr>
                        <a:t> </a:t>
                      </a:r>
                      <a:r>
                        <a:rPr lang="es-ES_tradnl" sz="2000" dirty="0" smtClean="0">
                          <a:solidFill>
                            <a:schemeClr val="tx1"/>
                          </a:solidFill>
                          <a:effectLst/>
                        </a:rPr>
                        <a:t>del </a:t>
                      </a:r>
                      <a:r>
                        <a:rPr lang="es-ES_tradnl" sz="2000" dirty="0">
                          <a:solidFill>
                            <a:schemeClr val="tx1"/>
                          </a:solidFill>
                          <a:effectLst/>
                        </a:rPr>
                        <a:t>hombre que </a:t>
                      </a:r>
                      <a:r>
                        <a:rPr lang="es-ES_tradnl" sz="2000" dirty="0" smtClean="0">
                          <a:solidFill>
                            <a:schemeClr val="tx1"/>
                          </a:solidFill>
                          <a:effectLst/>
                        </a:rPr>
                        <a:t>teme</a:t>
                      </a:r>
                      <a:r>
                        <a:rPr lang="es-SV" sz="1600" baseline="0" dirty="0" smtClean="0">
                          <a:solidFill>
                            <a:schemeClr val="tx1"/>
                          </a:solidFill>
                          <a:effectLst/>
                        </a:rPr>
                        <a:t> </a:t>
                      </a:r>
                      <a:r>
                        <a:rPr lang="es-ES_tradnl" sz="2000" dirty="0" smtClean="0">
                          <a:solidFill>
                            <a:schemeClr val="tx1"/>
                          </a:solidFill>
                          <a:effectLst/>
                        </a:rPr>
                        <a:t>al </a:t>
                      </a:r>
                      <a:r>
                        <a:rPr lang="es-ES_tradnl" sz="2000" dirty="0">
                          <a:solidFill>
                            <a:schemeClr val="tx1"/>
                          </a:solidFill>
                          <a:effectLst/>
                        </a:rPr>
                        <a:t>Señor?</a:t>
                      </a:r>
                      <a:endParaRPr lang="es-SV"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algn="ctr">
                        <a:lnSpc>
                          <a:spcPct val="100000"/>
                        </a:lnSpc>
                        <a:spcAft>
                          <a:spcPts val="0"/>
                        </a:spcAft>
                      </a:pPr>
                      <a:r>
                        <a:rPr lang="es-ES_tradnl" sz="2000" b="1" spc="-35" dirty="0">
                          <a:solidFill>
                            <a:schemeClr val="tx1"/>
                          </a:solidFill>
                          <a:effectLst/>
                        </a:rPr>
                        <a:t>Salmo 128: 2, 3</a:t>
                      </a:r>
                      <a:endParaRPr lang="es-SV"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extLst>
                  <a:ext uri="{0D108BD9-81ED-4DB2-BD59-A6C34878D82A}">
                    <a16:rowId xmlns:a16="http://schemas.microsoft.com/office/drawing/2014/main" val="10004"/>
                  </a:ext>
                </a:extLst>
              </a:tr>
              <a:tr h="806824">
                <a:tc>
                  <a:txBody>
                    <a:bodyPr/>
                    <a:lstStyle/>
                    <a:p>
                      <a:pPr algn="l">
                        <a:lnSpc>
                          <a:spcPct val="100000"/>
                        </a:lnSpc>
                        <a:spcAft>
                          <a:spcPts val="0"/>
                        </a:spcAft>
                      </a:pPr>
                      <a:r>
                        <a:rPr lang="es-ES_tradnl" sz="2000" spc="-5" dirty="0">
                          <a:solidFill>
                            <a:schemeClr val="tx1"/>
                          </a:solidFill>
                          <a:effectLst/>
                        </a:rPr>
                        <a:t>¿A qué se comparan los hijos?</a:t>
                      </a:r>
                      <a:endParaRPr lang="es-SV"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algn="ctr">
                        <a:lnSpc>
                          <a:spcPct val="100000"/>
                        </a:lnSpc>
                        <a:spcAft>
                          <a:spcPts val="0"/>
                        </a:spcAft>
                      </a:pPr>
                      <a:r>
                        <a:rPr lang="es-ES_tradnl" sz="2000" b="1" spc="-25" dirty="0" smtClean="0">
                          <a:solidFill>
                            <a:schemeClr val="tx1"/>
                          </a:solidFill>
                          <a:effectLst/>
                        </a:rPr>
                        <a:t>Salmo</a:t>
                      </a:r>
                      <a:r>
                        <a:rPr lang="es-ES_tradnl" sz="2000" b="1" spc="-25" baseline="0" dirty="0" smtClean="0">
                          <a:solidFill>
                            <a:schemeClr val="tx1"/>
                          </a:solidFill>
                          <a:effectLst/>
                        </a:rPr>
                        <a:t> 127:3</a:t>
                      </a:r>
                      <a:endParaRPr lang="es-SV"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27081709"/>
      </p:ext>
    </p:extLst>
  </p:cSld>
  <p:clrMapOvr>
    <a:masterClrMapping/>
  </p:clrMapOvr>
  <p:transition spd="med">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SV" b="1" dirty="0">
                <a:latin typeface="Arial Narrow" panose="020B0606020202030204" pitchFamily="34" charset="0"/>
              </a:rPr>
              <a:t>Principios de </a:t>
            </a:r>
            <a:r>
              <a:rPr lang="es-SV" b="1" dirty="0" smtClean="0">
                <a:latin typeface="Arial Narrow" panose="020B0606020202030204" pitchFamily="34" charset="0"/>
              </a:rPr>
              <a:t>aprendizaje</a:t>
            </a:r>
            <a:endParaRPr lang="es-SV" b="1" dirty="0">
              <a:latin typeface="Arial Narrow" panose="020B060602020203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48247891"/>
              </p:ext>
            </p:extLst>
          </p:nvPr>
        </p:nvGraphicFramePr>
        <p:xfrm>
          <a:off x="838200" y="1930402"/>
          <a:ext cx="10515600" cy="4449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1901365" y="1204690"/>
            <a:ext cx="8079456" cy="707886"/>
          </a:xfrm>
          <a:prstGeom prst="rect">
            <a:avLst/>
          </a:prstGeom>
          <a:noFill/>
        </p:spPr>
        <p:txBody>
          <a:bodyPr wrap="none" rtlCol="0">
            <a:spAutoFit/>
          </a:bodyPr>
          <a:lstStyle/>
          <a:p>
            <a:r>
              <a:rPr lang="es-CO" sz="2000" b="1" dirty="0" smtClean="0">
                <a:latin typeface="Arial" panose="020B0604020202020204" pitchFamily="34" charset="0"/>
                <a:cs typeface="Arial" panose="020B0604020202020204" pitchFamily="34" charset="0"/>
              </a:rPr>
              <a:t>¿Qué es el aprendizaje? = Cualquier cambio de comportamiento </a:t>
            </a:r>
          </a:p>
          <a:p>
            <a:r>
              <a:rPr lang="es-CO" sz="2000" b="1" dirty="0">
                <a:latin typeface="Arial" panose="020B0604020202020204" pitchFamily="34" charset="0"/>
                <a:cs typeface="Arial" panose="020B0604020202020204" pitchFamily="34" charset="0"/>
              </a:rPr>
              <a:t>	</a:t>
            </a:r>
            <a:r>
              <a:rPr lang="es-CO" sz="2000" b="1" dirty="0" smtClean="0">
                <a:latin typeface="Arial" panose="020B0604020202020204" pitchFamily="34" charset="0"/>
                <a:cs typeface="Arial" panose="020B0604020202020204" pitchFamily="34" charset="0"/>
              </a:rPr>
              <a:t>		      que resulta de una experiencia.   </a:t>
            </a:r>
            <a:endParaRPr lang="es-CO"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3920140"/>
      </p:ext>
    </p:extLst>
  </p:cSld>
  <p:clrMapOvr>
    <a:masterClrMapping/>
  </p:clrMapOvr>
  <p:transition spd="med">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7910" y="1"/>
            <a:ext cx="8601722" cy="1144588"/>
          </a:xfrm>
        </p:spPr>
        <p:txBody>
          <a:bodyPr>
            <a:normAutofit fontScale="90000"/>
          </a:bodyPr>
          <a:lstStyle/>
          <a:p>
            <a:pPr algn="ctr"/>
            <a:r>
              <a:rPr lang="es-SV" b="1" dirty="0">
                <a:latin typeface="Arial Narrow" panose="020B0606020202030204" pitchFamily="34" charset="0"/>
              </a:rPr>
              <a:t>Ayudas para crear y mantener el interés y la atención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7041751"/>
              </p:ext>
            </p:extLst>
          </p:nvPr>
        </p:nvGraphicFramePr>
        <p:xfrm>
          <a:off x="838200" y="1039906"/>
          <a:ext cx="10515600" cy="5450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2755404"/>
      </p:ext>
    </p:extLst>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2871" y="1"/>
            <a:ext cx="8780929" cy="1144588"/>
          </a:xfrm>
        </p:spPr>
        <p:txBody>
          <a:bodyPr>
            <a:normAutofit/>
          </a:bodyPr>
          <a:lstStyle/>
          <a:p>
            <a:pPr algn="r"/>
            <a:r>
              <a:rPr lang="en-US" sz="2800" dirty="0" smtClean="0"/>
              <a:t>Teach, </a:t>
            </a:r>
            <a:br>
              <a:rPr lang="en-US" sz="2800" dirty="0" smtClean="0"/>
            </a:br>
            <a:r>
              <a:rPr lang="en-US" sz="2800" dirty="0" smtClean="0"/>
              <a:t>p</a:t>
            </a:r>
            <a:r>
              <a:rPr lang="en-US" sz="2800" dirty="0"/>
              <a:t>. </a:t>
            </a:r>
            <a:r>
              <a:rPr lang="en-US" sz="2800" dirty="0" smtClean="0"/>
              <a:t>184.</a:t>
            </a:r>
            <a:endParaRPr lang="es-SV" sz="2800" dirty="0"/>
          </a:p>
        </p:txBody>
      </p:sp>
      <p:sp>
        <p:nvSpPr>
          <p:cNvPr id="3" name="Marcador de contenido 2"/>
          <p:cNvSpPr>
            <a:spLocks noGrp="1"/>
          </p:cNvSpPr>
          <p:nvPr>
            <p:ph idx="1"/>
          </p:nvPr>
        </p:nvSpPr>
        <p:spPr>
          <a:xfrm>
            <a:off x="2456329" y="1380565"/>
            <a:ext cx="7368989" cy="4796399"/>
          </a:xfrm>
        </p:spPr>
        <p:txBody>
          <a:bodyPr>
            <a:noAutofit/>
          </a:bodyPr>
          <a:lstStyle/>
          <a:p>
            <a:pPr marL="0" indent="0" algn="ctr">
              <a:buNone/>
            </a:pPr>
            <a:r>
              <a:rPr lang="es-SV" sz="6000" dirty="0">
                <a:latin typeface="Times New Roman" panose="02020603050405020304" pitchFamily="18" charset="0"/>
                <a:cs typeface="Times New Roman" panose="02020603050405020304" pitchFamily="18" charset="0"/>
              </a:rPr>
              <a:t>“Los minutos [...] que usted </a:t>
            </a:r>
            <a:r>
              <a:rPr lang="es-SV" sz="6000" dirty="0" smtClean="0">
                <a:latin typeface="Times New Roman" panose="02020603050405020304" pitchFamily="18" charset="0"/>
                <a:cs typeface="Times New Roman" panose="02020603050405020304" pitchFamily="18" charset="0"/>
              </a:rPr>
              <a:t>permanece </a:t>
            </a:r>
            <a:r>
              <a:rPr lang="es-SV" sz="6000" dirty="0">
                <a:latin typeface="Times New Roman" panose="02020603050405020304" pitchFamily="18" charset="0"/>
                <a:cs typeface="Times New Roman" panose="02020603050405020304" pitchFamily="18" charset="0"/>
              </a:rPr>
              <a:t>al frente de su clase [...] son momentos que valen oro”</a:t>
            </a:r>
            <a:endParaRPr lang="es-SV" sz="6000" i="1" dirty="0">
              <a:latin typeface="Times New Roman" panose="02020603050405020304" pitchFamily="18" charset="0"/>
              <a:cs typeface="Times New Roman" panose="02020603050405020304" pitchFamily="18" charset="0"/>
            </a:endParaRPr>
          </a:p>
        </p:txBody>
      </p:sp>
      <p:pic>
        <p:nvPicPr>
          <p:cNvPr id="1026" name="Picture 2" descr="http://www.graphicsfuel.com/wp-content/uploads/2012/07/books-icon-512.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482353"/>
            <a:ext cx="2375647" cy="2375647"/>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3608487" y="75380"/>
            <a:ext cx="5640017" cy="11445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b="1" dirty="0" smtClean="0">
                <a:latin typeface="Arial Narrow" panose="020B0606020202030204" pitchFamily="34" charset="0"/>
              </a:rPr>
              <a:t>Compartiendo el oro </a:t>
            </a:r>
            <a:endParaRPr lang="es-SV" b="1" dirty="0">
              <a:latin typeface="Arial Narrow" panose="020B0606020202030204" pitchFamily="34" charset="0"/>
            </a:endParaRPr>
          </a:p>
        </p:txBody>
      </p:sp>
    </p:spTree>
    <p:extLst>
      <p:ext uri="{BB962C8B-B14F-4D97-AF65-F5344CB8AC3E}">
        <p14:creationId xmlns:p14="http://schemas.microsoft.com/office/powerpoint/2010/main" val="2307568572"/>
      </p:ext>
    </p:extLst>
  </p:cSld>
  <p:clrMapOvr>
    <a:masterClrMapping/>
  </p:clrMapOvr>
  <p:transition spd="med">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49761" y="2444821"/>
            <a:ext cx="6492483" cy="163121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10000" b="1" cap="none" spc="0" dirty="0" smtClean="0">
                <a:ln/>
                <a:solidFill>
                  <a:schemeClr val="accent3"/>
                </a:solidFill>
                <a:effectLst/>
                <a:latin typeface="Aharoni" panose="02010803020104030203" pitchFamily="2" charset="-79"/>
                <a:cs typeface="Aharoni" panose="02010803020104030203" pitchFamily="2" charset="-79"/>
              </a:rPr>
              <a:t>F      I      N</a:t>
            </a:r>
            <a:endParaRPr lang="es-ES" sz="10000" b="1" cap="none" spc="0" dirty="0">
              <a:ln/>
              <a:solidFill>
                <a:schemeClr val="accent3"/>
              </a:solidFill>
              <a:effectLst/>
              <a:latin typeface="Aharoni" panose="02010803020104030203" pitchFamily="2" charset="-79"/>
              <a:cs typeface="Aharoni" panose="02010803020104030203" pitchFamily="2" charset="-79"/>
            </a:endParaRPr>
          </a:p>
        </p:txBody>
      </p:sp>
      <p:sp>
        <p:nvSpPr>
          <p:cNvPr id="5" name="CuadroTexto 4"/>
          <p:cNvSpPr txBox="1"/>
          <p:nvPr/>
        </p:nvSpPr>
        <p:spPr>
          <a:xfrm>
            <a:off x="2002977" y="5428343"/>
            <a:ext cx="8113118" cy="584775"/>
          </a:xfrm>
          <a:prstGeom prst="rect">
            <a:avLst/>
          </a:prstGeom>
          <a:noFill/>
        </p:spPr>
        <p:txBody>
          <a:bodyPr wrap="none" rtlCol="0">
            <a:spAutoFit/>
          </a:bodyPr>
          <a:lstStyle/>
          <a:p>
            <a:r>
              <a:rPr lang="es-CO" sz="3200" b="1" dirty="0" smtClean="0">
                <a:solidFill>
                  <a:schemeClr val="accent3">
                    <a:lumMod val="50000"/>
                  </a:schemeClr>
                </a:solidFill>
                <a:latin typeface="Arial Narrow" panose="020B0606020202030204" pitchFamily="34" charset="0"/>
              </a:rPr>
              <a:t>“Jehová te bendiga y te guarde ahora y siempre.”</a:t>
            </a:r>
            <a:endParaRPr lang="es-CO" sz="3200" b="1" dirty="0">
              <a:solidFill>
                <a:schemeClr val="accent3">
                  <a:lumMod val="50000"/>
                </a:schemeClr>
              </a:solidFill>
              <a:latin typeface="Arial Narrow" panose="020B0606020202030204" pitchFamily="34" charset="0"/>
            </a:endParaRPr>
          </a:p>
        </p:txBody>
      </p:sp>
    </p:spTree>
    <p:extLst>
      <p:ext uri="{BB962C8B-B14F-4D97-AF65-F5344CB8AC3E}">
        <p14:creationId xmlns:p14="http://schemas.microsoft.com/office/powerpoint/2010/main" val="2730122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La educación, </a:t>
            </a:r>
            <a:r>
              <a:rPr lang="es-SV" sz="2800" dirty="0" smtClean="0"/>
              <a:t/>
            </a:r>
            <a:br>
              <a:rPr lang="es-SV" sz="2800" dirty="0" smtClean="0"/>
            </a:br>
            <a:r>
              <a:rPr lang="es-SV" sz="2800" dirty="0" smtClean="0"/>
              <a:t>cap</a:t>
            </a:r>
            <a:r>
              <a:rPr lang="es-SV" sz="2800" dirty="0"/>
              <a:t>. 26, p. </a:t>
            </a:r>
            <a:r>
              <a:rPr lang="es-SV" sz="2800" dirty="0" smtClean="0"/>
              <a:t>208.</a:t>
            </a:r>
            <a:endParaRPr lang="es-SV" sz="2800" dirty="0"/>
          </a:p>
        </p:txBody>
      </p:sp>
      <p:sp>
        <p:nvSpPr>
          <p:cNvPr id="3" name="Marcador de contenido 2"/>
          <p:cNvSpPr>
            <a:spLocks noGrp="1"/>
          </p:cNvSpPr>
          <p:nvPr>
            <p:ph idx="1"/>
          </p:nvPr>
        </p:nvSpPr>
        <p:spPr>
          <a:xfrm>
            <a:off x="2510674" y="1174379"/>
            <a:ext cx="7816667" cy="5217459"/>
          </a:xfrm>
        </p:spPr>
        <p:txBody>
          <a:bodyPr>
            <a:normAutofit fontScale="55000" lnSpcReduction="20000"/>
          </a:bodyPr>
          <a:lstStyle/>
          <a:p>
            <a:pPr marL="0" indent="0" algn="ctr">
              <a:buNone/>
            </a:pPr>
            <a:r>
              <a:rPr lang="es-SV" sz="5400" i="1" dirty="0">
                <a:latin typeface="Times New Roman" panose="02020603050405020304" pitchFamily="18" charset="0"/>
                <a:cs typeface="Times New Roman" panose="02020603050405020304" pitchFamily="18" charset="0"/>
              </a:rPr>
              <a:t>“En toda enseñanza verdadera es esencial la relación personal. Al enseñar, Cristo trató </a:t>
            </a:r>
            <a:r>
              <a:rPr lang="es-SV" sz="5400" i="1" dirty="0" smtClean="0">
                <a:latin typeface="Times New Roman" panose="02020603050405020304" pitchFamily="18" charset="0"/>
                <a:cs typeface="Times New Roman" panose="02020603050405020304" pitchFamily="18" charset="0"/>
              </a:rPr>
              <a:t>individualmente </a:t>
            </a:r>
            <a:r>
              <a:rPr lang="es-SV" sz="5400" i="1" dirty="0">
                <a:latin typeface="Times New Roman" panose="02020603050405020304" pitchFamily="18" charset="0"/>
                <a:cs typeface="Times New Roman" panose="02020603050405020304" pitchFamily="18" charset="0"/>
              </a:rPr>
              <a:t>con todo el mundo. Instruyó a los doce por medio del trato y la relación personal directos. Sus más valiosas instrucciones las dio en </a:t>
            </a:r>
            <a:r>
              <a:rPr lang="es-SV" sz="5400" i="1" dirty="0" smtClean="0">
                <a:latin typeface="Times New Roman" panose="02020603050405020304" pitchFamily="18" charset="0"/>
                <a:cs typeface="Times New Roman" panose="02020603050405020304" pitchFamily="18" charset="0"/>
              </a:rPr>
              <a:t>privado</a:t>
            </a:r>
            <a:r>
              <a:rPr lang="es-SV" sz="5400" i="1" dirty="0">
                <a:latin typeface="Times New Roman" panose="02020603050405020304" pitchFamily="18" charset="0"/>
                <a:cs typeface="Times New Roman" panose="02020603050405020304" pitchFamily="18" charset="0"/>
              </a:rPr>
              <a:t>, y con frecuencia a un solo </a:t>
            </a:r>
            <a:r>
              <a:rPr lang="es-SV" sz="5400" i="1" dirty="0" smtClean="0">
                <a:latin typeface="Times New Roman" panose="02020603050405020304" pitchFamily="18" charset="0"/>
                <a:cs typeface="Times New Roman" panose="02020603050405020304" pitchFamily="18" charset="0"/>
              </a:rPr>
              <a:t>oyente. </a:t>
            </a:r>
          </a:p>
          <a:p>
            <a:pPr marL="0" indent="0" algn="ctr">
              <a:buNone/>
            </a:pPr>
            <a:r>
              <a:rPr lang="es-SV" sz="5400" i="1" dirty="0" smtClean="0">
                <a:latin typeface="Times New Roman" panose="02020603050405020304" pitchFamily="18" charset="0"/>
                <a:cs typeface="Times New Roman" panose="02020603050405020304" pitchFamily="18" charset="0"/>
              </a:rPr>
              <a:t>Hablaba </a:t>
            </a:r>
            <a:r>
              <a:rPr lang="es-SV" sz="5400" i="1" dirty="0">
                <a:latin typeface="Times New Roman" panose="02020603050405020304" pitchFamily="18" charset="0"/>
                <a:cs typeface="Times New Roman" panose="02020603050405020304" pitchFamily="18" charset="0"/>
              </a:rPr>
              <a:t>y exhortaba en forma directa a cada mente, y se dirigía a cada corazón. Observaba los rostros de sus oyentes, veía cuando se iluminaban, percibía la mirada despierta y atenta que revelaba el hecho de que la verdad había </a:t>
            </a:r>
            <a:r>
              <a:rPr lang="es-SV" sz="5400" i="1" dirty="0" smtClean="0">
                <a:latin typeface="Times New Roman" panose="02020603050405020304" pitchFamily="18" charset="0"/>
                <a:cs typeface="Times New Roman" panose="02020603050405020304" pitchFamily="18" charset="0"/>
              </a:rPr>
              <a:t>llegado </a:t>
            </a:r>
            <a:r>
              <a:rPr lang="es-SV" sz="5400" i="1" dirty="0">
                <a:latin typeface="Times New Roman" panose="02020603050405020304" pitchFamily="18" charset="0"/>
                <a:cs typeface="Times New Roman" panose="02020603050405020304" pitchFamily="18" charset="0"/>
              </a:rPr>
              <a:t>al alma, y su corazón vibraba en respuesta con gozoso entusiasmo”</a:t>
            </a: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06967"/>
      </p:ext>
    </p:extLst>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115285"/>
            <a:ext cx="4759065" cy="1144588"/>
          </a:xfrm>
        </p:spPr>
        <p:txBody>
          <a:bodyPr/>
          <a:lstStyle/>
          <a:p>
            <a:r>
              <a:rPr lang="es-SV" b="1" dirty="0">
                <a:latin typeface="Arial Narrow" panose="020B0606020202030204" pitchFamily="34" charset="0"/>
              </a:rPr>
              <a:t>¿Qué es enseñar? </a:t>
            </a:r>
          </a:p>
        </p:txBody>
      </p:sp>
      <p:sp>
        <p:nvSpPr>
          <p:cNvPr id="3" name="Marcador de contenido 2"/>
          <p:cNvSpPr>
            <a:spLocks noGrp="1"/>
          </p:cNvSpPr>
          <p:nvPr>
            <p:ph idx="1"/>
          </p:nvPr>
        </p:nvSpPr>
        <p:spPr>
          <a:xfrm>
            <a:off x="838200" y="2259873"/>
            <a:ext cx="4182035" cy="3917089"/>
          </a:xfrm>
        </p:spPr>
        <p:txBody>
          <a:bodyPr>
            <a:normAutofit/>
          </a:bodyPr>
          <a:lstStyle/>
          <a:p>
            <a:pPr marL="0" indent="0" algn="ctr">
              <a:buNone/>
            </a:pPr>
            <a:r>
              <a:rPr lang="es-SV" sz="4400" i="1" dirty="0"/>
              <a:t>La enseñanza se puede definir como el acto de crear condiciones para aprender algo.</a:t>
            </a:r>
          </a:p>
        </p:txBody>
      </p:sp>
      <p:pic>
        <p:nvPicPr>
          <p:cNvPr id="6146" name="Picture 2" descr="Resultado de imagen para enseñ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411" y="1246094"/>
            <a:ext cx="6799444" cy="4674618"/>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3608487" y="75380"/>
            <a:ext cx="5640017" cy="11445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b="1" dirty="0" smtClean="0">
                <a:latin typeface="Arial Narrow" panose="020B0606020202030204" pitchFamily="34" charset="0"/>
              </a:rPr>
              <a:t>Métodos de enseñanza </a:t>
            </a:r>
            <a:endParaRPr lang="es-SV" b="1" dirty="0">
              <a:latin typeface="Arial Narrow" panose="020B0606020202030204" pitchFamily="34" charset="0"/>
            </a:endParaRPr>
          </a:p>
        </p:txBody>
      </p:sp>
    </p:spTree>
    <p:extLst>
      <p:ext uri="{BB962C8B-B14F-4D97-AF65-F5344CB8AC3E}">
        <p14:creationId xmlns:p14="http://schemas.microsoft.com/office/powerpoint/2010/main" val="1073819437"/>
      </p:ext>
    </p:extLst>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Los mejores consejos sobre la obra de la Escuela </a:t>
            </a:r>
            <a:r>
              <a:rPr lang="es-SV" sz="2800" dirty="0" smtClean="0"/>
              <a:t>Sabática, </a:t>
            </a:r>
            <a:r>
              <a:rPr lang="es-SV" sz="2800" dirty="0"/>
              <a:t>sec. 4, p. </a:t>
            </a:r>
            <a:r>
              <a:rPr lang="es-SV" sz="2800" dirty="0" smtClean="0"/>
              <a:t>123.</a:t>
            </a:r>
            <a:endParaRPr lang="es-SV" sz="2800" dirty="0"/>
          </a:p>
        </p:txBody>
      </p:sp>
      <p:sp>
        <p:nvSpPr>
          <p:cNvPr id="3" name="Marcador de contenido 2"/>
          <p:cNvSpPr>
            <a:spLocks noGrp="1"/>
          </p:cNvSpPr>
          <p:nvPr>
            <p:ph idx="1"/>
          </p:nvPr>
        </p:nvSpPr>
        <p:spPr>
          <a:xfrm>
            <a:off x="2510674" y="1174379"/>
            <a:ext cx="7816667" cy="5217459"/>
          </a:xfrm>
        </p:spPr>
        <p:txBody>
          <a:bodyPr>
            <a:normAutofit/>
          </a:bodyPr>
          <a:lstStyle/>
          <a:p>
            <a:pPr marL="0" indent="0" algn="ctr">
              <a:buNone/>
            </a:pPr>
            <a:r>
              <a:rPr lang="es-SV" sz="8800" i="1" dirty="0">
                <a:latin typeface="Times New Roman" panose="02020603050405020304" pitchFamily="18" charset="0"/>
                <a:cs typeface="Times New Roman" panose="02020603050405020304" pitchFamily="18" charset="0"/>
              </a:rPr>
              <a:t>“Es fácil que la gente se harte de la verborrea”</a:t>
            </a: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27523"/>
      </p:ext>
    </p:extLst>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Los mejores consejos sobre la obra de la Escuela </a:t>
            </a:r>
            <a:r>
              <a:rPr lang="es-SV" sz="2800" dirty="0" smtClean="0"/>
              <a:t>Sabática</a:t>
            </a:r>
            <a:r>
              <a:rPr lang="es-SV" sz="2800" dirty="0"/>
              <a:t>, sec. 6, p. 185.</a:t>
            </a:r>
          </a:p>
        </p:txBody>
      </p:sp>
      <p:sp>
        <p:nvSpPr>
          <p:cNvPr id="3" name="Marcador de contenido 2"/>
          <p:cNvSpPr>
            <a:spLocks noGrp="1"/>
          </p:cNvSpPr>
          <p:nvPr>
            <p:ph idx="1"/>
          </p:nvPr>
        </p:nvSpPr>
        <p:spPr>
          <a:xfrm>
            <a:off x="2510674" y="1174379"/>
            <a:ext cx="7816667" cy="5217459"/>
          </a:xfrm>
        </p:spPr>
        <p:txBody>
          <a:bodyPr>
            <a:normAutofit fontScale="92500"/>
          </a:bodyPr>
          <a:lstStyle/>
          <a:p>
            <a:pPr marL="0" indent="0" algn="ctr">
              <a:buNone/>
            </a:pPr>
            <a:r>
              <a:rPr lang="es-SV" sz="5400" i="1" dirty="0">
                <a:latin typeface="Times New Roman" panose="02020603050405020304" pitchFamily="18" charset="0"/>
                <a:cs typeface="Times New Roman" panose="02020603050405020304" pitchFamily="18" charset="0"/>
              </a:rPr>
              <a:t>“¡Qué bendición sería, si todos enseñaran como enseñó Jesús! [...]. En su enseñanza sean ustedes tan semejantes a él como resulte posible. Hagan interesantes sus programas”</a:t>
            </a:r>
          </a:p>
        </p:txBody>
      </p:sp>
      <p:pic>
        <p:nvPicPr>
          <p:cNvPr id="3074" name="Picture 2" descr="https://pixabay.com/static/uploads/photo/2012/04/13/21/35/quill-33730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899277"/>
      </p:ext>
    </p:extLst>
  </p:cSld>
  <p:clrMapOvr>
    <a:masterClrMapping/>
  </p:clrMapOvr>
  <p:transition spd="med">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SV" sz="2800" dirty="0"/>
              <a:t>Testimonios para la iglesia, </a:t>
            </a:r>
            <a:br>
              <a:rPr lang="es-SV" sz="2800" dirty="0"/>
            </a:br>
            <a:r>
              <a:rPr lang="es-SV" sz="2800" dirty="0" smtClean="0"/>
              <a:t>t</a:t>
            </a:r>
            <a:r>
              <a:rPr lang="es-SV" sz="2800" dirty="0"/>
              <a:t>. 2, p. </a:t>
            </a:r>
            <a:r>
              <a:rPr lang="es-SV" sz="2800" dirty="0" smtClean="0"/>
              <a:t>374.</a:t>
            </a:r>
            <a:endParaRPr lang="es-SV" sz="2800" dirty="0"/>
          </a:p>
        </p:txBody>
      </p:sp>
      <p:sp>
        <p:nvSpPr>
          <p:cNvPr id="3" name="Marcador de contenido 2"/>
          <p:cNvSpPr>
            <a:spLocks noGrp="1"/>
          </p:cNvSpPr>
          <p:nvPr>
            <p:ph idx="1"/>
          </p:nvPr>
        </p:nvSpPr>
        <p:spPr>
          <a:xfrm>
            <a:off x="2510674" y="1174379"/>
            <a:ext cx="7816667" cy="5217459"/>
          </a:xfrm>
        </p:spPr>
        <p:txBody>
          <a:bodyPr>
            <a:normAutofit fontScale="62500" lnSpcReduction="20000"/>
          </a:bodyPr>
          <a:lstStyle/>
          <a:p>
            <a:pPr marL="0" indent="0" algn="ctr">
              <a:buNone/>
            </a:pPr>
            <a:r>
              <a:rPr lang="es-SV" sz="5400" i="1" dirty="0">
                <a:latin typeface="Times New Roman" panose="02020603050405020304" pitchFamily="18" charset="0"/>
                <a:cs typeface="Times New Roman" panose="02020603050405020304" pitchFamily="18" charset="0"/>
              </a:rPr>
              <a:t>“Las charlas cortas y oportunas tendrán una influencia positiva. Unas pocas palabras interesantes de vez en cuando serán más beneficiosas que tratar de decirlo todo de una vez. </a:t>
            </a:r>
            <a:endParaRPr lang="es-CO" sz="5400" i="1" dirty="0"/>
          </a:p>
          <a:p>
            <a:pPr marL="0" indent="0" algn="ctr">
              <a:buNone/>
            </a:pPr>
            <a:r>
              <a:rPr lang="es-SV" sz="5400" i="1" dirty="0" smtClean="0">
                <a:latin typeface="Times New Roman" panose="02020603050405020304" pitchFamily="18" charset="0"/>
                <a:cs typeface="Times New Roman" panose="02020603050405020304" pitchFamily="18" charset="0"/>
              </a:rPr>
              <a:t>Los </a:t>
            </a:r>
            <a:r>
              <a:rPr lang="es-SV" sz="5400" i="1" dirty="0">
                <a:latin typeface="Times New Roman" panose="02020603050405020304" pitchFamily="18" charset="0"/>
                <a:cs typeface="Times New Roman" panose="02020603050405020304" pitchFamily="18" charset="0"/>
              </a:rPr>
              <a:t>largos sermones agobian las mentes de los niños. El hablarles demasiado los llevará a rechazar aun la instrucción espiritual, del mismo modo que el comer en exceso sobrecarga el estómago y disminuye el apetito, y hasta llega a hacernos rechazar la </a:t>
            </a:r>
            <a:r>
              <a:rPr lang="es-SV" sz="5400" i="1" dirty="0" smtClean="0">
                <a:latin typeface="Times New Roman" panose="02020603050405020304" pitchFamily="18" charset="0"/>
                <a:cs typeface="Times New Roman" panose="02020603050405020304" pitchFamily="18" charset="0"/>
              </a:rPr>
              <a:t>comida</a:t>
            </a:r>
            <a:r>
              <a:rPr lang="es-SV" sz="5400" i="1" dirty="0">
                <a:latin typeface="Times New Roman" panose="02020603050405020304" pitchFamily="18" charset="0"/>
                <a:cs typeface="Times New Roman" panose="02020603050405020304" pitchFamily="18" charset="0"/>
              </a:rPr>
              <a:t>.</a:t>
            </a:r>
            <a:r>
              <a:rPr lang="es-SV" sz="5400" i="1" dirty="0" smtClean="0">
                <a:latin typeface="Times New Roman" panose="02020603050405020304" pitchFamily="18" charset="0"/>
                <a:cs typeface="Times New Roman" panose="02020603050405020304" pitchFamily="18" charset="0"/>
              </a:rPr>
              <a:t>”</a:t>
            </a:r>
            <a:endParaRPr lang="es-SV" sz="5400" i="1" dirty="0">
              <a:latin typeface="Times New Roman" panose="02020603050405020304" pitchFamily="18" charset="0"/>
              <a:cs typeface="Times New Roman" panose="02020603050405020304" pitchFamily="18" charset="0"/>
            </a:endParaRPr>
          </a:p>
        </p:txBody>
      </p:sp>
      <p:pic>
        <p:nvPicPr>
          <p:cNvPr id="3074" name="Picture 2" descr="https://pixabay.com/static/uploads/photo/2012/04/13/21/35/quill-33730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50541"/>
            <a:ext cx="2833405" cy="141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111175"/>
      </p:ext>
    </p:extLst>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412647"/>
            <a:ext cx="9144000" cy="1949311"/>
          </a:xfrm>
        </p:spPr>
        <p:txBody>
          <a:bodyPr>
            <a:noAutofit/>
          </a:bodyPr>
          <a:lstStyle/>
          <a:p>
            <a:r>
              <a:rPr lang="es-SV" sz="4400" b="1" dirty="0">
                <a:latin typeface="Arial Narrow" panose="020B0606020202030204" pitchFamily="34" charset="0"/>
              </a:rPr>
              <a:t>Métodos didácticos utilizados comúnmente en las Escuelas Sabáticas</a:t>
            </a:r>
          </a:p>
        </p:txBody>
      </p:sp>
    </p:spTree>
    <p:extLst>
      <p:ext uri="{BB962C8B-B14F-4D97-AF65-F5344CB8AC3E}">
        <p14:creationId xmlns:p14="http://schemas.microsoft.com/office/powerpoint/2010/main" val="3904191881"/>
      </p:ext>
    </p:extLst>
  </p:cSld>
  <p:clrMapOvr>
    <a:masterClrMapping/>
  </p:clrMapOvr>
  <p:transition spd="med">
    <p:split orient="vert"/>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6057</TotalTime>
  <Words>1990</Words>
  <Application>Microsoft Office PowerPoint</Application>
  <PresentationFormat>Panorámica</PresentationFormat>
  <Paragraphs>179</Paragraphs>
  <Slides>30</Slides>
  <Notes>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30</vt:i4>
      </vt:variant>
    </vt:vector>
  </HeadingPairs>
  <TitlesOfParts>
    <vt:vector size="37" baseType="lpstr">
      <vt:lpstr>Aharoni</vt:lpstr>
      <vt:lpstr>Arial</vt:lpstr>
      <vt:lpstr>Arial Narrow</vt:lpstr>
      <vt:lpstr>Calibri</vt:lpstr>
      <vt:lpstr>Calibri Light</vt:lpstr>
      <vt:lpstr>Times New Roman</vt:lpstr>
      <vt:lpstr>Tema de Office</vt:lpstr>
      <vt:lpstr>Presentación de PowerPoint</vt:lpstr>
      <vt:lpstr>Capítulo 4</vt:lpstr>
      <vt:lpstr>Teach,  p. 184.</vt:lpstr>
      <vt:lpstr>La educación,  cap. 26, p. 208.</vt:lpstr>
      <vt:lpstr>¿Qué es enseñar? </vt:lpstr>
      <vt:lpstr>Los mejores consejos sobre la obra de la Escuela Sabática, sec. 4, p. 123.</vt:lpstr>
      <vt:lpstr>Los mejores consejos sobre la obra de la Escuela Sabática, sec. 6, p. 185.</vt:lpstr>
      <vt:lpstr>Testimonios para la iglesia,  t. 2, p. 374.</vt:lpstr>
      <vt:lpstr>Métodos didácticos utilizados comúnmente en las Escuelas Sabáticas</vt:lpstr>
      <vt:lpstr>El método de relatos: contar historias</vt:lpstr>
      <vt:lpstr>El enfoque repetitivo</vt:lpstr>
      <vt:lpstr>El método expositivo, o de conferencias</vt:lpstr>
      <vt:lpstr>Los mejores consejos sobre la obra de la Escuela Sabática, sec. 4, p. 107.</vt:lpstr>
      <vt:lpstr>El método de discusión</vt:lpstr>
      <vt:lpstr>Principles of Teaching for Christian Teachers,  p. 252.</vt:lpstr>
      <vt:lpstr>El método del relato y la discusión</vt:lpstr>
      <vt:lpstr>Testimonios para la iglesia,  t. 6, p. 159.</vt:lpstr>
      <vt:lpstr>El ministerio de curación,  cap. 41, p. 353.</vt:lpstr>
      <vt:lpstr>Tipos de preguntas</vt:lpstr>
      <vt:lpstr>Características de una pregunta apropiada</vt:lpstr>
      <vt:lpstr>Plan sugerente para formular preguntas</vt:lpstr>
      <vt:lpstr>El maestro como director de la discusión</vt:lpstr>
      <vt:lpstr>Características de los métodos didácticos exitosos: Se adaptan…</vt:lpstr>
      <vt:lpstr>George R. Knight, Myths in Adventism,  p. 185.</vt:lpstr>
      <vt:lpstr>George R. Knight, Myths in Adventism, pp. 185-186.</vt:lpstr>
      <vt:lpstr>George R. Knight, Myths in Adventism,  pp. 189-190.</vt:lpstr>
      <vt:lpstr>Un modelo de lección  «El hogar perfecto»</vt:lpstr>
      <vt:lpstr>Principios de aprendizaje</vt:lpstr>
      <vt:lpstr>Ayudas para crear y mantener el interés y la atención</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VICENTE NAFRI MACHADO AREVALO</dc:creator>
  <cp:lastModifiedBy>Gustavo Pérez</cp:lastModifiedBy>
  <cp:revision>131</cp:revision>
  <dcterms:created xsi:type="dcterms:W3CDTF">2016-06-30T17:13:58Z</dcterms:created>
  <dcterms:modified xsi:type="dcterms:W3CDTF">2018-02-03T20:03:13Z</dcterms:modified>
</cp:coreProperties>
</file>