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9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0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2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8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4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6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0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8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AE62F-A033-4495-B55C-C23DEE97E1C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23AF-9D4E-4983-9CE4-4033FE061B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00" y="0"/>
            <a:ext cx="12259000" cy="6895688"/>
          </a:xfrm>
        </p:spPr>
      </p:pic>
    </p:spTree>
    <p:extLst>
      <p:ext uri="{BB962C8B-B14F-4D97-AF65-F5344CB8AC3E}">
        <p14:creationId xmlns:p14="http://schemas.microsoft.com/office/powerpoint/2010/main" val="337544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0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00353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4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3955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7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2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8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2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33929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143"/>
          </a:xfrm>
        </p:spPr>
      </p:pic>
    </p:spTree>
    <p:extLst>
      <p:ext uri="{BB962C8B-B14F-4D97-AF65-F5344CB8AC3E}">
        <p14:creationId xmlns:p14="http://schemas.microsoft.com/office/powerpoint/2010/main" val="172747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249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2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2862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 Villarreal</dc:creator>
  <cp:lastModifiedBy>Zory</cp:lastModifiedBy>
  <cp:revision>3</cp:revision>
  <dcterms:created xsi:type="dcterms:W3CDTF">2019-07-03T23:20:00Z</dcterms:created>
  <dcterms:modified xsi:type="dcterms:W3CDTF">2020-01-28T14:46:21Z</dcterms:modified>
</cp:coreProperties>
</file>