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59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5"/>
    <p:restoredTop sz="93694"/>
  </p:normalViewPr>
  <p:slideViewPr>
    <p:cSldViewPr snapToGrid="0" snapToObjects="1">
      <p:cViewPr>
        <p:scale>
          <a:sx n="77" d="100"/>
          <a:sy n="77" d="100"/>
        </p:scale>
        <p:origin x="124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661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360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827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7694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984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304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370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6198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884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917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677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52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861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4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676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0788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881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ABE1DF-45CB-6347-87AA-EDFD28522AED}" type="datetimeFigureOut">
              <a:rPr lang="es-ES_tradnl" smtClean="0"/>
              <a:t>3/2/18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9F52246-3194-4040-BFE7-C4CCD41F7D0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6870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El cuerpo de Cristo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tx1"/>
                </a:solidFill>
              </a:rPr>
              <a:t>PR. JOSNEY RODRIGUEZ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66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3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377306"/>
            <a:ext cx="8534401" cy="836352"/>
          </a:xfrm>
        </p:spPr>
        <p:txBody>
          <a:bodyPr/>
          <a:lstStyle/>
          <a:p>
            <a:r>
              <a:rPr lang="es-ES_tradnl" dirty="0" smtClean="0"/>
              <a:t>Reuniones de impacto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4212" y="1569720"/>
            <a:ext cx="9606944" cy="441544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3200" dirty="0" smtClean="0">
                <a:solidFill>
                  <a:schemeClr val="tx1"/>
                </a:solidFill>
              </a:rPr>
              <a:t>El presidente del campo con sus ancianos – </a:t>
            </a:r>
            <a:r>
              <a:rPr lang="es-ES_tradnl" sz="3200" b="1" dirty="0" smtClean="0">
                <a:solidFill>
                  <a:schemeClr val="tx1"/>
                </a:solidFill>
              </a:rPr>
              <a:t>trimestralmente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3200" dirty="0" smtClean="0">
                <a:solidFill>
                  <a:schemeClr val="tx1"/>
                </a:solidFill>
              </a:rPr>
              <a:t>El presidente y departamentales con los lideres de GP – </a:t>
            </a:r>
            <a:r>
              <a:rPr lang="es-ES_tradnl" sz="3200" b="1" dirty="0" smtClean="0">
                <a:solidFill>
                  <a:schemeClr val="tx1"/>
                </a:solidFill>
              </a:rPr>
              <a:t>trimestralmente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3200" dirty="0">
                <a:solidFill>
                  <a:schemeClr val="tx1"/>
                </a:solidFill>
              </a:rPr>
              <a:t>El </a:t>
            </a:r>
            <a:r>
              <a:rPr lang="es-ES_tradnl" sz="3200" dirty="0" smtClean="0">
                <a:solidFill>
                  <a:schemeClr val="tx1"/>
                </a:solidFill>
              </a:rPr>
              <a:t>pastor </a:t>
            </a:r>
            <a:r>
              <a:rPr lang="es-ES_tradnl" sz="3200" dirty="0">
                <a:solidFill>
                  <a:schemeClr val="tx1"/>
                </a:solidFill>
              </a:rPr>
              <a:t>con sus </a:t>
            </a:r>
            <a:r>
              <a:rPr lang="es-ES_tradnl" sz="3200" dirty="0" smtClean="0">
                <a:solidFill>
                  <a:schemeClr val="tx1"/>
                </a:solidFill>
              </a:rPr>
              <a:t>ancianos y l</a:t>
            </a:r>
            <a:r>
              <a:rPr lang="es-ES" sz="3200" dirty="0" smtClean="0">
                <a:solidFill>
                  <a:schemeClr val="tx1"/>
                </a:solidFill>
              </a:rPr>
              <a:t>líderes de GP</a:t>
            </a:r>
            <a:r>
              <a:rPr lang="es-ES_tradnl" sz="3200" dirty="0" smtClean="0">
                <a:solidFill>
                  <a:schemeClr val="tx1"/>
                </a:solidFill>
              </a:rPr>
              <a:t>– </a:t>
            </a:r>
            <a:r>
              <a:rPr lang="es-ES_tradnl" sz="3200" b="1" dirty="0" smtClean="0">
                <a:solidFill>
                  <a:schemeClr val="tx1"/>
                </a:solidFill>
              </a:rPr>
              <a:t>semanalmente o quincenalmente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3200" dirty="0" smtClean="0">
                <a:solidFill>
                  <a:schemeClr val="tx1"/>
                </a:solidFill>
              </a:rPr>
              <a:t>El </a:t>
            </a:r>
            <a:r>
              <a:rPr lang="es-ES" sz="3200" dirty="0" smtClean="0">
                <a:solidFill>
                  <a:schemeClr val="tx1"/>
                </a:solidFill>
              </a:rPr>
              <a:t>líder de GP  con sus miembros – </a:t>
            </a:r>
            <a:r>
              <a:rPr lang="es-ES" sz="3200" b="1" dirty="0" smtClean="0">
                <a:solidFill>
                  <a:schemeClr val="tx1"/>
                </a:solidFill>
              </a:rPr>
              <a:t>Semanalmente. </a:t>
            </a:r>
            <a:endParaRPr lang="es-ES_tradnl" sz="3200" b="1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ES_trad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1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377306"/>
            <a:ext cx="8534401" cy="836352"/>
          </a:xfrm>
        </p:spPr>
        <p:txBody>
          <a:bodyPr/>
          <a:lstStyle/>
          <a:p>
            <a:r>
              <a:rPr lang="es-ES_tradnl" dirty="0" smtClean="0"/>
              <a:t>Partes de la </a:t>
            </a:r>
            <a:r>
              <a:rPr lang="es-ES_tradnl" dirty="0" err="1" smtClean="0"/>
              <a:t>reuni</a:t>
            </a:r>
            <a:r>
              <a:rPr lang="es-ES" dirty="0" err="1" smtClean="0"/>
              <a:t>ón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4212" y="1569720"/>
            <a:ext cx="9606944" cy="441544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4000" b="1" dirty="0" smtClean="0">
                <a:solidFill>
                  <a:schemeClr val="tx1"/>
                </a:solidFill>
              </a:rPr>
              <a:t>Inspiración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b="1" dirty="0" smtClean="0">
                <a:solidFill>
                  <a:schemeClr val="tx1"/>
                </a:solidFill>
              </a:rPr>
              <a:t>Capacitación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b="1" dirty="0" smtClean="0">
                <a:solidFill>
                  <a:schemeClr val="tx1"/>
                </a:solidFill>
              </a:rPr>
              <a:t>Evaluación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b="1" dirty="0" smtClean="0">
                <a:solidFill>
                  <a:schemeClr val="tx1"/>
                </a:solidFill>
              </a:rPr>
              <a:t>Planificación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b="1" dirty="0" smtClean="0">
                <a:solidFill>
                  <a:schemeClr val="tx1"/>
                </a:solidFill>
              </a:rPr>
              <a:t>Reconocimiento</a:t>
            </a:r>
          </a:p>
          <a:p>
            <a:pPr marL="342900" indent="-342900">
              <a:buFont typeface="+mj-lt"/>
              <a:buAutoNum type="arabicPeriod"/>
            </a:pPr>
            <a:endParaRPr lang="es-ES_tradnl" sz="4000" b="1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ES_tradnl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93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377306"/>
            <a:ext cx="8534401" cy="836352"/>
          </a:xfrm>
        </p:spPr>
        <p:txBody>
          <a:bodyPr/>
          <a:lstStyle/>
          <a:p>
            <a:r>
              <a:rPr lang="es-ES_tradnl" dirty="0" err="1" smtClean="0"/>
              <a:t>Certificaci</a:t>
            </a:r>
            <a:r>
              <a:rPr lang="es-ES" dirty="0" err="1" smtClean="0"/>
              <a:t>ón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4211" y="1569720"/>
            <a:ext cx="11103236" cy="441544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3600" b="1" dirty="0">
                <a:solidFill>
                  <a:schemeClr val="tx1"/>
                </a:solidFill>
              </a:rPr>
              <a:t> </a:t>
            </a:r>
            <a:r>
              <a:rPr lang="es-ES" sz="3600" b="1" dirty="0" err="1" smtClean="0">
                <a:solidFill>
                  <a:schemeClr val="tx1"/>
                </a:solidFill>
              </a:rPr>
              <a:t>Incribirse</a:t>
            </a:r>
            <a:r>
              <a:rPr lang="es-ES" sz="3600" b="1" dirty="0" smtClean="0">
                <a:solidFill>
                  <a:schemeClr val="tx1"/>
                </a:solidFill>
              </a:rPr>
              <a:t> en la página TODOANCIANOINVOLUCRADO. COM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3600" b="1" dirty="0">
                <a:solidFill>
                  <a:schemeClr val="tx1"/>
                </a:solidFill>
              </a:rPr>
              <a:t> </a:t>
            </a:r>
            <a:r>
              <a:rPr lang="es-ES" sz="3600" b="1" dirty="0" smtClean="0">
                <a:solidFill>
                  <a:schemeClr val="tx1"/>
                </a:solidFill>
              </a:rPr>
              <a:t>Recibir 20 horas de formación cada año.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3600" b="1" dirty="0" smtClean="0">
                <a:solidFill>
                  <a:schemeClr val="tx1"/>
                </a:solidFill>
              </a:rPr>
              <a:t>Desafío de graduación 2018 (17 febrero 2018)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" sz="3600" b="1" dirty="0" smtClean="0">
                <a:solidFill>
                  <a:schemeClr val="tx1"/>
                </a:solidFill>
              </a:rPr>
              <a:t>Ancianos tutores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s-ES" sz="3600" b="1" dirty="0" smtClean="0">
                <a:solidFill>
                  <a:schemeClr val="tx1"/>
                </a:solidFill>
              </a:rPr>
              <a:t>Libro de formación</a:t>
            </a:r>
          </a:p>
          <a:p>
            <a:pPr marL="342900" indent="-342900">
              <a:buFont typeface="+mj-lt"/>
              <a:buAutoNum type="arabicPeriod"/>
            </a:pPr>
            <a:endParaRPr lang="es-ES" sz="36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ES_tradnl" sz="3600" b="1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s-ES_tradnl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5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33" y="0"/>
            <a:ext cx="475017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488" t="3575" b="337"/>
          <a:stretch/>
        </p:blipFill>
        <p:spPr>
          <a:xfrm>
            <a:off x="6151418" y="866512"/>
            <a:ext cx="5303698" cy="530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015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515" b="4485"/>
          <a:stretch/>
        </p:blipFill>
        <p:spPr>
          <a:xfrm>
            <a:off x="3540875" y="307571"/>
            <a:ext cx="5143500" cy="655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243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20887" y="465512"/>
            <a:ext cx="2592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smtClean="0"/>
              <a:t>Desafío </a:t>
            </a:r>
            <a:endParaRPr lang="es-ES_tradnl" sz="4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479665" y="2011680"/>
            <a:ext cx="9825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dirty="0" smtClean="0"/>
              <a:t>2 almas por iglesia </a:t>
            </a:r>
            <a:r>
              <a:rPr lang="es-ES_tradnl" sz="4800" smtClean="0"/>
              <a:t>cada mes</a:t>
            </a:r>
          </a:p>
          <a:p>
            <a:pPr algn="ctr"/>
            <a:r>
              <a:rPr lang="es-ES_tradnl" sz="4800" dirty="0" smtClean="0"/>
              <a:t> </a:t>
            </a:r>
          </a:p>
          <a:p>
            <a:pPr algn="ctr"/>
            <a:r>
              <a:rPr lang="es-ES_tradnl" sz="4800" dirty="0" smtClean="0"/>
              <a:t>20 almas al año</a:t>
            </a:r>
            <a:endParaRPr lang="es-ES_tradnl" sz="4800" dirty="0"/>
          </a:p>
        </p:txBody>
      </p:sp>
    </p:spTree>
    <p:extLst>
      <p:ext uri="{BB962C8B-B14F-4D97-AF65-F5344CB8AC3E}">
        <p14:creationId xmlns:p14="http://schemas.microsoft.com/office/powerpoint/2010/main" val="86509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89861" y="764770"/>
            <a:ext cx="4128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smtClean="0"/>
              <a:t>Desafío 2020 </a:t>
            </a:r>
            <a:endParaRPr lang="es-ES_tradnl" sz="48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479665" y="2011680"/>
            <a:ext cx="982564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dirty="0" smtClean="0"/>
              <a:t>GRADUACIÓN</a:t>
            </a:r>
          </a:p>
          <a:p>
            <a:pPr algn="ctr"/>
            <a:r>
              <a:rPr lang="es-ES_tradnl" sz="11500" b="1" dirty="0" smtClean="0"/>
              <a:t>ANANÍAS</a:t>
            </a:r>
            <a:endParaRPr lang="es-ES_tradnl" sz="11500" b="1" dirty="0"/>
          </a:p>
        </p:txBody>
      </p:sp>
    </p:spTree>
    <p:extLst>
      <p:ext uri="{BB962C8B-B14F-4D97-AF65-F5344CB8AC3E}">
        <p14:creationId xmlns:p14="http://schemas.microsoft.com/office/powerpoint/2010/main" val="29703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873371" cy="176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8400" y="0"/>
            <a:ext cx="33702171" cy="186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69038" y="-4702630"/>
            <a:ext cx="34634818" cy="214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28571" y="-12736287"/>
            <a:ext cx="44217771" cy="235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1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14173"/>
            <a:ext cx="44217771" cy="235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4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29857" y="-16720458"/>
            <a:ext cx="44217771" cy="235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25771" y="-16720458"/>
            <a:ext cx="44217771" cy="235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366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mento">
  <a:themeElements>
    <a:clrScheme name="Media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egment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</TotalTime>
  <Words>114</Words>
  <Application>Microsoft Macintosh PowerPoint</Application>
  <PresentationFormat>Panorámica</PresentationFormat>
  <Paragraphs>27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Century Gothic</vt:lpstr>
      <vt:lpstr>Wingdings 3</vt:lpstr>
      <vt:lpstr>Arial</vt:lpstr>
      <vt:lpstr>Segmento</vt:lpstr>
      <vt:lpstr>El cuerpo de Cristo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Reuniones de impacto</vt:lpstr>
      <vt:lpstr>Partes de la reunión</vt:lpstr>
      <vt:lpstr>Certificación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cuerpo de Cristo</dc:title>
  <dc:creator>Usuario de Microsoft Office</dc:creator>
  <cp:lastModifiedBy>Usuario de Microsoft Office</cp:lastModifiedBy>
  <cp:revision>11</cp:revision>
  <dcterms:created xsi:type="dcterms:W3CDTF">2018-02-03T19:18:14Z</dcterms:created>
  <dcterms:modified xsi:type="dcterms:W3CDTF">2018-02-03T20:05:46Z</dcterms:modified>
</cp:coreProperties>
</file>