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03" autoAdjust="0"/>
  </p:normalViewPr>
  <p:slideViewPr>
    <p:cSldViewPr snapToGrid="0">
      <p:cViewPr varScale="1">
        <p:scale>
          <a:sx n="66" d="100"/>
          <a:sy n="66" d="100"/>
        </p:scale>
        <p:origin x="6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6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9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3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5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9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0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C140F-555C-4F4B-8C64-A503E47A755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B1C7B-1EE1-4D25-8FEA-1514646E0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ED53-292D-4C5E-9DFE-19CE4BC5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Content Placeholder 4" descr="A close up of a flower&#10;&#10;Description automatically generated">
            <a:extLst>
              <a:ext uri="{FF2B5EF4-FFF2-40B4-BE49-F238E27FC236}">
                <a16:creationId xmlns:a16="http://schemas.microsoft.com/office/drawing/2014/main" id="{0BEE10B4-C95D-436B-85E7-AF19D9536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3473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99EF-7087-4C49-9402-994C53CE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E210D-582F-40D8-9CF0-0F626F034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ADAF21-8BE8-418A-8DB9-2AAD2F0C6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9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99EF-7087-4C49-9402-994C53CE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E210D-582F-40D8-9CF0-0F626F034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4507A453-A423-413A-98E5-E25AA9D9E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5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4B003-4A89-4CD4-B7B8-6284686A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2E353-5A74-49A4-BAF1-581874F4D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green, sitting, table, food&#10;&#10;Description automatically generated">
            <a:extLst>
              <a:ext uri="{FF2B5EF4-FFF2-40B4-BE49-F238E27FC236}">
                <a16:creationId xmlns:a16="http://schemas.microsoft.com/office/drawing/2014/main" id="{2A2EFA58-CA1F-4E4F-87EA-D37345C94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26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4D88-BF6F-42EE-965C-128E348F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41EA-8414-4E73-B110-16691A08F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8FE63F25-71CE-4290-8E8E-7DA1B4CE3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0010-BC3E-462A-92BB-B0863CEBC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9C4E4-2456-463F-B6A1-B5013285D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8021A85-0513-4A9A-ADC5-FD8E188B2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1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B243F-9BD7-4E7D-A2FA-2EADD84D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ED801-0A09-4116-A0EE-43B305C1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holding, red, board, man&#10;&#10;Description automatically generated">
            <a:extLst>
              <a:ext uri="{FF2B5EF4-FFF2-40B4-BE49-F238E27FC236}">
                <a16:creationId xmlns:a16="http://schemas.microsoft.com/office/drawing/2014/main" id="{5B04C0AB-EA07-4D98-8050-DDC437645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4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C74E-3F3A-4C6A-9689-37BE570A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A866B-A8DE-4866-97D4-F0383B71F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person, photo, man, woman&#10;&#10;Description automatically generated">
            <a:extLst>
              <a:ext uri="{FF2B5EF4-FFF2-40B4-BE49-F238E27FC236}">
                <a16:creationId xmlns:a16="http://schemas.microsoft.com/office/drawing/2014/main" id="{523B4CF9-0EDE-42F8-883F-20818C0C1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2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D6AD-67D2-4EC1-8A1F-0482E364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83FE1-02FE-483F-B4F1-81D9ADD52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C4207A89-C8BD-42E4-B9FF-B7CF19B8B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8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9FCE4-AD5A-4BFE-9A1C-309BFF82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6BAF9-69B1-4A9D-A1D2-6DED51FCE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EB8E6E-3EA5-4A7C-8BB7-29BB14A64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20080-4920-40AF-8598-092A34B0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CA5B0-6B24-4DC1-9675-E43FF8D56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4EDB430C-0B05-4543-8A17-AB088E53F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29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1520-00E5-44CE-AD10-EDE460434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668C2-93A6-4F43-B91D-8C7C46D87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0547BBF3-B396-4F15-A8B1-BD3264C11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8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9B8F7-F131-4787-934B-CA454694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6FAA5-25C6-4640-9D73-5D3111F3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photo, sitting, small, holding&#10;&#10;Description automatically generated">
            <a:extLst>
              <a:ext uri="{FF2B5EF4-FFF2-40B4-BE49-F238E27FC236}">
                <a16:creationId xmlns:a16="http://schemas.microsoft.com/office/drawing/2014/main" id="{60E3B478-EADD-44E1-B14B-C2BE023A8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0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279A0-643A-4686-9CA4-DBBEAC76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0AF44-0138-44CB-BB88-F73E93211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AE82333-53CB-4F58-8D99-D2EDF4115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6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9102-E841-4645-ADDD-B9F3DD5E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6F15B-5B3F-467F-A5CB-D4F115F37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text, photo, cat, holding&#10;&#10;Description automatically generated">
            <a:extLst>
              <a:ext uri="{FF2B5EF4-FFF2-40B4-BE49-F238E27FC236}">
                <a16:creationId xmlns:a16="http://schemas.microsoft.com/office/drawing/2014/main" id="{8FCA38DE-C736-45EA-822F-263DD01CF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E4BE-D5D8-4505-9FC0-009849EC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65E41-C991-4427-BA00-9D66E2D2B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Picture 4" descr="A picture containing indoor, black, different, table&#10;&#10;Description automatically generated">
            <a:extLst>
              <a:ext uri="{FF2B5EF4-FFF2-40B4-BE49-F238E27FC236}">
                <a16:creationId xmlns:a16="http://schemas.microsoft.com/office/drawing/2014/main" id="{CF23FBEE-2E06-48DC-A3EE-D51B1193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70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4571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Min. Infantil</dc:creator>
  <cp:lastModifiedBy>Melba Dinorah Rivera</cp:lastModifiedBy>
  <cp:revision>31</cp:revision>
  <dcterms:created xsi:type="dcterms:W3CDTF">2020-04-27T12:58:15Z</dcterms:created>
  <dcterms:modified xsi:type="dcterms:W3CDTF">2020-05-06T21:48:11Z</dcterms:modified>
</cp:coreProperties>
</file>