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theme/theme2.xml" ContentType="application/vnd.openxmlformats-officedocument.theme+xml"/>
  <Override PartName="/ppt/media/image5.jpeg" ContentType="image/jpeg"/>
  <Override PartName="/ppt/media/image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CCCDCB"/>
              </a:solidFill>
              <a:prstDash val="solid"/>
              <a:miter lim="400000"/>
            </a:ln>
          </a:left>
          <a:right>
            <a:ln w="12700" cap="flat">
              <a:solidFill>
                <a:srgbClr val="CCCDCB"/>
              </a:solidFill>
              <a:prstDash val="solid"/>
              <a:miter lim="400000"/>
            </a:ln>
          </a:right>
          <a:top>
            <a:ln w="12700" cap="flat">
              <a:solidFill>
                <a:srgbClr val="CCCDCB"/>
              </a:solidFill>
              <a:prstDash val="solid"/>
              <a:miter lim="400000"/>
            </a:ln>
          </a:top>
          <a:bottom>
            <a:ln w="12700" cap="flat">
              <a:solidFill>
                <a:srgbClr val="CCCDCB"/>
              </a:solidFill>
              <a:prstDash val="solid"/>
              <a:miter lim="400000"/>
            </a:ln>
          </a:bottom>
          <a:insideH>
            <a:ln w="12700" cap="flat">
              <a:solidFill>
                <a:srgbClr val="CCCDCB"/>
              </a:solidFill>
              <a:prstDash val="solid"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28D8E">
              <a:alpha val="20000"/>
            </a:srgbClr>
          </a:solidFill>
        </a:fill>
      </a:tcStyle>
    </a:band2H>
    <a:firstCol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CCCDCB"/>
              </a:solidFill>
              <a:prstDash val="solid"/>
              <a:miter lim="400000"/>
            </a:ln>
          </a:left>
          <a:right>
            <a:ln w="38100" cap="flat">
              <a:solidFill>
                <a:srgbClr val="CCCDCB"/>
              </a:solidFill>
              <a:prstDash val="solid"/>
              <a:miter lim="400000"/>
            </a:ln>
          </a:right>
          <a:top>
            <a:ln w="12700" cap="flat">
              <a:solidFill>
                <a:srgbClr val="CCCDCB"/>
              </a:solidFill>
              <a:prstDash val="solid"/>
              <a:miter lim="400000"/>
            </a:ln>
          </a:top>
          <a:bottom>
            <a:ln w="12700" cap="flat">
              <a:solidFill>
                <a:srgbClr val="CCCDCB"/>
              </a:solidFill>
              <a:prstDash val="solid"/>
              <a:miter lim="400000"/>
            </a:ln>
          </a:bottom>
          <a:insideH>
            <a:ln w="12700" cap="flat">
              <a:solidFill>
                <a:srgbClr val="CCCDCB"/>
              </a:solidFill>
              <a:prstDash val="solid"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solidFill>
            <a:srgbClr val="EBEBE3"/>
          </a:solidFill>
        </a:fill>
      </a:tcStyle>
    </a:firstCol>
    <a:lastRow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CCCDCB"/>
              </a:solidFill>
              <a:prstDash val="solid"/>
              <a:miter lim="400000"/>
            </a:ln>
          </a:left>
          <a:right>
            <a:ln w="12700" cap="flat">
              <a:solidFill>
                <a:srgbClr val="CCCDCB"/>
              </a:solidFill>
              <a:prstDash val="solid"/>
              <a:miter lim="400000"/>
            </a:ln>
          </a:right>
          <a:top>
            <a:ln w="38100" cap="flat">
              <a:solidFill>
                <a:srgbClr val="CCCDCB"/>
              </a:solidFill>
              <a:prstDash val="solid"/>
              <a:miter lim="400000"/>
            </a:ln>
          </a:top>
          <a:bottom>
            <a:ln w="12700" cap="flat">
              <a:solidFill>
                <a:srgbClr val="CCCDCB"/>
              </a:solidFill>
              <a:prstDash val="solid"/>
              <a:miter lim="400000"/>
            </a:ln>
          </a:bottom>
          <a:insideH>
            <a:ln w="12700" cap="flat">
              <a:solidFill>
                <a:srgbClr val="CCCDCB"/>
              </a:solidFill>
              <a:prstDash val="solid"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solidFill>
            <a:srgbClr val="EBEBE3"/>
          </a:solidFill>
        </a:fill>
      </a:tcStyle>
    </a:lastRow>
    <a:firstRow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CCCDCB"/>
              </a:solidFill>
              <a:prstDash val="solid"/>
              <a:miter lim="400000"/>
            </a:ln>
          </a:left>
          <a:right>
            <a:ln w="12700" cap="flat">
              <a:solidFill>
                <a:srgbClr val="CCCDCB"/>
              </a:solidFill>
              <a:prstDash val="solid"/>
              <a:miter lim="400000"/>
            </a:ln>
          </a:right>
          <a:top>
            <a:ln w="12700" cap="flat">
              <a:solidFill>
                <a:srgbClr val="CCCDCB"/>
              </a:solidFill>
              <a:prstDash val="solid"/>
              <a:miter lim="400000"/>
            </a:ln>
          </a:top>
          <a:bottom>
            <a:ln w="38100" cap="flat">
              <a:solidFill>
                <a:srgbClr val="CCCDCB"/>
              </a:solidFill>
              <a:prstDash val="solid"/>
              <a:miter lim="400000"/>
            </a:ln>
          </a:bottom>
          <a:insideH>
            <a:ln w="12700" cap="flat">
              <a:solidFill>
                <a:srgbClr val="CCCDCB"/>
              </a:solidFill>
              <a:prstDash val="solid"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solidFill>
            <a:srgbClr val="EBEBE3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left>
          <a:righ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right>
          <a:top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top>
          <a:bottom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bottom>
          <a:insideH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H>
          <a:insideV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left>
          <a:righ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right>
          <a:top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top>
          <a:bottom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bottom>
          <a:insideH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H>
          <a:insideV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V>
        </a:tcBdr>
        <a:fill>
          <a:solidFill>
            <a:srgbClr val="E5E1C5"/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left>
          <a:righ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right>
          <a:top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top>
          <a:bottom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bottom>
          <a:insideH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H>
          <a:insideV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V>
        </a:tcBdr>
        <a:fill>
          <a:solidFill>
            <a:srgbClr val="B0C09A"/>
          </a:solidFill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left>
          <a:righ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right>
          <a:top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top>
          <a:bottom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bottom>
          <a:insideH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H>
          <a:insideV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V>
        </a:tcBdr>
        <a:fill>
          <a:solidFill>
            <a:srgbClr val="B0C09A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44444"/>
              </a:solidFill>
              <a:prstDash val="solid"/>
              <a:miter lim="400000"/>
            </a:ln>
          </a:top>
          <a:bottom>
            <a:ln w="12700" cap="flat">
              <a:solidFill>
                <a:srgbClr val="444444"/>
              </a:solidFill>
              <a:prstDash val="solid"/>
              <a:miter lim="400000"/>
            </a:ln>
          </a:bottom>
          <a:insideH>
            <a:ln w="12700" cap="flat">
              <a:solidFill>
                <a:srgbClr val="444444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AB0B5">
              <a:alpha val="10000"/>
            </a:srgb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1">
                  <a:satOff val="-7715"/>
                  <a:lumOff val="-22108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rgbClr val="444444"/>
              </a:solidFill>
              <a:prstDash val="solid"/>
              <a:miter lim="400000"/>
            </a:ln>
          </a:right>
          <a:top>
            <a:ln w="12700" cap="flat">
              <a:solidFill>
                <a:srgbClr val="444444"/>
              </a:solidFill>
              <a:prstDash val="solid"/>
              <a:miter lim="400000"/>
            </a:ln>
          </a:top>
          <a:bottom>
            <a:ln w="12700" cap="flat">
              <a:solidFill>
                <a:srgbClr val="444444"/>
              </a:solidFill>
              <a:prstDash val="solid"/>
              <a:miter lim="400000"/>
            </a:ln>
          </a:bottom>
          <a:insideH>
            <a:ln w="12700" cap="flat">
              <a:solidFill>
                <a:srgbClr val="444444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ADBD7"/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44444"/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satOff val="-7715"/>
                  <a:lumOff val="-22108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AB0B5"/>
          </a:solidFill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>
                  <a:satOff val="-7715"/>
                  <a:lumOff val="-2210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44444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AB0B5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949E9F"/>
              </a:solidFill>
              <a:prstDash val="solid"/>
              <a:miter lim="400000"/>
            </a:ln>
          </a:left>
          <a:right>
            <a:ln w="12700" cap="flat">
              <a:solidFill>
                <a:srgbClr val="949E9F"/>
              </a:solidFill>
              <a:prstDash val="solid"/>
              <a:miter lim="400000"/>
            </a:ln>
          </a:right>
          <a:top>
            <a:ln w="12700" cap="flat">
              <a:solidFill>
                <a:srgbClr val="949E9F"/>
              </a:solidFill>
              <a:prstDash val="solid"/>
              <a:miter lim="400000"/>
            </a:ln>
          </a:top>
          <a:bottom>
            <a:ln w="12700" cap="flat">
              <a:solidFill>
                <a:srgbClr val="949E9F"/>
              </a:solidFill>
              <a:prstDash val="solid"/>
              <a:miter lim="400000"/>
            </a:ln>
          </a:bottom>
          <a:insideH>
            <a:ln w="12700" cap="flat">
              <a:solidFill>
                <a:srgbClr val="949E9F"/>
              </a:solidFill>
              <a:prstDash val="solid"/>
              <a:miter lim="400000"/>
            </a:ln>
          </a:insideH>
          <a:insideV>
            <a:ln w="12700" cap="flat">
              <a:solidFill>
                <a:srgbClr val="949E9F"/>
              </a:solidFill>
              <a:prstDash val="solid"/>
              <a:miter lim="400000"/>
            </a:ln>
          </a:insideV>
        </a:tcBdr>
        <a:fill>
          <a:solidFill>
            <a:srgbClr val="E2E0D9"/>
          </a:solidFill>
        </a:fill>
      </a:tcStyle>
    </a:wholeTbl>
    <a:band2H>
      <a:tcTxStyle b="def" i="def"/>
      <a:tcStyle>
        <a:tcBdr/>
        <a:fill>
          <a:solidFill>
            <a:srgbClr val="EFECE5"/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4">
                  <a:satOff val="-11517"/>
                  <a:lumOff val="-24324"/>
                </a:schemeClr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52922"/>
              </a:solidFill>
              <a:prstDash val="solid"/>
              <a:miter lim="400000"/>
            </a:ln>
          </a:top>
          <a:bottom>
            <a:ln w="12700" cap="flat">
              <a:solidFill>
                <a:srgbClr val="352922"/>
              </a:solidFill>
              <a:prstDash val="solid"/>
              <a:miter lim="400000"/>
            </a:ln>
          </a:bottom>
          <a:insideH>
            <a:ln w="12700" cap="flat">
              <a:solidFill>
                <a:srgbClr val="352922"/>
              </a:solidFill>
              <a:prstDash val="solid"/>
              <a:miter lim="400000"/>
            </a:ln>
          </a:insideH>
          <a:insideV>
            <a:ln w="12700" cap="flat">
              <a:solidFill>
                <a:srgbClr val="352922"/>
              </a:solidFill>
              <a:prstDash val="solid"/>
              <a:miter lim="400000"/>
            </a:ln>
          </a:insideV>
        </a:tcBdr>
        <a:fill>
          <a:solidFill>
            <a:srgbClr val="4F4036"/>
          </a:solidFill>
        </a:fill>
      </a:tcStyle>
    </a:firstCol>
    <a:lastRow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6D5D4B"/>
              </a:solidFill>
              <a:prstDash val="solid"/>
              <a:miter lim="400000"/>
            </a:ln>
          </a:left>
          <a:right>
            <a:ln w="12700" cap="flat">
              <a:solidFill>
                <a:srgbClr val="6D5D4B"/>
              </a:solidFill>
              <a:prstDash val="solid"/>
              <a:miter lim="400000"/>
            </a:ln>
          </a:right>
          <a:top>
            <a:ln w="25400" cap="flat">
              <a:solidFill>
                <a:srgbClr val="352922"/>
              </a:solidFill>
              <a:prstDash val="solid"/>
              <a:miter lim="400000"/>
            </a:ln>
          </a:top>
          <a:bottom>
            <a:ln w="12700" cap="flat">
              <a:solidFill>
                <a:schemeClr val="accent4">
                  <a:satOff val="-11517"/>
                  <a:lumOff val="-24324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rgbClr val="6D5D4B"/>
              </a:solidFill>
              <a:prstDash val="solid"/>
              <a:miter lim="400000"/>
            </a:ln>
          </a:insideH>
          <a:insideV>
            <a:ln w="12700" cap="flat">
              <a:solidFill>
                <a:srgbClr val="6D5D4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352922"/>
              </a:solidFill>
              <a:prstDash val="solid"/>
              <a:miter lim="400000"/>
            </a:ln>
          </a:left>
          <a:right>
            <a:ln w="12700" cap="flat">
              <a:solidFill>
                <a:srgbClr val="352922"/>
              </a:solidFill>
              <a:prstDash val="solid"/>
              <a:miter lim="400000"/>
            </a:ln>
          </a:right>
          <a:top>
            <a:ln w="12700" cap="flat">
              <a:solidFill>
                <a:schemeClr val="accent4">
                  <a:satOff val="-11517"/>
                  <a:lumOff val="-24324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352922"/>
              </a:solidFill>
              <a:prstDash val="solid"/>
              <a:miter lim="400000"/>
            </a:ln>
          </a:bottom>
          <a:insideH>
            <a:ln w="12700" cap="flat">
              <a:solidFill>
                <a:srgbClr val="352922"/>
              </a:solidFill>
              <a:prstDash val="solid"/>
              <a:miter lim="400000"/>
            </a:ln>
          </a:insideH>
          <a:insideV>
            <a:ln w="12700" cap="flat">
              <a:solidFill>
                <a:srgbClr val="352922"/>
              </a:solidFill>
              <a:prstDash val="solid"/>
              <a:miter lim="400000"/>
            </a:ln>
          </a:insideV>
        </a:tcBdr>
        <a:fill>
          <a:solidFill>
            <a:srgbClr val="4F403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CCCDCB"/>
              </a:solidFill>
              <a:prstDash val="solid"/>
              <a:miter lim="400000"/>
            </a:ln>
          </a:left>
          <a:right>
            <a:ln w="12700" cap="flat">
              <a:solidFill>
                <a:srgbClr val="CCCD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2D2D3">
              <a:alpha val="38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939393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solidFill>
            <a:srgbClr val="A5A8A3"/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5A8A3"/>
              </a:solidFill>
              <a:prstDash val="solid"/>
              <a:miter lim="400000"/>
            </a:ln>
          </a:left>
          <a:right>
            <a:ln w="12700" cap="flat">
              <a:solidFill>
                <a:srgbClr val="A5A8A3"/>
              </a:solidFill>
              <a:prstDash val="solid"/>
              <a:miter lim="400000"/>
            </a:ln>
          </a:right>
          <a:top>
            <a:ln w="12700" cap="flat">
              <a:solidFill>
                <a:srgbClr val="939393"/>
              </a:solidFill>
              <a:prstDash val="solid"/>
              <a:miter lim="400000"/>
            </a:ln>
          </a:top>
          <a:bottom>
            <a:ln w="12700" cap="flat">
              <a:solidFill>
                <a:srgbClr val="93939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A5A8A3"/>
              </a:solidFill>
              <a:prstDash val="solid"/>
              <a:miter lim="400000"/>
            </a:ln>
          </a:insideV>
        </a:tcBdr>
        <a:fill>
          <a:solidFill>
            <a:srgbClr val="6D6D6D"/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5A8A3"/>
              </a:solidFill>
              <a:prstDash val="solid"/>
              <a:miter lim="400000"/>
            </a:ln>
          </a:left>
          <a:right>
            <a:ln w="12700" cap="flat">
              <a:solidFill>
                <a:srgbClr val="A5A8A3"/>
              </a:solidFill>
              <a:prstDash val="solid"/>
              <a:miter lim="400000"/>
            </a:ln>
          </a:right>
          <a:top>
            <a:ln w="12700" cap="flat">
              <a:solidFill>
                <a:srgbClr val="939393"/>
              </a:solidFill>
              <a:prstDash val="solid"/>
              <a:miter lim="400000"/>
            </a:ln>
          </a:top>
          <a:bottom>
            <a:ln w="12700" cap="flat">
              <a:solidFill>
                <a:srgbClr val="93939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A5A8A3"/>
              </a:solidFill>
              <a:prstDash val="solid"/>
              <a:miter lim="400000"/>
            </a:ln>
          </a:insideV>
        </a:tcBdr>
        <a:fill>
          <a:solidFill>
            <a:srgbClr val="6D6D6D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CCDCB">
              <a:alpha val="21000"/>
            </a:srgb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39393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939393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3939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Shape 17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ítulo y subtítul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 txBox="1"/>
          <p:nvPr>
            <p:ph type="title"/>
          </p:nvPr>
        </p:nvSpPr>
        <p:spPr>
          <a:xfrm>
            <a:off x="2019300" y="3429000"/>
            <a:ext cx="20955000" cy="4102100"/>
          </a:xfrm>
          <a:prstGeom prst="rect">
            <a:avLst/>
          </a:prstGeom>
        </p:spPr>
        <p:txBody>
          <a:bodyPr anchor="b"/>
          <a:lstStyle>
            <a:lvl1pPr>
              <a:defRPr cap="all" spc="319">
                <a:solidFill>
                  <a:srgbClr val="EBEBEB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12" name="Nivel de texto 1…"/>
          <p:cNvSpPr txBox="1"/>
          <p:nvPr>
            <p:ph type="body" sz="quarter" idx="1"/>
          </p:nvPr>
        </p:nvSpPr>
        <p:spPr>
          <a:xfrm>
            <a:off x="2019300" y="7518400"/>
            <a:ext cx="20955000" cy="1968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pc="200" sz="50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1pPr>
            <a:lvl2pPr marL="0" indent="0" algn="ctr">
              <a:spcBef>
                <a:spcPts val="0"/>
              </a:spcBef>
              <a:buSzTx/>
              <a:buNone/>
              <a:defRPr spc="200" sz="50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2pPr>
            <a:lvl3pPr marL="0" indent="0" algn="ctr">
              <a:spcBef>
                <a:spcPts val="0"/>
              </a:spcBef>
              <a:buSzTx/>
              <a:buNone/>
              <a:defRPr spc="200" sz="50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3pPr>
            <a:lvl4pPr marL="0" indent="0" algn="ctr">
              <a:spcBef>
                <a:spcPts val="0"/>
              </a:spcBef>
              <a:buSzTx/>
              <a:buNone/>
              <a:defRPr spc="200" sz="50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4pPr>
            <a:lvl5pPr marL="0" indent="0" algn="ctr">
              <a:spcBef>
                <a:spcPts val="0"/>
              </a:spcBef>
              <a:buSzTx/>
              <a:buNone/>
              <a:defRPr spc="200" sz="50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C8C8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 foto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Imagen"/>
          <p:cNvSpPr/>
          <p:nvPr>
            <p:ph type="pic" idx="21"/>
          </p:nvPr>
        </p:nvSpPr>
        <p:spPr>
          <a:xfrm>
            <a:off x="611458" y="-906627"/>
            <a:ext cx="22606597" cy="14732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3" name="Imagen"/>
          <p:cNvSpPr/>
          <p:nvPr>
            <p:ph type="pic" idx="22"/>
          </p:nvPr>
        </p:nvSpPr>
        <p:spPr>
          <a:xfrm>
            <a:off x="751558" y="-758563"/>
            <a:ext cx="22203409" cy="1446925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4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 foto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Imagen"/>
          <p:cNvSpPr/>
          <p:nvPr>
            <p:ph type="pic" idx="21"/>
          </p:nvPr>
        </p:nvSpPr>
        <p:spPr>
          <a:xfrm>
            <a:off x="1894636" y="925160"/>
            <a:ext cx="21212638" cy="13823602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2" name="Imagen"/>
          <p:cNvSpPr/>
          <p:nvPr>
            <p:ph type="pic" sz="half" idx="22"/>
          </p:nvPr>
        </p:nvSpPr>
        <p:spPr>
          <a:xfrm>
            <a:off x="11546603" y="-229489"/>
            <a:ext cx="11838431" cy="771473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Imagen"/>
          <p:cNvSpPr/>
          <p:nvPr>
            <p:ph type="pic" idx="23"/>
          </p:nvPr>
        </p:nvSpPr>
        <p:spPr>
          <a:xfrm>
            <a:off x="1601469" y="1266508"/>
            <a:ext cx="16989992" cy="1107183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4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 Juan Pérez"/>
          <p:cNvSpPr txBox="1"/>
          <p:nvPr>
            <p:ph type="body" sz="quarter" idx="21"/>
          </p:nvPr>
        </p:nvSpPr>
        <p:spPr>
          <a:xfrm>
            <a:off x="2374900" y="8953500"/>
            <a:ext cx="19621500" cy="7366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4400"/>
            </a:lvl1pPr>
          </a:lstStyle>
          <a:p>
            <a:pPr/>
            <a:r>
              <a:t>– Juan Pérez</a:t>
            </a:r>
          </a:p>
        </p:txBody>
      </p:sp>
      <p:sp>
        <p:nvSpPr>
          <p:cNvPr id="112" name="“Escribe una cita aquí”"/>
          <p:cNvSpPr txBox="1"/>
          <p:nvPr>
            <p:ph type="body" sz="quarter" idx="22"/>
          </p:nvPr>
        </p:nvSpPr>
        <p:spPr>
          <a:xfrm>
            <a:off x="2374900" y="5530850"/>
            <a:ext cx="19621500" cy="939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5800"/>
            </a:lvl1pPr>
          </a:lstStyle>
          <a:p>
            <a:pPr/>
            <a:r>
              <a:t>“Escribe una cita aquí”</a:t>
            </a:r>
          </a:p>
        </p:txBody>
      </p:sp>
      <p:sp>
        <p:nvSpPr>
          <p:cNvPr id="11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Imagen"/>
          <p:cNvSpPr/>
          <p:nvPr>
            <p:ph type="pic" idx="21"/>
          </p:nvPr>
        </p:nvSpPr>
        <p:spPr>
          <a:xfrm>
            <a:off x="-1067601" y="-2616200"/>
            <a:ext cx="27665345" cy="1802862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n blanc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Hecho (grande)">
    <p:bg>
      <p:bgPr>
        <a:solidFill>
          <a:srgbClr val="227AA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Información del hecho"/>
          <p:cNvSpPr txBox="1"/>
          <p:nvPr>
            <p:ph type="body" sz="quarter" idx="21" hasCustomPrompt="1"/>
          </p:nvPr>
        </p:nvSpPr>
        <p:spPr>
          <a:xfrm>
            <a:off x="1727200" y="8611966"/>
            <a:ext cx="20929600" cy="908813"/>
          </a:xfrm>
          <a:prstGeom prst="rect">
            <a:avLst/>
          </a:prstGeom>
        </p:spPr>
        <p:txBody>
          <a:bodyPr anchor="t"/>
          <a:lstStyle>
            <a:lvl1pPr marL="0" indent="0" algn="ctr" defTabSz="584200">
              <a:lnSpc>
                <a:spcPct val="90000"/>
              </a:lnSpc>
              <a:spcBef>
                <a:spcPts val="2000"/>
              </a:spcBef>
              <a:buSzTx/>
              <a:buNone/>
              <a:defRPr spc="-44" sz="4400">
                <a:solidFill>
                  <a:srgbClr val="F0EBE0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lvl1pPr>
          </a:lstStyle>
          <a:p>
            <a:pPr/>
            <a:r>
              <a:t>Información del hecho</a:t>
            </a:r>
          </a:p>
        </p:txBody>
      </p:sp>
      <p:sp>
        <p:nvSpPr>
          <p:cNvPr id="136" name="Línea"/>
          <p:cNvSpPr/>
          <p:nvPr/>
        </p:nvSpPr>
        <p:spPr>
          <a:xfrm>
            <a:off x="863600" y="12852400"/>
            <a:ext cx="22656801" cy="0"/>
          </a:xfrm>
          <a:prstGeom prst="line">
            <a:avLst/>
          </a:prstGeom>
          <a:ln w="12700">
            <a:solidFill>
              <a:srgbClr val="EFEBD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137" name="Nivel de texto 1…"/>
          <p:cNvSpPr txBox="1"/>
          <p:nvPr>
            <p:ph type="body" idx="1" hasCustomPrompt="1"/>
          </p:nvPr>
        </p:nvSpPr>
        <p:spPr>
          <a:xfrm>
            <a:off x="1727200" y="1098623"/>
            <a:ext cx="20929600" cy="7461177"/>
          </a:xfrm>
          <a:prstGeom prst="rect">
            <a:avLst/>
          </a:prstGeom>
        </p:spPr>
        <p:txBody>
          <a:bodyPr anchor="b"/>
          <a:lstStyle>
            <a:lvl1pPr marL="0" indent="0" algn="ctr" defTabSz="584200">
              <a:lnSpc>
                <a:spcPct val="70000"/>
              </a:lnSpc>
              <a:spcBef>
                <a:spcPts val="0"/>
              </a:spcBef>
              <a:buSzTx/>
              <a:buNone/>
              <a:defRPr b="1" spc="-300" sz="30000">
                <a:solidFill>
                  <a:srgbClr val="FFFFFF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1pPr>
            <a:lvl2pPr marL="0" indent="457200" algn="ctr" defTabSz="584200">
              <a:lnSpc>
                <a:spcPct val="70000"/>
              </a:lnSpc>
              <a:spcBef>
                <a:spcPts val="0"/>
              </a:spcBef>
              <a:buSzTx/>
              <a:buNone/>
              <a:defRPr b="1" spc="-300" sz="30000">
                <a:solidFill>
                  <a:srgbClr val="FFFFFF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2pPr>
            <a:lvl3pPr marL="0" indent="914400" algn="ctr" defTabSz="584200">
              <a:lnSpc>
                <a:spcPct val="70000"/>
              </a:lnSpc>
              <a:spcBef>
                <a:spcPts val="0"/>
              </a:spcBef>
              <a:buSzTx/>
              <a:buNone/>
              <a:defRPr b="1" spc="-300" sz="30000">
                <a:solidFill>
                  <a:srgbClr val="FFFFFF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3pPr>
            <a:lvl4pPr marL="0" indent="1371600" algn="ctr" defTabSz="584200">
              <a:lnSpc>
                <a:spcPct val="70000"/>
              </a:lnSpc>
              <a:spcBef>
                <a:spcPts val="0"/>
              </a:spcBef>
              <a:buSzTx/>
              <a:buNone/>
              <a:defRPr b="1" spc="-300" sz="30000">
                <a:solidFill>
                  <a:srgbClr val="FFFFFF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4pPr>
            <a:lvl5pPr marL="0" indent="1828800" algn="ctr" defTabSz="584200">
              <a:lnSpc>
                <a:spcPct val="70000"/>
              </a:lnSpc>
              <a:spcBef>
                <a:spcPts val="0"/>
              </a:spcBef>
              <a:buSzTx/>
              <a:buNone/>
              <a:defRPr b="1" spc="-300" sz="30000">
                <a:solidFill>
                  <a:srgbClr val="FFFFFF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8" name="Número de diapositiva"/>
          <p:cNvSpPr txBox="1"/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 anchor="b"/>
          <a:lstStyle>
            <a:lvl1pPr defTabSz="821531">
              <a:defRPr sz="1800">
                <a:solidFill>
                  <a:srgbClr val="F0EBE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subtítulo">
    <p:bg>
      <p:bgPr>
        <a:solidFill>
          <a:srgbClr val="C2463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xto del título"/>
          <p:cNvSpPr txBox="1"/>
          <p:nvPr>
            <p:ph type="title"/>
          </p:nvPr>
        </p:nvSpPr>
        <p:spPr>
          <a:xfrm>
            <a:off x="3096369" y="3994150"/>
            <a:ext cx="19621501" cy="3213100"/>
          </a:xfrm>
          <a:prstGeom prst="rect">
            <a:avLst/>
          </a:prstGeom>
        </p:spPr>
        <p:txBody>
          <a:bodyPr anchor="b"/>
          <a:lstStyle>
            <a:lvl1pPr>
              <a:defRPr i="1" sz="9400">
                <a:solidFill>
                  <a:srgbClr val="292929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146" name="Nivel de texto 1…"/>
          <p:cNvSpPr txBox="1"/>
          <p:nvPr>
            <p:ph type="body" sz="quarter" idx="1"/>
          </p:nvPr>
        </p:nvSpPr>
        <p:spPr>
          <a:xfrm>
            <a:off x="2387600" y="7200900"/>
            <a:ext cx="19621500" cy="1841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52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indent="0" algn="ctr">
              <a:spcBef>
                <a:spcPts val="0"/>
              </a:spcBef>
              <a:buSzTx/>
              <a:buNone/>
              <a:defRPr i="1" sz="52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indent="0" algn="ctr">
              <a:spcBef>
                <a:spcPts val="0"/>
              </a:spcBef>
              <a:buSzTx/>
              <a:buNone/>
              <a:defRPr i="1" sz="52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indent="0" algn="ctr">
              <a:spcBef>
                <a:spcPts val="0"/>
              </a:spcBef>
              <a:buSzTx/>
              <a:buNone/>
              <a:defRPr i="1" sz="52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indent="0" algn="ctr">
              <a:spcBef>
                <a:spcPts val="0"/>
              </a:spcBef>
              <a:buSzTx/>
              <a:buNone/>
              <a:defRPr i="1" sz="52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47" name="Número de diapositiva"/>
          <p:cNvSpPr txBox="1"/>
          <p:nvPr>
            <p:ph type="sldNum" sz="quarter" idx="2"/>
          </p:nvPr>
        </p:nvSpPr>
        <p:spPr>
          <a:xfrm>
            <a:off x="11918476" y="13068300"/>
            <a:ext cx="548641" cy="520700"/>
          </a:xfrm>
          <a:prstGeom prst="rect">
            <a:avLst/>
          </a:prstGeom>
        </p:spPr>
        <p:txBody>
          <a:bodyPr anchor="t"/>
          <a:lstStyle>
            <a:lvl1pPr>
              <a:defRPr sz="3000">
                <a:solidFill>
                  <a:srgbClr val="006288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(horizontal)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Imagen"/>
          <p:cNvSpPr/>
          <p:nvPr>
            <p:ph type="pic" idx="21"/>
          </p:nvPr>
        </p:nvSpPr>
        <p:spPr>
          <a:xfrm>
            <a:off x="2752725" y="-2489200"/>
            <a:ext cx="18840450" cy="12560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55" name="Texto del título"/>
          <p:cNvSpPr txBox="1"/>
          <p:nvPr>
            <p:ph type="title"/>
          </p:nvPr>
        </p:nvSpPr>
        <p:spPr>
          <a:xfrm>
            <a:off x="2387600" y="9448800"/>
            <a:ext cx="19621500" cy="2006600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 defTabSz="914400">
              <a:defRPr cap="all" sz="6400">
                <a:solidFill>
                  <a:srgbClr val="A9E023"/>
                </a:solidFill>
                <a:effectLst>
                  <a:outerShdw sx="100000" sy="100000" kx="0" ky="0" algn="b" rotWithShape="0" blurRad="25400" dist="38100" dir="14040000">
                    <a:srgbClr val="000000">
                      <a:alpha val="25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156" name="Nivel de texto 1…"/>
          <p:cNvSpPr txBox="1"/>
          <p:nvPr>
            <p:ph type="body" sz="quarter" idx="1"/>
          </p:nvPr>
        </p:nvSpPr>
        <p:spPr>
          <a:xfrm>
            <a:off x="2387600" y="11518900"/>
            <a:ext cx="19621500" cy="1714500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algn="ctr" defTabSz="914400">
              <a:spcBef>
                <a:spcPts val="1200"/>
              </a:spcBef>
              <a:buSzTx/>
              <a:buNone/>
              <a:defRPr cap="small" sz="4400">
                <a:solidFill>
                  <a:srgbClr val="FFFFFF"/>
                </a:solidFill>
                <a:effectLst>
                  <a:outerShdw sx="100000" sy="100000" kx="0" ky="0" algn="b" rotWithShape="0" blurRad="50800" dist="12700" dir="13860000">
                    <a:srgbClr val="000000">
                      <a:alpha val="2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0" algn="ctr" defTabSz="914400">
              <a:spcBef>
                <a:spcPts val="1200"/>
              </a:spcBef>
              <a:buSzTx/>
              <a:buNone/>
              <a:defRPr cap="small" sz="4400">
                <a:solidFill>
                  <a:srgbClr val="FFFFFF"/>
                </a:solidFill>
                <a:effectLst>
                  <a:outerShdw sx="100000" sy="100000" kx="0" ky="0" algn="b" rotWithShape="0" blurRad="50800" dist="12700" dir="13860000">
                    <a:srgbClr val="000000">
                      <a:alpha val="2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0" algn="ctr" defTabSz="914400">
              <a:spcBef>
                <a:spcPts val="1200"/>
              </a:spcBef>
              <a:buSzTx/>
              <a:buNone/>
              <a:defRPr cap="small" sz="4400">
                <a:solidFill>
                  <a:srgbClr val="FFFFFF"/>
                </a:solidFill>
                <a:effectLst>
                  <a:outerShdw sx="100000" sy="100000" kx="0" ky="0" algn="b" rotWithShape="0" blurRad="50800" dist="12700" dir="13860000">
                    <a:srgbClr val="000000">
                      <a:alpha val="2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0" algn="ctr" defTabSz="914400">
              <a:spcBef>
                <a:spcPts val="1200"/>
              </a:spcBef>
              <a:buSzTx/>
              <a:buNone/>
              <a:defRPr cap="small" sz="4400">
                <a:solidFill>
                  <a:srgbClr val="FFFFFF"/>
                </a:solidFill>
                <a:effectLst>
                  <a:outerShdw sx="100000" sy="100000" kx="0" ky="0" algn="b" rotWithShape="0" blurRad="50800" dist="12700" dir="13860000">
                    <a:srgbClr val="000000">
                      <a:alpha val="2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0" algn="ctr" defTabSz="914400">
              <a:spcBef>
                <a:spcPts val="1200"/>
              </a:spcBef>
              <a:buSzTx/>
              <a:buNone/>
              <a:defRPr cap="small" sz="4400">
                <a:solidFill>
                  <a:srgbClr val="FFFFFF"/>
                </a:solidFill>
                <a:effectLst>
                  <a:outerShdw sx="100000" sy="100000" kx="0" ky="0" algn="b" rotWithShape="0" blurRad="50800" dist="12700" dir="13860000">
                    <a:srgbClr val="000000">
                      <a:alpha val="2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57" name="Número de diapositiva"/>
          <p:cNvSpPr txBox="1"/>
          <p:nvPr>
            <p:ph type="sldNum" sz="quarter" idx="2"/>
          </p:nvPr>
        </p:nvSpPr>
        <p:spPr>
          <a:xfrm>
            <a:off x="21797619" y="11766550"/>
            <a:ext cx="332741" cy="348430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r" defTabSz="457200">
              <a:defRPr b="1" sz="1800">
                <a:solidFill>
                  <a:srgbClr val="BFBFBF"/>
                </a:solidFill>
                <a:effectLst>
                  <a:outerShdw sx="100000" sy="100000" kx="0" ky="0" algn="b" rotWithShape="0"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subtítul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o del título"/>
          <p:cNvSpPr txBox="1"/>
          <p:nvPr>
            <p:ph type="title"/>
          </p:nvPr>
        </p:nvSpPr>
        <p:spPr>
          <a:xfrm>
            <a:off x="1930400" y="7378700"/>
            <a:ext cx="20510500" cy="36957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cap="all" sz="10000">
                <a:solidFill>
                  <a:srgbClr val="DEDE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165" name="Nivel de texto 1…"/>
          <p:cNvSpPr txBox="1"/>
          <p:nvPr>
            <p:ph type="body" sz="quarter" idx="1"/>
          </p:nvPr>
        </p:nvSpPr>
        <p:spPr>
          <a:xfrm>
            <a:off x="1930400" y="11049000"/>
            <a:ext cx="20510500" cy="17780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cap="all" sz="5000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cap="all" sz="5000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cap="all" sz="5000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cap="all" sz="5000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cap="all" sz="5000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66" name="Número de diapositiva"/>
          <p:cNvSpPr txBox="1"/>
          <p:nvPr>
            <p:ph type="sldNum" sz="quarter" idx="2"/>
          </p:nvPr>
        </p:nvSpPr>
        <p:spPr>
          <a:xfrm>
            <a:off x="12020860" y="13322300"/>
            <a:ext cx="368504" cy="374600"/>
          </a:xfrm>
          <a:prstGeom prst="rect">
            <a:avLst/>
          </a:prstGeom>
        </p:spPr>
        <p:txBody>
          <a:bodyPr anchor="t"/>
          <a:lstStyle>
            <a:lvl1pPr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(horizontal)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n"/>
          <p:cNvSpPr/>
          <p:nvPr>
            <p:ph type="pic" idx="21"/>
          </p:nvPr>
        </p:nvSpPr>
        <p:spPr>
          <a:xfrm>
            <a:off x="3012055" y="-1422648"/>
            <a:ext cx="18708909" cy="12192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exto del título"/>
          <p:cNvSpPr txBox="1"/>
          <p:nvPr>
            <p:ph type="title"/>
          </p:nvPr>
        </p:nvSpPr>
        <p:spPr>
          <a:xfrm>
            <a:off x="2019300" y="9105900"/>
            <a:ext cx="20955000" cy="2349500"/>
          </a:xfrm>
          <a:prstGeom prst="rect">
            <a:avLst/>
          </a:prstGeom>
        </p:spPr>
        <p:txBody>
          <a:bodyPr anchor="b"/>
          <a:lstStyle>
            <a:lvl1pPr>
              <a:defRPr cap="all" spc="319">
                <a:solidFill>
                  <a:srgbClr val="EBEBEB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22" name="Nivel de texto 1…"/>
          <p:cNvSpPr txBox="1"/>
          <p:nvPr>
            <p:ph type="body" sz="quarter" idx="1"/>
          </p:nvPr>
        </p:nvSpPr>
        <p:spPr>
          <a:xfrm>
            <a:off x="2019300" y="11480800"/>
            <a:ext cx="20955000" cy="1841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pc="200" sz="50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1pPr>
            <a:lvl2pPr marL="0" indent="0" algn="ctr">
              <a:spcBef>
                <a:spcPts val="0"/>
              </a:spcBef>
              <a:buSzTx/>
              <a:buNone/>
              <a:defRPr spc="200" sz="50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2pPr>
            <a:lvl3pPr marL="0" indent="0" algn="ctr">
              <a:spcBef>
                <a:spcPts val="0"/>
              </a:spcBef>
              <a:buSzTx/>
              <a:buNone/>
              <a:defRPr spc="200" sz="50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3pPr>
            <a:lvl4pPr marL="0" indent="0" algn="ctr">
              <a:spcBef>
                <a:spcPts val="0"/>
              </a:spcBef>
              <a:buSzTx/>
              <a:buNone/>
              <a:defRPr spc="200" sz="50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4pPr>
            <a:lvl5pPr marL="0" indent="0" algn="ctr">
              <a:spcBef>
                <a:spcPts val="0"/>
              </a:spcBef>
              <a:buSzTx/>
              <a:buNone/>
              <a:defRPr spc="200" sz="50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C8C8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(centro)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el título"/>
          <p:cNvSpPr txBox="1"/>
          <p:nvPr>
            <p:ph type="title"/>
          </p:nvPr>
        </p:nvSpPr>
        <p:spPr>
          <a:xfrm>
            <a:off x="2019300" y="4800600"/>
            <a:ext cx="20955000" cy="4102100"/>
          </a:xfrm>
          <a:prstGeom prst="rect">
            <a:avLst/>
          </a:prstGeom>
        </p:spPr>
        <p:txBody>
          <a:bodyPr/>
          <a:lstStyle>
            <a:lvl1pPr>
              <a:defRPr cap="all" spc="319">
                <a:solidFill>
                  <a:srgbClr val="EBEBEB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3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C8C8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(vertical)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n"/>
          <p:cNvSpPr/>
          <p:nvPr>
            <p:ph type="pic" idx="21"/>
          </p:nvPr>
        </p:nvSpPr>
        <p:spPr>
          <a:xfrm>
            <a:off x="12077064" y="-1117735"/>
            <a:ext cx="22736901" cy="1481691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exto del título"/>
          <p:cNvSpPr txBox="1"/>
          <p:nvPr>
            <p:ph type="title"/>
          </p:nvPr>
        </p:nvSpPr>
        <p:spPr>
          <a:xfrm>
            <a:off x="1714500" y="1651000"/>
            <a:ext cx="9880600" cy="54991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Texto del título</a:t>
            </a:r>
          </a:p>
        </p:txBody>
      </p:sp>
      <p:sp>
        <p:nvSpPr>
          <p:cNvPr id="40" name="Nivel de texto 1…"/>
          <p:cNvSpPr txBox="1"/>
          <p:nvPr>
            <p:ph type="body" sz="quarter" idx="1"/>
          </p:nvPr>
        </p:nvSpPr>
        <p:spPr>
          <a:xfrm>
            <a:off x="1714500" y="7315200"/>
            <a:ext cx="9880600" cy="4749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/>
            </a:lvl1pPr>
            <a:lvl2pPr marL="0" indent="0" algn="ctr">
              <a:spcBef>
                <a:spcPts val="0"/>
              </a:spcBef>
              <a:buSzTx/>
              <a:buNone/>
              <a:defRPr sz="5000"/>
            </a:lvl2pPr>
            <a:lvl3pPr marL="0" indent="0" algn="ctr">
              <a:spcBef>
                <a:spcPts val="0"/>
              </a:spcBef>
              <a:buSzTx/>
              <a:buNone/>
              <a:defRPr sz="5000"/>
            </a:lvl3pPr>
            <a:lvl4pPr marL="0" indent="0" algn="ctr">
              <a:spcBef>
                <a:spcPts val="0"/>
              </a:spcBef>
              <a:buSzTx/>
              <a:buNone/>
              <a:defRPr sz="5000"/>
            </a:lvl4pPr>
            <a:lvl5pPr marL="0" indent="0" algn="ctr">
              <a:spcBef>
                <a:spcPts val="0"/>
              </a:spcBef>
              <a:buSzTx/>
              <a:buNone/>
              <a:defRPr sz="50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49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57" name="Nivel de texto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8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n"/>
          <p:cNvSpPr/>
          <p:nvPr>
            <p:ph type="pic" idx="21"/>
          </p:nvPr>
        </p:nvSpPr>
        <p:spPr>
          <a:xfrm>
            <a:off x="12594589" y="940886"/>
            <a:ext cx="20229006" cy="131826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67" name="Nivel de texto 1…"/>
          <p:cNvSpPr txBox="1"/>
          <p:nvPr>
            <p:ph type="body" sz="half" idx="1"/>
          </p:nvPr>
        </p:nvSpPr>
        <p:spPr>
          <a:xfrm>
            <a:off x="1727200" y="3810000"/>
            <a:ext cx="9601200" cy="8470900"/>
          </a:xfrm>
          <a:prstGeom prst="rect">
            <a:avLst/>
          </a:prstGeom>
        </p:spPr>
        <p:txBody>
          <a:bodyPr/>
          <a:lstStyle>
            <a:lvl1pPr marL="495300" indent="-495300">
              <a:defRPr sz="4600"/>
            </a:lvl1pPr>
            <a:lvl2pPr marL="990600" indent="-495300">
              <a:defRPr sz="4600"/>
            </a:lvl2pPr>
            <a:lvl3pPr marL="1485900" indent="-495300">
              <a:defRPr sz="4600"/>
            </a:lvl3pPr>
            <a:lvl4pPr marL="1981200" indent="-495300">
              <a:defRPr sz="4600"/>
            </a:lvl4pPr>
            <a:lvl5pPr marL="2476500" indent="-495300">
              <a:defRPr sz="46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8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iñeta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ivel de texto 1…"/>
          <p:cNvSpPr txBox="1"/>
          <p:nvPr>
            <p:ph type="body" idx="1"/>
          </p:nvPr>
        </p:nvSpPr>
        <p:spPr>
          <a:xfrm>
            <a:off x="1714500" y="965200"/>
            <a:ext cx="20955000" cy="11785600"/>
          </a:xfrm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6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(leyenda)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n"/>
          <p:cNvSpPr/>
          <p:nvPr>
            <p:ph type="pic" idx="21"/>
          </p:nvPr>
        </p:nvSpPr>
        <p:spPr>
          <a:xfrm>
            <a:off x="1643849" y="-1906357"/>
            <a:ext cx="21149127" cy="1378221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Nivel de texto 1…"/>
          <p:cNvSpPr txBox="1"/>
          <p:nvPr>
            <p:ph type="body" sz="quarter" idx="1"/>
          </p:nvPr>
        </p:nvSpPr>
        <p:spPr>
          <a:xfrm>
            <a:off x="1905000" y="10121900"/>
            <a:ext cx="9766300" cy="9271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3200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  <a:lvl2pPr marL="0" indent="0">
              <a:spcBef>
                <a:spcPts val="0"/>
              </a:spcBef>
              <a:buSzTx/>
              <a:buNone/>
              <a:defRPr sz="3200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2pPr>
            <a:lvl3pPr marL="0" indent="0">
              <a:spcBef>
                <a:spcPts val="0"/>
              </a:spcBef>
              <a:buSzTx/>
              <a:buNone/>
              <a:defRPr sz="3200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3pPr>
            <a:lvl4pPr marL="0" indent="0">
              <a:spcBef>
                <a:spcPts val="0"/>
              </a:spcBef>
              <a:buSzTx/>
              <a:buNone/>
              <a:defRPr sz="3200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4pPr>
            <a:lvl5pPr marL="0" indent="0">
              <a:spcBef>
                <a:spcPts val="0"/>
              </a:spcBef>
              <a:buSzTx/>
              <a:buNone/>
              <a:defRPr sz="3200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/>
          <p:nvPr>
            <p:ph type="title"/>
          </p:nvPr>
        </p:nvSpPr>
        <p:spPr>
          <a:xfrm>
            <a:off x="1714500" y="444500"/>
            <a:ext cx="20955000" cy="250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Texto del título</a:t>
            </a:r>
          </a:p>
        </p:txBody>
      </p:sp>
      <p:sp>
        <p:nvSpPr>
          <p:cNvPr id="3" name="Nivel de texto 1…"/>
          <p:cNvSpPr txBox="1"/>
          <p:nvPr>
            <p:ph type="body" idx="1"/>
          </p:nvPr>
        </p:nvSpPr>
        <p:spPr>
          <a:xfrm>
            <a:off x="1714500" y="3822700"/>
            <a:ext cx="20955000" cy="8928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/>
          <p:nvPr>
            <p:ph type="sldNum" sz="quarter" idx="2"/>
          </p:nvPr>
        </p:nvSpPr>
        <p:spPr>
          <a:xfrm>
            <a:off x="11976100" y="12846050"/>
            <a:ext cx="419100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434343"/>
                </a:solidFill>
                <a:effectLst>
                  <a:outerShdw sx="100000" sy="100000" kx="0" ky="0" algn="b" rotWithShape="0" blurRad="25400" dist="23648" dir="16200000">
                    <a:srgbClr val="000000">
                      <a:alpha val="20689"/>
                    </a:srgbClr>
                  </a:outerShdw>
                </a:effectLst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9pPr>
    </p:titleStyle>
    <p:bodyStyle>
      <a:lvl1pPr marL="584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5600" u="none"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1pPr>
      <a:lvl2pPr marL="1168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5600" u="none"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2pPr>
      <a:lvl3pPr marL="1752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5600" u="none"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3pPr>
      <a:lvl4pPr marL="2336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5600" u="none"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4pPr>
      <a:lvl5pPr marL="29210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5600" u="none"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5pPr>
      <a:lvl6pPr marL="3505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5600" u="none"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6pPr>
      <a:lvl7pPr marL="4089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5600" u="none"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7pPr>
      <a:lvl8pPr marL="4673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5600" u="none"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8pPr>
      <a:lvl9pPr marL="5257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5600" u="none"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openxmlformats.org/officeDocument/2006/relationships/image" Target="../media/image1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16.png"/><Relationship Id="rId4" Type="http://schemas.openxmlformats.org/officeDocument/2006/relationships/image" Target="../media/image27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1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3" Type="http://schemas.openxmlformats.org/officeDocument/2006/relationships/image" Target="../media/image11.png"/><Relationship Id="rId4" Type="http://schemas.openxmlformats.org/officeDocument/2006/relationships/image" Target="../media/image3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Relationship Id="rId3" Type="http://schemas.openxmlformats.org/officeDocument/2006/relationships/image" Target="../media/image11.png"/><Relationship Id="rId4" Type="http://schemas.openxmlformats.org/officeDocument/2006/relationships/image" Target="../media/image3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3" Type="http://schemas.openxmlformats.org/officeDocument/2006/relationships/image" Target="../media/image11.png"/><Relationship Id="rId4" Type="http://schemas.openxmlformats.org/officeDocument/2006/relationships/image" Target="../media/image34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Relationship Id="rId3" Type="http://schemas.openxmlformats.org/officeDocument/2006/relationships/image" Target="../media/image1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Relationship Id="rId3" Type="http://schemas.openxmlformats.org/officeDocument/2006/relationships/image" Target="../media/image11.png"/><Relationship Id="rId4" Type="http://schemas.openxmlformats.org/officeDocument/2006/relationships/image" Target="../media/image14.png"/><Relationship Id="rId5" Type="http://schemas.openxmlformats.org/officeDocument/2006/relationships/image" Target="../media/image40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Relationship Id="rId3" Type="http://schemas.openxmlformats.org/officeDocument/2006/relationships/image" Target="../media/image16.png"/><Relationship Id="rId4" Type="http://schemas.openxmlformats.org/officeDocument/2006/relationships/image" Target="../media/image40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Relationship Id="rId3" Type="http://schemas.openxmlformats.org/officeDocument/2006/relationships/image" Target="../media/image11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1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1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1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Editar: doble clic"/>
          <p:cNvSpPr txBox="1"/>
          <p:nvPr>
            <p:ph type="title"/>
          </p:nvPr>
        </p:nvSpPr>
        <p:spPr>
          <a:xfrm>
            <a:off x="1936750" y="7385050"/>
            <a:ext cx="20510500" cy="36957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6" name="Editar: doble clic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7" name="Portada_SeminarioCMP.jpg" descr="Portada_SeminarioCMP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Rectángulo redondeado"/>
          <p:cNvSpPr/>
          <p:nvPr/>
        </p:nvSpPr>
        <p:spPr>
          <a:xfrm>
            <a:off x="1379489" y="3787568"/>
            <a:ext cx="21751326" cy="8407119"/>
          </a:xfrm>
          <a:prstGeom prst="roundRect">
            <a:avLst>
              <a:gd name="adj" fmla="val 10420"/>
            </a:avLst>
          </a:prstGeom>
          <a:solidFill>
            <a:srgbClr val="7DC7BF"/>
          </a:solidFill>
          <a:ln w="12700">
            <a:miter lim="400000"/>
          </a:ln>
          <a:effectLst>
            <a:outerShdw sx="100000" sy="100000" kx="0" ky="0" algn="b" rotWithShape="0" blurRad="190500" dist="8455" dir="5400000">
              <a:srgbClr val="DCDEE0"/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sp>
        <p:nvSpPr>
          <p:cNvPr id="242" name="Una atmósfera fragante"/>
          <p:cNvSpPr txBox="1"/>
          <p:nvPr/>
        </p:nvSpPr>
        <p:spPr>
          <a:xfrm>
            <a:off x="6070343" y="1438555"/>
            <a:ext cx="14224514" cy="2364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84200">
              <a:lnSpc>
                <a:spcPct val="70000"/>
              </a:lnSpc>
              <a:defRPr spc="-90" sz="9000">
                <a:solidFill>
                  <a:srgbClr val="FFFFFF"/>
                </a:solidFill>
                <a:effectLst>
                  <a:outerShdw sx="100000" sy="100000" kx="0" ky="0" algn="b" rotWithShape="0" blurRad="25400" dist="63500" dir="1890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spc="-76" sz="7600">
                <a:latin typeface="Helvetica Neue Light"/>
                <a:ea typeface="Helvetica Neue Light"/>
                <a:cs typeface="Helvetica Neue Light"/>
                <a:sym typeface="Helvetica Neue Light"/>
              </a:rPr>
              <a:t>Una</a:t>
            </a:r>
            <a:r>
              <a:t> atmósfera fragante</a:t>
            </a:r>
          </a:p>
        </p:txBody>
      </p:sp>
      <p:sp>
        <p:nvSpPr>
          <p:cNvPr id="243" name="Cada alma está:…"/>
          <p:cNvSpPr txBox="1"/>
          <p:nvPr/>
        </p:nvSpPr>
        <p:spPr>
          <a:xfrm>
            <a:off x="2083858" y="4193567"/>
            <a:ext cx="20825884" cy="7595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>
              <a:lnSpc>
                <a:spcPts val="6600"/>
              </a:lnSpc>
              <a:spcBef>
                <a:spcPts val="2200"/>
              </a:spcBef>
              <a:defRPr b="1" sz="6000">
                <a:solidFill>
                  <a:srgbClr val="2B2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Cada alma está:</a:t>
            </a:r>
          </a:p>
          <a:p>
            <a:pPr marL="1093865" indent="-1093865" algn="l">
              <a:lnSpc>
                <a:spcPts val="6600"/>
              </a:lnSpc>
              <a:spcBef>
                <a:spcPts val="2200"/>
              </a:spcBef>
              <a:buClr>
                <a:srgbClr val="FFFFFF"/>
              </a:buClr>
              <a:buSzPct val="80000"/>
              <a:buBlip>
                <a:blip r:embed="rId3"/>
              </a:buBlip>
              <a:defRPr sz="6100">
                <a:solidFill>
                  <a:srgbClr val="2B2B2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 sz="7100">
                <a:solidFill>
                  <a:srgbClr val="FFFFFF"/>
                </a:solidFill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Rodeada</a:t>
            </a:r>
            <a:r>
              <a:t> de una atmósfera propia</a:t>
            </a:r>
          </a:p>
          <a:p>
            <a:pPr marL="1093865" indent="-1093865" algn="l">
              <a:lnSpc>
                <a:spcPts val="6600"/>
              </a:lnSpc>
              <a:spcBef>
                <a:spcPts val="2200"/>
              </a:spcBef>
              <a:buSzPct val="80000"/>
              <a:buBlip>
                <a:blip r:embed="rId3"/>
              </a:buBlip>
              <a:defRPr sz="6100">
                <a:solidFill>
                  <a:srgbClr val="2B2B2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 sz="7100">
                <a:solidFill>
                  <a:srgbClr val="FFFFFF"/>
                </a:solidFill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Cargada</a:t>
            </a:r>
            <a:r>
              <a:t> del </a:t>
            </a:r>
            <a:r>
              <a:rPr b="1" sz="7100">
                <a:solidFill>
                  <a:srgbClr val="FFFFFF"/>
                </a:solidFill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poder vivificante</a:t>
            </a:r>
            <a:r>
              <a:t> de la fe.</a:t>
            </a:r>
          </a:p>
          <a:p>
            <a:pPr marL="939800" indent="-939800" algn="l">
              <a:lnSpc>
                <a:spcPts val="6600"/>
              </a:lnSpc>
              <a:spcBef>
                <a:spcPts val="2200"/>
              </a:spcBef>
              <a:buSzPct val="80000"/>
              <a:buBlip>
                <a:blip r:embed="rId3"/>
              </a:buBlip>
              <a:defRPr sz="6100">
                <a:solidFill>
                  <a:srgbClr val="2B2B2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Del </a:t>
            </a:r>
            <a:r>
              <a:rPr b="1" sz="7100">
                <a:solidFill>
                  <a:srgbClr val="FFFFFF"/>
                </a:solidFill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valor</a:t>
            </a:r>
            <a:r>
              <a:t> y la </a:t>
            </a:r>
            <a:r>
              <a:rPr b="1" sz="7100">
                <a:solidFill>
                  <a:srgbClr val="FFFFFF"/>
                </a:solidFill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esperanza</a:t>
            </a:r>
          </a:p>
          <a:p>
            <a:pPr marL="1093865" indent="-1093865" algn="l">
              <a:lnSpc>
                <a:spcPts val="6600"/>
              </a:lnSpc>
              <a:spcBef>
                <a:spcPts val="2200"/>
              </a:spcBef>
              <a:buSzPct val="80000"/>
              <a:buBlip>
                <a:blip r:embed="rId3"/>
              </a:buBlip>
              <a:defRPr sz="6100">
                <a:solidFill>
                  <a:srgbClr val="2B2B2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 sz="7100">
                <a:solidFill>
                  <a:srgbClr val="FFFFFF"/>
                </a:solidFill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Endulzada </a:t>
            </a:r>
            <a:r>
              <a:t>por la </a:t>
            </a:r>
            <a:r>
              <a:rPr b="1" sz="7100">
                <a:solidFill>
                  <a:srgbClr val="FFFFFF"/>
                </a:solidFill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fragancia</a:t>
            </a:r>
            <a:r>
              <a:t> del amor.</a:t>
            </a:r>
          </a:p>
          <a:p>
            <a:pPr marL="939800" indent="-939800" algn="l">
              <a:lnSpc>
                <a:spcPts val="6600"/>
              </a:lnSpc>
              <a:spcBef>
                <a:spcPts val="2200"/>
              </a:spcBef>
              <a:buSzPct val="80000"/>
              <a:buBlip>
                <a:blip r:embed="rId3"/>
              </a:buBlip>
              <a:defRPr sz="6100">
                <a:solidFill>
                  <a:srgbClr val="2B2B2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Pesada y fría por la bruma del descontento y el egoísmo.</a:t>
            </a:r>
          </a:p>
          <a:p>
            <a:pPr marL="939800" indent="-939800" algn="l">
              <a:lnSpc>
                <a:spcPts val="6600"/>
              </a:lnSpc>
              <a:spcBef>
                <a:spcPts val="2200"/>
              </a:spcBef>
              <a:buSzPct val="80000"/>
              <a:buBlip>
                <a:blip r:embed="rId3"/>
              </a:buBlip>
              <a:defRPr sz="6100">
                <a:solidFill>
                  <a:srgbClr val="2B2B2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Envenenada por un pecado acariciado.</a:t>
            </a:r>
          </a:p>
        </p:txBody>
      </p:sp>
      <p:sp>
        <p:nvSpPr>
          <p:cNvPr id="244" name="TS 3:265. {1MCP 213.1}"/>
          <p:cNvSpPr txBox="1"/>
          <p:nvPr/>
        </p:nvSpPr>
        <p:spPr>
          <a:xfrm>
            <a:off x="18092720" y="12657580"/>
            <a:ext cx="4725493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TS 3:265. {1MCP 213.1}</a:t>
            </a:r>
          </a:p>
        </p:txBody>
      </p:sp>
      <p:sp>
        <p:nvSpPr>
          <p:cNvPr id="245" name="El AMOR"/>
          <p:cNvSpPr txBox="1"/>
          <p:nvPr/>
        </p:nvSpPr>
        <p:spPr>
          <a:xfrm>
            <a:off x="10545853" y="385997"/>
            <a:ext cx="5273494" cy="1579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584200">
              <a:lnSpc>
                <a:spcPct val="70000"/>
              </a:lnSpc>
              <a:defRPr spc="-90" sz="9000">
                <a:solidFill>
                  <a:srgbClr val="FFFFFF"/>
                </a:solidFill>
                <a:effectLst>
                  <a:outerShdw sx="100000" sy="100000" kx="0" ky="0" algn="b" rotWithShape="0" blurRad="25400" dist="63500" dir="1890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El AMOR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14526" y="1917700"/>
            <a:ext cx="17132301" cy="5257800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Rectángulo"/>
          <p:cNvSpPr/>
          <p:nvPr/>
        </p:nvSpPr>
        <p:spPr>
          <a:xfrm>
            <a:off x="1705818" y="6477000"/>
            <a:ext cx="21549718" cy="6287493"/>
          </a:xfrm>
          <a:prstGeom prst="rect">
            <a:avLst/>
          </a:prstGeom>
          <a:gradFill>
            <a:gsLst>
              <a:gs pos="0">
                <a:srgbClr val="B06C1C"/>
              </a:gs>
              <a:gs pos="100000">
                <a:srgbClr val="DA912C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90500" dist="8455" dir="5400000">
              <a:srgbClr val="663206"/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49" name="Desarraiga el egoísmo y las luchas"/>
          <p:cNvSpPr txBox="1"/>
          <p:nvPr/>
        </p:nvSpPr>
        <p:spPr>
          <a:xfrm>
            <a:off x="3143489" y="752755"/>
            <a:ext cx="18706622" cy="1860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84200">
              <a:lnSpc>
                <a:spcPct val="70000"/>
              </a:lnSpc>
              <a:defRPr spc="-90" sz="9000">
                <a:solidFill>
                  <a:srgbClr val="FFFFFF"/>
                </a:solidFill>
                <a:effectLst>
                  <a:outerShdw sx="100000" sy="100000" kx="0" ky="0" algn="b" rotWithShape="0" blurRad="25400" dist="63500" dir="18900000">
                    <a:srgbClr val="773B04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t>Desarraiga</a:t>
            </a:r>
            <a:r>
              <a:rPr spc="-75" sz="7500"/>
              <a:t> </a:t>
            </a:r>
            <a:r>
              <a:rPr spc="-75" sz="7500">
                <a:latin typeface="Helvetica Neue Light"/>
                <a:ea typeface="Helvetica Neue Light"/>
                <a:cs typeface="Helvetica Neue Light"/>
                <a:sym typeface="Helvetica Neue Light"/>
              </a:rPr>
              <a:t>el</a:t>
            </a:r>
            <a:r>
              <a:rPr spc="-75" sz="7500"/>
              <a:t> </a:t>
            </a:r>
            <a:r>
              <a:t>egoísmo</a:t>
            </a:r>
            <a:r>
              <a:rPr spc="-65" sz="6500">
                <a:latin typeface="Helvetica Neue Light"/>
                <a:ea typeface="Helvetica Neue Light"/>
                <a:cs typeface="Helvetica Neue Light"/>
                <a:sym typeface="Helvetica Neue Light"/>
              </a:rPr>
              <a:t> y las </a:t>
            </a:r>
            <a:r>
              <a:t>luchas</a:t>
            </a:r>
          </a:p>
        </p:txBody>
      </p:sp>
      <p:sp>
        <p:nvSpPr>
          <p:cNvPr id="250" name="TS 3:265. {1MCP 213.2}"/>
          <p:cNvSpPr txBox="1"/>
          <p:nvPr/>
        </p:nvSpPr>
        <p:spPr>
          <a:xfrm>
            <a:off x="18041920" y="12759180"/>
            <a:ext cx="4725493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TS 3:265. {1MCP 213.2}</a:t>
            </a:r>
          </a:p>
        </p:txBody>
      </p:sp>
      <p:sp>
        <p:nvSpPr>
          <p:cNvPr id="251" name="Liga los corazones de los creyentes en unidad, con vínculos de amistad y de amor, y en unidad con Cristo y el Padre, realiza la perfecta conexión y da al mundo un testimonio del poder del cristianismo que no puede ser controvertido."/>
          <p:cNvSpPr txBox="1"/>
          <p:nvPr/>
        </p:nvSpPr>
        <p:spPr>
          <a:xfrm>
            <a:off x="1829077" y="6660555"/>
            <a:ext cx="21303200" cy="6084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lnSpc>
                <a:spcPts val="9200"/>
              </a:lnSpc>
              <a:spcBef>
                <a:spcPts val="2200"/>
              </a:spcBef>
              <a:defRPr b="1" i="1" sz="8100">
                <a:solidFill>
                  <a:srgbClr val="FFFFFF"/>
                </a:solidFill>
                <a:effectLst>
                  <a:outerShdw sx="100000" sy="100000" kx="0" ky="0" algn="b" rotWithShape="0" blurRad="25400" dist="63500" dir="18420000">
                    <a:srgbClr val="626262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Liga </a:t>
            </a:r>
            <a:r>
              <a:rPr b="0" sz="6400"/>
              <a:t>los </a:t>
            </a:r>
            <a:r>
              <a:t>corazones</a:t>
            </a:r>
            <a:r>
              <a:rPr b="0" sz="6400"/>
              <a:t> de los </a:t>
            </a:r>
            <a:r>
              <a:t>creyentes </a:t>
            </a:r>
            <a:r>
              <a:rPr b="0" sz="6400"/>
              <a:t>en </a:t>
            </a:r>
            <a:r>
              <a:t>unidad</a:t>
            </a:r>
            <a:r>
              <a:rPr b="0" sz="6400"/>
              <a:t>, con </a:t>
            </a:r>
            <a:r>
              <a:t>vínculos </a:t>
            </a:r>
            <a:r>
              <a:rPr i="0" sz="7100"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de </a:t>
            </a:r>
            <a:r>
              <a:t>amistad</a:t>
            </a:r>
            <a:r>
              <a:rPr i="0" sz="7100"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 y de </a:t>
            </a:r>
            <a:r>
              <a:t>amor</a:t>
            </a:r>
            <a:r>
              <a:rPr b="0" sz="6400"/>
              <a:t>, y en unidad con</a:t>
            </a:r>
            <a:r>
              <a:t> Cristo</a:t>
            </a:r>
            <a:r>
              <a:rPr b="0" sz="6400"/>
              <a:t> y el </a:t>
            </a:r>
            <a:r>
              <a:t>Padre, realiza la perfecta conexión </a:t>
            </a:r>
            <a:r>
              <a:rPr b="0" sz="6400"/>
              <a:t>y </a:t>
            </a:r>
            <a:r>
              <a:t>da </a:t>
            </a:r>
            <a:r>
              <a:rPr b="0" sz="6400"/>
              <a:t>al </a:t>
            </a:r>
            <a:r>
              <a:t>mundo un testimonio del poder del cristianismo que no puede ser controvertido.</a:t>
            </a:r>
          </a:p>
        </p:txBody>
      </p:sp>
      <p:sp>
        <p:nvSpPr>
          <p:cNvPr id="252" name="La cadena dorada del amor"/>
          <p:cNvSpPr txBox="1"/>
          <p:nvPr/>
        </p:nvSpPr>
        <p:spPr>
          <a:xfrm>
            <a:off x="928518" y="4756597"/>
            <a:ext cx="12251573" cy="1459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lnSpc>
                <a:spcPts val="9200"/>
              </a:lnSpc>
              <a:spcBef>
                <a:spcPts val="2200"/>
              </a:spcBef>
              <a:defRPr b="1" i="1" sz="63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La cadena dorada del amor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El fruto del amor puro"/>
          <p:cNvSpPr txBox="1"/>
          <p:nvPr/>
        </p:nvSpPr>
        <p:spPr>
          <a:xfrm>
            <a:off x="3143489" y="752755"/>
            <a:ext cx="18706622" cy="1860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584200">
              <a:lnSpc>
                <a:spcPct val="70000"/>
              </a:lnSpc>
              <a:defRPr spc="-90" sz="9000">
                <a:solidFill>
                  <a:srgbClr val="FFFFFF"/>
                </a:solidFill>
                <a:effectLst>
                  <a:outerShdw sx="100000" sy="100000" kx="0" ky="0" algn="b" rotWithShape="0" blurRad="25400" dist="63500" dir="18900000">
                    <a:srgbClr val="773B04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El fruto del amor puro</a:t>
            </a:r>
          </a:p>
        </p:txBody>
      </p:sp>
      <p:sp>
        <p:nvSpPr>
          <p:cNvPr id="255" name="Mateo 7:12"/>
          <p:cNvSpPr txBox="1"/>
          <p:nvPr/>
        </p:nvSpPr>
        <p:spPr>
          <a:xfrm>
            <a:off x="18723249" y="12454380"/>
            <a:ext cx="2245234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Mateo 7:12</a:t>
            </a:r>
          </a:p>
        </p:txBody>
      </p:sp>
      <p:sp>
        <p:nvSpPr>
          <p:cNvPr id="256" name="“Todas las cosas que queráis que los hombres hagan con vosotros, así también haced vosotros con ellos”"/>
          <p:cNvSpPr txBox="1"/>
          <p:nvPr/>
        </p:nvSpPr>
        <p:spPr>
          <a:xfrm>
            <a:off x="5365233" y="3358903"/>
            <a:ext cx="16944421" cy="5270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lnSpc>
                <a:spcPts val="9200"/>
              </a:lnSpc>
              <a:spcBef>
                <a:spcPts val="2200"/>
              </a:spcBef>
              <a:defRPr b="1" i="1" sz="8100">
                <a:solidFill>
                  <a:srgbClr val="FFFFFF"/>
                </a:solidFill>
                <a:effectLst>
                  <a:outerShdw sx="100000" sy="100000" kx="0" ky="0" algn="b" rotWithShape="0" blurRad="25400" dist="63500" dir="18420000">
                    <a:srgbClr val="626262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“Todas las cosas que queráis que los hombres hagan con vosotros, así también haced vosotros con ellos”</a:t>
            </a:r>
          </a:p>
        </p:txBody>
      </p:sp>
      <p:sp>
        <p:nvSpPr>
          <p:cNvPr id="257" name="Como fruto de una conducta tal se verán resultados bienaventurados."/>
          <p:cNvSpPr txBox="1"/>
          <p:nvPr/>
        </p:nvSpPr>
        <p:spPr>
          <a:xfrm>
            <a:off x="7289476" y="7647551"/>
            <a:ext cx="13095936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Como fruto de una conducta tal se verán resultados bienaventurados.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{1MCP 213.3}"/>
          <p:cNvSpPr txBox="1"/>
          <p:nvPr/>
        </p:nvSpPr>
        <p:spPr>
          <a:xfrm>
            <a:off x="14090619" y="8517380"/>
            <a:ext cx="2772894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{1MCP 213.3}</a:t>
            </a:r>
          </a:p>
        </p:txBody>
      </p:sp>
      <p:sp>
        <p:nvSpPr>
          <p:cNvPr id="260" name="Estos son los poderosos motivos que deben constreñirnos a amarnos unos a otros con corazón puro y con fervor. Cristo es nuestro ejemplo. Él anduvo haciendo bienes. Vivió para beneficiar a otros. El amor embelleció y ennobleció todas sus acciones."/>
          <p:cNvSpPr txBox="1"/>
          <p:nvPr/>
        </p:nvSpPr>
        <p:spPr>
          <a:xfrm>
            <a:off x="1292948" y="1479005"/>
            <a:ext cx="22407704" cy="6967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lnSpc>
                <a:spcPts val="9200"/>
              </a:lnSpc>
              <a:spcBef>
                <a:spcPts val="2200"/>
              </a:spcBef>
              <a:defRPr i="1" sz="7200">
                <a:solidFill>
                  <a:srgbClr val="FFFFFF"/>
                </a:solidFill>
                <a:effectLst>
                  <a:outerShdw sx="100000" sy="100000" kx="0" ky="0" algn="b" rotWithShape="0" blurRad="25400" dist="63500" dir="18420000">
                    <a:srgbClr val="626262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Estos son los poderosos motivos que deben constreñirnos a amarnos unos a otros con corazón puro y con fervor. Cristo es nuestro ejemplo. Él anduvo haciendo bienes. Vivió para beneficiar a otros. El amor embelleció y ennobleció todas sus acciones.</a:t>
            </a:r>
          </a:p>
        </p:txBody>
      </p:sp>
      <p:sp>
        <p:nvSpPr>
          <p:cNvPr id="261" name="El fruto del amor puro"/>
          <p:cNvSpPr txBox="1"/>
          <p:nvPr/>
        </p:nvSpPr>
        <p:spPr>
          <a:xfrm>
            <a:off x="857489" y="12284355"/>
            <a:ext cx="6921816" cy="1185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391414">
              <a:lnSpc>
                <a:spcPct val="70000"/>
              </a:lnSpc>
              <a:defRPr spc="-60" sz="6030">
                <a:solidFill>
                  <a:srgbClr val="FFFFFF"/>
                </a:solidFill>
                <a:effectLst>
                  <a:outerShdw sx="100000" sy="100000" kx="0" ky="0" algn="b" rotWithShape="0" blurRad="17018" dist="42545" dir="18900000">
                    <a:srgbClr val="773B04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El fruto del amor puro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9082" y="99713"/>
            <a:ext cx="8402636" cy="6829970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Rectángulo redondeado"/>
          <p:cNvSpPr/>
          <p:nvPr/>
        </p:nvSpPr>
        <p:spPr>
          <a:xfrm>
            <a:off x="2914007" y="3488821"/>
            <a:ext cx="18616906" cy="6095818"/>
          </a:xfrm>
          <a:prstGeom prst="roundRect">
            <a:avLst>
              <a:gd name="adj" fmla="val 13940"/>
            </a:avLst>
          </a:prstGeom>
          <a:solidFill>
            <a:srgbClr val="7DC7BF"/>
          </a:solidFill>
          <a:ln w="12700">
            <a:miter lim="400000"/>
          </a:ln>
          <a:effectLst>
            <a:outerShdw sx="100000" sy="100000" kx="0" ky="0" algn="b" rotWithShape="0" blurRad="190500" dist="8455" dir="5400000">
              <a:srgbClr val="DCDEE0"/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sp>
        <p:nvSpPr>
          <p:cNvPr id="265" name="{1MCP 213.5}"/>
          <p:cNvSpPr txBox="1"/>
          <p:nvPr/>
        </p:nvSpPr>
        <p:spPr>
          <a:xfrm>
            <a:off x="17799020" y="12632180"/>
            <a:ext cx="4003802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{1MCP 213.5}</a:t>
            </a:r>
          </a:p>
        </p:txBody>
      </p:sp>
      <p:sp>
        <p:nvSpPr>
          <p:cNvPr id="266" name="Sencillo en sus manifestaciones…"/>
          <p:cNvSpPr txBox="1"/>
          <p:nvPr/>
        </p:nvSpPr>
        <p:spPr>
          <a:xfrm>
            <a:off x="2106344" y="4032499"/>
            <a:ext cx="19461402" cy="5652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748869" indent="-748869" algn="l">
              <a:lnSpc>
                <a:spcPts val="7600"/>
              </a:lnSpc>
              <a:buSzPct val="80000"/>
              <a:buBlip>
                <a:blip r:embed="rId4"/>
              </a:buBlip>
              <a:defRPr sz="5900">
                <a:solidFill>
                  <a:srgbClr val="FFFFFF"/>
                </a:solidFill>
                <a:effectLst>
                  <a:outerShdw sx="100000" sy="100000" kx="0" ky="0" algn="b" rotWithShape="0" blurRad="25400" dist="63500" dir="18420000">
                    <a:srgbClr val="626262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b="1" sz="7100"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Sencillo</a:t>
            </a:r>
            <a:r>
              <a:t> en sus </a:t>
            </a:r>
            <a:r>
              <a:t>manifestaciones</a:t>
            </a:r>
          </a:p>
          <a:p>
            <a:pPr marL="748869" indent="-748869" algn="l">
              <a:lnSpc>
                <a:spcPts val="7600"/>
              </a:lnSpc>
              <a:buSzPct val="80000"/>
              <a:buBlip>
                <a:blip r:embed="rId4"/>
              </a:buBlip>
              <a:defRPr sz="5900">
                <a:solidFill>
                  <a:srgbClr val="FFFFFF"/>
                </a:solidFill>
                <a:effectLst>
                  <a:outerShdw sx="100000" sy="100000" kx="0" ky="0" algn="b" rotWithShape="0" blurRad="25400" dist="63500" dir="18420000">
                    <a:srgbClr val="626262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b="1" sz="7100"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Distinto</a:t>
            </a:r>
            <a:r>
              <a:t> de cualquier otro principio de acción. </a:t>
            </a:r>
          </a:p>
          <a:p>
            <a:pPr marL="622300" indent="-622300" algn="l">
              <a:lnSpc>
                <a:spcPts val="7600"/>
              </a:lnSpc>
              <a:buSzPct val="80000"/>
              <a:buBlip>
                <a:blip r:embed="rId4"/>
              </a:buBlip>
              <a:defRPr sz="5900">
                <a:solidFill>
                  <a:srgbClr val="FFFFFF"/>
                </a:solidFill>
                <a:effectLst>
                  <a:outerShdw sx="100000" sy="100000" kx="0" ky="0" algn="b" rotWithShape="0" blurRad="25400" dist="63500" dir="18420000">
                    <a:srgbClr val="626262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Por la influencia y el deseo de que otros nos estimen</a:t>
            </a:r>
          </a:p>
          <a:p>
            <a:pPr marL="622300" indent="-622300" algn="l">
              <a:lnSpc>
                <a:spcPts val="7600"/>
              </a:lnSpc>
              <a:buSzPct val="80000"/>
              <a:buBlip>
                <a:blip r:embed="rId4"/>
              </a:buBlip>
              <a:defRPr sz="5900">
                <a:solidFill>
                  <a:srgbClr val="FFFFFF"/>
                </a:solidFill>
                <a:effectLst>
                  <a:outerShdw sx="100000" sy="100000" kx="0" ky="0" algn="b" rotWithShape="0" blurRad="25400" dist="63500" dir="18420000">
                    <a:srgbClr val="626262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Una </a:t>
            </a:r>
            <a:r>
              <a:rPr b="1" sz="7100"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vida bien ordenada</a:t>
            </a:r>
          </a:p>
          <a:p>
            <a:pPr marL="622300" indent="-622300" algn="l">
              <a:lnSpc>
                <a:spcPts val="7600"/>
              </a:lnSpc>
              <a:buSzPct val="80000"/>
              <a:buBlip>
                <a:blip r:embed="rId4"/>
              </a:buBlip>
              <a:defRPr sz="5900">
                <a:solidFill>
                  <a:srgbClr val="FFFFFF"/>
                </a:solidFill>
                <a:effectLst>
                  <a:outerShdw sx="100000" sy="100000" kx="0" ky="0" algn="b" rotWithShape="0" blurRad="25400" dist="63500" dir="18420000">
                    <a:srgbClr val="626262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Con frecuencia una </a:t>
            </a:r>
            <a:r>
              <a:rPr b="1" sz="7100"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conversación intachable</a:t>
            </a:r>
            <a:r>
              <a:t>.</a:t>
            </a:r>
          </a:p>
        </p:txBody>
      </p:sp>
      <p:sp>
        <p:nvSpPr>
          <p:cNvPr id="267" name="El amor puro es:"/>
          <p:cNvSpPr txBox="1"/>
          <p:nvPr/>
        </p:nvSpPr>
        <p:spPr>
          <a:xfrm>
            <a:off x="937348" y="2191224"/>
            <a:ext cx="8147389" cy="1258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lnSpc>
                <a:spcPts val="7600"/>
              </a:lnSpc>
              <a:defRPr i="1" sz="7300">
                <a:solidFill>
                  <a:srgbClr val="FFFFFF"/>
                </a:solidFill>
                <a:effectLst>
                  <a:outerShdw sx="100000" sy="100000" kx="0" ky="0" algn="b" rotWithShape="0" blurRad="25400" dist="63500" dir="18420000">
                    <a:srgbClr val="626262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El amor puro es:</a:t>
            </a:r>
          </a:p>
        </p:txBody>
      </p:sp>
      <p:sp>
        <p:nvSpPr>
          <p:cNvPr id="268" name="El respeto propio puede guiarnos a evitar la apariencia del mal. Un corazón egoísta puede ejecutar acciones generosas, reconocer la verdad presente y expresar humildad y afecto exteriormente"/>
          <p:cNvSpPr txBox="1"/>
          <p:nvPr/>
        </p:nvSpPr>
        <p:spPr>
          <a:xfrm>
            <a:off x="1344939" y="9937872"/>
            <a:ext cx="20984212" cy="3375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lnSpc>
                <a:spcPts val="5900"/>
              </a:lnSpc>
              <a:defRPr sz="4800">
                <a:solidFill>
                  <a:srgbClr val="FFFFFF"/>
                </a:solidFill>
                <a:effectLst>
                  <a:outerShdw sx="100000" sy="100000" kx="0" ky="0" algn="b" rotWithShape="0" blurRad="25400" dist="63500" dir="18420000">
                    <a:srgbClr val="626262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El respeto propio puede guiarnos a evitar la apariencia del mal. Un corazón egoísta puede ejecutar acciones generosas, reconocer la verdad presente y expresar humildad y afecto exteriormente</a:t>
            </a:r>
          </a:p>
        </p:txBody>
      </p:sp>
      <p:sp>
        <p:nvSpPr>
          <p:cNvPr id="269" name="El fruto del amor puro"/>
          <p:cNvSpPr txBox="1"/>
          <p:nvPr/>
        </p:nvSpPr>
        <p:spPr>
          <a:xfrm>
            <a:off x="16122888" y="324870"/>
            <a:ext cx="6921816" cy="1185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391414">
              <a:lnSpc>
                <a:spcPct val="70000"/>
              </a:lnSpc>
              <a:defRPr spc="-60" sz="6030">
                <a:solidFill>
                  <a:srgbClr val="FFFFFF"/>
                </a:solidFill>
                <a:effectLst>
                  <a:outerShdw sx="100000" sy="100000" kx="0" ky="0" algn="b" rotWithShape="0" blurRad="17018" dist="42545" dir="18900000">
                    <a:srgbClr val="773B04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El fruto del amor puro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Rectángulo redondeado"/>
          <p:cNvSpPr/>
          <p:nvPr/>
        </p:nvSpPr>
        <p:spPr>
          <a:xfrm>
            <a:off x="2082868" y="8310731"/>
            <a:ext cx="20218264" cy="4056972"/>
          </a:xfrm>
          <a:prstGeom prst="roundRect">
            <a:avLst>
              <a:gd name="adj" fmla="val 19027"/>
            </a:avLst>
          </a:prstGeom>
          <a:solidFill>
            <a:srgbClr val="555555"/>
          </a:solidFill>
          <a:ln w="12700">
            <a:miter lim="400000"/>
          </a:ln>
          <a:effectLst>
            <a:outerShdw sx="100000" sy="100000" kx="0" ky="0" algn="b" rotWithShape="0" blurRad="190500" dist="8455" dir="5400000">
              <a:srgbClr val="DCDEE0"/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pic>
        <p:nvPicPr>
          <p:cNvPr id="272" name="Imagen" descr="Imagen"/>
          <p:cNvPicPr>
            <a:picLocks noChangeAspect="1"/>
          </p:cNvPicPr>
          <p:nvPr/>
        </p:nvPicPr>
        <p:blipFill>
          <a:blip r:embed="rId3">
            <a:extLst/>
          </a:blip>
          <a:srcRect l="0" t="20167" r="0" b="0"/>
          <a:stretch>
            <a:fillRect/>
          </a:stretch>
        </p:blipFill>
        <p:spPr>
          <a:xfrm>
            <a:off x="917280" y="-73909"/>
            <a:ext cx="8427040" cy="7878546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El amor de Cristo es profundo y ferviente, y mana como una corriente incontenible hacia todos."/>
          <p:cNvSpPr txBox="1"/>
          <p:nvPr/>
        </p:nvSpPr>
        <p:spPr>
          <a:xfrm>
            <a:off x="9444525" y="1785910"/>
            <a:ext cx="12313759" cy="6181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lnSpc>
                <a:spcPts val="9500"/>
              </a:lnSpc>
              <a:defRPr sz="60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i="1" sz="8200">
                <a:latin typeface="Times New Roman"/>
                <a:ea typeface="Times New Roman"/>
                <a:cs typeface="Times New Roman"/>
                <a:sym typeface="Times New Roman"/>
              </a:rPr>
              <a:t>El amor de Cristo es </a:t>
            </a:r>
            <a:r>
              <a:rPr b="1" i="1" spc="-648" sz="10800">
                <a:effectLst>
                  <a:outerShdw sx="100000" sy="100000" kx="0" ky="0" algn="b" rotWithShape="0" blurRad="25400" dist="63500" dir="18900000">
                    <a:srgbClr val="939393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profundo</a:t>
            </a:r>
            <a:r>
              <a:rPr i="1" sz="8200">
                <a:latin typeface="Times New Roman"/>
                <a:ea typeface="Times New Roman"/>
                <a:cs typeface="Times New Roman"/>
                <a:sym typeface="Times New Roman"/>
              </a:rPr>
              <a:t> y </a:t>
            </a:r>
            <a:r>
              <a:rPr b="1" i="1" spc="-648" sz="10800">
                <a:effectLst>
                  <a:outerShdw sx="100000" sy="100000" kx="0" ky="0" algn="b" rotWithShape="0" blurRad="25400" dist="63500" dir="18900000">
                    <a:srgbClr val="939393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ferviente</a:t>
            </a:r>
            <a:r>
              <a:rPr i="1" sz="8200">
                <a:latin typeface="Times New Roman"/>
                <a:ea typeface="Times New Roman"/>
                <a:cs typeface="Times New Roman"/>
                <a:sym typeface="Times New Roman"/>
              </a:rPr>
              <a:t>, y </a:t>
            </a:r>
            <a:r>
              <a:rPr b="1" i="1" spc="-648" sz="10800">
                <a:effectLst>
                  <a:outerShdw sx="100000" sy="100000" kx="0" ky="0" algn="b" rotWithShape="0" blurRad="25400" dist="63500" dir="18900000">
                    <a:srgbClr val="939393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mana</a:t>
            </a:r>
            <a:r>
              <a:rPr i="1" sz="8200">
                <a:latin typeface="Times New Roman"/>
                <a:ea typeface="Times New Roman"/>
                <a:cs typeface="Times New Roman"/>
                <a:sym typeface="Times New Roman"/>
              </a:rPr>
              <a:t> como una </a:t>
            </a:r>
            <a:r>
              <a:rPr b="1" i="1" spc="-648" sz="10800">
                <a:effectLst>
                  <a:outerShdw sx="100000" sy="100000" kx="0" ky="0" algn="b" rotWithShape="0" blurRad="25400" dist="63500" dir="18900000">
                    <a:srgbClr val="939393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corriente incontenible</a:t>
            </a:r>
            <a:r>
              <a:rPr i="1" sz="8200">
                <a:latin typeface="Times New Roman"/>
                <a:ea typeface="Times New Roman"/>
                <a:cs typeface="Times New Roman"/>
                <a:sym typeface="Times New Roman"/>
              </a:rPr>
              <a:t> hacia todos</a:t>
            </a:r>
            <a:r>
              <a:t>.</a:t>
            </a:r>
          </a:p>
        </p:txBody>
      </p:sp>
      <p:sp>
        <p:nvSpPr>
          <p:cNvPr id="274" name="{1MCP 214.1"/>
          <p:cNvSpPr txBox="1"/>
          <p:nvPr/>
        </p:nvSpPr>
        <p:spPr>
          <a:xfrm>
            <a:off x="19665848" y="12710744"/>
            <a:ext cx="2629104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>
              <a:defRPr sz="34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{1MCP 214.1</a:t>
            </a:r>
          </a:p>
        </p:txBody>
      </p:sp>
      <p:sp>
        <p:nvSpPr>
          <p:cNvPr id="275" name="El amor hace"/>
          <p:cNvSpPr txBox="1"/>
          <p:nvPr/>
        </p:nvSpPr>
        <p:spPr>
          <a:xfrm>
            <a:off x="1943888" y="2379598"/>
            <a:ext cx="6373632" cy="2615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49148">
              <a:lnSpc>
                <a:spcPts val="9400"/>
              </a:lnSpc>
              <a:defRPr spc="-84" sz="8460">
                <a:solidFill>
                  <a:srgbClr val="FFFFFF"/>
                </a:solidFill>
                <a:effectLst>
                  <a:outerShdw sx="100000" sy="100000" kx="0" ky="0" algn="b" rotWithShape="0" blurRad="23876" dist="59689" dir="1890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spc="-65" sz="6580">
                <a:latin typeface="Helvetica Neue Light"/>
                <a:ea typeface="Helvetica Neue Light"/>
                <a:cs typeface="Helvetica Neue Light"/>
                <a:sym typeface="Helvetica Neue Light"/>
              </a:rPr>
              <a:t>El </a:t>
            </a:r>
            <a:r>
              <a:rPr spc="-111" sz="11186"/>
              <a:t>amor hace</a:t>
            </a:r>
          </a:p>
        </p:txBody>
      </p:sp>
      <p:sp>
        <p:nvSpPr>
          <p:cNvPr id="276" name="concesiones"/>
          <p:cNvSpPr txBox="1"/>
          <p:nvPr/>
        </p:nvSpPr>
        <p:spPr>
          <a:xfrm>
            <a:off x="2007934" y="4341738"/>
            <a:ext cx="6245541" cy="1832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584200">
              <a:lnSpc>
                <a:spcPct val="70000"/>
              </a:lnSpc>
              <a:defRPr spc="-360" sz="9000">
                <a:solidFill>
                  <a:srgbClr val="FFFFFF"/>
                </a:solidFill>
                <a:effectLst>
                  <a:outerShdw sx="100000" sy="100000" kx="0" ky="0" algn="b" rotWithShape="0" blurRad="25400" dist="63500" dir="1890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concesiones</a:t>
            </a:r>
          </a:p>
        </p:txBody>
      </p:sp>
      <p:sp>
        <p:nvSpPr>
          <p:cNvPr id="277" name="En este amor no hay egoísmo. Si este amor de origen celestial es un principio permanente en el corazón, se da todos con quienes nos relacionamos."/>
          <p:cNvSpPr txBox="1"/>
          <p:nvPr/>
        </p:nvSpPr>
        <p:spPr>
          <a:xfrm>
            <a:off x="2404706" y="8769946"/>
            <a:ext cx="19574588" cy="3138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lnSpc>
                <a:spcPts val="6700"/>
              </a:lnSpc>
              <a:defRPr sz="60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5400">
                <a:latin typeface="Helvetica Neue Thin"/>
                <a:ea typeface="Helvetica Neue Thin"/>
                <a:cs typeface="Helvetica Neue Thin"/>
                <a:sym typeface="Helvetica Neue Thin"/>
              </a:rPr>
              <a:t>En este </a:t>
            </a:r>
            <a:r>
              <a:rPr b="1" sz="7100"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amor no hay egoísmo</a:t>
            </a:r>
            <a:r>
              <a:rPr sz="5400">
                <a:latin typeface="Helvetica Neue Thin"/>
                <a:ea typeface="Helvetica Neue Thin"/>
                <a:cs typeface="Helvetica Neue Thin"/>
                <a:sym typeface="Helvetica Neue Thin"/>
              </a:rPr>
              <a:t>. Si este amor de </a:t>
            </a:r>
            <a:r>
              <a:rPr b="1" sz="7100"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origen celestial </a:t>
            </a:r>
            <a:r>
              <a:rPr sz="5400">
                <a:latin typeface="Helvetica Neue Thin"/>
                <a:ea typeface="Helvetica Neue Thin"/>
                <a:cs typeface="Helvetica Neue Thin"/>
                <a:sym typeface="Helvetica Neue Thin"/>
              </a:rPr>
              <a:t>es un </a:t>
            </a:r>
            <a:r>
              <a:rPr b="1" sz="7100"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principio permanente en el corazón</a:t>
            </a:r>
            <a:r>
              <a:rPr sz="5400">
                <a:latin typeface="Helvetica Neue Thin"/>
                <a:ea typeface="Helvetica Neue Thin"/>
                <a:cs typeface="Helvetica Neue Thin"/>
                <a:sym typeface="Helvetica Neue Thin"/>
              </a:rPr>
              <a:t>, se da todos con quienes nos relacionamos.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Imagen" descr="Imagen"/>
          <p:cNvPicPr>
            <a:picLocks noChangeAspect="1"/>
          </p:cNvPicPr>
          <p:nvPr/>
        </p:nvPicPr>
        <p:blipFill>
          <a:blip r:embed="rId3">
            <a:extLst/>
          </a:blip>
          <a:srcRect l="12118" t="3257" r="0" b="0"/>
          <a:stretch>
            <a:fillRect/>
          </a:stretch>
        </p:blipFill>
        <p:spPr>
          <a:xfrm>
            <a:off x="-111042" y="-266700"/>
            <a:ext cx="9679669" cy="14249444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Rectángulo redondeado"/>
          <p:cNvSpPr/>
          <p:nvPr/>
        </p:nvSpPr>
        <p:spPr>
          <a:xfrm>
            <a:off x="-113290" y="963960"/>
            <a:ext cx="8986657" cy="2306168"/>
          </a:xfrm>
          <a:prstGeom prst="roundRect">
            <a:avLst>
              <a:gd name="adj" fmla="val 23973"/>
            </a:avLst>
          </a:prstGeom>
          <a:solidFill>
            <a:srgbClr val="7DC7BF"/>
          </a:solidFill>
          <a:ln w="12700">
            <a:miter lim="400000"/>
          </a:ln>
          <a:effectLst>
            <a:outerShdw sx="100000" sy="100000" kx="0" ky="0" algn="b" rotWithShape="0" blurRad="190500" dist="8455" dir="5400000">
              <a:srgbClr val="DCDEE0"/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sp>
        <p:nvSpPr>
          <p:cNvPr id="281" name="Prestar pequeñas atenciones…"/>
          <p:cNvSpPr txBox="1"/>
          <p:nvPr/>
        </p:nvSpPr>
        <p:spPr>
          <a:xfrm>
            <a:off x="7870866" y="2856941"/>
            <a:ext cx="15204696" cy="8596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1870498" indent="-1006898" algn="l">
              <a:lnSpc>
                <a:spcPts val="6900"/>
              </a:lnSpc>
              <a:spcBef>
                <a:spcPts val="3100"/>
              </a:spcBef>
              <a:buSzPct val="80000"/>
              <a:buBlip>
                <a:blip r:embed="rId4"/>
              </a:buBlip>
              <a:defRPr sz="60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 sz="7100"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Prestar</a:t>
            </a:r>
            <a:r>
              <a:t> pequeñas </a:t>
            </a:r>
            <a:r>
              <a:rPr b="1" sz="7100"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atenciones</a:t>
            </a:r>
            <a:endParaRPr b="1" sz="7100">
              <a:effectLst>
                <a:outerShdw sx="100000" sy="100000" kx="0" ky="0" algn="b" rotWithShape="0" blurRad="25400" dist="63500" dir="18360000">
                  <a:srgbClr val="7F8081"/>
                </a:outerShdw>
              </a:effectLst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870498" indent="-1006898" algn="l">
              <a:lnSpc>
                <a:spcPts val="6900"/>
              </a:lnSpc>
              <a:spcBef>
                <a:spcPts val="3100"/>
              </a:spcBef>
              <a:buSzPct val="80000"/>
              <a:buBlip>
                <a:blip r:embed="rId4"/>
              </a:buBlip>
              <a:defRPr sz="60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 sz="7100"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Hacer concesiones</a:t>
            </a:r>
            <a:endParaRPr b="1" sz="7100">
              <a:effectLst>
                <a:outerShdw sx="100000" sy="100000" kx="0" ky="0" algn="b" rotWithShape="0" blurRad="25400" dist="63500" dir="18360000">
                  <a:srgbClr val="7F8081"/>
                </a:outerShdw>
              </a:effectLst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870498" indent="-1006898" algn="l">
              <a:lnSpc>
                <a:spcPts val="6900"/>
              </a:lnSpc>
              <a:spcBef>
                <a:spcPts val="3100"/>
              </a:spcBef>
              <a:buSzPct val="80000"/>
              <a:buBlip>
                <a:blip r:embed="rId4"/>
              </a:buBlip>
              <a:defRPr sz="60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 sz="7100"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Realizar</a:t>
            </a:r>
            <a:r>
              <a:t> actos de bondad</a:t>
            </a:r>
          </a:p>
          <a:p>
            <a:pPr marL="1870498" indent="-1006898" algn="l">
              <a:lnSpc>
                <a:spcPts val="6900"/>
              </a:lnSpc>
              <a:spcBef>
                <a:spcPts val="3100"/>
              </a:spcBef>
              <a:buSzPct val="80000"/>
              <a:buBlip>
                <a:blip r:embed="rId4"/>
              </a:buBlip>
              <a:defRPr sz="60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 sz="7100"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Pronunciar</a:t>
            </a:r>
            <a:r>
              <a:t> palabras tiernas, veraces, animadoras.</a:t>
            </a:r>
          </a:p>
          <a:p>
            <a:pPr marL="1714500" indent="-850900" algn="l">
              <a:lnSpc>
                <a:spcPts val="6900"/>
              </a:lnSpc>
              <a:spcBef>
                <a:spcPts val="3100"/>
              </a:spcBef>
              <a:buSzPct val="80000"/>
              <a:buBlip>
                <a:blip r:embed="rId4"/>
              </a:buBlip>
              <a:defRPr sz="60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Nos</a:t>
            </a:r>
            <a:r>
              <a:rPr b="1" sz="7100"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 impulsará </a:t>
            </a:r>
            <a:r>
              <a:t>a solidarizarnos con aquellos cuyos corazones anhelan amor.</a:t>
            </a:r>
          </a:p>
        </p:txBody>
      </p:sp>
      <p:sp>
        <p:nvSpPr>
          <p:cNvPr id="282" name="—5SDA-BC 1114 (1899). {1MCP 214.1}"/>
          <p:cNvSpPr txBox="1"/>
          <p:nvPr/>
        </p:nvSpPr>
        <p:spPr>
          <a:xfrm>
            <a:off x="14643138" y="12166512"/>
            <a:ext cx="7645324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>
              <a:defRPr sz="34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—5SDA-BC 1114 (1899). {1MCP 214.1}</a:t>
            </a:r>
          </a:p>
        </p:txBody>
      </p:sp>
      <p:sp>
        <p:nvSpPr>
          <p:cNvPr id="283" name="El amor nos guiará a:"/>
          <p:cNvSpPr txBox="1"/>
          <p:nvPr/>
        </p:nvSpPr>
        <p:spPr>
          <a:xfrm>
            <a:off x="243203" y="1815244"/>
            <a:ext cx="8273671" cy="1002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lnSpc>
                <a:spcPts val="5300"/>
              </a:lnSpc>
              <a:spcBef>
                <a:spcPts val="1000"/>
              </a:spcBef>
              <a:defRPr sz="60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El amor nos guiará a: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Imagen" descr="Imagen"/>
          <p:cNvPicPr>
            <a:picLocks noChangeAspect="1"/>
          </p:cNvPicPr>
          <p:nvPr/>
        </p:nvPicPr>
        <p:blipFill>
          <a:blip r:embed="rId3">
            <a:extLst/>
          </a:blip>
          <a:srcRect l="0" t="20167" r="0" b="0"/>
          <a:stretch>
            <a:fillRect/>
          </a:stretch>
        </p:blipFill>
        <p:spPr>
          <a:xfrm>
            <a:off x="917280" y="-73909"/>
            <a:ext cx="8427040" cy="7878546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Rectángulo redondeado"/>
          <p:cNvSpPr/>
          <p:nvPr/>
        </p:nvSpPr>
        <p:spPr>
          <a:xfrm>
            <a:off x="2402699" y="8304948"/>
            <a:ext cx="19578602" cy="3925607"/>
          </a:xfrm>
          <a:prstGeom prst="roundRect">
            <a:avLst>
              <a:gd name="adj" fmla="val 19861"/>
            </a:avLst>
          </a:prstGeom>
          <a:solidFill>
            <a:srgbClr val="7DC7BF"/>
          </a:solidFill>
          <a:ln w="12700">
            <a:miter lim="400000"/>
          </a:ln>
          <a:effectLst>
            <a:outerShdw sx="100000" sy="100000" kx="0" ky="0" algn="b" rotWithShape="0" blurRad="190500" dist="8455" dir="5400000">
              <a:srgbClr val="DCDEE0"/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sp>
        <p:nvSpPr>
          <p:cNvPr id="287" name="—OE, 129 (1915). {1MCP 214.2}"/>
          <p:cNvSpPr txBox="1"/>
          <p:nvPr/>
        </p:nvSpPr>
        <p:spPr>
          <a:xfrm>
            <a:off x="14264195" y="12702744"/>
            <a:ext cx="6269610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>
              <a:defRPr sz="34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—OE, 129 (1915). {1MCP 214.2}</a:t>
            </a:r>
          </a:p>
        </p:txBody>
      </p:sp>
      <p:sp>
        <p:nvSpPr>
          <p:cNvPr id="288" name="El amor"/>
          <p:cNvSpPr txBox="1"/>
          <p:nvPr/>
        </p:nvSpPr>
        <p:spPr>
          <a:xfrm>
            <a:off x="1943888" y="2557398"/>
            <a:ext cx="6245541" cy="1405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54990">
              <a:lnSpc>
                <a:spcPts val="9500"/>
              </a:lnSpc>
              <a:defRPr spc="-85" sz="8550">
                <a:solidFill>
                  <a:srgbClr val="FFFFFF"/>
                </a:solidFill>
                <a:effectLst>
                  <a:outerShdw sx="100000" sy="100000" kx="0" ky="0" algn="b" rotWithShape="0" blurRad="24130" dist="60325" dir="1890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spc="-66" sz="6650">
                <a:latin typeface="Helvetica Neue Light"/>
                <a:ea typeface="Helvetica Neue Light"/>
                <a:cs typeface="Helvetica Neue Light"/>
                <a:sym typeface="Helvetica Neue Light"/>
              </a:rPr>
              <a:t>El </a:t>
            </a:r>
            <a:r>
              <a:rPr spc="-113" sz="11305"/>
              <a:t>amor</a:t>
            </a:r>
          </a:p>
        </p:txBody>
      </p:sp>
      <p:sp>
        <p:nvSpPr>
          <p:cNvPr id="289" name="Gobierna"/>
          <p:cNvSpPr txBox="1"/>
          <p:nvPr/>
        </p:nvSpPr>
        <p:spPr>
          <a:xfrm>
            <a:off x="2408976" y="3528938"/>
            <a:ext cx="5315365" cy="1517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584200">
              <a:lnSpc>
                <a:spcPct val="70000"/>
              </a:lnSpc>
              <a:defRPr sz="9000">
                <a:solidFill>
                  <a:srgbClr val="FFFFFF"/>
                </a:solidFill>
                <a:effectLst>
                  <a:outerShdw sx="100000" sy="100000" kx="0" ky="0" algn="b" rotWithShape="0" blurRad="25400" dist="63500" dir="1890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Gobierna</a:t>
            </a:r>
          </a:p>
        </p:txBody>
      </p:sp>
      <p:sp>
        <p:nvSpPr>
          <p:cNvPr id="290" name="El amor imparte a su poseedor gracia, propiedad y dignidad de comportamiento. Ilumina el rostro y enternece la voz, refina y eleva todo el ser."/>
          <p:cNvSpPr txBox="1"/>
          <p:nvPr/>
        </p:nvSpPr>
        <p:spPr>
          <a:xfrm>
            <a:off x="2347060" y="8492236"/>
            <a:ext cx="19689880" cy="3795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lnSpc>
                <a:spcPts val="8300"/>
              </a:lnSpc>
              <a:defRPr sz="6000">
                <a:solidFill>
                  <a:srgbClr val="1F202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5400"/>
              <a:t>El </a:t>
            </a:r>
            <a:r>
              <a:rPr sz="7600">
                <a:effectLst>
                  <a:outerShdw sx="100000" sy="100000" kx="0" ky="0" algn="b" rotWithShape="0" blurRad="25400" dist="63500" dir="18900000">
                    <a:srgbClr val="617887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amor imparte</a:t>
            </a:r>
            <a:r>
              <a:rPr sz="5400"/>
              <a:t> a su </a:t>
            </a:r>
            <a:r>
              <a:rPr sz="7600">
                <a:effectLst>
                  <a:outerShdw sx="100000" sy="100000" kx="0" ky="0" algn="b" rotWithShape="0" blurRad="25400" dist="63500" dir="18900000">
                    <a:srgbClr val="617887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poseedor gracia</a:t>
            </a:r>
            <a:r>
              <a:rPr sz="5400"/>
              <a:t>, </a:t>
            </a:r>
            <a:r>
              <a:rPr sz="7600">
                <a:effectLst>
                  <a:outerShdw sx="100000" sy="100000" kx="0" ky="0" algn="b" rotWithShape="0" blurRad="25400" dist="63500" dir="18900000">
                    <a:srgbClr val="617887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propiedad</a:t>
            </a:r>
            <a:r>
              <a:rPr sz="5400"/>
              <a:t> y </a:t>
            </a:r>
            <a:r>
              <a:rPr sz="7600">
                <a:effectLst>
                  <a:outerShdw sx="100000" sy="100000" kx="0" ky="0" algn="b" rotWithShape="0" blurRad="25400" dist="63500" dir="18900000">
                    <a:srgbClr val="617887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dignidad</a:t>
            </a:r>
            <a:r>
              <a:rPr sz="5400"/>
              <a:t> de comportamiento. </a:t>
            </a:r>
            <a:r>
              <a:rPr sz="7600">
                <a:effectLst>
                  <a:outerShdw sx="100000" sy="100000" kx="0" ky="0" algn="b" rotWithShape="0" blurRad="25400" dist="63500" dir="18900000">
                    <a:srgbClr val="617887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Ilumina</a:t>
            </a:r>
            <a:r>
              <a:rPr sz="5400"/>
              <a:t> el rostro y </a:t>
            </a:r>
            <a:r>
              <a:rPr sz="7600">
                <a:effectLst>
                  <a:outerShdw sx="100000" sy="100000" kx="0" ky="0" algn="b" rotWithShape="0" blurRad="25400" dist="63500" dir="18900000">
                    <a:srgbClr val="617887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enternece</a:t>
            </a:r>
            <a:r>
              <a:rPr sz="5400"/>
              <a:t> la voz, </a:t>
            </a:r>
            <a:r>
              <a:rPr sz="7600">
                <a:effectLst>
                  <a:outerShdw sx="100000" sy="100000" kx="0" ky="0" algn="b" rotWithShape="0" blurRad="25400" dist="63500" dir="18900000">
                    <a:srgbClr val="617887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refina</a:t>
            </a:r>
            <a:r>
              <a:rPr sz="5400"/>
              <a:t> y </a:t>
            </a:r>
            <a:r>
              <a:rPr sz="7600">
                <a:effectLst>
                  <a:outerShdw sx="100000" sy="100000" kx="0" ky="0" algn="b" rotWithShape="0" blurRad="25400" dist="63500" dir="18900000">
                    <a:srgbClr val="617887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eleva </a:t>
            </a:r>
            <a:r>
              <a:rPr sz="5400"/>
              <a:t>todo el ser.</a:t>
            </a:r>
          </a:p>
        </p:txBody>
      </p:sp>
      <p:sp>
        <p:nvSpPr>
          <p:cNvPr id="291" name="los motivos y…"/>
          <p:cNvSpPr txBox="1"/>
          <p:nvPr/>
        </p:nvSpPr>
        <p:spPr>
          <a:xfrm>
            <a:off x="3220891" y="4801122"/>
            <a:ext cx="3691535" cy="1370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>
              <a:lnSpc>
                <a:spcPts val="4900"/>
              </a:lnSpc>
              <a:defRPr sz="34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los </a:t>
            </a:r>
            <a:r>
              <a:rPr b="1" sz="5400">
                <a:latin typeface="Helvetica Neue"/>
                <a:ea typeface="Helvetica Neue"/>
                <a:cs typeface="Helvetica Neue"/>
                <a:sym typeface="Helvetica Neue"/>
              </a:rPr>
              <a:t>motivos</a:t>
            </a:r>
            <a:r>
              <a:t> y</a:t>
            </a:r>
          </a:p>
          <a:p>
            <a:pPr lvl="1">
              <a:lnSpc>
                <a:spcPts val="4900"/>
              </a:lnSpc>
              <a:defRPr sz="34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las </a:t>
            </a:r>
            <a:r>
              <a:rPr b="1" sz="5400">
                <a:latin typeface="Helvetica Neue"/>
                <a:ea typeface="Helvetica Neue"/>
                <a:cs typeface="Helvetica Neue"/>
                <a:sym typeface="Helvetica Neue"/>
              </a:rPr>
              <a:t>acciones</a:t>
            </a:r>
          </a:p>
        </p:txBody>
      </p:sp>
      <p:pic>
        <p:nvPicPr>
          <p:cNvPr id="292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04956" y="2178589"/>
            <a:ext cx="13940957" cy="6615622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El amor debe morar en el corazón. Un cristiano cabal encuentra sus motivos de acción en su amor hacia su Maestro."/>
          <p:cNvSpPr txBox="1"/>
          <p:nvPr/>
        </p:nvSpPr>
        <p:spPr>
          <a:xfrm>
            <a:off x="8606325" y="1818140"/>
            <a:ext cx="13740227" cy="6494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lnSpc>
                <a:spcPts val="10000"/>
              </a:lnSpc>
              <a:defRPr sz="60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pc="-410" sz="820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r>
              <a:rPr i="1" spc="-545" sz="10900">
                <a:latin typeface="Times New Roman"/>
                <a:ea typeface="Times New Roman"/>
                <a:cs typeface="Times New Roman"/>
                <a:sym typeface="Times New Roman"/>
              </a:rPr>
              <a:t>El amor debe morar</a:t>
            </a:r>
            <a:r>
              <a:rPr sz="8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pc="-260" sz="6500">
                <a:latin typeface="Times New Roman"/>
                <a:ea typeface="Times New Roman"/>
                <a:cs typeface="Times New Roman"/>
                <a:sym typeface="Times New Roman"/>
              </a:rPr>
              <a:t>en el </a:t>
            </a:r>
            <a:r>
              <a:rPr i="1" spc="-545" sz="10900">
                <a:latin typeface="Times New Roman"/>
                <a:ea typeface="Times New Roman"/>
                <a:cs typeface="Times New Roman"/>
                <a:sym typeface="Times New Roman"/>
              </a:rPr>
              <a:t>corazón</a:t>
            </a:r>
            <a:r>
              <a:rPr spc="-280" sz="7000"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spc="70" sz="7000">
                <a:latin typeface="Times New Roman"/>
                <a:ea typeface="Times New Roman"/>
                <a:cs typeface="Times New Roman"/>
                <a:sym typeface="Times New Roman"/>
              </a:rPr>
              <a:t>Un cristiano</a:t>
            </a:r>
            <a:r>
              <a:rPr spc="-280" sz="7000">
                <a:latin typeface="Times New Roman"/>
                <a:ea typeface="Times New Roman"/>
                <a:cs typeface="Times New Roman"/>
                <a:sym typeface="Times New Roman"/>
              </a:rPr>
              <a:t> cabal </a:t>
            </a:r>
            <a:r>
              <a:rPr spc="-328" sz="8200">
                <a:latin typeface="Times New Roman"/>
                <a:ea typeface="Times New Roman"/>
                <a:cs typeface="Times New Roman"/>
                <a:sym typeface="Times New Roman"/>
              </a:rPr>
              <a:t>encuentra sus motivos </a:t>
            </a:r>
            <a:r>
              <a:rPr spc="-260" sz="6500">
                <a:latin typeface="Times New Roman"/>
                <a:ea typeface="Times New Roman"/>
                <a:cs typeface="Times New Roman"/>
                <a:sym typeface="Times New Roman"/>
              </a:rPr>
              <a:t>de </a:t>
            </a:r>
            <a:r>
              <a:rPr spc="-328" sz="8200">
                <a:latin typeface="Times New Roman"/>
                <a:ea typeface="Times New Roman"/>
                <a:cs typeface="Times New Roman"/>
                <a:sym typeface="Times New Roman"/>
              </a:rPr>
              <a:t>acción</a:t>
            </a:r>
            <a:r>
              <a:rPr spc="-260" sz="6500">
                <a:latin typeface="Times New Roman"/>
                <a:ea typeface="Times New Roman"/>
                <a:cs typeface="Times New Roman"/>
                <a:sym typeface="Times New Roman"/>
              </a:rPr>
              <a:t> en su </a:t>
            </a:r>
            <a:r>
              <a:rPr spc="-328" sz="8200">
                <a:latin typeface="Times New Roman"/>
                <a:ea typeface="Times New Roman"/>
                <a:cs typeface="Times New Roman"/>
                <a:sym typeface="Times New Roman"/>
              </a:rPr>
              <a:t>amor hacia </a:t>
            </a:r>
            <a:r>
              <a:rPr spc="-260" sz="6500">
                <a:latin typeface="Times New Roman"/>
                <a:ea typeface="Times New Roman"/>
                <a:cs typeface="Times New Roman"/>
                <a:sym typeface="Times New Roman"/>
              </a:rPr>
              <a:t>su </a:t>
            </a:r>
            <a:r>
              <a:rPr spc="-328" sz="8200">
                <a:latin typeface="Times New Roman"/>
                <a:ea typeface="Times New Roman"/>
                <a:cs typeface="Times New Roman"/>
                <a:sym typeface="Times New Roman"/>
              </a:rPr>
              <a:t>Maestro.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Rectángulo redondeado"/>
          <p:cNvSpPr/>
          <p:nvPr/>
        </p:nvSpPr>
        <p:spPr>
          <a:xfrm>
            <a:off x="8069578" y="2863197"/>
            <a:ext cx="15698255" cy="9559544"/>
          </a:xfrm>
          <a:prstGeom prst="roundRect">
            <a:avLst>
              <a:gd name="adj" fmla="val 8156"/>
            </a:avLst>
          </a:prstGeom>
          <a:solidFill>
            <a:srgbClr val="7DC7BF"/>
          </a:solidFill>
          <a:ln w="12700">
            <a:miter lim="400000"/>
          </a:ln>
          <a:effectLst>
            <a:outerShdw sx="100000" sy="100000" kx="0" ky="0" algn="b" rotWithShape="0" blurRad="190500" dist="8455" dir="5400000">
              <a:srgbClr val="DCDEE0"/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pic>
        <p:nvPicPr>
          <p:cNvPr id="296" name="Imagen" descr="Imagen"/>
          <p:cNvPicPr>
            <a:picLocks noChangeAspect="1"/>
          </p:cNvPicPr>
          <p:nvPr/>
        </p:nvPicPr>
        <p:blipFill>
          <a:blip r:embed="rId3">
            <a:extLst/>
          </a:blip>
          <a:srcRect l="0" t="20167" r="0" b="0"/>
          <a:stretch>
            <a:fillRect/>
          </a:stretch>
        </p:blipFill>
        <p:spPr>
          <a:xfrm>
            <a:off x="917280" y="-73909"/>
            <a:ext cx="8427040" cy="7878546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—OE, 129 (1915). {1MCP 214.3}"/>
          <p:cNvSpPr txBox="1"/>
          <p:nvPr/>
        </p:nvSpPr>
        <p:spPr>
          <a:xfrm>
            <a:off x="14264195" y="12702744"/>
            <a:ext cx="6269610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>
              <a:defRPr sz="34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—OE, 129 (1915). {1MCP 214.3}</a:t>
            </a:r>
          </a:p>
        </p:txBody>
      </p:sp>
      <p:sp>
        <p:nvSpPr>
          <p:cNvPr id="298" name="El amor"/>
          <p:cNvSpPr txBox="1"/>
          <p:nvPr/>
        </p:nvSpPr>
        <p:spPr>
          <a:xfrm>
            <a:off x="1943888" y="2557398"/>
            <a:ext cx="6245541" cy="1405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54990">
              <a:lnSpc>
                <a:spcPts val="9500"/>
              </a:lnSpc>
              <a:defRPr spc="-85" sz="8550">
                <a:solidFill>
                  <a:srgbClr val="FFFFFF"/>
                </a:solidFill>
                <a:effectLst>
                  <a:outerShdw sx="100000" sy="100000" kx="0" ky="0" algn="b" rotWithShape="0" blurRad="24130" dist="60325" dir="1890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spc="-66" sz="6650">
                <a:latin typeface="Helvetica Neue Light"/>
                <a:ea typeface="Helvetica Neue Light"/>
                <a:cs typeface="Helvetica Neue Light"/>
                <a:sym typeface="Helvetica Neue Light"/>
              </a:rPr>
              <a:t>El </a:t>
            </a:r>
            <a:r>
              <a:rPr spc="-113" sz="11305"/>
              <a:t>amor</a:t>
            </a:r>
          </a:p>
        </p:txBody>
      </p:sp>
      <p:sp>
        <p:nvSpPr>
          <p:cNvPr id="299" name="Interpreta"/>
          <p:cNvSpPr txBox="1"/>
          <p:nvPr/>
        </p:nvSpPr>
        <p:spPr>
          <a:xfrm>
            <a:off x="2408976" y="3401938"/>
            <a:ext cx="5315365" cy="1517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584200">
              <a:lnSpc>
                <a:spcPct val="70000"/>
              </a:lnSpc>
              <a:defRPr sz="9000">
                <a:solidFill>
                  <a:srgbClr val="FFFFFF"/>
                </a:solidFill>
                <a:effectLst>
                  <a:outerShdw sx="100000" sy="100000" kx="0" ky="0" algn="b" rotWithShape="0" blurRad="25400" dist="63500" dir="1890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Interpreta</a:t>
            </a:r>
          </a:p>
        </p:txBody>
      </p:sp>
      <p:sp>
        <p:nvSpPr>
          <p:cNvPr id="300" name="Atribuye las razones más favorables a los motivos y los actos de los demás.…"/>
          <p:cNvSpPr txBox="1"/>
          <p:nvPr/>
        </p:nvSpPr>
        <p:spPr>
          <a:xfrm>
            <a:off x="8901451" y="4222093"/>
            <a:ext cx="14428508" cy="7995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1737744" indent="-1579418" algn="l">
              <a:lnSpc>
                <a:spcPts val="7500"/>
              </a:lnSpc>
              <a:spcBef>
                <a:spcPts val="2100"/>
              </a:spcBef>
              <a:buSzPct val="80000"/>
              <a:buBlip>
                <a:blip r:embed="rId4"/>
              </a:buBlip>
              <a:defRPr sz="6000">
                <a:solidFill>
                  <a:srgbClr val="1F202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7600">
                <a:effectLst>
                  <a:outerShdw sx="100000" sy="100000" kx="0" ky="0" algn="b" rotWithShape="0" blurRad="25400" dist="63500" dir="18900000">
                    <a:srgbClr val="617887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Atribuye</a:t>
            </a:r>
            <a:r>
              <a:rPr sz="5400"/>
              <a:t> las razones más favorables a los motivos y los actos de los demás.</a:t>
            </a:r>
            <a:endParaRPr sz="5400"/>
          </a:p>
          <a:p>
            <a:pPr marL="1737744" indent="-1579418" algn="l">
              <a:lnSpc>
                <a:spcPts val="7500"/>
              </a:lnSpc>
              <a:spcBef>
                <a:spcPts val="2100"/>
              </a:spcBef>
              <a:buSzPct val="80000"/>
              <a:buBlip>
                <a:blip r:embed="rId4"/>
              </a:buBlip>
              <a:defRPr sz="6000">
                <a:solidFill>
                  <a:srgbClr val="1F202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7600">
                <a:effectLst>
                  <a:outerShdw sx="100000" sy="100000" kx="0" ky="0" algn="b" rotWithShape="0" blurRad="25400" dist="63500" dir="18900000">
                    <a:srgbClr val="617887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No expone</a:t>
            </a:r>
            <a:r>
              <a:rPr sz="5400"/>
              <a:t> innecesariamente sus faltas;</a:t>
            </a:r>
            <a:endParaRPr sz="5400"/>
          </a:p>
          <a:p>
            <a:pPr marL="1737744" indent="-1579418" algn="l">
              <a:lnSpc>
                <a:spcPts val="7500"/>
              </a:lnSpc>
              <a:spcBef>
                <a:spcPts val="2100"/>
              </a:spcBef>
              <a:buSzPct val="80000"/>
              <a:buBlip>
                <a:blip r:embed="rId4"/>
              </a:buBlip>
              <a:defRPr sz="6000">
                <a:solidFill>
                  <a:srgbClr val="1F202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7600">
                <a:effectLst>
                  <a:outerShdw sx="100000" sy="100000" kx="0" ky="0" algn="b" rotWithShape="0" blurRad="25400" dist="63500" dir="18900000">
                    <a:srgbClr val="617887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No escucha</a:t>
            </a:r>
            <a:r>
              <a:rPr sz="5400"/>
              <a:t> con ansias los informes desfavorables.</a:t>
            </a:r>
            <a:endParaRPr sz="5400"/>
          </a:p>
          <a:p>
            <a:pPr marL="1737744" indent="-1579418" algn="l">
              <a:lnSpc>
                <a:spcPts val="7500"/>
              </a:lnSpc>
              <a:spcBef>
                <a:spcPts val="2100"/>
              </a:spcBef>
              <a:buSzPct val="80000"/>
              <a:buBlip>
                <a:blip r:embed="rId4"/>
              </a:buBlip>
              <a:defRPr sz="6000">
                <a:solidFill>
                  <a:srgbClr val="1F202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7600">
                <a:effectLst>
                  <a:outerShdw sx="100000" sy="100000" kx="0" ky="0" algn="b" rotWithShape="0" blurRad="25400" dist="63500" dir="18900000">
                    <a:srgbClr val="617887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Trata de recordar</a:t>
            </a:r>
            <a:r>
              <a:rPr sz="5400"/>
              <a:t> las buenas cualidades de los demás.</a:t>
            </a:r>
          </a:p>
        </p:txBody>
      </p:sp>
      <p:sp>
        <p:nvSpPr>
          <p:cNvPr id="301" name="Favorablemente los…"/>
          <p:cNvSpPr txBox="1"/>
          <p:nvPr/>
        </p:nvSpPr>
        <p:spPr>
          <a:xfrm>
            <a:off x="3261937" y="4743972"/>
            <a:ext cx="3737535" cy="1992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>
              <a:lnSpc>
                <a:spcPts val="4900"/>
              </a:lnSpc>
              <a:defRPr sz="34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Favorablemente los</a:t>
            </a:r>
          </a:p>
          <a:p>
            <a:pPr lvl="1">
              <a:lnSpc>
                <a:spcPts val="4900"/>
              </a:lnSpc>
              <a:defRPr sz="34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 sz="5400">
                <a:latin typeface="Helvetica Neue"/>
                <a:ea typeface="Helvetica Neue"/>
                <a:cs typeface="Helvetica Neue"/>
                <a:sym typeface="Helvetica Neue"/>
              </a:rPr>
              <a:t>motivos</a:t>
            </a:r>
            <a:r>
              <a:t> y</a:t>
            </a:r>
          </a:p>
          <a:p>
            <a:pPr lvl="1">
              <a:lnSpc>
                <a:spcPts val="4900"/>
              </a:lnSpc>
              <a:defRPr sz="34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 sz="5400">
                <a:latin typeface="Helvetica Neue"/>
                <a:ea typeface="Helvetica Neue"/>
                <a:cs typeface="Helvetica Neue"/>
                <a:sym typeface="Helvetica Neue"/>
              </a:rPr>
              <a:t>Ajenos</a:t>
            </a:r>
          </a:p>
        </p:txBody>
      </p:sp>
      <p:sp>
        <p:nvSpPr>
          <p:cNvPr id="302" name="El amor que se asemeja al de Cristo"/>
          <p:cNvSpPr txBox="1"/>
          <p:nvPr/>
        </p:nvSpPr>
        <p:spPr>
          <a:xfrm>
            <a:off x="9267072" y="1410547"/>
            <a:ext cx="12826125" cy="1517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lnSpc>
                <a:spcPts val="8300"/>
              </a:lnSpc>
              <a:defRPr sz="5400">
                <a:solidFill>
                  <a:srgbClr val="FFFFFF"/>
                </a:solidFill>
                <a:effectLst>
                  <a:outerShdw sx="100000" sy="100000" kx="0" ky="0" algn="b" rotWithShape="0" blurRad="25400" dist="63500" dir="18900000">
                    <a:srgbClr val="939393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defRPr sz="6000"/>
            </a:pPr>
            <a:r>
              <a:rPr sz="5400"/>
              <a:t>El amor que se asemeja al de Cristo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Rectángulo redondeado"/>
          <p:cNvSpPr/>
          <p:nvPr/>
        </p:nvSpPr>
        <p:spPr>
          <a:xfrm>
            <a:off x="5407738" y="4124862"/>
            <a:ext cx="18448995" cy="8347191"/>
          </a:xfrm>
          <a:prstGeom prst="roundRect">
            <a:avLst>
              <a:gd name="adj" fmla="val 9207"/>
            </a:avLst>
          </a:prstGeom>
          <a:solidFill>
            <a:srgbClr val="7DC7BF"/>
          </a:solidFill>
          <a:ln w="12700">
            <a:miter lim="400000"/>
          </a:ln>
          <a:effectLst>
            <a:outerShdw sx="100000" sy="100000" kx="0" ky="0" algn="b" rotWithShape="0" blurRad="190500" dist="8455" dir="5400000">
              <a:srgbClr val="DCDEE0"/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pic>
        <p:nvPicPr>
          <p:cNvPr id="305" name="Imagen" descr="Imagen"/>
          <p:cNvPicPr>
            <a:picLocks noChangeAspect="1"/>
          </p:cNvPicPr>
          <p:nvPr/>
        </p:nvPicPr>
        <p:blipFill>
          <a:blip r:embed="rId3">
            <a:extLst/>
          </a:blip>
          <a:srcRect l="0" t="20167" r="0" b="0"/>
          <a:stretch>
            <a:fillRect/>
          </a:stretch>
        </p:blipFill>
        <p:spPr>
          <a:xfrm>
            <a:off x="-100437" y="-37108"/>
            <a:ext cx="7566874" cy="7074368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{1MCP 215.1}"/>
          <p:cNvSpPr txBox="1"/>
          <p:nvPr/>
        </p:nvSpPr>
        <p:spPr>
          <a:xfrm>
            <a:off x="1661553" y="12347144"/>
            <a:ext cx="2772894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>
              <a:defRPr sz="34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{1MCP 215.1}</a:t>
            </a:r>
          </a:p>
        </p:txBody>
      </p:sp>
      <p:sp>
        <p:nvSpPr>
          <p:cNvPr id="307" name="El amor"/>
          <p:cNvSpPr txBox="1"/>
          <p:nvPr/>
        </p:nvSpPr>
        <p:spPr>
          <a:xfrm>
            <a:off x="280802" y="2074798"/>
            <a:ext cx="6245541" cy="1405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54990">
              <a:lnSpc>
                <a:spcPts val="9500"/>
              </a:lnSpc>
              <a:defRPr spc="-85" sz="8550">
                <a:solidFill>
                  <a:srgbClr val="FFFFFF"/>
                </a:solidFill>
                <a:effectLst>
                  <a:outerShdw sx="100000" sy="100000" kx="0" ky="0" algn="b" rotWithShape="0" blurRad="24130" dist="60325" dir="1890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spc="-66" sz="6650">
                <a:latin typeface="Helvetica Neue Light"/>
                <a:ea typeface="Helvetica Neue Light"/>
                <a:cs typeface="Helvetica Neue Light"/>
                <a:sym typeface="Helvetica Neue Light"/>
              </a:rPr>
              <a:t>El </a:t>
            </a:r>
            <a:r>
              <a:rPr spc="-113" sz="11305"/>
              <a:t>amor</a:t>
            </a:r>
          </a:p>
        </p:txBody>
      </p:sp>
      <p:sp>
        <p:nvSpPr>
          <p:cNvPr id="308" name="Suaviza"/>
          <p:cNvSpPr txBox="1"/>
          <p:nvPr/>
        </p:nvSpPr>
        <p:spPr>
          <a:xfrm>
            <a:off x="745890" y="3071738"/>
            <a:ext cx="5315365" cy="1517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584200">
              <a:lnSpc>
                <a:spcPct val="70000"/>
              </a:lnSpc>
              <a:defRPr sz="9000">
                <a:solidFill>
                  <a:srgbClr val="FFFFFF"/>
                </a:solidFill>
                <a:effectLst>
                  <a:outerShdw sx="100000" sy="100000" kx="0" ky="0" algn="b" rotWithShape="0" blurRad="25400" dist="63500" dir="1890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Suaviza</a:t>
            </a:r>
          </a:p>
        </p:txBody>
      </p:sp>
      <p:sp>
        <p:nvSpPr>
          <p:cNvPr id="309" name="No pueden abrigar odio o envidia.…"/>
          <p:cNvSpPr txBox="1"/>
          <p:nvPr/>
        </p:nvSpPr>
        <p:spPr>
          <a:xfrm>
            <a:off x="5886540" y="4416665"/>
            <a:ext cx="17829132" cy="8509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1383453" indent="-1383453" algn="l">
              <a:lnSpc>
                <a:spcPts val="7500"/>
              </a:lnSpc>
              <a:spcBef>
                <a:spcPts val="2100"/>
              </a:spcBef>
              <a:buSzPct val="80000"/>
              <a:buBlip>
                <a:blip r:embed="rId4"/>
              </a:buBlip>
              <a:defRPr sz="6000">
                <a:solidFill>
                  <a:srgbClr val="1F202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7600">
                <a:effectLst>
                  <a:outerShdw sx="100000" sy="100000" kx="0" ky="0" algn="b" rotWithShape="0" blurRad="25400" dist="63500" dir="18900000">
                    <a:srgbClr val="617887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No pueden abrigar odio o envidia.</a:t>
            </a:r>
            <a:endParaRPr sz="7600">
              <a:effectLst>
                <a:outerShdw sx="100000" sy="100000" kx="0" ky="0" algn="b" rotWithShape="0" blurRad="25400" dist="63500" dir="18900000">
                  <a:srgbClr val="617887"/>
                </a:outerShdw>
              </a:effectLst>
              <a:latin typeface="Helvetica Neue Bold Condensed"/>
              <a:ea typeface="Helvetica Neue Bold Condensed"/>
              <a:cs typeface="Helvetica Neue Bold Condensed"/>
              <a:sym typeface="Helvetica Neue Bold Condensed"/>
            </a:endParaRPr>
          </a:p>
          <a:p>
            <a:pPr marL="1383453" indent="-1383453" algn="l">
              <a:lnSpc>
                <a:spcPts val="7500"/>
              </a:lnSpc>
              <a:spcBef>
                <a:spcPts val="2100"/>
              </a:spcBef>
              <a:buSzPct val="80000"/>
              <a:buBlip>
                <a:blip r:embed="rId4"/>
              </a:buBlip>
              <a:defRPr sz="6000">
                <a:solidFill>
                  <a:srgbClr val="1F202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7600">
                <a:effectLst>
                  <a:outerShdw sx="100000" sy="100000" kx="0" ky="0" algn="b" rotWithShape="0" blurRad="25400" dist="63500" dir="18900000">
                    <a:srgbClr val="617887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El principio celestial </a:t>
            </a:r>
            <a:r>
              <a:rPr sz="5200">
                <a:latin typeface="Helvetica Neue Light"/>
                <a:ea typeface="Helvetica Neue Light"/>
                <a:cs typeface="Helvetica Neue Light"/>
                <a:sym typeface="Helvetica Neue Light"/>
              </a:rPr>
              <a:t>del </a:t>
            </a:r>
            <a:r>
              <a:rPr sz="7600">
                <a:effectLst>
                  <a:outerShdw sx="100000" sy="100000" kx="0" ky="0" algn="b" rotWithShape="0" blurRad="25400" dist="63500" dir="18900000">
                    <a:srgbClr val="617887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amor eterno llena </a:t>
            </a:r>
            <a:r>
              <a:rPr sz="5200">
                <a:latin typeface="Helvetica Neue Light"/>
                <a:ea typeface="Helvetica Neue Light"/>
                <a:cs typeface="Helvetica Neue Light"/>
                <a:sym typeface="Helvetica Neue Light"/>
              </a:rPr>
              <a:t>el </a:t>
            </a:r>
            <a:r>
              <a:rPr sz="7600">
                <a:effectLst>
                  <a:outerShdw sx="100000" sy="100000" kx="0" ky="0" algn="b" rotWithShape="0" blurRad="25400" dist="63500" dir="18900000">
                    <a:srgbClr val="617887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corazón</a:t>
            </a:r>
            <a:endParaRPr sz="7600">
              <a:effectLst>
                <a:outerShdw sx="100000" sy="100000" kx="0" ky="0" algn="b" rotWithShape="0" blurRad="25400" dist="63500" dir="18900000">
                  <a:srgbClr val="617887"/>
                </a:outerShdw>
              </a:effectLst>
              <a:latin typeface="Helvetica Neue Bold Condensed"/>
              <a:ea typeface="Helvetica Neue Bold Condensed"/>
              <a:cs typeface="Helvetica Neue Bold Condensed"/>
              <a:sym typeface="Helvetica Neue Bold Condensed"/>
            </a:endParaRPr>
          </a:p>
          <a:p>
            <a:pPr marL="1383453" indent="-1383453" algn="l">
              <a:lnSpc>
                <a:spcPts val="7500"/>
              </a:lnSpc>
              <a:spcBef>
                <a:spcPts val="2100"/>
              </a:spcBef>
              <a:buSzPct val="80000"/>
              <a:buBlip>
                <a:blip r:embed="rId4"/>
              </a:buBlip>
              <a:defRPr sz="6000">
                <a:solidFill>
                  <a:srgbClr val="1F202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7600">
                <a:effectLst>
                  <a:outerShdw sx="100000" sy="100000" kx="0" ky="0" algn="b" rotWithShape="0" blurRad="25400" dist="63500" dir="18900000">
                    <a:srgbClr val="617887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Fluirá </a:t>
            </a:r>
            <a:r>
              <a:rPr sz="5200">
                <a:latin typeface="Helvetica Neue Light"/>
                <a:ea typeface="Helvetica Neue Light"/>
                <a:cs typeface="Helvetica Neue Light"/>
                <a:sym typeface="Helvetica Neue Light"/>
              </a:rPr>
              <a:t>a los </a:t>
            </a:r>
            <a:r>
              <a:rPr sz="7600">
                <a:effectLst>
                  <a:outerShdw sx="100000" sy="100000" kx="0" ky="0" algn="b" rotWithShape="0" blurRad="25400" dist="63500" dir="18900000">
                    <a:srgbClr val="617887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demás </a:t>
            </a:r>
            <a:r>
              <a:rPr sz="5200">
                <a:latin typeface="Helvetica Neue Light"/>
                <a:ea typeface="Helvetica Neue Light"/>
                <a:cs typeface="Helvetica Neue Light"/>
                <a:sym typeface="Helvetica Neue Light"/>
              </a:rPr>
              <a:t>[…].</a:t>
            </a:r>
            <a:endParaRPr sz="52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1383453" indent="-1383453" algn="l">
              <a:lnSpc>
                <a:spcPts val="7500"/>
              </a:lnSpc>
              <a:spcBef>
                <a:spcPts val="2100"/>
              </a:spcBef>
              <a:buSzPct val="80000"/>
              <a:buBlip>
                <a:blip r:embed="rId4"/>
              </a:buBlip>
              <a:defRPr sz="6000">
                <a:solidFill>
                  <a:srgbClr val="1F202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7600">
                <a:effectLst>
                  <a:outerShdw sx="100000" sy="100000" kx="0" ky="0" algn="b" rotWithShape="0" blurRad="25400" dist="63500" dir="18900000">
                    <a:srgbClr val="617887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No se limita</a:t>
            </a:r>
            <a:r>
              <a:rPr sz="5200">
                <a:latin typeface="Helvetica Neue Light"/>
                <a:ea typeface="Helvetica Neue Light"/>
                <a:cs typeface="Helvetica Neue Light"/>
                <a:sym typeface="Helvetica Neue Light"/>
              </a:rPr>
              <a:t> a </a:t>
            </a:r>
            <a:r>
              <a:rPr sz="7600">
                <a:effectLst>
                  <a:outerShdw sx="100000" sy="100000" kx="0" ky="0" algn="b" rotWithShape="0" blurRad="25400" dist="63500" dir="18900000">
                    <a:srgbClr val="617887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incluir solamente “a mí y a los míos”</a:t>
            </a:r>
            <a:endParaRPr sz="7600">
              <a:effectLst>
                <a:outerShdw sx="100000" sy="100000" kx="0" ky="0" algn="b" rotWithShape="0" blurRad="25400" dist="63500" dir="18900000">
                  <a:srgbClr val="617887"/>
                </a:outerShdw>
              </a:effectLst>
              <a:latin typeface="Helvetica Neue Bold Condensed"/>
              <a:ea typeface="Helvetica Neue Bold Condensed"/>
              <a:cs typeface="Helvetica Neue Bold Condensed"/>
              <a:sym typeface="Helvetica Neue Bold Condensed"/>
            </a:endParaRPr>
          </a:p>
          <a:p>
            <a:pPr marL="1383453" indent="-1383453" algn="l">
              <a:lnSpc>
                <a:spcPts val="7500"/>
              </a:lnSpc>
              <a:spcBef>
                <a:spcPts val="2100"/>
              </a:spcBef>
              <a:buSzPct val="80000"/>
              <a:buBlip>
                <a:blip r:embed="rId4"/>
              </a:buBlip>
              <a:defRPr sz="6000">
                <a:solidFill>
                  <a:srgbClr val="1F202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7600">
                <a:effectLst>
                  <a:outerShdw sx="100000" sy="100000" kx="0" ky="0" algn="b" rotWithShape="0" blurRad="25400" dist="63500" dir="18900000">
                    <a:srgbClr val="617887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Albergado en el alma, suaviza </a:t>
            </a:r>
            <a:r>
              <a:rPr sz="5200">
                <a:latin typeface="Helvetica Neue Light"/>
                <a:ea typeface="Helvetica Neue Light"/>
                <a:cs typeface="Helvetica Neue Light"/>
                <a:sym typeface="Helvetica Neue Light"/>
              </a:rPr>
              <a:t>la </a:t>
            </a:r>
            <a:r>
              <a:rPr sz="7600">
                <a:effectLst>
                  <a:outerShdw sx="100000" sy="100000" kx="0" ky="0" algn="b" rotWithShape="0" blurRad="25400" dist="63500" dir="18900000">
                    <a:srgbClr val="617887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vida entera</a:t>
            </a:r>
          </a:p>
        </p:txBody>
      </p:sp>
      <p:sp>
        <p:nvSpPr>
          <p:cNvPr id="310" name="la vida…"/>
          <p:cNvSpPr txBox="1"/>
          <p:nvPr/>
        </p:nvSpPr>
        <p:spPr>
          <a:xfrm>
            <a:off x="1446058" y="4332303"/>
            <a:ext cx="3915030" cy="1398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>
              <a:lnSpc>
                <a:spcPts val="4900"/>
              </a:lnSpc>
              <a:defRPr sz="34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la </a:t>
            </a:r>
            <a:r>
              <a:rPr b="1" sz="6400">
                <a:latin typeface="Helvetica Neue"/>
                <a:ea typeface="Helvetica Neue"/>
                <a:cs typeface="Helvetica Neue"/>
                <a:sym typeface="Helvetica Neue"/>
              </a:rPr>
              <a:t>vida</a:t>
            </a:r>
            <a:endParaRPr sz="6400"/>
          </a:p>
          <a:p>
            <a:pPr lvl="1">
              <a:lnSpc>
                <a:spcPts val="4900"/>
              </a:lnSpc>
              <a:defRPr sz="64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entera</a:t>
            </a:r>
          </a:p>
        </p:txBody>
      </p:sp>
      <p:sp>
        <p:nvSpPr>
          <p:cNvPr id="311" name="Aquellos que aman a Dios"/>
          <p:cNvSpPr txBox="1"/>
          <p:nvPr/>
        </p:nvSpPr>
        <p:spPr>
          <a:xfrm>
            <a:off x="8388043" y="978747"/>
            <a:ext cx="12826125" cy="1517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lnSpc>
                <a:spcPts val="8300"/>
              </a:lnSpc>
              <a:defRPr sz="5400">
                <a:solidFill>
                  <a:srgbClr val="FFFFFF"/>
                </a:solidFill>
                <a:effectLst>
                  <a:outerShdw sx="100000" sy="100000" kx="0" ky="0" algn="b" rotWithShape="0" blurRad="25400" dist="63500" dir="18900000">
                    <a:srgbClr val="939393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defRPr sz="6000"/>
            </a:pPr>
            <a:r>
              <a:rPr sz="5400"/>
              <a:t>Aquellos que aman a Dios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ortadA MENTEcaracterPer.png" descr="PortadA MENTEcaracterPer.png"/>
          <p:cNvPicPr>
            <a:picLocks noChangeAspect="1"/>
          </p:cNvPicPr>
          <p:nvPr/>
        </p:nvPicPr>
        <p:blipFill>
          <a:blip r:embed="rId2">
            <a:extLst/>
          </a:blip>
          <a:srcRect l="0" t="963" r="0" b="0"/>
          <a:stretch>
            <a:fillRect/>
          </a:stretch>
        </p:blipFill>
        <p:spPr>
          <a:xfrm>
            <a:off x="2640419" y="614846"/>
            <a:ext cx="8064798" cy="128646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2" name="Grupo"/>
          <p:cNvGrpSpPr/>
          <p:nvPr/>
        </p:nvGrpSpPr>
        <p:grpSpPr>
          <a:xfrm>
            <a:off x="14263340" y="1913228"/>
            <a:ext cx="8164515" cy="5158919"/>
            <a:chOff x="0" y="0"/>
            <a:chExt cx="8164514" cy="5158917"/>
          </a:xfrm>
        </p:grpSpPr>
        <p:pic>
          <p:nvPicPr>
            <p:cNvPr id="180" name="Imagen" descr="Imagen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352194"/>
              <a:ext cx="8164515" cy="38067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LOGO MINMUJER.png" descr="LOGO MINMUJER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632" t="0" r="632" b="0"/>
            <a:stretch>
              <a:fillRect/>
            </a:stretch>
          </p:blipFill>
          <p:spPr>
            <a:xfrm>
              <a:off x="1767163" y="0"/>
              <a:ext cx="4630435" cy="2140474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254000" dist="127000" dir="540000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183" name="Seminario  basado en el libro Mente, Carácter y Personalidad…"/>
          <p:cNvSpPr txBox="1"/>
          <p:nvPr/>
        </p:nvSpPr>
        <p:spPr>
          <a:xfrm>
            <a:off x="15020439" y="4198484"/>
            <a:ext cx="6650317" cy="2830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>
              <a:lnSpc>
                <a:spcPts val="3900"/>
              </a:lnSpc>
              <a:spcBef>
                <a:spcPts val="1200"/>
              </a:spcBef>
              <a:defRPr cap="small" sz="2600">
                <a:solidFill>
                  <a:srgbClr val="FFFFFF"/>
                </a:solidFill>
                <a:effectLst>
                  <a:outerShdw sx="100000" sy="100000" kx="0" ky="0" algn="b" rotWithShape="0" blurRad="12700" dist="38100" dir="18900000">
                    <a:srgbClr val="8981F0"/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>
              <a:lnSpc>
                <a:spcPts val="3900"/>
              </a:lnSpc>
              <a:spcBef>
                <a:spcPts val="1200"/>
              </a:spcBef>
              <a:defRPr cap="small" sz="2600">
                <a:solidFill>
                  <a:srgbClr val="FFFFFF"/>
                </a:solidFill>
                <a:effectLst>
                  <a:outerShdw sx="100000" sy="100000" kx="0" ky="0" algn="b" rotWithShape="0" blurRad="12700" dist="38100" dir="18900000">
                    <a:srgbClr val="8981F0"/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lvl2pPr>
          </a:lstStyle>
          <a:p>
            <a:pPr/>
            <a:r>
              <a:t>Seminario  basado en el libro Mente, Carácter y Personalidad</a:t>
            </a:r>
          </a:p>
          <a:p>
            <a:pPr lvl="1"/>
            <a:r>
              <a:t>Autor: Elena G. de White</a:t>
            </a:r>
          </a:p>
        </p:txBody>
      </p:sp>
      <p:sp>
        <p:nvSpPr>
          <p:cNvPr id="184" name="Seminario  basado en el libro Mente, Carácter y Personalidad…"/>
          <p:cNvSpPr txBox="1"/>
          <p:nvPr/>
        </p:nvSpPr>
        <p:spPr>
          <a:xfrm>
            <a:off x="41131641" y="2776084"/>
            <a:ext cx="6650317" cy="2830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>
              <a:lnSpc>
                <a:spcPts val="3900"/>
              </a:lnSpc>
              <a:spcBef>
                <a:spcPts val="1200"/>
              </a:spcBef>
              <a:defRPr cap="small" sz="2600">
                <a:solidFill>
                  <a:srgbClr val="FFFFFF"/>
                </a:solidFill>
                <a:effectLst>
                  <a:outerShdw sx="100000" sy="100000" kx="0" ky="0" algn="b" rotWithShape="0" blurRad="12700" dist="38100" dir="18900000">
                    <a:srgbClr val="8981F0"/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>
              <a:lnSpc>
                <a:spcPts val="3900"/>
              </a:lnSpc>
              <a:spcBef>
                <a:spcPts val="1200"/>
              </a:spcBef>
              <a:defRPr cap="small" sz="2600">
                <a:solidFill>
                  <a:srgbClr val="FFFFFF"/>
                </a:solidFill>
                <a:effectLst>
                  <a:outerShdw sx="100000" sy="100000" kx="0" ky="0" algn="b" rotWithShape="0" blurRad="12700" dist="38100" dir="18900000">
                    <a:srgbClr val="8981F0"/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lvl2pPr>
          </a:lstStyle>
          <a:p>
            <a:pPr/>
            <a:r>
              <a:t>Seminario  basado en el libro Mente, Carácter y Personalidad</a:t>
            </a:r>
          </a:p>
          <a:p>
            <a:pPr lvl="1"/>
            <a:r>
              <a:t>Autor: Elena G. de White</a:t>
            </a:r>
          </a:p>
        </p:txBody>
      </p:sp>
      <p:pic>
        <p:nvPicPr>
          <p:cNvPr id="185" name="Imagen" descr="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883743" y="6335971"/>
            <a:ext cx="14021459" cy="8573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Rectángulo redondeado"/>
          <p:cNvSpPr/>
          <p:nvPr/>
        </p:nvSpPr>
        <p:spPr>
          <a:xfrm>
            <a:off x="5407738" y="4124862"/>
            <a:ext cx="18448995" cy="8347191"/>
          </a:xfrm>
          <a:prstGeom prst="roundRect">
            <a:avLst>
              <a:gd name="adj" fmla="val 9207"/>
            </a:avLst>
          </a:prstGeom>
          <a:solidFill>
            <a:srgbClr val="7DC7BF"/>
          </a:solidFill>
          <a:ln w="12700">
            <a:miter lim="400000"/>
          </a:ln>
          <a:effectLst>
            <a:outerShdw sx="100000" sy="100000" kx="0" ky="0" algn="b" rotWithShape="0" blurRad="190500" dist="8455" dir="5400000">
              <a:srgbClr val="DCDEE0"/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pic>
        <p:nvPicPr>
          <p:cNvPr id="314" name="Imagen" descr="Imagen"/>
          <p:cNvPicPr>
            <a:picLocks noChangeAspect="1"/>
          </p:cNvPicPr>
          <p:nvPr/>
        </p:nvPicPr>
        <p:blipFill>
          <a:blip r:embed="rId3">
            <a:extLst/>
          </a:blip>
          <a:srcRect l="0" t="20167" r="0" b="0"/>
          <a:stretch>
            <a:fillRect/>
          </a:stretch>
        </p:blipFill>
        <p:spPr>
          <a:xfrm>
            <a:off x="-100437" y="-37108"/>
            <a:ext cx="7566874" cy="7074368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{1MCP 215.1}"/>
          <p:cNvSpPr txBox="1"/>
          <p:nvPr/>
        </p:nvSpPr>
        <p:spPr>
          <a:xfrm>
            <a:off x="1661553" y="12347144"/>
            <a:ext cx="2772894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>
              <a:defRPr sz="34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{1MCP 215.1}</a:t>
            </a:r>
          </a:p>
        </p:txBody>
      </p:sp>
      <p:sp>
        <p:nvSpPr>
          <p:cNvPr id="316" name="El amor"/>
          <p:cNvSpPr txBox="1"/>
          <p:nvPr/>
        </p:nvSpPr>
        <p:spPr>
          <a:xfrm>
            <a:off x="280802" y="2074798"/>
            <a:ext cx="6245541" cy="1405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54990">
              <a:lnSpc>
                <a:spcPts val="9500"/>
              </a:lnSpc>
              <a:defRPr spc="-85" sz="8550">
                <a:solidFill>
                  <a:srgbClr val="FFFFFF"/>
                </a:solidFill>
                <a:effectLst>
                  <a:outerShdw sx="100000" sy="100000" kx="0" ky="0" algn="b" rotWithShape="0" blurRad="24130" dist="60325" dir="1890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spc="-66" sz="6650">
                <a:latin typeface="Helvetica Neue Light"/>
                <a:ea typeface="Helvetica Neue Light"/>
                <a:cs typeface="Helvetica Neue Light"/>
                <a:sym typeface="Helvetica Neue Light"/>
              </a:rPr>
              <a:t>El </a:t>
            </a:r>
            <a:r>
              <a:rPr spc="-113" sz="11305"/>
              <a:t>amor</a:t>
            </a:r>
          </a:p>
        </p:txBody>
      </p:sp>
      <p:sp>
        <p:nvSpPr>
          <p:cNvPr id="317" name="Suaviza"/>
          <p:cNvSpPr txBox="1"/>
          <p:nvPr/>
        </p:nvSpPr>
        <p:spPr>
          <a:xfrm>
            <a:off x="745890" y="3071738"/>
            <a:ext cx="5315365" cy="1517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584200">
              <a:lnSpc>
                <a:spcPct val="70000"/>
              </a:lnSpc>
              <a:defRPr sz="9000">
                <a:solidFill>
                  <a:srgbClr val="FFFFFF"/>
                </a:solidFill>
                <a:effectLst>
                  <a:outerShdw sx="100000" sy="100000" kx="0" ky="0" algn="b" rotWithShape="0" blurRad="25400" dist="63500" dir="1890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Suaviza</a:t>
            </a:r>
          </a:p>
        </p:txBody>
      </p:sp>
      <p:sp>
        <p:nvSpPr>
          <p:cNvPr id="318" name="No pueden abrigar odio o envidia.…"/>
          <p:cNvSpPr txBox="1"/>
          <p:nvPr/>
        </p:nvSpPr>
        <p:spPr>
          <a:xfrm>
            <a:off x="5886540" y="4416665"/>
            <a:ext cx="17829132" cy="8509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1383453" indent="-1383453" algn="l">
              <a:lnSpc>
                <a:spcPts val="7500"/>
              </a:lnSpc>
              <a:spcBef>
                <a:spcPts val="2100"/>
              </a:spcBef>
              <a:buSzPct val="80000"/>
              <a:buBlip>
                <a:blip r:embed="rId4"/>
              </a:buBlip>
              <a:defRPr sz="6000">
                <a:solidFill>
                  <a:srgbClr val="1F202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7600">
                <a:effectLst>
                  <a:outerShdw sx="100000" sy="100000" kx="0" ky="0" algn="b" rotWithShape="0" blurRad="25400" dist="63500" dir="18900000">
                    <a:srgbClr val="617887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No pueden abrigar odio o envidia.</a:t>
            </a:r>
            <a:endParaRPr sz="7600">
              <a:effectLst>
                <a:outerShdw sx="100000" sy="100000" kx="0" ky="0" algn="b" rotWithShape="0" blurRad="25400" dist="63500" dir="18900000">
                  <a:srgbClr val="617887"/>
                </a:outerShdw>
              </a:effectLst>
              <a:latin typeface="Helvetica Neue Bold Condensed"/>
              <a:ea typeface="Helvetica Neue Bold Condensed"/>
              <a:cs typeface="Helvetica Neue Bold Condensed"/>
              <a:sym typeface="Helvetica Neue Bold Condensed"/>
            </a:endParaRPr>
          </a:p>
          <a:p>
            <a:pPr marL="1383453" indent="-1383453" algn="l">
              <a:lnSpc>
                <a:spcPts val="7500"/>
              </a:lnSpc>
              <a:spcBef>
                <a:spcPts val="2100"/>
              </a:spcBef>
              <a:buSzPct val="80000"/>
              <a:buBlip>
                <a:blip r:embed="rId4"/>
              </a:buBlip>
              <a:defRPr sz="6000">
                <a:solidFill>
                  <a:srgbClr val="1F202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7600">
                <a:effectLst>
                  <a:outerShdw sx="100000" sy="100000" kx="0" ky="0" algn="b" rotWithShape="0" blurRad="25400" dist="63500" dir="18900000">
                    <a:srgbClr val="617887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El principio celestial </a:t>
            </a:r>
            <a:r>
              <a:rPr sz="5200">
                <a:latin typeface="Helvetica Neue Light"/>
                <a:ea typeface="Helvetica Neue Light"/>
                <a:cs typeface="Helvetica Neue Light"/>
                <a:sym typeface="Helvetica Neue Light"/>
              </a:rPr>
              <a:t>del </a:t>
            </a:r>
            <a:r>
              <a:rPr sz="7600">
                <a:effectLst>
                  <a:outerShdw sx="100000" sy="100000" kx="0" ky="0" algn="b" rotWithShape="0" blurRad="25400" dist="63500" dir="18900000">
                    <a:srgbClr val="617887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amor eterno llena </a:t>
            </a:r>
            <a:r>
              <a:rPr sz="5200">
                <a:latin typeface="Helvetica Neue Light"/>
                <a:ea typeface="Helvetica Neue Light"/>
                <a:cs typeface="Helvetica Neue Light"/>
                <a:sym typeface="Helvetica Neue Light"/>
              </a:rPr>
              <a:t>el </a:t>
            </a:r>
            <a:r>
              <a:rPr sz="7600">
                <a:effectLst>
                  <a:outerShdw sx="100000" sy="100000" kx="0" ky="0" algn="b" rotWithShape="0" blurRad="25400" dist="63500" dir="18900000">
                    <a:srgbClr val="617887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corazón</a:t>
            </a:r>
            <a:endParaRPr sz="7600">
              <a:effectLst>
                <a:outerShdw sx="100000" sy="100000" kx="0" ky="0" algn="b" rotWithShape="0" blurRad="25400" dist="63500" dir="18900000">
                  <a:srgbClr val="617887"/>
                </a:outerShdw>
              </a:effectLst>
              <a:latin typeface="Helvetica Neue Bold Condensed"/>
              <a:ea typeface="Helvetica Neue Bold Condensed"/>
              <a:cs typeface="Helvetica Neue Bold Condensed"/>
              <a:sym typeface="Helvetica Neue Bold Condensed"/>
            </a:endParaRPr>
          </a:p>
          <a:p>
            <a:pPr marL="1383453" indent="-1383453" algn="l">
              <a:lnSpc>
                <a:spcPts val="7500"/>
              </a:lnSpc>
              <a:spcBef>
                <a:spcPts val="2100"/>
              </a:spcBef>
              <a:buSzPct val="80000"/>
              <a:buBlip>
                <a:blip r:embed="rId4"/>
              </a:buBlip>
              <a:defRPr sz="6000">
                <a:solidFill>
                  <a:srgbClr val="1F202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7600">
                <a:effectLst>
                  <a:outerShdw sx="100000" sy="100000" kx="0" ky="0" algn="b" rotWithShape="0" blurRad="25400" dist="63500" dir="18900000">
                    <a:srgbClr val="617887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Fluirá </a:t>
            </a:r>
            <a:r>
              <a:rPr sz="5200">
                <a:latin typeface="Helvetica Neue Light"/>
                <a:ea typeface="Helvetica Neue Light"/>
                <a:cs typeface="Helvetica Neue Light"/>
                <a:sym typeface="Helvetica Neue Light"/>
              </a:rPr>
              <a:t>a los </a:t>
            </a:r>
            <a:r>
              <a:rPr sz="7600">
                <a:effectLst>
                  <a:outerShdw sx="100000" sy="100000" kx="0" ky="0" algn="b" rotWithShape="0" blurRad="25400" dist="63500" dir="18900000">
                    <a:srgbClr val="617887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demás </a:t>
            </a:r>
            <a:r>
              <a:rPr sz="5200">
                <a:latin typeface="Helvetica Neue Light"/>
                <a:ea typeface="Helvetica Neue Light"/>
                <a:cs typeface="Helvetica Neue Light"/>
                <a:sym typeface="Helvetica Neue Light"/>
              </a:rPr>
              <a:t>[…].</a:t>
            </a:r>
            <a:endParaRPr sz="52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1383453" indent="-1383453" algn="l">
              <a:lnSpc>
                <a:spcPts val="7500"/>
              </a:lnSpc>
              <a:spcBef>
                <a:spcPts val="2100"/>
              </a:spcBef>
              <a:buSzPct val="80000"/>
              <a:buBlip>
                <a:blip r:embed="rId4"/>
              </a:buBlip>
              <a:defRPr sz="6000">
                <a:solidFill>
                  <a:srgbClr val="1F202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7600">
                <a:effectLst>
                  <a:outerShdw sx="100000" sy="100000" kx="0" ky="0" algn="b" rotWithShape="0" blurRad="25400" dist="63500" dir="18900000">
                    <a:srgbClr val="617887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No se limita</a:t>
            </a:r>
            <a:r>
              <a:rPr sz="5200">
                <a:latin typeface="Helvetica Neue Light"/>
                <a:ea typeface="Helvetica Neue Light"/>
                <a:cs typeface="Helvetica Neue Light"/>
                <a:sym typeface="Helvetica Neue Light"/>
              </a:rPr>
              <a:t> a </a:t>
            </a:r>
            <a:r>
              <a:rPr sz="7600">
                <a:effectLst>
                  <a:outerShdw sx="100000" sy="100000" kx="0" ky="0" algn="b" rotWithShape="0" blurRad="25400" dist="63500" dir="18900000">
                    <a:srgbClr val="617887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incluir solamente “a mí y a los míos”</a:t>
            </a:r>
            <a:endParaRPr sz="7600">
              <a:effectLst>
                <a:outerShdw sx="100000" sy="100000" kx="0" ky="0" algn="b" rotWithShape="0" blurRad="25400" dist="63500" dir="18900000">
                  <a:srgbClr val="617887"/>
                </a:outerShdw>
              </a:effectLst>
              <a:latin typeface="Helvetica Neue Bold Condensed"/>
              <a:ea typeface="Helvetica Neue Bold Condensed"/>
              <a:cs typeface="Helvetica Neue Bold Condensed"/>
              <a:sym typeface="Helvetica Neue Bold Condensed"/>
            </a:endParaRPr>
          </a:p>
          <a:p>
            <a:pPr marL="1383453" indent="-1383453" algn="l">
              <a:lnSpc>
                <a:spcPts val="7500"/>
              </a:lnSpc>
              <a:spcBef>
                <a:spcPts val="2100"/>
              </a:spcBef>
              <a:buSzPct val="80000"/>
              <a:buBlip>
                <a:blip r:embed="rId4"/>
              </a:buBlip>
              <a:defRPr sz="6000">
                <a:solidFill>
                  <a:srgbClr val="1F202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7600">
                <a:effectLst>
                  <a:outerShdw sx="100000" sy="100000" kx="0" ky="0" algn="b" rotWithShape="0" blurRad="25400" dist="63500" dir="18900000">
                    <a:srgbClr val="617887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Albergado en el alma, suaviza </a:t>
            </a:r>
            <a:r>
              <a:rPr sz="5200">
                <a:latin typeface="Helvetica Neue Light"/>
                <a:ea typeface="Helvetica Neue Light"/>
                <a:cs typeface="Helvetica Neue Light"/>
                <a:sym typeface="Helvetica Neue Light"/>
              </a:rPr>
              <a:t>la </a:t>
            </a:r>
            <a:r>
              <a:rPr sz="7600">
                <a:effectLst>
                  <a:outerShdw sx="100000" sy="100000" kx="0" ky="0" algn="b" rotWithShape="0" blurRad="25400" dist="63500" dir="18900000">
                    <a:srgbClr val="617887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vida entera</a:t>
            </a:r>
          </a:p>
        </p:txBody>
      </p:sp>
      <p:sp>
        <p:nvSpPr>
          <p:cNvPr id="319" name="la vida…"/>
          <p:cNvSpPr txBox="1"/>
          <p:nvPr/>
        </p:nvSpPr>
        <p:spPr>
          <a:xfrm>
            <a:off x="1446058" y="4332303"/>
            <a:ext cx="3915030" cy="1398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>
              <a:lnSpc>
                <a:spcPts val="4900"/>
              </a:lnSpc>
              <a:defRPr sz="34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la </a:t>
            </a:r>
            <a:r>
              <a:rPr b="1" sz="6400">
                <a:latin typeface="Helvetica Neue"/>
                <a:ea typeface="Helvetica Neue"/>
                <a:cs typeface="Helvetica Neue"/>
                <a:sym typeface="Helvetica Neue"/>
              </a:rPr>
              <a:t>vida</a:t>
            </a:r>
            <a:endParaRPr sz="6400"/>
          </a:p>
          <a:p>
            <a:pPr lvl="1">
              <a:lnSpc>
                <a:spcPts val="4900"/>
              </a:lnSpc>
              <a:defRPr sz="64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entera</a:t>
            </a:r>
          </a:p>
        </p:txBody>
      </p:sp>
      <p:sp>
        <p:nvSpPr>
          <p:cNvPr id="320" name="Aquellos que aman a Dios"/>
          <p:cNvSpPr txBox="1"/>
          <p:nvPr/>
        </p:nvSpPr>
        <p:spPr>
          <a:xfrm>
            <a:off x="5314643" y="2741538"/>
            <a:ext cx="12826125" cy="1517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lnSpc>
                <a:spcPts val="8300"/>
              </a:lnSpc>
              <a:defRPr sz="5400">
                <a:solidFill>
                  <a:srgbClr val="FFFFFF"/>
                </a:solidFill>
                <a:effectLst>
                  <a:outerShdw sx="100000" sy="100000" kx="0" ky="0" algn="b" rotWithShape="0" blurRad="25400" dist="63500" dir="18900000">
                    <a:srgbClr val="939393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defRPr sz="6000"/>
            </a:pPr>
            <a:r>
              <a:rPr sz="5400"/>
              <a:t>Aquellos que aman a Dios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{1MCP 215.2}"/>
          <p:cNvSpPr txBox="1"/>
          <p:nvPr/>
        </p:nvSpPr>
        <p:spPr>
          <a:xfrm>
            <a:off x="18374753" y="12753544"/>
            <a:ext cx="2772894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>
              <a:defRPr sz="34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{1MCP 215.2}</a:t>
            </a:r>
          </a:p>
        </p:txBody>
      </p:sp>
      <p:sp>
        <p:nvSpPr>
          <p:cNvPr id="323" name="Cualesquiera que sean las buenas cualidades que tengamos, por honorables y refinados que nos consideremos, si el alma no está bautizada con la gracia celestial del amor a Dios y a nuestros semejantes, nos falta verdadera bondad, y no estamos listos para "/>
          <p:cNvSpPr txBox="1"/>
          <p:nvPr/>
        </p:nvSpPr>
        <p:spPr>
          <a:xfrm>
            <a:off x="1746142" y="8759606"/>
            <a:ext cx="21501316" cy="4084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lnSpc>
                <a:spcPts val="6500"/>
              </a:lnSpc>
              <a:defRPr sz="4900">
                <a:solidFill>
                  <a:srgbClr val="FFFFFF"/>
                </a:solidFill>
                <a:effectLst>
                  <a:outerShdw sx="100000" sy="100000" kx="0" ky="0" algn="b" rotWithShape="0" blurRad="25400" dist="63500" dir="18900000">
                    <a:srgbClr val="939393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Cualesquiera que sean las buenas cualidades que tengamos, por honorables y refinados que nos consideremos, si el alma no está bautizada con la gracia celestial del amor a Dios y a nuestros semejantes, nos falta verdadera bondad, y no estamos listos para el cielo, donde todo es amor y unidad.</a:t>
            </a:r>
          </a:p>
        </p:txBody>
      </p:sp>
      <p:sp>
        <p:nvSpPr>
          <p:cNvPr id="324" name="Si amamos a Dios con todo nuestro corazón, hemos de amar también a sus hijos. Este amor es el Espíritu de Dios. Es el adorno celestial que da verdadera nobleza y dignidad al alma y asemeja nuestra vida a la del Maestro."/>
          <p:cNvSpPr txBox="1"/>
          <p:nvPr/>
        </p:nvSpPr>
        <p:spPr>
          <a:xfrm>
            <a:off x="1667709" y="2433034"/>
            <a:ext cx="21048582" cy="6106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lnSpc>
                <a:spcPts val="8300"/>
              </a:lnSpc>
              <a:defRPr i="1" sz="6900">
                <a:solidFill>
                  <a:srgbClr val="FFFFFF"/>
                </a:solidFill>
                <a:effectLst>
                  <a:outerShdw sx="100000" sy="100000" kx="0" ky="0" algn="b" rotWithShape="0" blurRad="25400" dist="63500" dir="18900000">
                    <a:srgbClr val="939393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Si amamos a Dios con todo nuestro corazón, hemos de amar también a sus hijos. Este amor es el Espíritu de Dios. Es el adorno celestial que da verdadera nobleza y dignidad al alma y asemeja nuestra vida a la del Maestro.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Rectángulo redondeado"/>
          <p:cNvSpPr/>
          <p:nvPr/>
        </p:nvSpPr>
        <p:spPr>
          <a:xfrm>
            <a:off x="7572889" y="1137684"/>
            <a:ext cx="16309244" cy="11334369"/>
          </a:xfrm>
          <a:prstGeom prst="roundRect">
            <a:avLst>
              <a:gd name="adj" fmla="val 6780"/>
            </a:avLst>
          </a:prstGeom>
          <a:solidFill>
            <a:srgbClr val="7DC7BF"/>
          </a:solidFill>
          <a:ln w="12700">
            <a:miter lim="400000"/>
          </a:ln>
          <a:effectLst>
            <a:outerShdw sx="100000" sy="100000" kx="0" ky="0" algn="b" rotWithShape="0" blurRad="190500" dist="8455" dir="5400000">
              <a:srgbClr val="DCDEE0"/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pic>
        <p:nvPicPr>
          <p:cNvPr id="327" name="Imagen" descr="Imagen"/>
          <p:cNvPicPr>
            <a:picLocks noChangeAspect="1"/>
          </p:cNvPicPr>
          <p:nvPr/>
        </p:nvPicPr>
        <p:blipFill>
          <a:blip r:embed="rId3">
            <a:extLst/>
          </a:blip>
          <a:srcRect l="0" t="20167" r="0" b="0"/>
          <a:stretch>
            <a:fillRect/>
          </a:stretch>
        </p:blipFill>
        <p:spPr>
          <a:xfrm>
            <a:off x="-100437" y="-37108"/>
            <a:ext cx="7566874" cy="7074368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{1MCP 215.3}"/>
          <p:cNvSpPr txBox="1"/>
          <p:nvPr/>
        </p:nvSpPr>
        <p:spPr>
          <a:xfrm>
            <a:off x="1661553" y="12347144"/>
            <a:ext cx="2772894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2">
              <a:defRPr sz="34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{1MCP 215.3}</a:t>
            </a:r>
          </a:p>
        </p:txBody>
      </p:sp>
      <p:sp>
        <p:nvSpPr>
          <p:cNvPr id="329" name="El verdadero"/>
          <p:cNvSpPr txBox="1"/>
          <p:nvPr/>
        </p:nvSpPr>
        <p:spPr>
          <a:xfrm>
            <a:off x="1025290" y="1312798"/>
            <a:ext cx="5315365" cy="2326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 defTabSz="484886">
              <a:lnSpc>
                <a:spcPts val="8300"/>
              </a:lnSpc>
              <a:defRPr spc="-74" sz="7469">
                <a:solidFill>
                  <a:srgbClr val="FFFFFF"/>
                </a:solidFill>
                <a:effectLst>
                  <a:outerShdw sx="100000" sy="100000" kx="0" ky="0" algn="b" rotWithShape="0" blurRad="21082" dist="52705" dir="1890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spc="-58" sz="5810">
                <a:latin typeface="Helvetica Neue Light"/>
                <a:ea typeface="Helvetica Neue Light"/>
                <a:cs typeface="Helvetica Neue Light"/>
                <a:sym typeface="Helvetica Neue Light"/>
              </a:rPr>
              <a:t>El </a:t>
            </a:r>
            <a:r>
              <a:rPr spc="-98" sz="9877"/>
              <a:t>verdadero</a:t>
            </a:r>
          </a:p>
        </p:txBody>
      </p:sp>
      <p:sp>
        <p:nvSpPr>
          <p:cNvPr id="330" name="espiritual"/>
          <p:cNvSpPr txBox="1"/>
          <p:nvPr/>
        </p:nvSpPr>
        <p:spPr>
          <a:xfrm>
            <a:off x="1522258" y="4516453"/>
            <a:ext cx="3915030" cy="775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>
              <a:lnSpc>
                <a:spcPts val="4900"/>
              </a:lnSpc>
              <a:defRPr sz="34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 sz="6400">
                <a:latin typeface="Helvetica Neue"/>
                <a:ea typeface="Helvetica Neue"/>
                <a:cs typeface="Helvetica Neue"/>
                <a:sym typeface="Helvetica Neue"/>
              </a:rPr>
              <a:t>espiritual</a:t>
            </a:r>
          </a:p>
        </p:txBody>
      </p:sp>
      <p:sp>
        <p:nvSpPr>
          <p:cNvPr id="331" name="El amor, fuera del ámbito de la pasión y el impulso, llega a ser algo espiritual y se revela en palabras y actos. Un cristiano debe tener ternura y amor santificados, en los cuales no hay impaciencia o desasosiego; los modales rudos y ásperos deben ser s"/>
          <p:cNvSpPr txBox="1"/>
          <p:nvPr/>
        </p:nvSpPr>
        <p:spPr>
          <a:xfrm>
            <a:off x="7418875" y="1887331"/>
            <a:ext cx="15898830" cy="10688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lnSpc>
                <a:spcPts val="9000"/>
              </a:lnSpc>
              <a:defRPr i="1" sz="8400">
                <a:solidFill>
                  <a:srgbClr val="2B2B2B"/>
                </a:solidFill>
                <a:effectLst>
                  <a:outerShdw sx="100000" sy="100000" kx="0" ky="0" algn="b" rotWithShape="0" blurRad="25400" dist="63500" dir="18900000">
                    <a:srgbClr val="939393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El amor, fuera del ámbito </a:t>
            </a:r>
            <a:r>
              <a:rPr sz="4900"/>
              <a:t>de la </a:t>
            </a:r>
            <a:r>
              <a:t>pasión</a:t>
            </a:r>
            <a:r>
              <a:rPr sz="4900"/>
              <a:t> y el </a:t>
            </a:r>
            <a:r>
              <a:t>impulso, llega a ser algo espiritual </a:t>
            </a:r>
            <a:r>
              <a:rPr sz="4900"/>
              <a:t>y se </a:t>
            </a:r>
            <a:r>
              <a:t>revela</a:t>
            </a:r>
            <a:r>
              <a:rPr sz="4900"/>
              <a:t> en</a:t>
            </a:r>
            <a:r>
              <a:t> palabras</a:t>
            </a:r>
            <a:r>
              <a:rPr sz="4900"/>
              <a:t> y </a:t>
            </a:r>
            <a:r>
              <a:t>actos. Un cristiano debe tener ternura</a:t>
            </a:r>
            <a:r>
              <a:rPr sz="4900"/>
              <a:t> y </a:t>
            </a:r>
            <a:r>
              <a:t>amor santificados</a:t>
            </a:r>
            <a:r>
              <a:rPr sz="4900"/>
              <a:t>, en los </a:t>
            </a:r>
            <a:r>
              <a:t>cuales no hay impaciencia o desasosiego</a:t>
            </a:r>
            <a:r>
              <a:rPr sz="4900"/>
              <a:t>; los </a:t>
            </a:r>
            <a:r>
              <a:t>modales rudos</a:t>
            </a:r>
            <a:r>
              <a:rPr sz="4900"/>
              <a:t> y</a:t>
            </a:r>
            <a:r>
              <a:t> ásperos deben ser suavizados </a:t>
            </a:r>
            <a:r>
              <a:rPr sz="4900"/>
              <a:t>por la </a:t>
            </a:r>
            <a:r>
              <a:t>gracia</a:t>
            </a:r>
            <a:r>
              <a:rPr sz="4900"/>
              <a:t> de </a:t>
            </a:r>
            <a:r>
              <a:t>Cristo.</a:t>
            </a:r>
          </a:p>
        </p:txBody>
      </p:sp>
      <p:sp>
        <p:nvSpPr>
          <p:cNvPr id="332" name="amor es"/>
          <p:cNvSpPr txBox="1"/>
          <p:nvPr/>
        </p:nvSpPr>
        <p:spPr>
          <a:xfrm>
            <a:off x="560202" y="3268598"/>
            <a:ext cx="6245541" cy="1405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54990">
              <a:lnSpc>
                <a:spcPts val="9500"/>
              </a:lnSpc>
              <a:defRPr spc="-85" sz="8550">
                <a:solidFill>
                  <a:srgbClr val="FFFFFF"/>
                </a:solidFill>
                <a:effectLst>
                  <a:outerShdw sx="100000" sy="100000" kx="0" ky="0" algn="b" rotWithShape="0" blurRad="24130" dist="60325" dir="1890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spc="-113" sz="11305"/>
              <a:t>amor </a:t>
            </a:r>
            <a:r>
              <a:rPr spc="0" sz="5795">
                <a:latin typeface="Helvetica Neue Thin"/>
                <a:ea typeface="Helvetica Neue Thin"/>
                <a:cs typeface="Helvetica Neue Thin"/>
                <a:sym typeface="Helvetica Neue Thin"/>
              </a:rPr>
              <a:t>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Rectángulo redondeado"/>
          <p:cNvSpPr/>
          <p:nvPr/>
        </p:nvSpPr>
        <p:spPr>
          <a:xfrm>
            <a:off x="7572889" y="2773652"/>
            <a:ext cx="16309244" cy="9751533"/>
          </a:xfrm>
          <a:prstGeom prst="roundRect">
            <a:avLst>
              <a:gd name="adj" fmla="val 7881"/>
            </a:avLst>
          </a:prstGeom>
          <a:solidFill>
            <a:srgbClr val="555555"/>
          </a:solidFill>
          <a:ln w="12700">
            <a:miter lim="400000"/>
          </a:ln>
          <a:effectLst>
            <a:outerShdw sx="100000" sy="100000" kx="0" ky="0" algn="b" rotWithShape="0" blurRad="190500" dist="8455" dir="5400000">
              <a:srgbClr val="DCDEE0"/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pic>
        <p:nvPicPr>
          <p:cNvPr id="335" name="Imagen" descr="Imagen"/>
          <p:cNvPicPr>
            <a:picLocks noChangeAspect="1"/>
          </p:cNvPicPr>
          <p:nvPr/>
        </p:nvPicPr>
        <p:blipFill>
          <a:blip r:embed="rId3">
            <a:extLst/>
          </a:blip>
          <a:srcRect l="0" t="20167" r="0" b="0"/>
          <a:stretch>
            <a:fillRect/>
          </a:stretch>
        </p:blipFill>
        <p:spPr>
          <a:xfrm>
            <a:off x="-100437" y="-37108"/>
            <a:ext cx="7566874" cy="7074368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{1MCP 215.4}"/>
          <p:cNvSpPr txBox="1"/>
          <p:nvPr/>
        </p:nvSpPr>
        <p:spPr>
          <a:xfrm>
            <a:off x="1661553" y="12347144"/>
            <a:ext cx="2772894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2">
              <a:defRPr sz="34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{1MCP 215.4}</a:t>
            </a:r>
          </a:p>
        </p:txBody>
      </p:sp>
      <p:sp>
        <p:nvSpPr>
          <p:cNvPr id="337" name="El amor"/>
          <p:cNvSpPr txBox="1"/>
          <p:nvPr/>
        </p:nvSpPr>
        <p:spPr>
          <a:xfrm>
            <a:off x="1279290" y="2337024"/>
            <a:ext cx="5315365" cy="2326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 defTabSz="584200">
              <a:lnSpc>
                <a:spcPts val="10100"/>
              </a:lnSpc>
              <a:defRPr spc="-90" sz="9000">
                <a:solidFill>
                  <a:srgbClr val="FFFFFF"/>
                </a:solidFill>
                <a:effectLst>
                  <a:outerShdw sx="100000" sy="100000" kx="0" ky="0" algn="b" rotWithShape="0" blurRad="25400" dist="63500" dir="1890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spc="-70" sz="7000">
                <a:latin typeface="Helvetica Neue Light"/>
                <a:ea typeface="Helvetica Neue Light"/>
                <a:cs typeface="Helvetica Neue Light"/>
                <a:sym typeface="Helvetica Neue Light"/>
              </a:rPr>
              <a:t>El </a:t>
            </a:r>
            <a:r>
              <a:rPr spc="-119" sz="11900"/>
              <a:t>amor</a:t>
            </a:r>
          </a:p>
        </p:txBody>
      </p:sp>
      <p:sp>
        <p:nvSpPr>
          <p:cNvPr id="338" name="acción"/>
          <p:cNvSpPr txBox="1"/>
          <p:nvPr/>
        </p:nvSpPr>
        <p:spPr>
          <a:xfrm>
            <a:off x="1522258" y="4516453"/>
            <a:ext cx="3915030" cy="775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>
              <a:lnSpc>
                <a:spcPts val="4900"/>
              </a:lnSpc>
              <a:defRPr sz="34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 sz="6400">
                <a:latin typeface="Helvetica Neue"/>
                <a:ea typeface="Helvetica Neue"/>
                <a:cs typeface="Helvetica Neue"/>
                <a:sym typeface="Helvetica Neue"/>
              </a:rPr>
              <a:t>acción</a:t>
            </a:r>
          </a:p>
        </p:txBody>
      </p:sp>
      <p:sp>
        <p:nvSpPr>
          <p:cNvPr id="339" name="vive de la"/>
          <p:cNvSpPr txBox="1"/>
          <p:nvPr/>
        </p:nvSpPr>
        <p:spPr>
          <a:xfrm>
            <a:off x="1898018" y="3268598"/>
            <a:ext cx="3163509" cy="1197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531622">
              <a:lnSpc>
                <a:spcPts val="9100"/>
              </a:lnSpc>
              <a:defRPr sz="5551">
                <a:solidFill>
                  <a:srgbClr val="FFFFFF"/>
                </a:solidFill>
                <a:effectLst>
                  <a:outerShdw sx="100000" sy="100000" kx="0" ky="0" algn="b" rotWithShape="0" blurRad="23114" dist="57785" dir="18900000">
                    <a:srgbClr val="7F8081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>
              <a:defRPr spc="-81" sz="8190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spc="0" sz="5551">
                <a:latin typeface="Helvetica Neue Thin"/>
                <a:ea typeface="Helvetica Neue Thin"/>
                <a:cs typeface="Helvetica Neue Thin"/>
                <a:sym typeface="Helvetica Neue Thin"/>
              </a:rPr>
              <a:t>vive de la</a:t>
            </a:r>
          </a:p>
        </p:txBody>
      </p:sp>
      <p:sp>
        <p:nvSpPr>
          <p:cNvPr id="340" name="Línea"/>
          <p:cNvSpPr/>
          <p:nvPr/>
        </p:nvSpPr>
        <p:spPr>
          <a:xfrm flipH="1">
            <a:off x="6179457" y="1998559"/>
            <a:ext cx="3345580" cy="2283880"/>
          </a:xfrm>
          <a:prstGeom prst="line">
            <a:avLst/>
          </a:prstGeom>
          <a:ln w="101600">
            <a:solidFill>
              <a:srgbClr val="FFD737"/>
            </a:solidFill>
            <a:prstDash val="sysDot"/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434343"/>
                </a:solidFill>
              </a:defRPr>
            </a:pPr>
          </a:p>
        </p:txBody>
      </p:sp>
      <p:sp>
        <p:nvSpPr>
          <p:cNvPr id="341" name="El amor"/>
          <p:cNvSpPr txBox="1"/>
          <p:nvPr/>
        </p:nvSpPr>
        <p:spPr>
          <a:xfrm>
            <a:off x="8458957" y="1128411"/>
            <a:ext cx="4570431" cy="1489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lnSpc>
                <a:spcPts val="9000"/>
              </a:lnSpc>
              <a:defRPr i="1" sz="8700">
                <a:solidFill>
                  <a:srgbClr val="FFFFFF"/>
                </a:solidFill>
                <a:effectLst>
                  <a:outerShdw sx="100000" sy="100000" kx="0" ky="0" algn="b" rotWithShape="0" blurRad="25400" dist="63500" dir="18900000">
                    <a:srgbClr val="939393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El amor</a:t>
            </a:r>
          </a:p>
        </p:txBody>
      </p:sp>
      <p:pic>
        <p:nvPicPr>
          <p:cNvPr id="342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44356" y="2460740"/>
            <a:ext cx="17528044" cy="8317860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No puede vivir sin acción…"/>
          <p:cNvSpPr txBox="1"/>
          <p:nvPr/>
        </p:nvSpPr>
        <p:spPr>
          <a:xfrm>
            <a:off x="8227773" y="3172255"/>
            <a:ext cx="14999476" cy="9320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1231900" indent="-1231900" algn="l">
              <a:lnSpc>
                <a:spcPts val="9000"/>
              </a:lnSpc>
              <a:buSzPct val="80000"/>
              <a:buBlip>
                <a:blip r:embed="rId5"/>
              </a:buBlip>
              <a:defRPr sz="84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No puede vivir sin acción</a:t>
            </a:r>
          </a:p>
          <a:p>
            <a:pPr marL="1231900" indent="-1231900" algn="l">
              <a:lnSpc>
                <a:spcPts val="9000"/>
              </a:lnSpc>
              <a:buSzPct val="80000"/>
              <a:buBlip>
                <a:blip r:embed="rId5"/>
              </a:buBlip>
              <a:defRPr sz="84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Cada acto</a:t>
            </a:r>
            <a:r>
              <a:rPr sz="6500"/>
              <a:t> lo </a:t>
            </a:r>
            <a:r>
              <a:t>aumenta, fortalece </a:t>
            </a:r>
            <a:r>
              <a:rPr sz="6500"/>
              <a:t>y </a:t>
            </a:r>
            <a:r>
              <a:t>extiende. </a:t>
            </a:r>
          </a:p>
          <a:p>
            <a:pPr marL="1231900" indent="-1231900" algn="l">
              <a:lnSpc>
                <a:spcPts val="9000"/>
              </a:lnSpc>
              <a:buSzPct val="80000"/>
              <a:buBlip>
                <a:blip r:embed="rId5"/>
              </a:buBlip>
              <a:defRPr sz="84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Alcanzará </a:t>
            </a:r>
            <a:r>
              <a:rPr sz="6500"/>
              <a:t>la </a:t>
            </a:r>
            <a:r>
              <a:t>victoria </a:t>
            </a:r>
            <a:r>
              <a:rPr sz="6500"/>
              <a:t>donde la </a:t>
            </a:r>
            <a:r>
              <a:t>discusión </a:t>
            </a:r>
            <a:r>
              <a:rPr sz="6500"/>
              <a:t>y la </a:t>
            </a:r>
            <a:r>
              <a:t>autoridad sean impotentes.</a:t>
            </a:r>
          </a:p>
          <a:p>
            <a:pPr marL="1231900" indent="-1231900" algn="l">
              <a:lnSpc>
                <a:spcPts val="9000"/>
              </a:lnSpc>
              <a:buSzPct val="80000"/>
              <a:buBlip>
                <a:blip r:embed="rId5"/>
              </a:buBlip>
              <a:defRPr sz="84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No trabaja </a:t>
            </a:r>
            <a:r>
              <a:rPr sz="6500"/>
              <a:t>por </a:t>
            </a:r>
            <a:r>
              <a:t>ganancia </a:t>
            </a:r>
            <a:r>
              <a:rPr sz="6500"/>
              <a:t>o </a:t>
            </a:r>
            <a:r>
              <a:t>recompensa.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Rectángulo redondeado"/>
          <p:cNvSpPr/>
          <p:nvPr/>
        </p:nvSpPr>
        <p:spPr>
          <a:xfrm>
            <a:off x="1824701" y="2214852"/>
            <a:ext cx="20734598" cy="4793373"/>
          </a:xfrm>
          <a:prstGeom prst="roundRect">
            <a:avLst>
              <a:gd name="adj" fmla="val 16515"/>
            </a:avLst>
          </a:prstGeom>
          <a:solidFill>
            <a:srgbClr val="555555"/>
          </a:solidFill>
          <a:ln w="12700">
            <a:miter lim="400000"/>
          </a:ln>
          <a:effectLst>
            <a:outerShdw sx="100000" sy="100000" kx="0" ky="0" algn="b" rotWithShape="0" blurRad="190500" dist="8455" dir="5400000">
              <a:srgbClr val="DCDEE0"/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pic>
        <p:nvPicPr>
          <p:cNvPr id="346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232970" y="3753119"/>
            <a:ext cx="6021660" cy="4894627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—Joyas de los Testimonios 1:208 (1868). {1MCP 215.4}"/>
          <p:cNvSpPr txBox="1"/>
          <p:nvPr/>
        </p:nvSpPr>
        <p:spPr>
          <a:xfrm>
            <a:off x="11336273" y="12464389"/>
            <a:ext cx="10195053" cy="572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—Joyas de los Testimonios 1:208 (1868). {1MCP 215.4}</a:t>
            </a:r>
          </a:p>
        </p:txBody>
      </p:sp>
      <p:sp>
        <p:nvSpPr>
          <p:cNvPr id="348" name="{1MCP 215.3}"/>
          <p:cNvSpPr txBox="1"/>
          <p:nvPr/>
        </p:nvSpPr>
        <p:spPr>
          <a:xfrm>
            <a:off x="19543153" y="917144"/>
            <a:ext cx="2772894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2">
              <a:defRPr sz="34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{1MCP 215.3}</a:t>
            </a:r>
          </a:p>
        </p:txBody>
      </p:sp>
      <p:sp>
        <p:nvSpPr>
          <p:cNvPr id="349" name="Su naturaleza es difundirse, y trabajar en forma tranquila.…"/>
          <p:cNvSpPr txBox="1"/>
          <p:nvPr/>
        </p:nvSpPr>
        <p:spPr>
          <a:xfrm>
            <a:off x="2850911" y="2393165"/>
            <a:ext cx="18682178" cy="4436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1231900" indent="-1231900" algn="l">
              <a:lnSpc>
                <a:spcPts val="7800"/>
              </a:lnSpc>
              <a:buSzPct val="80000"/>
              <a:buBlip>
                <a:blip r:embed="rId4"/>
              </a:buBlip>
              <a:defRPr sz="55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Su naturaleza es difundirse, y trabajar en forma tranquila.</a:t>
            </a:r>
          </a:p>
          <a:p>
            <a:pPr marL="1231900" indent="-1231900" algn="l">
              <a:lnSpc>
                <a:spcPts val="7800"/>
              </a:lnSpc>
              <a:buSzPct val="80000"/>
              <a:buBlip>
                <a:blip r:embed="rId4"/>
              </a:buBlip>
              <a:defRPr sz="55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Su propósito es poderoso para vencer grandes males.</a:t>
            </a:r>
          </a:p>
          <a:p>
            <a:pPr marL="1231900" indent="-1231900" algn="l">
              <a:lnSpc>
                <a:spcPts val="7800"/>
              </a:lnSpc>
              <a:buSzPct val="80000"/>
              <a:buBlip>
                <a:blip r:embed="rId4"/>
              </a:buBlip>
              <a:defRPr sz="55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Su influencia enternece y transforma</a:t>
            </a:r>
          </a:p>
          <a:p>
            <a:pPr marL="1231900" indent="-1231900" algn="l">
              <a:lnSpc>
                <a:spcPts val="7800"/>
              </a:lnSpc>
              <a:buSzPct val="80000"/>
              <a:buBlip>
                <a:blip r:embed="rId4"/>
              </a:buBlip>
              <a:defRPr sz="55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Al apoderarse de la vida afecta su corazón.</a:t>
            </a:r>
          </a:p>
        </p:txBody>
      </p:sp>
      <p:sp>
        <p:nvSpPr>
          <p:cNvPr id="350" name="Línea"/>
          <p:cNvSpPr/>
          <p:nvPr/>
        </p:nvSpPr>
        <p:spPr>
          <a:xfrm>
            <a:off x="2219065" y="1490102"/>
            <a:ext cx="274617" cy="3127002"/>
          </a:xfrm>
          <a:prstGeom prst="line">
            <a:avLst/>
          </a:prstGeom>
          <a:ln w="101600">
            <a:solidFill>
              <a:srgbClr val="FFD737"/>
            </a:solidFill>
            <a:prstDash val="sysDot"/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434343"/>
                </a:solidFill>
              </a:defRPr>
            </a:pPr>
          </a:p>
        </p:txBody>
      </p:sp>
      <p:sp>
        <p:nvSpPr>
          <p:cNvPr id="351" name="El amor"/>
          <p:cNvSpPr txBox="1"/>
          <p:nvPr/>
        </p:nvSpPr>
        <p:spPr>
          <a:xfrm>
            <a:off x="697625" y="477169"/>
            <a:ext cx="4570430" cy="1489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lnSpc>
                <a:spcPts val="9000"/>
              </a:lnSpc>
              <a:defRPr i="1" sz="8700">
                <a:solidFill>
                  <a:srgbClr val="FFFFFF"/>
                </a:solidFill>
                <a:effectLst>
                  <a:outerShdw sx="100000" sy="100000" kx="0" ky="0" algn="b" rotWithShape="0" blurRad="25400" dist="63500" dir="18900000">
                    <a:srgbClr val="939393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El amor</a:t>
            </a:r>
          </a:p>
        </p:txBody>
      </p:sp>
      <p:sp>
        <p:nvSpPr>
          <p:cNvPr id="352" name="Dondequiera que se emplee el poder del intelecto, de la autoridad o de la fuerza, y no se manifieste la presencia del amor, los afectos y la voluntad de aquellos a quienes procuramos alcanzar, asumen una actitud defensiva y rebelde, y se refuerza su resi"/>
          <p:cNvSpPr txBox="1"/>
          <p:nvPr/>
        </p:nvSpPr>
        <p:spPr>
          <a:xfrm>
            <a:off x="704742" y="8327806"/>
            <a:ext cx="22974516" cy="4436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lnSpc>
                <a:spcPts val="6500"/>
              </a:lnSpc>
              <a:defRPr sz="4300">
                <a:solidFill>
                  <a:srgbClr val="FFFFFF"/>
                </a:solidFill>
                <a:effectLst>
                  <a:outerShdw sx="100000" sy="100000" kx="0" ky="0" algn="b" rotWithShape="0" blurRad="25400" dist="63500" dir="18900000">
                    <a:srgbClr val="939393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Dondequiera que se emplee el </a:t>
            </a:r>
            <a:r>
              <a:rPr b="1" sz="6500">
                <a:latin typeface="Helvetica Neue"/>
                <a:ea typeface="Helvetica Neue"/>
                <a:cs typeface="Helvetica Neue"/>
                <a:sym typeface="Helvetica Neue"/>
              </a:rPr>
              <a:t>poder</a:t>
            </a:r>
            <a:r>
              <a:t> del</a:t>
            </a:r>
            <a:r>
              <a:rPr b="1" sz="6500">
                <a:latin typeface="Helvetica Neue"/>
                <a:ea typeface="Helvetica Neue"/>
                <a:cs typeface="Helvetica Neue"/>
                <a:sym typeface="Helvetica Neue"/>
              </a:rPr>
              <a:t> intelecto</a:t>
            </a:r>
            <a:r>
              <a:t>, de la </a:t>
            </a:r>
            <a:r>
              <a:rPr b="1" sz="6500">
                <a:latin typeface="Helvetica Neue"/>
                <a:ea typeface="Helvetica Neue"/>
                <a:cs typeface="Helvetica Neue"/>
                <a:sym typeface="Helvetica Neue"/>
              </a:rPr>
              <a:t>autoridad </a:t>
            </a:r>
            <a:r>
              <a:t>o de la </a:t>
            </a:r>
            <a:r>
              <a:rPr b="1" sz="6500">
                <a:latin typeface="Helvetica Neue"/>
                <a:ea typeface="Helvetica Neue"/>
                <a:cs typeface="Helvetica Neue"/>
                <a:sym typeface="Helvetica Neue"/>
              </a:rPr>
              <a:t>fuerza</a:t>
            </a:r>
            <a:r>
              <a:t>, y </a:t>
            </a:r>
            <a:r>
              <a:rPr b="1" sz="6500">
                <a:latin typeface="Helvetica Neue"/>
                <a:ea typeface="Helvetica Neue"/>
                <a:cs typeface="Helvetica Neue"/>
                <a:sym typeface="Helvetica Neue"/>
              </a:rPr>
              <a:t>no se manifieste</a:t>
            </a:r>
            <a:r>
              <a:t> la </a:t>
            </a:r>
            <a:r>
              <a:rPr b="1" sz="6500">
                <a:latin typeface="Helvetica Neue"/>
                <a:ea typeface="Helvetica Neue"/>
                <a:cs typeface="Helvetica Neue"/>
                <a:sym typeface="Helvetica Neue"/>
              </a:rPr>
              <a:t>presencia del amor</a:t>
            </a:r>
            <a:r>
              <a:t>, los </a:t>
            </a:r>
            <a:r>
              <a:rPr b="1" sz="6500">
                <a:latin typeface="Helvetica Neue"/>
                <a:ea typeface="Helvetica Neue"/>
                <a:cs typeface="Helvetica Neue"/>
                <a:sym typeface="Helvetica Neue"/>
              </a:rPr>
              <a:t>afectos </a:t>
            </a:r>
            <a:r>
              <a:t>y la</a:t>
            </a:r>
            <a:r>
              <a:rPr b="1" sz="6500">
                <a:latin typeface="Helvetica Neue"/>
                <a:ea typeface="Helvetica Neue"/>
                <a:cs typeface="Helvetica Neue"/>
                <a:sym typeface="Helvetica Neue"/>
              </a:rPr>
              <a:t> voluntad</a:t>
            </a:r>
            <a:r>
              <a:t> de aquellos a </a:t>
            </a:r>
            <a:r>
              <a:rPr b="1" sz="6500">
                <a:latin typeface="Helvetica Neue"/>
                <a:ea typeface="Helvetica Neue"/>
                <a:cs typeface="Helvetica Neue"/>
                <a:sym typeface="Helvetica Neue"/>
              </a:rPr>
              <a:t>quienes procuramos alcanzar</a:t>
            </a:r>
            <a:r>
              <a:t>, </a:t>
            </a:r>
            <a:r>
              <a:rPr b="1" sz="6500">
                <a:latin typeface="Helvetica Neue"/>
                <a:ea typeface="Helvetica Neue"/>
                <a:cs typeface="Helvetica Neue"/>
                <a:sym typeface="Helvetica Neue"/>
              </a:rPr>
              <a:t>asumen </a:t>
            </a:r>
            <a:r>
              <a:t>una </a:t>
            </a:r>
            <a:r>
              <a:rPr b="1" sz="6500">
                <a:latin typeface="Helvetica Neue"/>
                <a:ea typeface="Helvetica Neue"/>
                <a:cs typeface="Helvetica Neue"/>
                <a:sym typeface="Helvetica Neue"/>
              </a:rPr>
              <a:t>actitud defensiva </a:t>
            </a:r>
            <a:r>
              <a:t>y rebelde, y se refuerza su resistencia.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Rectángulo redondeado"/>
          <p:cNvSpPr/>
          <p:nvPr/>
        </p:nvSpPr>
        <p:spPr>
          <a:xfrm>
            <a:off x="1256028" y="9158478"/>
            <a:ext cx="22481544" cy="3929277"/>
          </a:xfrm>
          <a:prstGeom prst="roundRect">
            <a:avLst>
              <a:gd name="adj" fmla="val 19504"/>
            </a:avLst>
          </a:prstGeom>
          <a:solidFill>
            <a:srgbClr val="555555"/>
          </a:solidFill>
          <a:ln w="12700">
            <a:miter lim="400000"/>
          </a:ln>
          <a:effectLst>
            <a:outerShdw sx="100000" sy="100000" kx="0" ky="0" algn="b" rotWithShape="0" blurRad="190500" dist="8455" dir="5400000">
              <a:srgbClr val="DCDEE0"/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pic>
        <p:nvPicPr>
          <p:cNvPr id="355" name="Imagen" descr="Imagen"/>
          <p:cNvPicPr>
            <a:picLocks noChangeAspect="1"/>
          </p:cNvPicPr>
          <p:nvPr/>
        </p:nvPicPr>
        <p:blipFill>
          <a:blip r:embed="rId3">
            <a:extLst/>
          </a:blip>
          <a:srcRect l="0" t="20167" r="0" b="0"/>
          <a:stretch>
            <a:fillRect/>
          </a:stretch>
        </p:blipFill>
        <p:spPr>
          <a:xfrm>
            <a:off x="-100437" y="-37108"/>
            <a:ext cx="7566874" cy="7074368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Donde existe esta unidad, constituye una evidencia de que la imagen de Dios se está restaurando en la humanidad, que ha sido implantado un nuevo principio de vida."/>
          <p:cNvSpPr txBox="1"/>
          <p:nvPr/>
        </p:nvSpPr>
        <p:spPr>
          <a:xfrm>
            <a:off x="1484387" y="9678360"/>
            <a:ext cx="22024825" cy="28895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2">
              <a:defRPr sz="51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Donde existe esta unidad, constituye una evidencia de que la</a:t>
            </a:r>
            <a:r>
              <a:rPr sz="6500">
                <a:effectLst>
                  <a:outerShdw sx="100000" sy="100000" kx="0" ky="0" algn="b" rotWithShape="0" blurRad="25400" dist="63500" dir="18900000">
                    <a:srgbClr val="939393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 imagen de Dios se está restaurando en la humanidad</a:t>
            </a:r>
            <a:r>
              <a:t>, que ha sido implantado un nuevo principio de vida. </a:t>
            </a:r>
          </a:p>
        </p:txBody>
      </p:sp>
      <p:sp>
        <p:nvSpPr>
          <p:cNvPr id="357" name="Evidencias"/>
          <p:cNvSpPr txBox="1"/>
          <p:nvPr/>
        </p:nvSpPr>
        <p:spPr>
          <a:xfrm>
            <a:off x="855179" y="2159224"/>
            <a:ext cx="5655586" cy="2326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 defTabSz="502412">
              <a:lnSpc>
                <a:spcPts val="8600"/>
              </a:lnSpc>
              <a:defRPr spc="-77" sz="7740">
                <a:solidFill>
                  <a:srgbClr val="FFFFFF"/>
                </a:solidFill>
                <a:effectLst>
                  <a:outerShdw sx="100000" sy="100000" kx="0" ky="0" algn="b" rotWithShape="0" blurRad="21844" dist="54610" dir="1890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t>E</a:t>
            </a:r>
            <a:r>
              <a:rPr spc="-102" sz="10234"/>
              <a:t>videncias</a:t>
            </a:r>
          </a:p>
        </p:txBody>
      </p:sp>
      <p:sp>
        <p:nvSpPr>
          <p:cNvPr id="358" name="Principio de vida"/>
          <p:cNvSpPr txBox="1"/>
          <p:nvPr/>
        </p:nvSpPr>
        <p:spPr>
          <a:xfrm>
            <a:off x="1725458" y="4330143"/>
            <a:ext cx="3915029" cy="13981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>
              <a:lnSpc>
                <a:spcPts val="4900"/>
              </a:lnSpc>
              <a:defRPr sz="34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 sz="6400">
                <a:latin typeface="Helvetica Neue"/>
                <a:ea typeface="Helvetica Neue"/>
                <a:cs typeface="Helvetica Neue"/>
                <a:sym typeface="Helvetica Neue"/>
              </a:rPr>
              <a:t>Principio de vida</a:t>
            </a:r>
          </a:p>
        </p:txBody>
      </p:sp>
      <p:sp>
        <p:nvSpPr>
          <p:cNvPr id="359" name="De un nuevo"/>
          <p:cNvSpPr txBox="1"/>
          <p:nvPr/>
        </p:nvSpPr>
        <p:spPr>
          <a:xfrm>
            <a:off x="2101218" y="3141598"/>
            <a:ext cx="3163509" cy="1197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432308">
              <a:lnSpc>
                <a:spcPts val="7400"/>
              </a:lnSpc>
              <a:defRPr sz="4514">
                <a:solidFill>
                  <a:srgbClr val="FFFFFF"/>
                </a:solidFill>
                <a:effectLst>
                  <a:outerShdw sx="100000" sy="100000" kx="0" ky="0" algn="b" rotWithShape="0" blurRad="18796" dist="46990" dir="18900000">
                    <a:srgbClr val="7F8081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>
              <a:defRPr spc="-66" sz="6660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spc="0" sz="4514">
                <a:latin typeface="Helvetica Neue Thin"/>
                <a:ea typeface="Helvetica Neue Thin"/>
                <a:cs typeface="Helvetica Neue Thin"/>
                <a:sym typeface="Helvetica Neue Thin"/>
              </a:rPr>
              <a:t>De un nuevo</a:t>
            </a:r>
          </a:p>
        </p:txBody>
      </p:sp>
      <p:sp>
        <p:nvSpPr>
          <p:cNvPr id="360" name="Línea"/>
          <p:cNvSpPr/>
          <p:nvPr/>
        </p:nvSpPr>
        <p:spPr>
          <a:xfrm flipH="1">
            <a:off x="4888225" y="7292500"/>
            <a:ext cx="5635127" cy="2429171"/>
          </a:xfrm>
          <a:prstGeom prst="line">
            <a:avLst/>
          </a:prstGeom>
          <a:ln w="101600">
            <a:solidFill>
              <a:srgbClr val="FFD737"/>
            </a:solidFill>
            <a:prstDash val="sysDot"/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434343"/>
                </a:solidFill>
              </a:defRPr>
            </a:pPr>
          </a:p>
        </p:txBody>
      </p:sp>
      <p:sp>
        <p:nvSpPr>
          <p:cNvPr id="361" name="Cuando los hombres no están vinculados por la fuerza o los intereses propios, sino por el amor, manifiestan la obra que está por encima de toda influencia humana."/>
          <p:cNvSpPr txBox="1"/>
          <p:nvPr/>
        </p:nvSpPr>
        <p:spPr>
          <a:xfrm>
            <a:off x="6703183" y="1777029"/>
            <a:ext cx="16137848" cy="7810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lnSpc>
                <a:spcPts val="9000"/>
              </a:lnSpc>
              <a:defRPr i="1" sz="8700">
                <a:solidFill>
                  <a:srgbClr val="FFFFFF"/>
                </a:solidFill>
                <a:effectLst>
                  <a:outerShdw sx="100000" sy="100000" kx="0" ky="0" algn="b" rotWithShape="0" blurRad="25400" dist="63500" dir="18900000">
                    <a:srgbClr val="939393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Cuando los hombres no están vinculados por la fuerza o los intereses propios, sino por el amor, manifiestan la obra que está por encima de toda influencia humana.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Rectángulo redondeado"/>
          <p:cNvSpPr/>
          <p:nvPr/>
        </p:nvSpPr>
        <p:spPr>
          <a:xfrm>
            <a:off x="6606548" y="705387"/>
            <a:ext cx="16361731" cy="11163416"/>
          </a:xfrm>
          <a:prstGeom prst="roundRect">
            <a:avLst>
              <a:gd name="adj" fmla="val 7116"/>
            </a:avLst>
          </a:prstGeom>
          <a:solidFill>
            <a:srgbClr val="555555"/>
          </a:solidFill>
          <a:ln w="12700">
            <a:miter lim="400000"/>
          </a:ln>
          <a:effectLst>
            <a:outerShdw sx="100000" sy="100000" kx="0" ky="0" algn="b" rotWithShape="0" blurRad="190500" dist="8455" dir="5400000">
              <a:srgbClr val="DCDEE0"/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pic>
        <p:nvPicPr>
          <p:cNvPr id="364" name="Imagen" descr="Imagen"/>
          <p:cNvPicPr>
            <a:picLocks noChangeAspect="1"/>
          </p:cNvPicPr>
          <p:nvPr/>
        </p:nvPicPr>
        <p:blipFill>
          <a:blip r:embed="rId3">
            <a:extLst/>
          </a:blip>
          <a:srcRect l="8593" t="0" r="2632" b="1336"/>
          <a:stretch>
            <a:fillRect/>
          </a:stretch>
        </p:blipFill>
        <p:spPr>
          <a:xfrm>
            <a:off x="122634" y="-132305"/>
            <a:ext cx="8543200" cy="6623341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—El DTG, 632 (1898). {1MCP 216.1}"/>
          <p:cNvSpPr txBox="1"/>
          <p:nvPr/>
        </p:nvSpPr>
        <p:spPr>
          <a:xfrm>
            <a:off x="1221701" y="12448744"/>
            <a:ext cx="7005398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2">
              <a:defRPr sz="34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—El DTG, 632 (1898). {1MCP 216.1}</a:t>
            </a:r>
          </a:p>
        </p:txBody>
      </p:sp>
      <p:sp>
        <p:nvSpPr>
          <p:cNvPr id="366" name="Línea"/>
          <p:cNvSpPr/>
          <p:nvPr/>
        </p:nvSpPr>
        <p:spPr>
          <a:xfrm>
            <a:off x="3392424" y="3247535"/>
            <a:ext cx="4513652" cy="4513651"/>
          </a:xfrm>
          <a:prstGeom prst="line">
            <a:avLst/>
          </a:prstGeom>
          <a:ln w="101600">
            <a:solidFill>
              <a:srgbClr val="FFD737"/>
            </a:solidFill>
            <a:prstDash val="sysDot"/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434343"/>
                </a:solidFill>
              </a:defRPr>
            </a:pPr>
          </a:p>
        </p:txBody>
      </p:sp>
      <p:sp>
        <p:nvSpPr>
          <p:cNvPr id="367" name="Muestra que hay poder en la naturaleza divina para resistir a los agentes sobrenaturales del mal, y que la gracia de Dios subyuga el egoísmo inherente en el corazón natural."/>
          <p:cNvSpPr txBox="1"/>
          <p:nvPr/>
        </p:nvSpPr>
        <p:spPr>
          <a:xfrm>
            <a:off x="7311818" y="2046805"/>
            <a:ext cx="14951192" cy="8965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lnSpc>
                <a:spcPts val="10700"/>
              </a:lnSpc>
              <a:defRPr i="1" sz="8700">
                <a:solidFill>
                  <a:srgbClr val="FFFFFF"/>
                </a:solidFill>
                <a:effectLst>
                  <a:outerShdw sx="100000" sy="100000" kx="0" ky="0" algn="b" rotWithShape="0" blurRad="25400" dist="63500" dir="18900000">
                    <a:srgbClr val="939393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Muestra que hay poder</a:t>
            </a:r>
            <a:r>
              <a:rPr sz="6400"/>
              <a:t> en la </a:t>
            </a:r>
            <a:r>
              <a:t>naturaleza divina para resistir</a:t>
            </a:r>
            <a:r>
              <a:rPr sz="6400"/>
              <a:t> a los </a:t>
            </a:r>
            <a:r>
              <a:t>agentes sobrenaturales</a:t>
            </a:r>
            <a:r>
              <a:rPr sz="6400"/>
              <a:t> del </a:t>
            </a:r>
            <a:r>
              <a:t>mal</a:t>
            </a:r>
            <a:r>
              <a:rPr sz="6400"/>
              <a:t>, y que la</a:t>
            </a:r>
            <a:r>
              <a:t> graci</a:t>
            </a:r>
            <a:r>
              <a:rPr sz="6400"/>
              <a:t>a de </a:t>
            </a:r>
            <a:r>
              <a:t>Dios subyuga</a:t>
            </a:r>
            <a:r>
              <a:rPr sz="6400"/>
              <a:t> el </a:t>
            </a:r>
            <a:r>
              <a:t>egoísmo inherente </a:t>
            </a:r>
            <a:r>
              <a:rPr sz="6400"/>
              <a:t>en el</a:t>
            </a:r>
            <a:r>
              <a:t> corazón natural.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alería de imágenes" descr="Galería de imágenes"/>
          <p:cNvPicPr>
            <a:picLocks noChangeAspect="1"/>
          </p:cNvPicPr>
          <p:nvPr/>
        </p:nvPicPr>
        <p:blipFill>
          <a:blip r:embed="rId3">
            <a:extLst/>
          </a:blip>
          <a:srcRect l="0" t="9402" r="0" b="9402"/>
          <a:stretch>
            <a:fillRect/>
          </a:stretch>
        </p:blipFill>
        <p:spPr>
          <a:xfrm>
            <a:off x="8788400" y="3259832"/>
            <a:ext cx="15474058" cy="8974336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La fuerza reconfortante de la vida"/>
          <p:cNvSpPr txBox="1"/>
          <p:nvPr>
            <p:ph type="title"/>
          </p:nvPr>
        </p:nvSpPr>
        <p:spPr>
          <a:xfrm>
            <a:off x="2027584" y="3149669"/>
            <a:ext cx="7082732" cy="2850914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  <p:txBody>
          <a:bodyPr anchor="t"/>
          <a:lstStyle/>
          <a:p>
            <a:pPr defTabSz="577850">
              <a:lnSpc>
                <a:spcPts val="6900"/>
              </a:lnSpc>
              <a:defRPr i="0" sz="7840">
                <a:solidFill>
                  <a:srgbClr val="FFFFFF"/>
                </a:solidFill>
                <a:effectLst>
                  <a:outerShdw sx="100000" sy="100000" kx="0" ky="0" algn="b" rotWithShape="0" blurRad="17780" dist="26669" dir="18900000">
                    <a:srgbClr val="FFD583"/>
                  </a:outerShdw>
                </a:effectLst>
                <a:latin typeface="Roboto Bold Condensed"/>
                <a:ea typeface="Roboto Bold Condensed"/>
                <a:cs typeface="Roboto Bold Condensed"/>
                <a:sym typeface="Roboto Bold Condensed"/>
              </a:defRPr>
            </a:pPr>
            <a:r>
              <a:rPr sz="4690">
                <a:latin typeface="Roboto Light"/>
                <a:ea typeface="Roboto Light"/>
                <a:cs typeface="Roboto Light"/>
                <a:sym typeface="Roboto Light"/>
              </a:rPr>
              <a:t>La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fuerza reconfortante </a:t>
            </a:r>
            <a:r>
              <a:rPr sz="4690">
                <a:latin typeface="Roboto Light"/>
                <a:ea typeface="Roboto Light"/>
                <a:cs typeface="Roboto Light"/>
                <a:sym typeface="Roboto Light"/>
              </a:rPr>
              <a:t>de la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vida</a:t>
            </a:r>
          </a:p>
        </p:txBody>
      </p:sp>
      <p:sp>
        <p:nvSpPr>
          <p:cNvPr id="189" name="Comprensión"/>
          <p:cNvSpPr txBox="1"/>
          <p:nvPr/>
        </p:nvSpPr>
        <p:spPr>
          <a:xfrm>
            <a:off x="11199860" y="3683586"/>
            <a:ext cx="4626599" cy="1783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l">
              <a:lnSpc>
                <a:spcPct val="80000"/>
              </a:lnSpc>
              <a:defRPr sz="4700">
                <a:solidFill>
                  <a:srgbClr val="1D163D"/>
                </a:solidFill>
                <a:effectLst>
                  <a:outerShdw sx="100000" sy="100000" kx="0" ky="0" algn="b" rotWithShape="0" blurRad="0" dist="12700" dir="1890000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2700"/>
              <a:t>El </a:t>
            </a:r>
            <a:r>
              <a:t>amor</a:t>
            </a:r>
            <a:r>
              <a:rPr sz="2700"/>
              <a:t>, un </a:t>
            </a:r>
            <a:r>
              <a:t>principio divino </a:t>
            </a:r>
            <a:r>
              <a:rPr sz="2700"/>
              <a:t>y </a:t>
            </a:r>
            <a:r>
              <a:t>eterno</a:t>
            </a:r>
          </a:p>
        </p:txBody>
      </p:sp>
      <p:sp>
        <p:nvSpPr>
          <p:cNvPr id="190" name="10"/>
          <p:cNvSpPr txBox="1"/>
          <p:nvPr/>
        </p:nvSpPr>
        <p:spPr>
          <a:xfrm>
            <a:off x="9745338" y="3090267"/>
            <a:ext cx="1489773" cy="5236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ts val="16100"/>
              </a:lnSpc>
              <a:defRPr sz="6800">
                <a:solidFill>
                  <a:srgbClr val="1D163D"/>
                </a:solidFill>
                <a:effectLst>
                  <a:outerShdw sx="100000" sy="100000" kx="0" ky="0" algn="b" rotWithShape="0" blurRad="0" dist="12700" dir="1890000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23</a:t>
            </a:r>
          </a:p>
          <a:p>
            <a:pPr algn="l">
              <a:lnSpc>
                <a:spcPts val="12500"/>
              </a:lnSpc>
              <a:defRPr sz="6800">
                <a:solidFill>
                  <a:srgbClr val="1D163D"/>
                </a:solidFill>
                <a:effectLst>
                  <a:outerShdw sx="100000" sy="100000" kx="0" ky="0" algn="b" rotWithShape="0" blurRad="0" dist="12700" dir="1890000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</a:p>
          <a:p>
            <a:pPr algn="l">
              <a:lnSpc>
                <a:spcPts val="12500"/>
              </a:lnSpc>
              <a:spcBef>
                <a:spcPts val="400"/>
              </a:spcBef>
              <a:defRPr sz="6800">
                <a:solidFill>
                  <a:srgbClr val="1D163D"/>
                </a:solidFill>
                <a:effectLst>
                  <a:outerShdw sx="100000" sy="100000" kx="0" ky="0" algn="b" rotWithShape="0" blurRad="0" dist="12700" dir="1890000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24</a:t>
            </a:r>
          </a:p>
        </p:txBody>
      </p:sp>
      <p:sp>
        <p:nvSpPr>
          <p:cNvPr id="191" name="Comprensión"/>
          <p:cNvSpPr txBox="1"/>
          <p:nvPr/>
        </p:nvSpPr>
        <p:spPr>
          <a:xfrm>
            <a:off x="11501424" y="7031632"/>
            <a:ext cx="4480671" cy="1452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l">
              <a:lnSpc>
                <a:spcPct val="80000"/>
              </a:lnSpc>
              <a:defRPr sz="3800">
                <a:solidFill>
                  <a:srgbClr val="1D163D"/>
                </a:solidFill>
                <a:effectLst>
                  <a:outerShdw sx="100000" sy="100000" kx="0" ky="0" algn="b" rotWithShape="0" blurRad="0" dist="12700" dir="1890000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4700"/>
              <a:t>El amor</a:t>
            </a:r>
            <a:endParaRPr sz="4700"/>
          </a:p>
          <a:p>
            <a:pPr algn="l">
              <a:lnSpc>
                <a:spcPct val="80000"/>
              </a:lnSpc>
              <a:defRPr sz="3800">
                <a:solidFill>
                  <a:srgbClr val="1D163D"/>
                </a:solidFill>
                <a:effectLst>
                  <a:outerShdw sx="100000" sy="100000" kx="0" ky="0" algn="b" rotWithShape="0" blurRad="0" dist="12700" dir="1890000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2700"/>
              <a:t>en el </a:t>
            </a:r>
            <a:r>
              <a:rPr sz="4700"/>
              <a:t>hogar</a:t>
            </a:r>
          </a:p>
        </p:txBody>
      </p:sp>
      <p:sp>
        <p:nvSpPr>
          <p:cNvPr id="192" name="Comprensión"/>
          <p:cNvSpPr txBox="1"/>
          <p:nvPr/>
        </p:nvSpPr>
        <p:spPr>
          <a:xfrm>
            <a:off x="18660491" y="3549630"/>
            <a:ext cx="4626599" cy="2050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l">
              <a:lnSpc>
                <a:spcPts val="4100"/>
              </a:lnSpc>
              <a:defRPr sz="3800">
                <a:solidFill>
                  <a:srgbClr val="1D163D"/>
                </a:solidFill>
                <a:effectLst>
                  <a:outerShdw sx="100000" sy="100000" kx="0" ky="0" algn="b" rotWithShape="0" blurRad="0" dist="12700" dir="1890000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4700"/>
              <a:t>Amor </a:t>
            </a:r>
            <a:r>
              <a:rPr sz="2700"/>
              <a:t>y</a:t>
            </a:r>
            <a:r>
              <a:rPr sz="4700"/>
              <a:t> sexualidad </a:t>
            </a:r>
            <a:r>
              <a:rPr sz="2700"/>
              <a:t>en la</a:t>
            </a:r>
            <a:r>
              <a:rPr sz="4700"/>
              <a:t> experiencia </a:t>
            </a:r>
            <a:r>
              <a:rPr sz="2700"/>
              <a:t>humana</a:t>
            </a:r>
          </a:p>
        </p:txBody>
      </p:sp>
      <p:sp>
        <p:nvSpPr>
          <p:cNvPr id="193" name="Comprensión"/>
          <p:cNvSpPr txBox="1"/>
          <p:nvPr/>
        </p:nvSpPr>
        <p:spPr>
          <a:xfrm>
            <a:off x="18884230" y="7129779"/>
            <a:ext cx="4179122" cy="123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l">
              <a:lnSpc>
                <a:spcPct val="80000"/>
              </a:lnSpc>
              <a:defRPr sz="3800">
                <a:solidFill>
                  <a:srgbClr val="1D163D"/>
                </a:solidFill>
                <a:effectLst>
                  <a:outerShdw sx="100000" sy="100000" kx="0" ky="0" algn="b" rotWithShape="0" blurRad="0" dist="12700" dir="1890000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2700"/>
              <a:t>La </a:t>
            </a:r>
            <a:r>
              <a:rPr sz="4700"/>
              <a:t>Amor fraternal</a:t>
            </a:r>
          </a:p>
        </p:txBody>
      </p:sp>
      <p:sp>
        <p:nvSpPr>
          <p:cNvPr id="194" name="Comprensión"/>
          <p:cNvSpPr txBox="1"/>
          <p:nvPr/>
        </p:nvSpPr>
        <p:spPr>
          <a:xfrm>
            <a:off x="14991989" y="10478381"/>
            <a:ext cx="4179122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l">
              <a:lnSpc>
                <a:spcPct val="80000"/>
              </a:lnSpc>
              <a:defRPr sz="3800">
                <a:solidFill>
                  <a:srgbClr val="1D163D"/>
                </a:solidFill>
                <a:effectLst>
                  <a:outerShdw sx="100000" sy="100000" kx="0" ky="0" algn="b" rotWithShape="0" blurRad="0" dist="12700" dir="1890000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2700"/>
              <a:t>El </a:t>
            </a:r>
            <a:r>
              <a:rPr sz="4700"/>
              <a:t>amor </a:t>
            </a:r>
            <a:r>
              <a:rPr sz="2700"/>
              <a:t>de</a:t>
            </a:r>
            <a:r>
              <a:rPr sz="4700"/>
              <a:t> Dios</a:t>
            </a:r>
          </a:p>
        </p:txBody>
      </p:sp>
      <p:sp>
        <p:nvSpPr>
          <p:cNvPr id="195" name="10"/>
          <p:cNvSpPr txBox="1"/>
          <p:nvPr/>
        </p:nvSpPr>
        <p:spPr>
          <a:xfrm>
            <a:off x="16889063" y="3448407"/>
            <a:ext cx="1489773" cy="4693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ts val="12400"/>
              </a:lnSpc>
              <a:defRPr sz="6800">
                <a:solidFill>
                  <a:srgbClr val="1D163D"/>
                </a:solidFill>
                <a:effectLst>
                  <a:outerShdw sx="100000" sy="100000" kx="0" ky="0" algn="b" rotWithShape="0" blurRad="0" dist="12700" dir="1890000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25</a:t>
            </a:r>
          </a:p>
          <a:p>
            <a:pPr algn="l">
              <a:lnSpc>
                <a:spcPts val="12400"/>
              </a:lnSpc>
              <a:defRPr sz="6800">
                <a:solidFill>
                  <a:srgbClr val="1D163D"/>
                </a:solidFill>
                <a:effectLst>
                  <a:outerShdw sx="100000" sy="100000" kx="0" ky="0" algn="b" rotWithShape="0" blurRad="0" dist="12700" dir="1890000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</a:p>
          <a:p>
            <a:pPr algn="l">
              <a:lnSpc>
                <a:spcPts val="12400"/>
              </a:lnSpc>
              <a:defRPr sz="6800">
                <a:solidFill>
                  <a:srgbClr val="1D163D"/>
                </a:solidFill>
                <a:effectLst>
                  <a:outerShdw sx="100000" sy="100000" kx="0" ky="0" algn="b" rotWithShape="0" blurRad="0" dist="12700" dir="1890000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26</a:t>
            </a:r>
          </a:p>
        </p:txBody>
      </p:sp>
      <p:sp>
        <p:nvSpPr>
          <p:cNvPr id="196" name="Contenido:"/>
          <p:cNvSpPr txBox="1"/>
          <p:nvPr/>
        </p:nvSpPr>
        <p:spPr>
          <a:xfrm>
            <a:off x="11276806" y="2028497"/>
            <a:ext cx="10497245" cy="144935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ts val="5000"/>
              </a:lnSpc>
              <a:defRPr sz="4300">
                <a:solidFill>
                  <a:srgbClr val="FFFFFF"/>
                </a:solidFill>
                <a:effectLst>
                  <a:outerShdw sx="100000" sy="100000" kx="0" ky="0" algn="b" rotWithShape="0" blurRad="25400" dist="38100" dir="18900000">
                    <a:srgbClr val="FFD583"/>
                  </a:outerShdw>
                </a:effectLst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>
              <a:defRPr>
                <a:latin typeface="Roboto Bold Condensed"/>
                <a:ea typeface="Roboto Bold Condensed"/>
                <a:cs typeface="Roboto Bold Condensed"/>
                <a:sym typeface="Roboto Bold Condensed"/>
              </a:defRPr>
            </a:pPr>
            <a:r>
              <a:rPr>
                <a:latin typeface="Roboto Light"/>
                <a:ea typeface="Roboto Light"/>
                <a:cs typeface="Roboto Light"/>
                <a:sym typeface="Roboto Light"/>
              </a:rPr>
              <a:t>Contenido:</a:t>
            </a:r>
          </a:p>
        </p:txBody>
      </p:sp>
      <p:pic>
        <p:nvPicPr>
          <p:cNvPr id="197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0922" y="8280737"/>
            <a:ext cx="10236056" cy="6259236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10"/>
          <p:cNvSpPr txBox="1"/>
          <p:nvPr/>
        </p:nvSpPr>
        <p:spPr>
          <a:xfrm>
            <a:off x="13256863" y="10049478"/>
            <a:ext cx="1489773" cy="1543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ts val="12400"/>
              </a:lnSpc>
              <a:defRPr sz="6800">
                <a:solidFill>
                  <a:srgbClr val="1D163D"/>
                </a:solidFill>
                <a:effectLst>
                  <a:outerShdw sx="100000" sy="100000" kx="0" ky="0" algn="b" rotWithShape="0" blurRad="0" dist="12700" dir="1890000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27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agen" descr="Imagen"/>
          <p:cNvPicPr>
            <a:picLocks noChangeAspect="1"/>
          </p:cNvPicPr>
          <p:nvPr/>
        </p:nvPicPr>
        <p:blipFill>
          <a:blip r:embed="rId3">
            <a:extLst/>
          </a:blip>
          <a:srcRect l="0" t="23890" r="0" b="0"/>
          <a:stretch>
            <a:fillRect/>
          </a:stretch>
        </p:blipFill>
        <p:spPr>
          <a:xfrm>
            <a:off x="737373" y="7946"/>
            <a:ext cx="8177445" cy="7288691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El amor, el…"/>
          <p:cNvSpPr txBox="1"/>
          <p:nvPr/>
        </p:nvSpPr>
        <p:spPr>
          <a:xfrm>
            <a:off x="956424" y="2072477"/>
            <a:ext cx="7739152" cy="3997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84200">
              <a:lnSpc>
                <a:spcPts val="9700"/>
              </a:lnSpc>
              <a:defRPr spc="-99" sz="9900">
                <a:solidFill>
                  <a:srgbClr val="FFFFFF"/>
                </a:solidFill>
                <a:effectLst>
                  <a:outerShdw sx="100000" sy="100000" kx="0" ky="0" algn="b" rotWithShape="0" blurRad="25400" dist="63500" dir="1890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t>El amor</a:t>
            </a:r>
            <a:r>
              <a:rPr spc="-63" sz="6300">
                <a:latin typeface="Helvetica Neue Light"/>
                <a:ea typeface="Helvetica Neue Light"/>
                <a:cs typeface="Helvetica Neue Light"/>
                <a:sym typeface="Helvetica Neue Light"/>
              </a:rPr>
              <a:t>, el</a:t>
            </a:r>
            <a:endParaRPr spc="-63" sz="63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defTabSz="584200">
              <a:lnSpc>
                <a:spcPts val="9700"/>
              </a:lnSpc>
              <a:defRPr spc="-99" sz="9900">
                <a:solidFill>
                  <a:srgbClr val="FFFFFF"/>
                </a:solidFill>
                <a:effectLst>
                  <a:outerShdw sx="100000" sy="100000" kx="0" ky="0" algn="b" rotWithShape="0" blurRad="25400" dist="63500" dir="1890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t>principio</a:t>
            </a:r>
            <a:r>
              <a:rPr spc="-63" sz="6300">
                <a:latin typeface="Helvetica Neue Light"/>
                <a:ea typeface="Helvetica Neue Light"/>
                <a:cs typeface="Helvetica Neue Light"/>
                <a:sym typeface="Helvetica Neue Light"/>
              </a:rPr>
              <a:t> de</a:t>
            </a:r>
            <a:endParaRPr spc="-63" sz="63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defTabSz="584200">
              <a:lnSpc>
                <a:spcPts val="9700"/>
              </a:lnSpc>
              <a:defRPr spc="-90" sz="9000">
                <a:solidFill>
                  <a:srgbClr val="FFFFFF"/>
                </a:solidFill>
                <a:effectLst>
                  <a:outerShdw sx="100000" sy="100000" kx="0" ky="0" algn="b" rotWithShape="0" blurRad="25400" dist="63500" dir="1890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spc="-99" sz="9900"/>
              <a:t>acció</a:t>
            </a:r>
            <a:r>
              <a:t>n</a:t>
            </a:r>
          </a:p>
        </p:txBody>
      </p:sp>
      <p:sp>
        <p:nvSpPr>
          <p:cNvPr id="202" name="Cuando el principio celestial del amor eterno llena el corazón, fluirá a los demás [...], porque el amor es el principio de acción que modifica el carácter, gobierna los impulsos, domina las pasiones, subyuga la enemistad y eleva y ennoblece los afectos."/>
          <p:cNvSpPr txBox="1"/>
          <p:nvPr/>
        </p:nvSpPr>
        <p:spPr>
          <a:xfrm>
            <a:off x="8637603" y="2331132"/>
            <a:ext cx="15065806" cy="9663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lnSpc>
                <a:spcPts val="9200"/>
              </a:lnSpc>
              <a:defRPr sz="9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Cuando </a:t>
            </a:r>
            <a:r>
              <a:rPr sz="6200">
                <a:latin typeface="Helvetica Neue Thin"/>
                <a:ea typeface="Helvetica Neue Thin"/>
                <a:cs typeface="Helvetica Neue Thin"/>
                <a:sym typeface="Helvetica Neue Thin"/>
              </a:rPr>
              <a:t>el</a:t>
            </a:r>
            <a:r>
              <a:rPr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 principio celestial </a:t>
            </a:r>
            <a:r>
              <a:rPr sz="6800">
                <a:latin typeface="Helvetica Neue Thin"/>
                <a:ea typeface="Helvetica Neue Thin"/>
                <a:cs typeface="Helvetica Neue Thin"/>
                <a:sym typeface="Helvetica Neue Thin"/>
              </a:rPr>
              <a:t>del </a:t>
            </a:r>
            <a:r>
              <a:rPr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amor eterno llena</a:t>
            </a:r>
            <a:r>
              <a:rPr>
                <a:latin typeface="Helvetica Neue Light"/>
                <a:ea typeface="Helvetica Neue Light"/>
                <a:cs typeface="Helvetica Neue Light"/>
                <a:sym typeface="Helvetica Neue Light"/>
              </a:rPr>
              <a:t> el </a:t>
            </a:r>
            <a:r>
              <a:rPr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corazón, fluirá </a:t>
            </a:r>
            <a:r>
              <a:rPr sz="6800">
                <a:latin typeface="Helvetica Neue Thin"/>
                <a:ea typeface="Helvetica Neue Thin"/>
                <a:cs typeface="Helvetica Neue Thin"/>
                <a:sym typeface="Helvetica Neue Thin"/>
              </a:rPr>
              <a:t>a los </a:t>
            </a:r>
            <a:r>
              <a:rPr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demás </a:t>
            </a:r>
            <a:r>
              <a:rPr sz="3700">
                <a:latin typeface="Helvetica Neue Light"/>
                <a:ea typeface="Helvetica Neue Light"/>
                <a:cs typeface="Helvetica Neue Light"/>
                <a:sym typeface="Helvetica Neue Light"/>
              </a:rPr>
              <a:t>[...], </a:t>
            </a:r>
            <a:r>
              <a:rPr sz="6200">
                <a:latin typeface="Helvetica Neue Thin"/>
                <a:ea typeface="Helvetica Neue Thin"/>
                <a:cs typeface="Helvetica Neue Thin"/>
                <a:sym typeface="Helvetica Neue Thin"/>
              </a:rPr>
              <a:t>porque el </a:t>
            </a:r>
            <a:r>
              <a:rPr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amor</a:t>
            </a:r>
            <a:r>
              <a:rPr sz="6800">
                <a:latin typeface="Helvetica Neue Thin"/>
                <a:ea typeface="Helvetica Neue Thin"/>
                <a:cs typeface="Helvetica Neue Thin"/>
                <a:sym typeface="Helvetica Neue Thin"/>
              </a:rPr>
              <a:t> es el</a:t>
            </a:r>
            <a:r>
              <a:rPr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principio</a:t>
            </a:r>
            <a:r>
              <a:rPr sz="6800">
                <a:latin typeface="Helvetica Neue Thin"/>
                <a:ea typeface="Helvetica Neue Thin"/>
                <a:cs typeface="Helvetica Neue Thin"/>
                <a:sym typeface="Helvetica Neue Thin"/>
              </a:rPr>
              <a:t> de </a:t>
            </a:r>
            <a:r>
              <a:rPr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acción </a:t>
            </a:r>
            <a:r>
              <a:rPr sz="6800">
                <a:latin typeface="Helvetica Neue Thin"/>
                <a:ea typeface="Helvetica Neue Thin"/>
                <a:cs typeface="Helvetica Neue Thin"/>
                <a:sym typeface="Helvetica Neue Thin"/>
              </a:rPr>
              <a:t>que</a:t>
            </a:r>
            <a:r>
              <a:rPr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modifica</a:t>
            </a:r>
            <a:r>
              <a:rPr sz="6800">
                <a:latin typeface="Helvetica Neue Thin"/>
                <a:ea typeface="Helvetica Neue Thin"/>
                <a:cs typeface="Helvetica Neue Thin"/>
                <a:sym typeface="Helvetica Neue Thin"/>
              </a:rPr>
              <a:t> el </a:t>
            </a:r>
            <a:r>
              <a:rPr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carácter</a:t>
            </a:r>
            <a:r>
              <a:rPr sz="6800">
                <a:latin typeface="Helvetica Neue Thin"/>
                <a:ea typeface="Helvetica Neue Thin"/>
                <a:cs typeface="Helvetica Neue Thin"/>
                <a:sym typeface="Helvetica Neue Thin"/>
              </a:rPr>
              <a:t>, </a:t>
            </a:r>
            <a:r>
              <a:rPr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gobierna</a:t>
            </a:r>
            <a:r>
              <a:rPr sz="6800">
                <a:latin typeface="Helvetica Neue Thin"/>
                <a:ea typeface="Helvetica Neue Thin"/>
                <a:cs typeface="Helvetica Neue Thin"/>
                <a:sym typeface="Helvetica Neue Thin"/>
              </a:rPr>
              <a:t> los</a:t>
            </a:r>
            <a:r>
              <a:rPr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impulsos, domina</a:t>
            </a:r>
            <a:r>
              <a:rPr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sz="6200">
                <a:latin typeface="Helvetica Neue Thin"/>
                <a:ea typeface="Helvetica Neue Thin"/>
                <a:cs typeface="Helvetica Neue Thin"/>
                <a:sym typeface="Helvetica Neue Thin"/>
              </a:rPr>
              <a:t>las</a:t>
            </a:r>
            <a:r>
              <a:rPr sz="6800">
                <a:latin typeface="Helvetica Neue Thin"/>
                <a:ea typeface="Helvetica Neue Thin"/>
                <a:cs typeface="Helvetica Neue Thin"/>
                <a:sym typeface="Helvetica Neue Thin"/>
              </a:rPr>
              <a:t> </a:t>
            </a:r>
            <a:r>
              <a:rPr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pasiones, subyuga </a:t>
            </a:r>
            <a:r>
              <a:rPr sz="6800">
                <a:latin typeface="Helvetica Neue Thin"/>
                <a:ea typeface="Helvetica Neue Thin"/>
                <a:cs typeface="Helvetica Neue Thin"/>
                <a:sym typeface="Helvetica Neue Thin"/>
              </a:rPr>
              <a:t>la </a:t>
            </a:r>
            <a:r>
              <a:rPr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enemistad </a:t>
            </a:r>
            <a:r>
              <a:rPr>
                <a:latin typeface="Helvetica Neue Light"/>
                <a:ea typeface="Helvetica Neue Light"/>
                <a:cs typeface="Helvetica Neue Light"/>
                <a:sym typeface="Helvetica Neue Light"/>
              </a:rPr>
              <a:t>y </a:t>
            </a:r>
            <a:r>
              <a:rPr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eleva</a:t>
            </a:r>
            <a:r>
              <a:rPr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sz="6800">
                <a:latin typeface="Helvetica Neue Thin"/>
                <a:ea typeface="Helvetica Neue Thin"/>
                <a:cs typeface="Helvetica Neue Thin"/>
                <a:sym typeface="Helvetica Neue Thin"/>
              </a:rPr>
              <a:t>y </a:t>
            </a:r>
            <a:r>
              <a:rPr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ennoblece </a:t>
            </a:r>
            <a:r>
              <a:rPr sz="6800">
                <a:latin typeface="Helvetica Neue Thin"/>
                <a:ea typeface="Helvetica Neue Thin"/>
                <a:cs typeface="Helvetica Neue Thin"/>
                <a:sym typeface="Helvetica Neue Thin"/>
              </a:rPr>
              <a:t>los </a:t>
            </a:r>
            <a:r>
              <a:rPr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afectos</a:t>
            </a:r>
            <a:r>
              <a:rPr b="1"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</a:rPr>
              <a:t>.</a:t>
            </a:r>
          </a:p>
        </p:txBody>
      </p:sp>
      <p:sp>
        <p:nvSpPr>
          <p:cNvPr id="203" name="TS 3:265. {1MCP 211.1}"/>
          <p:cNvSpPr txBox="1"/>
          <p:nvPr/>
        </p:nvSpPr>
        <p:spPr>
          <a:xfrm>
            <a:off x="18719253" y="12200379"/>
            <a:ext cx="4725494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TS 3:265. {1MCP 211.1}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7125" y="602824"/>
            <a:ext cx="8168150" cy="920835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76200" dir="5400000">
              <a:srgbClr val="070702"/>
            </a:outerShdw>
          </a:effectLst>
        </p:spPr>
      </p:pic>
      <p:sp>
        <p:nvSpPr>
          <p:cNvPr id="206" name="A fin de que tenga lugar para expandirse, y entonces llevará bajo su influencia a todos los poderes de la mente, y del corazón, para que amemos a Dios sobre todas las cosas y a nuestro prójimo como a nosotros mismos."/>
          <p:cNvSpPr txBox="1"/>
          <p:nvPr/>
        </p:nvSpPr>
        <p:spPr>
          <a:xfrm>
            <a:off x="1618989" y="9784267"/>
            <a:ext cx="21146022" cy="493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spcBef>
                <a:spcPts val="1000"/>
              </a:spcBef>
              <a:defRPr sz="5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latin typeface="Helvetica Neue Light"/>
                <a:ea typeface="Helvetica Neue Light"/>
                <a:cs typeface="Helvetica Neue Light"/>
                <a:sym typeface="Helvetica Neue Light"/>
              </a:rPr>
              <a:t>A fin de que tenga lugar para expandirse, y entonces </a:t>
            </a:r>
            <a:r>
              <a:rPr spc="-51">
                <a:latin typeface="Helvetica Neue Light"/>
                <a:ea typeface="Helvetica Neue Light"/>
                <a:cs typeface="Helvetica Neue Light"/>
                <a:sym typeface="Helvetica Neue Light"/>
              </a:rPr>
              <a:t>llevará</a:t>
            </a:r>
            <a:r>
              <a:rPr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 bajo su influencia </a:t>
            </a:r>
            <a:r>
              <a:rPr>
                <a:latin typeface="Helvetica Neue Light"/>
                <a:ea typeface="Helvetica Neue Light"/>
                <a:cs typeface="Helvetica Neue Light"/>
                <a:sym typeface="Helvetica Neue Light"/>
              </a:rPr>
              <a:t>a todos los</a:t>
            </a:r>
            <a:r>
              <a:rPr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 poderes</a:t>
            </a:r>
            <a:r>
              <a:rPr>
                <a:latin typeface="Helvetica Neue Light"/>
                <a:ea typeface="Helvetica Neue Light"/>
                <a:cs typeface="Helvetica Neue Light"/>
                <a:sym typeface="Helvetica Neue Light"/>
              </a:rPr>
              <a:t> de la </a:t>
            </a:r>
            <a:r>
              <a:rPr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mente</a:t>
            </a:r>
            <a:r>
              <a:rPr>
                <a:latin typeface="Helvetica Neue Light"/>
                <a:ea typeface="Helvetica Neue Light"/>
                <a:cs typeface="Helvetica Neue Light"/>
                <a:sym typeface="Helvetica Neue Light"/>
              </a:rPr>
              <a:t>, y del </a:t>
            </a:r>
            <a:r>
              <a:rPr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corazón</a:t>
            </a:r>
            <a:r>
              <a:rPr>
                <a:latin typeface="Helvetica Neue Light"/>
                <a:ea typeface="Helvetica Neue Light"/>
                <a:cs typeface="Helvetica Neue Light"/>
                <a:sym typeface="Helvetica Neue Light"/>
              </a:rPr>
              <a:t>, para que</a:t>
            </a:r>
            <a:r>
              <a:rPr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 amemos</a:t>
            </a:r>
            <a:r>
              <a:rPr>
                <a:latin typeface="Helvetica Neue Light"/>
                <a:ea typeface="Helvetica Neue Light"/>
                <a:cs typeface="Helvetica Neue Light"/>
                <a:sym typeface="Helvetica Neue Light"/>
              </a:rPr>
              <a:t> a </a:t>
            </a:r>
            <a:r>
              <a:rPr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Dios sobre todas</a:t>
            </a:r>
            <a:r>
              <a:rPr>
                <a:latin typeface="Helvetica Neue Light"/>
                <a:ea typeface="Helvetica Neue Light"/>
                <a:cs typeface="Helvetica Neue Light"/>
                <a:sym typeface="Helvetica Neue Light"/>
              </a:rPr>
              <a:t> las </a:t>
            </a:r>
            <a:r>
              <a:rPr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cosas </a:t>
            </a:r>
            <a:r>
              <a:rPr>
                <a:latin typeface="Helvetica Neue Light"/>
                <a:ea typeface="Helvetica Neue Light"/>
                <a:cs typeface="Helvetica Neue Light"/>
                <a:sym typeface="Helvetica Neue Light"/>
              </a:rPr>
              <a:t>y a nuestro </a:t>
            </a:r>
            <a:r>
              <a:rPr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prójimo como</a:t>
            </a:r>
            <a:r>
              <a:rPr>
                <a:latin typeface="Helvetica Neue Light"/>
                <a:ea typeface="Helvetica Neue Light"/>
                <a:cs typeface="Helvetica Neue Light"/>
                <a:sym typeface="Helvetica Neue Light"/>
              </a:rPr>
              <a:t> a </a:t>
            </a:r>
            <a:r>
              <a:rPr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nosotros mismos</a:t>
            </a:r>
            <a:r>
              <a:rPr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</a:p>
        </p:txBody>
      </p:sp>
      <p:sp>
        <p:nvSpPr>
          <p:cNvPr id="207" name="Es una planta delicada"/>
          <p:cNvSpPr txBox="1"/>
          <p:nvPr/>
        </p:nvSpPr>
        <p:spPr>
          <a:xfrm>
            <a:off x="6210241" y="1865539"/>
            <a:ext cx="11963518" cy="1056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584200">
              <a:lnSpc>
                <a:spcPts val="6400"/>
              </a:lnSpc>
              <a:defRPr spc="-90" sz="9000">
                <a:solidFill>
                  <a:srgbClr val="FFFFFF"/>
                </a:solidFill>
                <a:effectLst>
                  <a:outerShdw sx="100000" sy="100000" kx="0" ky="0" algn="b" rotWithShape="0" blurRad="25400" dist="63500" dir="18960000">
                    <a:srgbClr val="939393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Es una planta delicada</a:t>
            </a:r>
          </a:p>
        </p:txBody>
      </p:sp>
      <p:pic>
        <p:nvPicPr>
          <p:cNvPr id="208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80745" y="2704879"/>
            <a:ext cx="20026828" cy="9503647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El amor es una planta tierna, y debe ser cultivada y apreciada, y las raíces de la amargura tienen que ser arrancadas."/>
          <p:cNvSpPr txBox="1"/>
          <p:nvPr/>
        </p:nvSpPr>
        <p:spPr>
          <a:xfrm>
            <a:off x="8144136" y="3884879"/>
            <a:ext cx="13509859" cy="493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spcBef>
                <a:spcPts val="1000"/>
              </a:spcBef>
              <a:defRPr sz="4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7100"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El amor es una planta tierna</a:t>
            </a:r>
            <a:r>
              <a:rPr sz="5400">
                <a:latin typeface="Helvetica Neue Light"/>
                <a:ea typeface="Helvetica Neue Light"/>
                <a:cs typeface="Helvetica Neue Light"/>
                <a:sym typeface="Helvetica Neue Light"/>
              </a:rPr>
              <a:t>, y </a:t>
            </a:r>
            <a:r>
              <a:rPr sz="7100"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debe ser cultivada </a:t>
            </a:r>
            <a:r>
              <a:rPr sz="5400">
                <a:latin typeface="Helvetica Neue Light"/>
                <a:ea typeface="Helvetica Neue Light"/>
                <a:cs typeface="Helvetica Neue Light"/>
                <a:sym typeface="Helvetica Neue Light"/>
              </a:rPr>
              <a:t>y </a:t>
            </a:r>
            <a:r>
              <a:rPr sz="7100"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apreciada</a:t>
            </a:r>
            <a:r>
              <a:rPr sz="5400">
                <a:latin typeface="Helvetica Neue Light"/>
                <a:ea typeface="Helvetica Neue Light"/>
                <a:cs typeface="Helvetica Neue Light"/>
                <a:sym typeface="Helvetica Neue Light"/>
              </a:rPr>
              <a:t>, y las </a:t>
            </a:r>
            <a:r>
              <a:rPr sz="7100"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raíces</a:t>
            </a:r>
            <a:r>
              <a:rPr sz="5400">
                <a:latin typeface="Helvetica Neue Light"/>
                <a:ea typeface="Helvetica Neue Light"/>
                <a:cs typeface="Helvetica Neue Light"/>
                <a:sym typeface="Helvetica Neue Light"/>
              </a:rPr>
              <a:t> de la </a:t>
            </a:r>
            <a:r>
              <a:rPr sz="7100"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amargura </a:t>
            </a:r>
            <a:r>
              <a:rPr sz="5400">
                <a:latin typeface="Helvetica Neue Light"/>
                <a:ea typeface="Helvetica Neue Light"/>
                <a:cs typeface="Helvetica Neue Light"/>
                <a:sym typeface="Helvetica Neue Light"/>
              </a:rPr>
              <a:t>tienen que </a:t>
            </a:r>
            <a:r>
              <a:rPr sz="7100"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ser arrancadas</a:t>
            </a:r>
            <a:r>
              <a:rPr b="1" sz="5400"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</a:rP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7955" y="221893"/>
            <a:ext cx="9017690" cy="7329910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Rectángulo"/>
          <p:cNvSpPr/>
          <p:nvPr/>
        </p:nvSpPr>
        <p:spPr>
          <a:xfrm>
            <a:off x="8128000" y="4419600"/>
            <a:ext cx="12993705" cy="7696200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5A7A0B"/>
                </a:solidFill>
              </a:defRPr>
            </a:pPr>
          </a:p>
        </p:txBody>
      </p:sp>
      <p:sp>
        <p:nvSpPr>
          <p:cNvPr id="213" name="No es una emoción o un impulso…"/>
          <p:cNvSpPr txBox="1"/>
          <p:nvPr/>
        </p:nvSpPr>
        <p:spPr>
          <a:xfrm>
            <a:off x="7218552" y="4602745"/>
            <a:ext cx="13709172" cy="7329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1871027" indent="-1871027" algn="l">
              <a:lnSpc>
                <a:spcPts val="6200"/>
              </a:lnSpc>
              <a:spcBef>
                <a:spcPts val="6100"/>
              </a:spcBef>
              <a:buSzPct val="80000"/>
              <a:buBlip>
                <a:blip r:embed="rId5"/>
              </a:buBlip>
              <a:defRPr sz="4000">
                <a:solidFill>
                  <a:srgbClr val="FFFFFF"/>
                </a:solidFill>
                <a:effectLst>
                  <a:outerShdw sx="100000" sy="100000" kx="0" ky="0" algn="b" rotWithShape="0" blurRad="25400" dist="63500" dir="18360000">
                    <a:srgbClr val="626262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7100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No es </a:t>
            </a:r>
            <a:r>
              <a:rPr sz="5400">
                <a:latin typeface="Helvetica Neue Light"/>
                <a:ea typeface="Helvetica Neue Light"/>
                <a:cs typeface="Helvetica Neue Light"/>
                <a:sym typeface="Helvetica Neue Light"/>
              </a:rPr>
              <a:t>una </a:t>
            </a:r>
            <a:r>
              <a:rPr sz="7100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emoción </a:t>
            </a:r>
            <a:r>
              <a:rPr sz="5400">
                <a:latin typeface="Helvetica Neue Light"/>
                <a:ea typeface="Helvetica Neue Light"/>
                <a:cs typeface="Helvetica Neue Light"/>
                <a:sym typeface="Helvetica Neue Light"/>
              </a:rPr>
              <a:t>o un impulso</a:t>
            </a:r>
            <a:endParaRPr sz="54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1871027" indent="-1871027" algn="l">
              <a:lnSpc>
                <a:spcPts val="6200"/>
              </a:lnSpc>
              <a:spcBef>
                <a:spcPts val="6100"/>
              </a:spcBef>
              <a:buSzPct val="80000"/>
              <a:buBlip>
                <a:blip r:embed="rId5"/>
              </a:buBlip>
              <a:defRPr sz="4000">
                <a:solidFill>
                  <a:srgbClr val="FFFFFF"/>
                </a:solidFill>
                <a:effectLst>
                  <a:outerShdw sx="100000" sy="100000" kx="0" ky="0" algn="b" rotWithShape="0" blurRad="25400" dist="63500" dir="18360000">
                    <a:srgbClr val="626262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7100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Una decisión</a:t>
            </a:r>
            <a:r>
              <a:rPr sz="5400">
                <a:latin typeface="Helvetica Neue Light"/>
                <a:ea typeface="Helvetica Neue Light"/>
                <a:cs typeface="Helvetica Neue Light"/>
                <a:sym typeface="Helvetica Neue Light"/>
              </a:rPr>
              <a:t> de una voluntad santificada.</a:t>
            </a:r>
            <a:endParaRPr sz="54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1871027" indent="-1871027" algn="l">
              <a:lnSpc>
                <a:spcPts val="6200"/>
              </a:lnSpc>
              <a:spcBef>
                <a:spcPts val="6100"/>
              </a:spcBef>
              <a:buSzPct val="80000"/>
              <a:buBlip>
                <a:blip r:embed="rId5"/>
              </a:buBlip>
              <a:defRPr sz="4000">
                <a:solidFill>
                  <a:srgbClr val="FFFFFF"/>
                </a:solidFill>
                <a:effectLst>
                  <a:outerShdw sx="100000" sy="100000" kx="0" ky="0" algn="b" rotWithShape="0" blurRad="25400" dist="63500" dir="18360000">
                    <a:srgbClr val="626262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7100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No consiste</a:t>
            </a:r>
            <a:r>
              <a:rPr sz="5400">
                <a:latin typeface="Helvetica Neue Light"/>
                <a:ea typeface="Helvetica Neue Light"/>
                <a:cs typeface="Helvetica Neue Light"/>
                <a:sym typeface="Helvetica Neue Light"/>
              </a:rPr>
              <a:t> en un </a:t>
            </a:r>
            <a:r>
              <a:rPr sz="7100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sentimiento</a:t>
            </a:r>
            <a:r>
              <a:rPr sz="5400">
                <a:latin typeface="Helvetica Neue Light"/>
                <a:ea typeface="Helvetica Neue Light"/>
                <a:cs typeface="Helvetica Neue Light"/>
                <a:sym typeface="Helvetica Neue Light"/>
              </a:rPr>
              <a:t> sino en la </a:t>
            </a:r>
            <a:r>
              <a:rPr sz="7100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transformación </a:t>
            </a:r>
            <a:r>
              <a:rPr sz="5400">
                <a:latin typeface="Helvetica Neue Light"/>
                <a:ea typeface="Helvetica Neue Light"/>
                <a:cs typeface="Helvetica Neue Light"/>
                <a:sym typeface="Helvetica Neue Light"/>
              </a:rPr>
              <a:t>de todo el corazón, el alma y el carácter, los cuales están muertos al yo y vivos para Dios</a:t>
            </a:r>
          </a:p>
        </p:txBody>
      </p:sp>
      <p:sp>
        <p:nvSpPr>
          <p:cNvPr id="214" name="Brota espontáneamente"/>
          <p:cNvSpPr txBox="1"/>
          <p:nvPr/>
        </p:nvSpPr>
        <p:spPr>
          <a:xfrm>
            <a:off x="5999947" y="1078139"/>
            <a:ext cx="12993706" cy="1756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584200">
              <a:lnSpc>
                <a:spcPct val="70000"/>
              </a:lnSpc>
              <a:defRPr spc="-90" sz="9000">
                <a:solidFill>
                  <a:srgbClr val="FFFFFF"/>
                </a:solidFill>
                <a:effectLst>
                  <a:outerShdw sx="100000" sy="100000" kx="0" ky="0" algn="b" rotWithShape="0" blurRad="25400" dist="63500" dir="1890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Brota espontáneamente</a:t>
            </a:r>
          </a:p>
        </p:txBody>
      </p:sp>
      <p:sp>
        <p:nvSpPr>
          <p:cNvPr id="215" name="{1MCP 212.2}"/>
          <p:cNvSpPr txBox="1"/>
          <p:nvPr/>
        </p:nvSpPr>
        <p:spPr>
          <a:xfrm>
            <a:off x="19466953" y="12445912"/>
            <a:ext cx="2772894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>
              <a:defRPr sz="34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{1MCP 212.2}</a:t>
            </a:r>
          </a:p>
        </p:txBody>
      </p:sp>
      <p:sp>
        <p:nvSpPr>
          <p:cNvPr id="216" name="cuando el yo se oculta"/>
          <p:cNvSpPr txBox="1"/>
          <p:nvPr/>
        </p:nvSpPr>
        <p:spPr>
          <a:xfrm>
            <a:off x="7000085" y="2227196"/>
            <a:ext cx="10993430" cy="1541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84200">
              <a:lnSpc>
                <a:spcPct val="70000"/>
              </a:lnSpc>
              <a:defRPr spc="-80" sz="8000">
                <a:solidFill>
                  <a:srgbClr val="FFFFFF"/>
                </a:solidFill>
                <a:effectLst>
                  <a:outerShdw sx="100000" sy="100000" kx="0" ky="0" algn="b" rotWithShape="0" blurRad="25400" dist="63500" dir="1890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spc="-69" sz="6900">
                <a:latin typeface="Helvetica Neue Light"/>
                <a:ea typeface="Helvetica Neue Light"/>
                <a:cs typeface="Helvetica Neue Light"/>
                <a:sym typeface="Helvetica Neue Light"/>
              </a:rPr>
              <a:t>cuando el </a:t>
            </a:r>
            <a:r>
              <a:t>yo se oculta</a:t>
            </a:r>
          </a:p>
        </p:txBody>
      </p:sp>
      <p:pic>
        <p:nvPicPr>
          <p:cNvPr id="217" name="Imagen" descr="Imagen"/>
          <p:cNvPicPr>
            <a:picLocks noChangeAspect="1"/>
          </p:cNvPicPr>
          <p:nvPr/>
        </p:nvPicPr>
        <p:blipFill>
          <a:blip r:embed="rId6">
            <a:extLst/>
          </a:blip>
          <a:srcRect l="7687" t="0" r="0" b="7973"/>
          <a:stretch>
            <a:fillRect/>
          </a:stretch>
        </p:blipFill>
        <p:spPr>
          <a:xfrm>
            <a:off x="-12836" y="9363181"/>
            <a:ext cx="8340203" cy="43650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Un supremo amor a Dios y un amor abnegado hacia nuestros semejantes, es el mejor don que nuestro Padre celestial puede conferirnos."/>
          <p:cNvSpPr txBox="1"/>
          <p:nvPr/>
        </p:nvSpPr>
        <p:spPr>
          <a:xfrm>
            <a:off x="10548424" y="1332320"/>
            <a:ext cx="10306383" cy="6399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lnSpc>
                <a:spcPts val="9000"/>
              </a:lnSpc>
              <a:spcBef>
                <a:spcPts val="1000"/>
              </a:spcBef>
              <a:defRPr sz="4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5400">
                <a:latin typeface="Helvetica Neue Light"/>
                <a:ea typeface="Helvetica Neue Light"/>
                <a:cs typeface="Helvetica Neue Light"/>
                <a:sym typeface="Helvetica Neue Light"/>
              </a:rPr>
              <a:t>Un supremo amor a Dios y </a:t>
            </a:r>
            <a:r>
              <a:rPr sz="7100"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un amor abnegado</a:t>
            </a:r>
            <a:r>
              <a:rPr sz="5400">
                <a:latin typeface="Helvetica Neue Light"/>
                <a:ea typeface="Helvetica Neue Light"/>
                <a:cs typeface="Helvetica Neue Light"/>
                <a:sym typeface="Helvetica Neue Light"/>
              </a:rPr>
              <a:t> hacia nuestros semejantes, </a:t>
            </a:r>
            <a:r>
              <a:rPr sz="7100"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es el mejor don </a:t>
            </a:r>
            <a:r>
              <a:rPr sz="5400">
                <a:latin typeface="Helvetica Neue Light"/>
                <a:ea typeface="Helvetica Neue Light"/>
                <a:cs typeface="Helvetica Neue Light"/>
                <a:sym typeface="Helvetica Neue Light"/>
              </a:rPr>
              <a:t>que nuestro Padre celestial puede conferirnos.</a:t>
            </a:r>
          </a:p>
        </p:txBody>
      </p:sp>
      <p:sp>
        <p:nvSpPr>
          <p:cNvPr id="220" name="{1MCP 212.3}"/>
          <p:cNvSpPr txBox="1"/>
          <p:nvPr/>
        </p:nvSpPr>
        <p:spPr>
          <a:xfrm>
            <a:off x="18688019" y="12479779"/>
            <a:ext cx="2772894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{1MCP 212.3}</a:t>
            </a:r>
          </a:p>
        </p:txBody>
      </p:sp>
      <p:pic>
        <p:nvPicPr>
          <p:cNvPr id="221" name="Imagen" descr="Imagen"/>
          <p:cNvPicPr>
            <a:picLocks noChangeAspect="1"/>
          </p:cNvPicPr>
          <p:nvPr/>
        </p:nvPicPr>
        <p:blipFill>
          <a:blip r:embed="rId3">
            <a:extLst/>
          </a:blip>
          <a:srcRect l="0" t="20167" r="0" b="0"/>
          <a:stretch>
            <a:fillRect/>
          </a:stretch>
        </p:blipFill>
        <p:spPr>
          <a:xfrm>
            <a:off x="917280" y="-73909"/>
            <a:ext cx="8427040" cy="7878546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El amor no es un impulso"/>
          <p:cNvSpPr txBox="1"/>
          <p:nvPr/>
        </p:nvSpPr>
        <p:spPr>
          <a:xfrm>
            <a:off x="2030159" y="2284636"/>
            <a:ext cx="6201091" cy="3869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84200">
              <a:lnSpc>
                <a:spcPct val="70000"/>
              </a:lnSpc>
              <a:defRPr spc="-90" sz="9000">
                <a:solidFill>
                  <a:srgbClr val="FFFFFF"/>
                </a:solidFill>
                <a:effectLst>
                  <a:outerShdw sx="100000" sy="100000" kx="0" ky="0" algn="b" rotWithShape="0" blurRad="25400" dist="63500" dir="18780000">
                    <a:srgbClr val="626262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t>El </a:t>
            </a:r>
            <a:r>
              <a:rPr spc="-114" sz="11400"/>
              <a:t>amor</a:t>
            </a:r>
            <a:r>
              <a:t> no </a:t>
            </a:r>
            <a:r>
              <a:rPr spc="-75" sz="7500">
                <a:latin typeface="Helvetica Neue Light"/>
                <a:ea typeface="Helvetica Neue Light"/>
                <a:cs typeface="Helvetica Neue Light"/>
                <a:sym typeface="Helvetica Neue Light"/>
              </a:rPr>
              <a:t>es un </a:t>
            </a:r>
            <a:r>
              <a:t>impulso </a:t>
            </a:r>
          </a:p>
        </p:txBody>
      </p:sp>
      <p:sp>
        <p:nvSpPr>
          <p:cNvPr id="223" name="Tal amor no es un impulso, sino un principio divino, un poder permanente."/>
          <p:cNvSpPr txBox="1"/>
          <p:nvPr/>
        </p:nvSpPr>
        <p:spPr>
          <a:xfrm>
            <a:off x="3225286" y="9295296"/>
            <a:ext cx="18543028" cy="2865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spcBef>
                <a:spcPts val="1000"/>
              </a:spcBef>
              <a:defRPr sz="4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7100"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Tal amor no es un impulso</a:t>
            </a:r>
            <a:r>
              <a:rPr sz="5400">
                <a:latin typeface="Helvetica Neue Light"/>
                <a:ea typeface="Helvetica Neue Light"/>
                <a:cs typeface="Helvetica Neue Light"/>
                <a:sym typeface="Helvetica Neue Light"/>
              </a:rPr>
              <a:t>, sino</a:t>
            </a:r>
            <a:r>
              <a:rPr sz="7100"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 un principio divino</a:t>
            </a:r>
            <a:r>
              <a:rPr sz="5400">
                <a:latin typeface="Helvetica Neue Light"/>
                <a:ea typeface="Helvetica Neue Light"/>
                <a:cs typeface="Helvetica Neue Light"/>
                <a:sym typeface="Helvetica Neue Light"/>
              </a:rPr>
              <a:t>, un </a:t>
            </a:r>
            <a:r>
              <a:rPr sz="7100"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poder permanente.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Rectángulo redondeado"/>
          <p:cNvSpPr/>
          <p:nvPr/>
        </p:nvSpPr>
        <p:spPr>
          <a:xfrm>
            <a:off x="12245084" y="4850160"/>
            <a:ext cx="10193500" cy="5285145"/>
          </a:xfrm>
          <a:prstGeom prst="roundRect">
            <a:avLst>
              <a:gd name="adj" fmla="val 15746"/>
            </a:avLst>
          </a:prstGeom>
          <a:solidFill>
            <a:srgbClr val="7DC7BF"/>
          </a:solidFill>
          <a:ln w="12700">
            <a:miter lim="400000"/>
          </a:ln>
          <a:effectLst>
            <a:outerShdw sx="100000" sy="100000" kx="0" ky="0" algn="b" rotWithShape="0" blurRad="190500" dist="8455" dir="5400000">
              <a:srgbClr val="DCDEE0"/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sp>
        <p:nvSpPr>
          <p:cNvPr id="226" name="Rectángulo redondeado"/>
          <p:cNvSpPr/>
          <p:nvPr/>
        </p:nvSpPr>
        <p:spPr>
          <a:xfrm>
            <a:off x="1145284" y="4850160"/>
            <a:ext cx="9762295" cy="5617684"/>
          </a:xfrm>
          <a:prstGeom prst="roundRect">
            <a:avLst>
              <a:gd name="adj" fmla="val 14814"/>
            </a:avLst>
          </a:prstGeom>
          <a:solidFill>
            <a:srgbClr val="7DC7BF"/>
          </a:solidFill>
          <a:ln w="12700">
            <a:miter lim="400000"/>
          </a:ln>
          <a:effectLst>
            <a:outerShdw sx="100000" sy="100000" kx="0" ky="0" algn="b" rotWithShape="0" blurRad="190500" dist="8455" dir="5400000">
              <a:srgbClr val="DCDEE0"/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sp>
        <p:nvSpPr>
          <p:cNvPr id="227" name="Una fuerza intelectual y moral"/>
          <p:cNvSpPr txBox="1"/>
          <p:nvPr/>
        </p:nvSpPr>
        <p:spPr>
          <a:xfrm>
            <a:off x="5976036" y="2425453"/>
            <a:ext cx="14413128" cy="1204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84200">
              <a:lnSpc>
                <a:spcPts val="5800"/>
              </a:lnSpc>
              <a:defRPr spc="-90" sz="9000">
                <a:solidFill>
                  <a:srgbClr val="FFFFFF"/>
                </a:solidFill>
                <a:effectLst>
                  <a:outerShdw sx="100000" sy="100000" kx="0" ky="0" algn="b" rotWithShape="0" blurRad="25400" dist="63500" dir="1890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spc="-67" sz="6700">
                <a:latin typeface="Helvetica Neue Light"/>
                <a:ea typeface="Helvetica Neue Light"/>
                <a:cs typeface="Helvetica Neue Light"/>
                <a:sym typeface="Helvetica Neue Light"/>
              </a:rPr>
              <a:t>Una</a:t>
            </a:r>
            <a:r>
              <a:rPr spc="-67" sz="6700"/>
              <a:t> </a:t>
            </a:r>
            <a:r>
              <a:t>fuerza intelectual</a:t>
            </a:r>
            <a:r>
              <a:rPr spc="-71" sz="7100">
                <a:latin typeface="Helvetica Neue Light"/>
                <a:ea typeface="Helvetica Neue Light"/>
                <a:cs typeface="Helvetica Neue Light"/>
                <a:sym typeface="Helvetica Neue Light"/>
              </a:rPr>
              <a:t> y </a:t>
            </a:r>
            <a:r>
              <a:t>moral</a:t>
            </a:r>
          </a:p>
        </p:txBody>
      </p:sp>
      <p:sp>
        <p:nvSpPr>
          <p:cNvPr id="228" name="El amor es poder.…"/>
          <p:cNvSpPr txBox="1"/>
          <p:nvPr/>
        </p:nvSpPr>
        <p:spPr>
          <a:xfrm>
            <a:off x="1549664" y="5272332"/>
            <a:ext cx="8953535" cy="4773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939800" indent="-939800" algn="l">
              <a:lnSpc>
                <a:spcPts val="6600"/>
              </a:lnSpc>
              <a:spcBef>
                <a:spcPts val="2200"/>
              </a:spcBef>
              <a:buSzPct val="80000"/>
              <a:buBlip>
                <a:blip r:embed="rId3"/>
              </a:buBlip>
              <a:defRPr sz="61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</a:rPr>
              <a:t>El </a:t>
            </a:r>
            <a:r>
              <a:rPr b="1" sz="7100"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amor</a:t>
            </a:r>
            <a:r>
              <a:rPr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</a:rPr>
              <a:t> es </a:t>
            </a:r>
            <a:r>
              <a:rPr b="1" sz="7100"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pode</a:t>
            </a:r>
            <a:r>
              <a:rPr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</a:rPr>
              <a:t>r.</a:t>
            </a:r>
            <a:endParaRPr>
              <a:effectLst>
                <a:outerShdw sx="100000" sy="100000" kx="0" ky="0" algn="b" rotWithShape="0" blurRad="25400" dist="63500" dir="18360000">
                  <a:srgbClr val="7F8081"/>
                </a:outerShdw>
              </a:effectLst>
            </a:endParaRPr>
          </a:p>
          <a:p>
            <a:pPr marL="1093865" indent="-1093865" algn="l">
              <a:lnSpc>
                <a:spcPts val="6600"/>
              </a:lnSpc>
              <a:spcBef>
                <a:spcPts val="2200"/>
              </a:spcBef>
              <a:buSzPct val="80000"/>
              <a:buBlip>
                <a:blip r:embed="rId3"/>
              </a:buBlip>
              <a:defRPr sz="61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 sz="7100"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Encierra</a:t>
            </a:r>
            <a:r>
              <a:rPr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</a:rPr>
              <a:t> una </a:t>
            </a:r>
            <a:r>
              <a:rPr b="1" sz="7100"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fuerza intelectua</a:t>
            </a:r>
            <a:r>
              <a:rPr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</a:rPr>
              <a:t>l y moral, que no puede separarse.</a:t>
            </a:r>
          </a:p>
        </p:txBody>
      </p:sp>
      <p:sp>
        <p:nvSpPr>
          <p:cNvPr id="229" name="TS 3:265. {1MCP 211.1}"/>
          <p:cNvSpPr txBox="1"/>
          <p:nvPr/>
        </p:nvSpPr>
        <p:spPr>
          <a:xfrm>
            <a:off x="18194320" y="13089380"/>
            <a:ext cx="4725493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TS 3:265. {1MCP 211.1}</a:t>
            </a:r>
          </a:p>
        </p:txBody>
      </p:sp>
      <p:sp>
        <p:nvSpPr>
          <p:cNvPr id="230" name="La riqueza tiende a corromper y destruir.…"/>
          <p:cNvSpPr txBox="1"/>
          <p:nvPr/>
        </p:nvSpPr>
        <p:spPr>
          <a:xfrm>
            <a:off x="12513187" y="5272332"/>
            <a:ext cx="9657294" cy="431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939800" indent="-939800" algn="l">
              <a:lnSpc>
                <a:spcPts val="5700"/>
              </a:lnSpc>
              <a:spcBef>
                <a:spcPts val="1600"/>
              </a:spcBef>
              <a:buSzPct val="80000"/>
              <a:buBlip>
                <a:blip r:embed="rId3"/>
              </a:buBlip>
              <a:defRPr sz="61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</a:rPr>
              <a:t>La </a:t>
            </a:r>
            <a:r>
              <a:rPr b="1" sz="7100"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riqueza</a:t>
            </a:r>
            <a:r>
              <a:rPr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</a:rPr>
              <a:t> tiende a </a:t>
            </a:r>
            <a:r>
              <a:rPr b="1" sz="7100"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corromper </a:t>
            </a:r>
            <a:r>
              <a:rPr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</a:rPr>
              <a:t>y </a:t>
            </a:r>
            <a:r>
              <a:rPr b="1" sz="7100"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destruir</a:t>
            </a:r>
            <a:r>
              <a:rPr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</a:rPr>
              <a:t>.</a:t>
            </a:r>
            <a:endParaRPr>
              <a:effectLst>
                <a:outerShdw sx="100000" sy="100000" kx="0" ky="0" algn="b" rotWithShape="0" blurRad="25400" dist="63500" dir="18360000">
                  <a:srgbClr val="7F8081"/>
                </a:outerShdw>
              </a:effectLst>
            </a:endParaRPr>
          </a:p>
          <a:p>
            <a:pPr marL="939800" indent="-939800" algn="l">
              <a:lnSpc>
                <a:spcPts val="5700"/>
              </a:lnSpc>
              <a:spcBef>
                <a:spcPts val="1600"/>
              </a:spcBef>
              <a:buSzPct val="80000"/>
              <a:buBlip>
                <a:blip r:embed="rId3"/>
              </a:buBlip>
              <a:defRPr sz="61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</a:rPr>
              <a:t>La </a:t>
            </a:r>
            <a:r>
              <a:rPr b="1" sz="7100"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fuerza</a:t>
            </a:r>
            <a:r>
              <a:rPr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</a:rPr>
              <a:t> es grande </a:t>
            </a:r>
            <a:r>
              <a:t>para </a:t>
            </a:r>
            <a:r>
              <a:rPr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</a:rPr>
              <a:t>hacer daño.</a:t>
            </a:r>
          </a:p>
        </p:txBody>
      </p:sp>
      <p:sp>
        <p:nvSpPr>
          <p:cNvPr id="231" name="El poder de:"/>
          <p:cNvSpPr txBox="1"/>
          <p:nvPr/>
        </p:nvSpPr>
        <p:spPr>
          <a:xfrm>
            <a:off x="9636752" y="3817057"/>
            <a:ext cx="5720096" cy="845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lnSpc>
                <a:spcPts val="5700"/>
              </a:lnSpc>
              <a:spcBef>
                <a:spcPts val="1600"/>
              </a:spcBef>
              <a:defRPr i="1" sz="6100">
                <a:solidFill>
                  <a:srgbClr val="FFFFFF"/>
                </a:solidFill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</a:rPr>
              <a:t>El poder de:</a:t>
            </a:r>
          </a:p>
        </p:txBody>
      </p:sp>
      <p:sp>
        <p:nvSpPr>
          <p:cNvPr id="232" name="Pero la excelencia y el valor del amor puro consisten en su eficiencia para hacer solamente el bien."/>
          <p:cNvSpPr txBox="1"/>
          <p:nvPr/>
        </p:nvSpPr>
        <p:spPr>
          <a:xfrm>
            <a:off x="1623797" y="10956118"/>
            <a:ext cx="21746006" cy="2364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lnSpc>
                <a:spcPts val="5700"/>
              </a:lnSpc>
              <a:spcBef>
                <a:spcPts val="1600"/>
              </a:spcBef>
              <a:defRPr sz="6100">
                <a:solidFill>
                  <a:srgbClr val="FFFFFF"/>
                </a:solidFill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</a:rPr>
              <a:t>Pero la excelencia y el valor del amor puro consisten en su eficiencia para hacer solamente el bien.</a:t>
            </a:r>
          </a:p>
        </p:txBody>
      </p:sp>
      <p:sp>
        <p:nvSpPr>
          <p:cNvPr id="233" name="El AMOR"/>
          <p:cNvSpPr txBox="1"/>
          <p:nvPr/>
        </p:nvSpPr>
        <p:spPr>
          <a:xfrm>
            <a:off x="10545853" y="804505"/>
            <a:ext cx="5273494" cy="15796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584200">
              <a:lnSpc>
                <a:spcPct val="70000"/>
              </a:lnSpc>
              <a:defRPr spc="-90" sz="9000">
                <a:solidFill>
                  <a:srgbClr val="FFFFFF"/>
                </a:solidFill>
                <a:effectLst>
                  <a:outerShdw sx="100000" sy="100000" kx="0" ky="0" algn="b" rotWithShape="0" blurRad="25400" dist="63500" dir="18900000">
                    <a:srgbClr val="7F808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El AMOR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S 3:265. {1MCP 212.4}"/>
          <p:cNvSpPr txBox="1"/>
          <p:nvPr/>
        </p:nvSpPr>
        <p:spPr>
          <a:xfrm>
            <a:off x="15451120" y="11946380"/>
            <a:ext cx="4725493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TS 3:265. {1MCP 212.4}</a:t>
            </a:r>
          </a:p>
        </p:txBody>
      </p:sp>
      <p:sp>
        <p:nvSpPr>
          <p:cNvPr id="236" name="Cualquier cosa que se haga"/>
          <p:cNvSpPr txBox="1"/>
          <p:nvPr/>
        </p:nvSpPr>
        <p:spPr>
          <a:xfrm>
            <a:off x="2526588" y="394358"/>
            <a:ext cx="10531113" cy="845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lnSpc>
                <a:spcPts val="5700"/>
              </a:lnSpc>
              <a:spcBef>
                <a:spcPts val="1600"/>
              </a:spcBef>
              <a:defRPr i="1" sz="6100">
                <a:solidFill>
                  <a:srgbClr val="FFFFFF"/>
                </a:solidFill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</a:rPr>
              <a:t>Cualquier cosa que se haga</a:t>
            </a:r>
          </a:p>
        </p:txBody>
      </p:sp>
      <p:sp>
        <p:nvSpPr>
          <p:cNvPr id="237" name="Por pequeña o despreciable que sea a la vista de los hombres, es completamente fructífera; porque Dios considera de más valor con cuánto amor se trabajó que la cantidad lograda. El amor es de Dios. El corazón inconverso no puede producir esta planta cult"/>
          <p:cNvSpPr txBox="1"/>
          <p:nvPr/>
        </p:nvSpPr>
        <p:spPr>
          <a:xfrm>
            <a:off x="931547" y="2038585"/>
            <a:ext cx="15019075" cy="1183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lnSpc>
                <a:spcPts val="8700"/>
              </a:lnSpc>
              <a:defRPr i="1" sz="79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7000"/>
              <a:t>Por pequeña o despreciable que sea </a:t>
            </a:r>
            <a:r>
              <a:rPr sz="5400"/>
              <a:t>a la </a:t>
            </a:r>
            <a:r>
              <a:rPr sz="9400"/>
              <a:t>vista </a:t>
            </a:r>
            <a:r>
              <a:rPr sz="5400"/>
              <a:t>de los h</a:t>
            </a:r>
            <a:r>
              <a:rPr sz="7000"/>
              <a:t>ombres</a:t>
            </a:r>
            <a:r>
              <a:rPr sz="5400"/>
              <a:t>, es </a:t>
            </a:r>
            <a:r>
              <a:rPr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</a:rPr>
              <a:t>completamente fructífera</a:t>
            </a:r>
            <a:r>
              <a:rPr sz="5400"/>
              <a:t>; porque </a:t>
            </a:r>
            <a:r>
              <a:rPr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</a:rPr>
              <a:t>Dios considera</a:t>
            </a:r>
            <a:r>
              <a:rPr sz="5400"/>
              <a:t> de </a:t>
            </a:r>
            <a:r>
              <a:rPr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</a:rPr>
              <a:t>más valor</a:t>
            </a:r>
            <a:r>
              <a:rPr sz="5400"/>
              <a:t> con </a:t>
            </a:r>
            <a:r>
              <a:rPr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</a:rPr>
              <a:t>cuánto amor </a:t>
            </a:r>
            <a:r>
              <a:rPr sz="5400"/>
              <a:t>se </a:t>
            </a:r>
            <a:r>
              <a:rPr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</a:rPr>
              <a:t>trabajó </a:t>
            </a:r>
            <a:r>
              <a:rPr sz="5400"/>
              <a:t>que la</a:t>
            </a:r>
            <a:r>
              <a:rPr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</a:rPr>
              <a:t> cantidad lograda. El amor </a:t>
            </a:r>
            <a:r>
              <a:rPr sz="5400"/>
              <a:t>es de </a:t>
            </a:r>
            <a:r>
              <a:rPr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</a:rPr>
              <a:t>Dios. El corazón inconverso no puede producir </a:t>
            </a:r>
            <a:r>
              <a:rPr sz="5400"/>
              <a:t>esta </a:t>
            </a:r>
            <a:r>
              <a:rPr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</a:rPr>
              <a:t>planta cultivada </a:t>
            </a:r>
            <a:r>
              <a:rPr sz="5400"/>
              <a:t>por el </a:t>
            </a:r>
            <a:r>
              <a:rPr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</a:rPr>
              <a:t>cielo</a:t>
            </a:r>
            <a:r>
              <a:rPr sz="5400"/>
              <a:t>, porque esta </a:t>
            </a:r>
            <a:r>
              <a:rPr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</a:rPr>
              <a:t>vive </a:t>
            </a:r>
            <a:r>
              <a:rPr sz="5400"/>
              <a:t>y </a:t>
            </a:r>
            <a:r>
              <a:rPr>
                <a:effectLst>
                  <a:outerShdw sx="100000" sy="100000" kx="0" ky="0" algn="b" rotWithShape="0" blurRad="25400" dist="63500" dir="18360000">
                    <a:srgbClr val="7F8081"/>
                  </a:outerShdw>
                </a:effectLst>
              </a:rPr>
              <a:t>florece solamente donde Cristo reina.</a:t>
            </a:r>
          </a:p>
        </p:txBody>
      </p:sp>
      <p:pic>
        <p:nvPicPr>
          <p:cNvPr id="238" name="Imagen" descr="Imagen"/>
          <p:cNvPicPr>
            <a:picLocks noChangeAspect="1"/>
          </p:cNvPicPr>
          <p:nvPr/>
        </p:nvPicPr>
        <p:blipFill>
          <a:blip r:embed="rId3">
            <a:extLst/>
          </a:blip>
          <a:srcRect l="0" t="0" r="0" b="3019"/>
          <a:stretch>
            <a:fillRect/>
          </a:stretch>
        </p:blipFill>
        <p:spPr>
          <a:xfrm>
            <a:off x="11178795" y="3855253"/>
            <a:ext cx="13269975" cy="9836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7556" y="708140"/>
            <a:ext cx="11824266" cy="56111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3.png"/></Relationships>

</file>

<file path=ppt/theme/theme1.xml><?xml version="1.0" encoding="utf-8"?>
<a:theme xmlns:a="http://schemas.openxmlformats.org/drawingml/2006/main" xmlns:r="http://schemas.openxmlformats.org/officeDocument/2006/relationships" name="PhotoPortfolio">
  <a:themeElements>
    <a:clrScheme name="PhotoPortfolio">
      <a:dk1>
        <a:srgbClr val="72675A"/>
      </a:dk1>
      <a:lt1>
        <a:srgbClr val="184472"/>
      </a:lt1>
      <a:dk2>
        <a:srgbClr val="626262"/>
      </a:dk2>
      <a:lt2>
        <a:srgbClr val="C1C1C1"/>
      </a:lt2>
      <a:accent1>
        <a:srgbClr val="95ABBF"/>
      </a:accent1>
      <a:accent2>
        <a:srgbClr val="8FAC7A"/>
      </a:accent2>
      <a:accent3>
        <a:srgbClr val="C6C190"/>
      </a:accent3>
      <a:accent4>
        <a:srgbClr val="C2B18B"/>
      </a:accent4>
      <a:accent5>
        <a:srgbClr val="D9A774"/>
      </a:accent5>
      <a:accent6>
        <a:srgbClr val="B78367"/>
      </a:accent6>
      <a:hlink>
        <a:srgbClr val="0000FF"/>
      </a:hlink>
      <a:folHlink>
        <a:srgbClr val="FF00FF"/>
      </a:folHlink>
    </a:clrScheme>
    <a:fontScheme name="PhotoPortfolio">
      <a:majorFont>
        <a:latin typeface="Baskerville"/>
        <a:ea typeface="Baskerville"/>
        <a:cs typeface="Baskerville"/>
      </a:majorFont>
      <a:minorFont>
        <a:latin typeface="Cochin"/>
        <a:ea typeface="Cochin"/>
        <a:cs typeface="Cochin"/>
      </a:minorFont>
    </a:fontScheme>
    <a:fmtScheme name="Photo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a:effectStyle>
        <a:effectStyle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a:effectStyle>
        <a:effectStyle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38100" dir="5400000">
            <a:srgbClr val="000000">
              <a:alpha val="4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rgbClr val="51515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72675A"/>
            </a:solidFill>
            <a:effectLst/>
            <a:uFillTx/>
            <a:latin typeface="+mj-lt"/>
            <a:ea typeface="+mj-ea"/>
            <a:cs typeface="+mj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PhotoPortfolio">
  <a:themeElements>
    <a:clrScheme name="PhotoPortfolio">
      <a:dk1>
        <a:srgbClr val="000000"/>
      </a:dk1>
      <a:lt1>
        <a:srgbClr val="FFFFFF"/>
      </a:lt1>
      <a:dk2>
        <a:srgbClr val="626262"/>
      </a:dk2>
      <a:lt2>
        <a:srgbClr val="C1C1C1"/>
      </a:lt2>
      <a:accent1>
        <a:srgbClr val="95ABBF"/>
      </a:accent1>
      <a:accent2>
        <a:srgbClr val="8FAC7A"/>
      </a:accent2>
      <a:accent3>
        <a:srgbClr val="C6C190"/>
      </a:accent3>
      <a:accent4>
        <a:srgbClr val="C2B18B"/>
      </a:accent4>
      <a:accent5>
        <a:srgbClr val="D9A774"/>
      </a:accent5>
      <a:accent6>
        <a:srgbClr val="B78367"/>
      </a:accent6>
      <a:hlink>
        <a:srgbClr val="0000FF"/>
      </a:hlink>
      <a:folHlink>
        <a:srgbClr val="FF00FF"/>
      </a:folHlink>
    </a:clrScheme>
    <a:fontScheme name="PhotoPortfolio">
      <a:majorFont>
        <a:latin typeface="Baskerville"/>
        <a:ea typeface="Baskerville"/>
        <a:cs typeface="Baskerville"/>
      </a:majorFont>
      <a:minorFont>
        <a:latin typeface="Cochin"/>
        <a:ea typeface="Cochin"/>
        <a:cs typeface="Cochin"/>
      </a:minorFont>
    </a:fontScheme>
    <a:fmtScheme name="Photo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a:effectStyle>
        <a:effectStyle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a:effectStyle>
        <a:effectStyle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38100" dir="5400000">
            <a:srgbClr val="000000">
              <a:alpha val="4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rgbClr val="51515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72675A"/>
            </a:solidFill>
            <a:effectLst/>
            <a:uFillTx/>
            <a:latin typeface="+mj-lt"/>
            <a:ea typeface="+mj-ea"/>
            <a:cs typeface="+mj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