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88" r:id="rId3"/>
    <p:sldId id="347" r:id="rId4"/>
    <p:sldId id="315" r:id="rId5"/>
    <p:sldId id="300" r:id="rId6"/>
    <p:sldId id="313" r:id="rId7"/>
    <p:sldId id="314" r:id="rId8"/>
    <p:sldId id="338" r:id="rId9"/>
    <p:sldId id="295" r:id="rId10"/>
    <p:sldId id="289" r:id="rId11"/>
    <p:sldId id="318" r:id="rId12"/>
    <p:sldId id="345" r:id="rId13"/>
    <p:sldId id="292" r:id="rId14"/>
    <p:sldId id="319" r:id="rId15"/>
    <p:sldId id="293" r:id="rId16"/>
    <p:sldId id="320" r:id="rId17"/>
    <p:sldId id="346" r:id="rId18"/>
    <p:sldId id="297" r:id="rId19"/>
    <p:sldId id="299" r:id="rId20"/>
    <p:sldId id="323" r:id="rId21"/>
    <p:sldId id="329" r:id="rId22"/>
    <p:sldId id="333" r:id="rId23"/>
    <p:sldId id="335" r:id="rId24"/>
    <p:sldId id="339" r:id="rId25"/>
    <p:sldId id="340" r:id="rId26"/>
    <p:sldId id="321" r:id="rId27"/>
    <p:sldId id="325" r:id="rId28"/>
    <p:sldId id="337" r:id="rId29"/>
    <p:sldId id="344" r:id="rId30"/>
    <p:sldId id="341" r:id="rId31"/>
    <p:sldId id="301" r:id="rId32"/>
    <p:sldId id="342" r:id="rId33"/>
    <p:sldId id="280" r:id="rId34"/>
    <p:sldId id="281" r:id="rId3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08"/>
    <p:restoredTop sz="94467"/>
  </p:normalViewPr>
  <p:slideViewPr>
    <p:cSldViewPr snapToGrid="0" snapToObjects="1">
      <p:cViewPr varScale="1">
        <p:scale>
          <a:sx n="42" d="100"/>
          <a:sy n="42" d="100"/>
        </p:scale>
        <p:origin x="84"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hyperlink" Target="http://www.sciencedirect.com/anbehav/article/pii/S0003347215001141" TargetMode="External"/><Relationship Id="rId4" Type="http://schemas.openxmlformats.org/officeDocument/2006/relationships/image" Target="../media/image4.emf"/></Relationships>
</file>

<file path=ppt/diagrams/_rels/drawing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sciencedirect.com/anbehav/article/pii/S0003347215001141" TargetMode="External"/><Relationship Id="rId1" Type="http://schemas.openxmlformats.org/officeDocument/2006/relationships/image" Target="../media/image2.emf"/><Relationship Id="rId4" Type="http://schemas.openxmlformats.org/officeDocument/2006/relationships/image" Target="../media/image4.e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A6DCC-DFFC-7F46-977D-2DD3D21EB19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A0AB867A-E7E6-3B45-9602-37AE1E2142C3}">
      <dgm:prSet custT="1"/>
      <dgm:spPr/>
      <dgm:t>
        <a:bodyPr/>
        <a:lstStyle/>
        <a:p>
          <a:pPr algn="ctr" rtl="0"/>
          <a:r>
            <a:rPr lang="es-ES_tradnl" sz="5400" dirty="0" smtClean="0"/>
            <a:t>QUÉ SIGNIFICA CUIDAR?</a:t>
          </a:r>
          <a:endParaRPr lang="es-ES_tradnl" sz="5400" dirty="0"/>
        </a:p>
      </dgm:t>
    </dgm:pt>
    <dgm:pt modelId="{251BA82D-7AB2-0846-9137-F20F9D448002}" type="parTrans" cxnId="{E313AB6A-55FE-CB45-B732-24920E49B46A}">
      <dgm:prSet/>
      <dgm:spPr/>
      <dgm:t>
        <a:bodyPr/>
        <a:lstStyle/>
        <a:p>
          <a:endParaRPr lang="es-ES_tradnl" sz="2800" dirty="0"/>
        </a:p>
      </dgm:t>
    </dgm:pt>
    <dgm:pt modelId="{4CF71EBC-64B9-9040-BDB3-2147FC9CFCE2}" type="sibTrans" cxnId="{E313AB6A-55FE-CB45-B732-24920E49B46A}">
      <dgm:prSet/>
      <dgm:spPr/>
      <dgm:t>
        <a:bodyPr/>
        <a:lstStyle/>
        <a:p>
          <a:endParaRPr lang="es-ES_tradnl" sz="2800" dirty="0"/>
        </a:p>
      </dgm:t>
    </dgm:pt>
    <dgm:pt modelId="{50631E09-A699-524B-8296-59C637CEC41A}" type="pres">
      <dgm:prSet presAssocID="{D9AA6DCC-DFFC-7F46-977D-2DD3D21EB195}" presName="linear" presStyleCnt="0">
        <dgm:presLayoutVars>
          <dgm:animLvl val="lvl"/>
          <dgm:resizeHandles val="exact"/>
        </dgm:presLayoutVars>
      </dgm:prSet>
      <dgm:spPr/>
      <dgm:t>
        <a:bodyPr/>
        <a:lstStyle/>
        <a:p>
          <a:endParaRPr lang="es-ES_tradnl"/>
        </a:p>
      </dgm:t>
    </dgm:pt>
    <dgm:pt modelId="{5D1BE00C-B4C6-8A46-A719-A782DF175CBD}" type="pres">
      <dgm:prSet presAssocID="{A0AB867A-E7E6-3B45-9602-37AE1E2142C3}" presName="parentText" presStyleLbl="node1" presStyleIdx="0" presStyleCnt="1">
        <dgm:presLayoutVars>
          <dgm:chMax val="0"/>
          <dgm:bulletEnabled val="1"/>
        </dgm:presLayoutVars>
      </dgm:prSet>
      <dgm:spPr/>
      <dgm:t>
        <a:bodyPr/>
        <a:lstStyle/>
        <a:p>
          <a:endParaRPr lang="es-ES_tradnl"/>
        </a:p>
      </dgm:t>
    </dgm:pt>
  </dgm:ptLst>
  <dgm:cxnLst>
    <dgm:cxn modelId="{E74D8BBD-5706-E34D-9D6F-BFEB50E384D9}" type="presOf" srcId="{D9AA6DCC-DFFC-7F46-977D-2DD3D21EB195}" destId="{50631E09-A699-524B-8296-59C637CEC41A}" srcOrd="0" destOrd="0" presId="urn:microsoft.com/office/officeart/2005/8/layout/vList2"/>
    <dgm:cxn modelId="{1644CC9D-4784-B44A-B844-CD081F8AAC19}" type="presOf" srcId="{A0AB867A-E7E6-3B45-9602-37AE1E2142C3}" destId="{5D1BE00C-B4C6-8A46-A719-A782DF175CBD}" srcOrd="0" destOrd="0" presId="urn:microsoft.com/office/officeart/2005/8/layout/vList2"/>
    <dgm:cxn modelId="{E313AB6A-55FE-CB45-B732-24920E49B46A}" srcId="{D9AA6DCC-DFFC-7F46-977D-2DD3D21EB195}" destId="{A0AB867A-E7E6-3B45-9602-37AE1E2142C3}" srcOrd="0" destOrd="0" parTransId="{251BA82D-7AB2-0846-9137-F20F9D448002}" sibTransId="{4CF71EBC-64B9-9040-BDB3-2147FC9CFCE2}"/>
    <dgm:cxn modelId="{2B3D2054-64A7-744A-8D74-E4A02AD61BE7}" type="presParOf" srcId="{50631E09-A699-524B-8296-59C637CEC41A}" destId="{5D1BE00C-B4C6-8A46-A719-A782DF175C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57F578-BAFA-EB4F-95D9-AA979BB074C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75EC6DF-8E06-4A48-A314-EAC748DBAE6A}">
      <dgm:prSet custT="1"/>
      <dgm:spPr/>
      <dgm:t>
        <a:bodyPr/>
        <a:lstStyle/>
        <a:p>
          <a:pPr algn="ctr" rtl="0"/>
          <a:r>
            <a:rPr lang="es-ES_tradnl" sz="4000" dirty="0" smtClean="0">
              <a:latin typeface="Abadi MT Condensed Extra Bold" charset="0"/>
              <a:ea typeface="Abadi MT Condensed Extra Bold" charset="0"/>
              <a:cs typeface="Abadi MT Condensed Extra Bold" charset="0"/>
            </a:rPr>
            <a:t>UBICACIÓN DE TU IGLESIA?</a:t>
          </a:r>
          <a:endParaRPr lang="es-ES_tradnl" sz="4000" dirty="0">
            <a:latin typeface="Abadi MT Condensed Extra Bold" charset="0"/>
            <a:ea typeface="Abadi MT Condensed Extra Bold" charset="0"/>
            <a:cs typeface="Abadi MT Condensed Extra Bold" charset="0"/>
          </a:endParaRPr>
        </a:p>
      </dgm:t>
    </dgm:pt>
    <dgm:pt modelId="{105AB9D8-9C53-544A-B720-003B3534ACFE}" type="parTrans" cxnId="{FEAE2D31-EECC-D04C-B543-85A1F1EDF501}">
      <dgm:prSet/>
      <dgm:spPr/>
      <dgm:t>
        <a:bodyPr/>
        <a:lstStyle/>
        <a:p>
          <a:pPr algn="ctr"/>
          <a:endParaRPr lang="es-ES_tradnl" sz="2400" dirty="0"/>
        </a:p>
      </dgm:t>
    </dgm:pt>
    <dgm:pt modelId="{4C8FC0E3-B5CE-0141-B0CF-9E5756617AA6}" type="sibTrans" cxnId="{FEAE2D31-EECC-D04C-B543-85A1F1EDF501}">
      <dgm:prSet/>
      <dgm:spPr/>
      <dgm:t>
        <a:bodyPr/>
        <a:lstStyle/>
        <a:p>
          <a:pPr algn="ctr"/>
          <a:endParaRPr lang="es-ES_tradnl" sz="2400" dirty="0"/>
        </a:p>
      </dgm:t>
    </dgm:pt>
    <dgm:pt modelId="{413706ED-D9D0-2846-97CA-C7391C163942}" type="pres">
      <dgm:prSet presAssocID="{C657F578-BAFA-EB4F-95D9-AA979BB074C0}" presName="linear" presStyleCnt="0">
        <dgm:presLayoutVars>
          <dgm:animLvl val="lvl"/>
          <dgm:resizeHandles val="exact"/>
        </dgm:presLayoutVars>
      </dgm:prSet>
      <dgm:spPr/>
      <dgm:t>
        <a:bodyPr/>
        <a:lstStyle/>
        <a:p>
          <a:endParaRPr lang="es-ES_tradnl"/>
        </a:p>
      </dgm:t>
    </dgm:pt>
    <dgm:pt modelId="{21A5CD97-0F77-0946-AA04-74540990A713}" type="pres">
      <dgm:prSet presAssocID="{E75EC6DF-8E06-4A48-A314-EAC748DBAE6A}" presName="parentText" presStyleLbl="node1" presStyleIdx="0" presStyleCnt="1" custLinFactNeighborX="18921" custLinFactNeighborY="416">
        <dgm:presLayoutVars>
          <dgm:chMax val="0"/>
          <dgm:bulletEnabled val="1"/>
        </dgm:presLayoutVars>
      </dgm:prSet>
      <dgm:spPr/>
      <dgm:t>
        <a:bodyPr/>
        <a:lstStyle/>
        <a:p>
          <a:endParaRPr lang="es-ES_tradnl"/>
        </a:p>
      </dgm:t>
    </dgm:pt>
  </dgm:ptLst>
  <dgm:cxnLst>
    <dgm:cxn modelId="{2EC827B2-ECAD-CA41-B345-1EB4439FADFA}" type="presOf" srcId="{E75EC6DF-8E06-4A48-A314-EAC748DBAE6A}" destId="{21A5CD97-0F77-0946-AA04-74540990A713}" srcOrd="0" destOrd="0" presId="urn:microsoft.com/office/officeart/2005/8/layout/vList2"/>
    <dgm:cxn modelId="{FEAE2D31-EECC-D04C-B543-85A1F1EDF501}" srcId="{C657F578-BAFA-EB4F-95D9-AA979BB074C0}" destId="{E75EC6DF-8E06-4A48-A314-EAC748DBAE6A}" srcOrd="0" destOrd="0" parTransId="{105AB9D8-9C53-544A-B720-003B3534ACFE}" sibTransId="{4C8FC0E3-B5CE-0141-B0CF-9E5756617AA6}"/>
    <dgm:cxn modelId="{BE1A310F-2096-F74F-8E3B-6E5D8781842B}" type="presOf" srcId="{C657F578-BAFA-EB4F-95D9-AA979BB074C0}" destId="{413706ED-D9D0-2846-97CA-C7391C163942}" srcOrd="0" destOrd="0" presId="urn:microsoft.com/office/officeart/2005/8/layout/vList2"/>
    <dgm:cxn modelId="{AAD9D84F-3C29-1640-B503-3D50B4754D64}" type="presParOf" srcId="{413706ED-D9D0-2846-97CA-C7391C163942}" destId="{21A5CD97-0F77-0946-AA04-74540990A7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7DE8F0-C85E-1048-BBF6-BB70C02C58D2}"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s-ES_tradnl"/>
        </a:p>
      </dgm:t>
    </dgm:pt>
    <dgm:pt modelId="{14DC6444-69E5-5348-9038-7C1500F3D3A9}">
      <dgm:prSet phldrT="[Texto]" custT="1"/>
      <dgm:spPr/>
      <dgm:t>
        <a:bodyPr/>
        <a:lstStyle/>
        <a:p>
          <a:r>
            <a:rPr lang="es-ES_tradnl" sz="1200" dirty="0" smtClean="0"/>
            <a:t>Los gatos son animales limpios por naturaleza, se ocupan de su limpieza y arreglo personal. Se asean lamiéndose el pelaje un promedio de tres horas diarias, -esta conducta se conoce como “</a:t>
          </a:r>
          <a:r>
            <a:rPr lang="es-ES_tradnl" sz="1200" b="1" dirty="0" err="1" smtClean="0"/>
            <a:t>atusamiento</a:t>
          </a:r>
          <a:r>
            <a:rPr lang="es-ES_tradnl" sz="1200" b="1" dirty="0" smtClean="0"/>
            <a:t>”</a:t>
          </a:r>
          <a:r>
            <a:rPr lang="es-ES_tradnl" sz="1200" dirty="0" smtClean="0"/>
            <a:t>-, lo cual les estimula el crecimiento del pelo nuevo.</a:t>
          </a:r>
          <a:endParaRPr lang="es-ES_tradnl" sz="1200" dirty="0"/>
        </a:p>
      </dgm:t>
    </dgm:pt>
    <dgm:pt modelId="{CDC03194-24AB-AB42-91C0-1B2934C13D46}" type="parTrans" cxnId="{7CC3F670-E32B-CF49-A9DB-358BA5B2A4A1}">
      <dgm:prSet/>
      <dgm:spPr/>
      <dgm:t>
        <a:bodyPr/>
        <a:lstStyle/>
        <a:p>
          <a:endParaRPr lang="es-ES_tradnl"/>
        </a:p>
      </dgm:t>
    </dgm:pt>
    <dgm:pt modelId="{78FB9613-1190-474D-9FC2-8CF355325191}" type="sibTrans" cxnId="{7CC3F670-E32B-CF49-A9DB-358BA5B2A4A1}">
      <dgm:prSet/>
      <dgm:spPr/>
      <dgm:t>
        <a:bodyPr/>
        <a:lstStyle/>
        <a:p>
          <a:endParaRPr lang="es-ES_tradnl"/>
        </a:p>
      </dgm:t>
    </dgm:pt>
    <dgm:pt modelId="{8C4DF35C-C464-0745-90B0-4BDBC8292259}">
      <dgm:prSet phldrT="[Texto]"/>
      <dgm:spPr/>
      <dgm:t>
        <a:bodyPr/>
        <a:lstStyle/>
        <a:p>
          <a:r>
            <a:rPr lang="es-ES_tradnl" b="1" dirty="0" smtClean="0">
              <a:solidFill>
                <a:srgbClr val="404040"/>
              </a:solidFill>
              <a:latin typeface="Open Sans" charset="0"/>
            </a:rPr>
            <a:t>Las almejas luchan contra la contaminación en la costa este de Estados Unidos</a:t>
          </a:r>
          <a:r>
            <a:rPr lang="es-ES_tradnl" dirty="0" smtClean="0">
              <a:solidFill>
                <a:srgbClr val="404040"/>
              </a:solidFill>
              <a:latin typeface="Open Sans" charset="0"/>
            </a:rPr>
            <a:t>. Las ostras tienen una increíble capacidad para filtrar ciertos contaminantes del agua. Por desgracia, estas ostras no son aptas para consumo, ya que las toxinas de los contaminantes permanecen en su interior.</a:t>
          </a:r>
          <a:endParaRPr lang="es-ES_tradnl" dirty="0"/>
        </a:p>
      </dgm:t>
    </dgm:pt>
    <dgm:pt modelId="{D2D9D5D2-F2DB-DA43-A18A-B3E5F21442A5}" type="parTrans" cxnId="{BCD0F7F1-C269-1E4E-999D-5497591A1A0D}">
      <dgm:prSet/>
      <dgm:spPr/>
      <dgm:t>
        <a:bodyPr/>
        <a:lstStyle/>
        <a:p>
          <a:endParaRPr lang="es-ES_tradnl"/>
        </a:p>
      </dgm:t>
    </dgm:pt>
    <dgm:pt modelId="{56422976-B672-2E42-BB53-277DAB6670B3}" type="sibTrans" cxnId="{BCD0F7F1-C269-1E4E-999D-5497591A1A0D}">
      <dgm:prSet/>
      <dgm:spPr/>
      <dgm:t>
        <a:bodyPr/>
        <a:lstStyle/>
        <a:p>
          <a:endParaRPr lang="es-ES_tradnl"/>
        </a:p>
      </dgm:t>
    </dgm:pt>
    <dgm:pt modelId="{5C3CD7B6-2837-F945-9662-EA105E14E753}">
      <dgm:prSet phldrT="[Texto]" custT="1"/>
      <dgm:spPr/>
      <dgm:t>
        <a:bodyPr/>
        <a:lstStyle/>
        <a:p>
          <a:r>
            <a:rPr lang="es-ES_tradnl" sz="1100" dirty="0" smtClean="0"/>
            <a:t>Recientemente, un </a:t>
          </a:r>
          <a:r>
            <a:rPr lang="es-ES_tradnl" sz="1100" u="sng" dirty="0" smtClean="0">
              <a:hlinkClick xmlns:r="http://schemas.openxmlformats.org/officeDocument/2006/relationships" r:id="rId1"/>
            </a:rPr>
            <a:t>estudio</a:t>
          </a:r>
          <a:r>
            <a:rPr lang="es-ES_tradnl" sz="1100" dirty="0" smtClean="0"/>
            <a:t> publicado en el </a:t>
          </a:r>
          <a:r>
            <a:rPr lang="es-ES_tradnl" sz="1100" i="1" dirty="0" err="1" smtClean="0"/>
            <a:t>journal</a:t>
          </a:r>
          <a:r>
            <a:rPr lang="es-ES_tradnl" sz="1100" dirty="0" smtClean="0"/>
            <a:t> académico </a:t>
          </a:r>
          <a:r>
            <a:rPr lang="es-ES_tradnl" sz="1100" i="1" dirty="0" smtClean="0"/>
            <a:t>Animal </a:t>
          </a:r>
          <a:r>
            <a:rPr lang="es-ES_tradnl" sz="1100" i="1" dirty="0" err="1" smtClean="0"/>
            <a:t>Behaviour</a:t>
          </a:r>
          <a:r>
            <a:rPr lang="es-ES_tradnl" sz="1100" dirty="0" smtClean="0"/>
            <a:t> demostró que los </a:t>
          </a:r>
          <a:r>
            <a:rPr lang="es-ES_tradnl" sz="1100" b="1" u="sng" dirty="0" smtClean="0"/>
            <a:t>pájaros carpinteros </a:t>
          </a:r>
          <a:r>
            <a:rPr lang="es-ES_tradnl" sz="1100" dirty="0" smtClean="0"/>
            <a:t>macho escapularios. No solo pasan más tiempo que las madres incubando los huevos y alimentando a las crías, cuando una de sus crías defeca, es el padre quien sale del nido con la bolsa de desperdicios, alejándola del hogar. Esto hace que todo </a:t>
          </a:r>
          <a:endParaRPr lang="es-ES_tradnl" sz="1100" dirty="0"/>
        </a:p>
      </dgm:t>
    </dgm:pt>
    <dgm:pt modelId="{38AE3B3A-C84D-6C45-BDF1-34ECD68922AC}" type="sibTrans" cxnId="{E8F35643-137F-1C46-B88B-4F28089A471C}">
      <dgm:prSet/>
      <dgm:spPr/>
      <dgm:t>
        <a:bodyPr/>
        <a:lstStyle/>
        <a:p>
          <a:endParaRPr lang="es-ES_tradnl"/>
        </a:p>
      </dgm:t>
    </dgm:pt>
    <dgm:pt modelId="{EE8ABEBA-4743-4A4F-AAD6-F2F3BC9A8252}" type="parTrans" cxnId="{E8F35643-137F-1C46-B88B-4F28089A471C}">
      <dgm:prSet/>
      <dgm:spPr/>
      <dgm:t>
        <a:bodyPr/>
        <a:lstStyle/>
        <a:p>
          <a:endParaRPr lang="es-ES_tradnl"/>
        </a:p>
      </dgm:t>
    </dgm:pt>
    <dgm:pt modelId="{60A4E191-5501-FF41-8D82-643E7064BABB}" type="pres">
      <dgm:prSet presAssocID="{357DE8F0-C85E-1048-BBF6-BB70C02C58D2}" presName="Name0" presStyleCnt="0">
        <dgm:presLayoutVars>
          <dgm:chMax/>
          <dgm:chPref/>
          <dgm:dir/>
        </dgm:presLayoutVars>
      </dgm:prSet>
      <dgm:spPr/>
      <dgm:t>
        <a:bodyPr/>
        <a:lstStyle/>
        <a:p>
          <a:endParaRPr lang="es-ES_tradnl"/>
        </a:p>
      </dgm:t>
    </dgm:pt>
    <dgm:pt modelId="{845E43AA-8B2A-614D-9CE0-174E04659D0B}" type="pres">
      <dgm:prSet presAssocID="{5C3CD7B6-2837-F945-9662-EA105E14E753}" presName="composite" presStyleCnt="0">
        <dgm:presLayoutVars>
          <dgm:chMax val="1"/>
          <dgm:chPref val="1"/>
        </dgm:presLayoutVars>
      </dgm:prSet>
      <dgm:spPr/>
    </dgm:pt>
    <dgm:pt modelId="{2DD65C7D-11AB-654D-AC2D-A80BFB69298A}" type="pres">
      <dgm:prSet presAssocID="{5C3CD7B6-2837-F945-9662-EA105E14E753}" presName="Accent" presStyleLbl="trAlignAcc1" presStyleIdx="0" presStyleCnt="3" custScaleY="129962" custLinFactNeighborX="3272" custLinFactNeighborY="-2471">
        <dgm:presLayoutVars>
          <dgm:chMax val="0"/>
          <dgm:chPref val="0"/>
        </dgm:presLayoutVars>
      </dgm:prSet>
      <dgm:spPr/>
    </dgm:pt>
    <dgm:pt modelId="{3402F5D2-76F1-4847-A4D0-7BC15351CCC1}" type="pres">
      <dgm:prSet presAssocID="{5C3CD7B6-2837-F945-9662-EA105E14E753}" presName="Image" presStyleLbl="alignImgPlace1" presStyleIdx="0" presStyleCnt="3">
        <dgm:presLayoutVars>
          <dgm:chMax val="0"/>
          <dgm:chPref val="0"/>
        </dgm:presLayoutVars>
      </dgm:prSet>
      <dgm:spPr>
        <a:blipFill rotWithShape="1">
          <a:blip xmlns:r="http://schemas.openxmlformats.org/officeDocument/2006/relationships" r:embed="rId2"/>
          <a:stretch>
            <a:fillRect/>
          </a:stretch>
        </a:blipFill>
      </dgm:spPr>
    </dgm:pt>
    <dgm:pt modelId="{4519CACF-5A70-0245-8BC1-FCEE10201CA4}" type="pres">
      <dgm:prSet presAssocID="{5C3CD7B6-2837-F945-9662-EA105E14E753}" presName="ChildComposite" presStyleCnt="0"/>
      <dgm:spPr/>
    </dgm:pt>
    <dgm:pt modelId="{3053A078-6485-8447-B546-A4768273107F}" type="pres">
      <dgm:prSet presAssocID="{5C3CD7B6-2837-F945-9662-EA105E14E753}" presName="Child" presStyleLbl="node1" presStyleIdx="0" presStyleCnt="0">
        <dgm:presLayoutVars>
          <dgm:chMax val="0"/>
          <dgm:chPref val="0"/>
          <dgm:bulletEnabled val="1"/>
        </dgm:presLayoutVars>
      </dgm:prSet>
      <dgm:spPr/>
      <dgm:t>
        <a:bodyPr/>
        <a:lstStyle/>
        <a:p>
          <a:endParaRPr lang="es-ES_tradnl"/>
        </a:p>
      </dgm:t>
    </dgm:pt>
    <dgm:pt modelId="{B6F3EEEC-FE8A-9445-9CAC-6B3B249E5F93}" type="pres">
      <dgm:prSet presAssocID="{5C3CD7B6-2837-F945-9662-EA105E14E753}" presName="Parent" presStyleLbl="revTx" presStyleIdx="0" presStyleCnt="3" custLinFactNeighborX="-1364" custLinFactNeighborY="35634">
        <dgm:presLayoutVars>
          <dgm:chMax val="1"/>
          <dgm:chPref val="0"/>
          <dgm:bulletEnabled val="1"/>
        </dgm:presLayoutVars>
      </dgm:prSet>
      <dgm:spPr/>
      <dgm:t>
        <a:bodyPr/>
        <a:lstStyle/>
        <a:p>
          <a:endParaRPr lang="es-ES_tradnl"/>
        </a:p>
      </dgm:t>
    </dgm:pt>
    <dgm:pt modelId="{6AC11260-B3A6-5D4B-8EAA-76116687EBE8}" type="pres">
      <dgm:prSet presAssocID="{38AE3B3A-C84D-6C45-BDF1-34ECD68922AC}" presName="sibTrans" presStyleCnt="0"/>
      <dgm:spPr/>
    </dgm:pt>
    <dgm:pt modelId="{1E7296E6-1F1E-E644-B9CF-02AC24126CDC}" type="pres">
      <dgm:prSet presAssocID="{14DC6444-69E5-5348-9038-7C1500F3D3A9}" presName="composite" presStyleCnt="0">
        <dgm:presLayoutVars>
          <dgm:chMax val="1"/>
          <dgm:chPref val="1"/>
        </dgm:presLayoutVars>
      </dgm:prSet>
      <dgm:spPr/>
    </dgm:pt>
    <dgm:pt modelId="{534F38B8-25D9-C84E-B16B-DB1DF63B8813}" type="pres">
      <dgm:prSet presAssocID="{14DC6444-69E5-5348-9038-7C1500F3D3A9}" presName="Accent" presStyleLbl="trAlignAcc1" presStyleIdx="1" presStyleCnt="3" custScaleY="129962" custLinFactNeighborX="306" custLinFactNeighborY="-3014">
        <dgm:presLayoutVars>
          <dgm:chMax val="0"/>
          <dgm:chPref val="0"/>
        </dgm:presLayoutVars>
      </dgm:prSet>
      <dgm:spPr/>
    </dgm:pt>
    <dgm:pt modelId="{21046BCB-4DF4-6840-8D32-1BBB089F16FE}" type="pres">
      <dgm:prSet presAssocID="{14DC6444-69E5-5348-9038-7C1500F3D3A9}" presName="Image" presStyleLbl="alignImgPlace1" presStyleIdx="1" presStyleCnt="3">
        <dgm:presLayoutVars>
          <dgm:chMax val="0"/>
          <dgm:chPref val="0"/>
        </dgm:presLayoutVars>
      </dgm:prSet>
      <dgm:spPr>
        <a:blipFill rotWithShape="1">
          <a:blip xmlns:r="http://schemas.openxmlformats.org/officeDocument/2006/relationships" r:embed="rId3"/>
          <a:stretch>
            <a:fillRect/>
          </a:stretch>
        </a:blipFill>
      </dgm:spPr>
      <dgm:t>
        <a:bodyPr/>
        <a:lstStyle/>
        <a:p>
          <a:endParaRPr lang="en-US"/>
        </a:p>
      </dgm:t>
    </dgm:pt>
    <dgm:pt modelId="{82E1C062-A5EB-5F43-B0A5-1B89EE213078}" type="pres">
      <dgm:prSet presAssocID="{14DC6444-69E5-5348-9038-7C1500F3D3A9}" presName="ChildComposite" presStyleCnt="0"/>
      <dgm:spPr/>
    </dgm:pt>
    <dgm:pt modelId="{BA24EB47-755D-2D45-82F6-0FE17D2E0D50}" type="pres">
      <dgm:prSet presAssocID="{14DC6444-69E5-5348-9038-7C1500F3D3A9}" presName="Child" presStyleLbl="node1" presStyleIdx="0" presStyleCnt="0">
        <dgm:presLayoutVars>
          <dgm:chMax val="0"/>
          <dgm:chPref val="0"/>
          <dgm:bulletEnabled val="1"/>
        </dgm:presLayoutVars>
      </dgm:prSet>
      <dgm:spPr/>
      <dgm:t>
        <a:bodyPr/>
        <a:lstStyle/>
        <a:p>
          <a:endParaRPr lang="es-ES_tradnl"/>
        </a:p>
      </dgm:t>
    </dgm:pt>
    <dgm:pt modelId="{9B3DD972-CDF5-3B48-91C7-D09056CC76A1}" type="pres">
      <dgm:prSet presAssocID="{14DC6444-69E5-5348-9038-7C1500F3D3A9}" presName="Parent" presStyleLbl="revTx" presStyleIdx="1" presStyleCnt="3" custLinFactNeighborX="340" custLinFactNeighborY="38494">
        <dgm:presLayoutVars>
          <dgm:chMax val="1"/>
          <dgm:chPref val="0"/>
          <dgm:bulletEnabled val="1"/>
        </dgm:presLayoutVars>
      </dgm:prSet>
      <dgm:spPr/>
      <dgm:t>
        <a:bodyPr/>
        <a:lstStyle/>
        <a:p>
          <a:endParaRPr lang="es-ES_tradnl"/>
        </a:p>
      </dgm:t>
    </dgm:pt>
    <dgm:pt modelId="{AC5A430A-2516-A342-85E9-42B1D05EDCA6}" type="pres">
      <dgm:prSet presAssocID="{78FB9613-1190-474D-9FC2-8CF355325191}" presName="sibTrans" presStyleCnt="0"/>
      <dgm:spPr/>
    </dgm:pt>
    <dgm:pt modelId="{4C8ADFCF-0797-724A-BBF6-7A4905EF64EE}" type="pres">
      <dgm:prSet presAssocID="{8C4DF35C-C464-0745-90B0-4BDBC8292259}" presName="composite" presStyleCnt="0">
        <dgm:presLayoutVars>
          <dgm:chMax val="1"/>
          <dgm:chPref val="1"/>
        </dgm:presLayoutVars>
      </dgm:prSet>
      <dgm:spPr/>
    </dgm:pt>
    <dgm:pt modelId="{44FF8642-5E76-024D-A363-23B2A14EC9FA}" type="pres">
      <dgm:prSet presAssocID="{8C4DF35C-C464-0745-90B0-4BDBC8292259}" presName="Accent" presStyleLbl="trAlignAcc1" presStyleIdx="2" presStyleCnt="3" custScaleY="129962" custLinFactNeighborX="0">
        <dgm:presLayoutVars>
          <dgm:chMax val="0"/>
          <dgm:chPref val="0"/>
        </dgm:presLayoutVars>
      </dgm:prSet>
      <dgm:spPr/>
    </dgm:pt>
    <dgm:pt modelId="{049F0ED6-2896-F84E-A899-470AB9DCF692}" type="pres">
      <dgm:prSet presAssocID="{8C4DF35C-C464-0745-90B0-4BDBC8292259}" presName="Image" presStyleLbl="alignImgPlace1" presStyleIdx="2" presStyleCnt="3">
        <dgm:presLayoutVars>
          <dgm:chMax val="0"/>
          <dgm:chPref val="0"/>
        </dgm:presLayoutVars>
      </dgm:prSet>
      <dgm:spPr>
        <a:blipFill rotWithShape="1">
          <a:blip xmlns:r="http://schemas.openxmlformats.org/officeDocument/2006/relationships" r:embed="rId4"/>
          <a:stretch>
            <a:fillRect/>
          </a:stretch>
        </a:blipFill>
      </dgm:spPr>
      <dgm:t>
        <a:bodyPr/>
        <a:lstStyle/>
        <a:p>
          <a:endParaRPr lang="en-US"/>
        </a:p>
      </dgm:t>
    </dgm:pt>
    <dgm:pt modelId="{6239E5E4-176E-FF4B-B36B-AB84DA6A236B}" type="pres">
      <dgm:prSet presAssocID="{8C4DF35C-C464-0745-90B0-4BDBC8292259}" presName="ChildComposite" presStyleCnt="0"/>
      <dgm:spPr/>
    </dgm:pt>
    <dgm:pt modelId="{CB2F06D4-18D4-4E42-981E-8541A4FC3CEB}" type="pres">
      <dgm:prSet presAssocID="{8C4DF35C-C464-0745-90B0-4BDBC8292259}" presName="Child" presStyleLbl="node1" presStyleIdx="0" presStyleCnt="0">
        <dgm:presLayoutVars>
          <dgm:chMax val="0"/>
          <dgm:chPref val="0"/>
          <dgm:bulletEnabled val="1"/>
        </dgm:presLayoutVars>
      </dgm:prSet>
      <dgm:spPr/>
      <dgm:t>
        <a:bodyPr/>
        <a:lstStyle/>
        <a:p>
          <a:endParaRPr lang="es-ES_tradnl"/>
        </a:p>
      </dgm:t>
    </dgm:pt>
    <dgm:pt modelId="{4F8767C2-278C-5F4B-9124-366BEFA5355F}" type="pres">
      <dgm:prSet presAssocID="{8C4DF35C-C464-0745-90B0-4BDBC8292259}" presName="Parent" presStyleLbl="revTx" presStyleIdx="2" presStyleCnt="3" custLinFactNeighborX="-1364" custLinFactNeighborY="38633">
        <dgm:presLayoutVars>
          <dgm:chMax val="1"/>
          <dgm:chPref val="0"/>
          <dgm:bulletEnabled val="1"/>
        </dgm:presLayoutVars>
      </dgm:prSet>
      <dgm:spPr/>
      <dgm:t>
        <a:bodyPr/>
        <a:lstStyle/>
        <a:p>
          <a:endParaRPr lang="es-ES_tradnl"/>
        </a:p>
      </dgm:t>
    </dgm:pt>
  </dgm:ptLst>
  <dgm:cxnLst>
    <dgm:cxn modelId="{E8F35643-137F-1C46-B88B-4F28089A471C}" srcId="{357DE8F0-C85E-1048-BBF6-BB70C02C58D2}" destId="{5C3CD7B6-2837-F945-9662-EA105E14E753}" srcOrd="0" destOrd="0" parTransId="{EE8ABEBA-4743-4A4F-AAD6-F2F3BC9A8252}" sibTransId="{38AE3B3A-C84D-6C45-BDF1-34ECD68922AC}"/>
    <dgm:cxn modelId="{0D85AF5F-E58B-6C4A-96D5-2A49ABCBF20A}" type="presOf" srcId="{5C3CD7B6-2837-F945-9662-EA105E14E753}" destId="{B6F3EEEC-FE8A-9445-9CAC-6B3B249E5F93}" srcOrd="0" destOrd="0" presId="urn:microsoft.com/office/officeart/2008/layout/CaptionedPictures"/>
    <dgm:cxn modelId="{7CC3F670-E32B-CF49-A9DB-358BA5B2A4A1}" srcId="{357DE8F0-C85E-1048-BBF6-BB70C02C58D2}" destId="{14DC6444-69E5-5348-9038-7C1500F3D3A9}" srcOrd="1" destOrd="0" parTransId="{CDC03194-24AB-AB42-91C0-1B2934C13D46}" sibTransId="{78FB9613-1190-474D-9FC2-8CF355325191}"/>
    <dgm:cxn modelId="{3C04AF0C-6609-5342-A1D6-209D5B85E793}" type="presOf" srcId="{14DC6444-69E5-5348-9038-7C1500F3D3A9}" destId="{9B3DD972-CDF5-3B48-91C7-D09056CC76A1}" srcOrd="0" destOrd="0" presId="urn:microsoft.com/office/officeart/2008/layout/CaptionedPictures"/>
    <dgm:cxn modelId="{26E9B201-E9FB-B043-B70E-EBC2CAE52E66}" type="presOf" srcId="{357DE8F0-C85E-1048-BBF6-BB70C02C58D2}" destId="{60A4E191-5501-FF41-8D82-643E7064BABB}" srcOrd="0" destOrd="0" presId="urn:microsoft.com/office/officeart/2008/layout/CaptionedPictures"/>
    <dgm:cxn modelId="{52331BE0-B876-3049-9070-2873D8DF5FD4}" type="presOf" srcId="{8C4DF35C-C464-0745-90B0-4BDBC8292259}" destId="{4F8767C2-278C-5F4B-9124-366BEFA5355F}" srcOrd="0" destOrd="0" presId="urn:microsoft.com/office/officeart/2008/layout/CaptionedPictures"/>
    <dgm:cxn modelId="{BCD0F7F1-C269-1E4E-999D-5497591A1A0D}" srcId="{357DE8F0-C85E-1048-BBF6-BB70C02C58D2}" destId="{8C4DF35C-C464-0745-90B0-4BDBC8292259}" srcOrd="2" destOrd="0" parTransId="{D2D9D5D2-F2DB-DA43-A18A-B3E5F21442A5}" sibTransId="{56422976-B672-2E42-BB53-277DAB6670B3}"/>
    <dgm:cxn modelId="{AF3BB442-7D4C-3942-A60B-D88E3DBE1DEE}" type="presParOf" srcId="{60A4E191-5501-FF41-8D82-643E7064BABB}" destId="{845E43AA-8B2A-614D-9CE0-174E04659D0B}" srcOrd="0" destOrd="0" presId="urn:microsoft.com/office/officeart/2008/layout/CaptionedPictures"/>
    <dgm:cxn modelId="{013E4337-41EB-3540-A490-20F19EC23998}" type="presParOf" srcId="{845E43AA-8B2A-614D-9CE0-174E04659D0B}" destId="{2DD65C7D-11AB-654D-AC2D-A80BFB69298A}" srcOrd="0" destOrd="0" presId="urn:microsoft.com/office/officeart/2008/layout/CaptionedPictures"/>
    <dgm:cxn modelId="{2618B01C-1177-214C-A933-20D6AE62E366}" type="presParOf" srcId="{845E43AA-8B2A-614D-9CE0-174E04659D0B}" destId="{3402F5D2-76F1-4847-A4D0-7BC15351CCC1}" srcOrd="1" destOrd="0" presId="urn:microsoft.com/office/officeart/2008/layout/CaptionedPictures"/>
    <dgm:cxn modelId="{9223400A-4945-2F43-854C-49C06923CFAB}" type="presParOf" srcId="{845E43AA-8B2A-614D-9CE0-174E04659D0B}" destId="{4519CACF-5A70-0245-8BC1-FCEE10201CA4}" srcOrd="2" destOrd="0" presId="urn:microsoft.com/office/officeart/2008/layout/CaptionedPictures"/>
    <dgm:cxn modelId="{BF54F308-2C6D-EF46-A717-858057E356D6}" type="presParOf" srcId="{4519CACF-5A70-0245-8BC1-FCEE10201CA4}" destId="{3053A078-6485-8447-B546-A4768273107F}" srcOrd="0" destOrd="0" presId="urn:microsoft.com/office/officeart/2008/layout/CaptionedPictures"/>
    <dgm:cxn modelId="{A415D992-21B5-8A49-9D88-36727E37AA93}" type="presParOf" srcId="{4519CACF-5A70-0245-8BC1-FCEE10201CA4}" destId="{B6F3EEEC-FE8A-9445-9CAC-6B3B249E5F93}" srcOrd="1" destOrd="0" presId="urn:microsoft.com/office/officeart/2008/layout/CaptionedPictures"/>
    <dgm:cxn modelId="{3306F46A-BDFF-F040-8684-D41B53BBF89A}" type="presParOf" srcId="{60A4E191-5501-FF41-8D82-643E7064BABB}" destId="{6AC11260-B3A6-5D4B-8EAA-76116687EBE8}" srcOrd="1" destOrd="0" presId="urn:microsoft.com/office/officeart/2008/layout/CaptionedPictures"/>
    <dgm:cxn modelId="{EB476754-2439-344C-8CF1-6745C2454BF3}" type="presParOf" srcId="{60A4E191-5501-FF41-8D82-643E7064BABB}" destId="{1E7296E6-1F1E-E644-B9CF-02AC24126CDC}" srcOrd="2" destOrd="0" presId="urn:microsoft.com/office/officeart/2008/layout/CaptionedPictures"/>
    <dgm:cxn modelId="{2A60B351-7380-5144-9FDE-9F466C5DFA22}" type="presParOf" srcId="{1E7296E6-1F1E-E644-B9CF-02AC24126CDC}" destId="{534F38B8-25D9-C84E-B16B-DB1DF63B8813}" srcOrd="0" destOrd="0" presId="urn:microsoft.com/office/officeart/2008/layout/CaptionedPictures"/>
    <dgm:cxn modelId="{5E4F3BD2-63F8-6040-8C07-A266B0B65E5E}" type="presParOf" srcId="{1E7296E6-1F1E-E644-B9CF-02AC24126CDC}" destId="{21046BCB-4DF4-6840-8D32-1BBB089F16FE}" srcOrd="1" destOrd="0" presId="urn:microsoft.com/office/officeart/2008/layout/CaptionedPictures"/>
    <dgm:cxn modelId="{4C0D2C4B-B04F-B541-A579-E0CC48E24DDD}" type="presParOf" srcId="{1E7296E6-1F1E-E644-B9CF-02AC24126CDC}" destId="{82E1C062-A5EB-5F43-B0A5-1B89EE213078}" srcOrd="2" destOrd="0" presId="urn:microsoft.com/office/officeart/2008/layout/CaptionedPictures"/>
    <dgm:cxn modelId="{2B08E001-55A3-1A4E-9C57-188A67D4EF5A}" type="presParOf" srcId="{82E1C062-A5EB-5F43-B0A5-1B89EE213078}" destId="{BA24EB47-755D-2D45-82F6-0FE17D2E0D50}" srcOrd="0" destOrd="0" presId="urn:microsoft.com/office/officeart/2008/layout/CaptionedPictures"/>
    <dgm:cxn modelId="{AFC86CED-52C2-B34A-9130-4C89528577E8}" type="presParOf" srcId="{82E1C062-A5EB-5F43-B0A5-1B89EE213078}" destId="{9B3DD972-CDF5-3B48-91C7-D09056CC76A1}" srcOrd="1" destOrd="0" presId="urn:microsoft.com/office/officeart/2008/layout/CaptionedPictures"/>
    <dgm:cxn modelId="{912C0411-E7F0-B24C-AED9-31486133166E}" type="presParOf" srcId="{60A4E191-5501-FF41-8D82-643E7064BABB}" destId="{AC5A430A-2516-A342-85E9-42B1D05EDCA6}" srcOrd="3" destOrd="0" presId="urn:microsoft.com/office/officeart/2008/layout/CaptionedPictures"/>
    <dgm:cxn modelId="{2D63213F-1CE6-2144-9021-A9C1A6989098}" type="presParOf" srcId="{60A4E191-5501-FF41-8D82-643E7064BABB}" destId="{4C8ADFCF-0797-724A-BBF6-7A4905EF64EE}" srcOrd="4" destOrd="0" presId="urn:microsoft.com/office/officeart/2008/layout/CaptionedPictures"/>
    <dgm:cxn modelId="{48A9BC57-B178-F846-A76F-982872C41B5E}" type="presParOf" srcId="{4C8ADFCF-0797-724A-BBF6-7A4905EF64EE}" destId="{44FF8642-5E76-024D-A363-23B2A14EC9FA}" srcOrd="0" destOrd="0" presId="urn:microsoft.com/office/officeart/2008/layout/CaptionedPictures"/>
    <dgm:cxn modelId="{10E13CF1-D500-8D4B-A42B-19590090A816}" type="presParOf" srcId="{4C8ADFCF-0797-724A-BBF6-7A4905EF64EE}" destId="{049F0ED6-2896-F84E-A899-470AB9DCF692}" srcOrd="1" destOrd="0" presId="urn:microsoft.com/office/officeart/2008/layout/CaptionedPictures"/>
    <dgm:cxn modelId="{69F23F6F-C61A-B449-9196-192B203F526C}" type="presParOf" srcId="{4C8ADFCF-0797-724A-BBF6-7A4905EF64EE}" destId="{6239E5E4-176E-FF4B-B36B-AB84DA6A236B}" srcOrd="2" destOrd="0" presId="urn:microsoft.com/office/officeart/2008/layout/CaptionedPictures"/>
    <dgm:cxn modelId="{6BADB507-D8E4-1149-8258-AA08C68B1874}" type="presParOf" srcId="{6239E5E4-176E-FF4B-B36B-AB84DA6A236B}" destId="{CB2F06D4-18D4-4E42-981E-8541A4FC3CEB}" srcOrd="0" destOrd="0" presId="urn:microsoft.com/office/officeart/2008/layout/CaptionedPictures"/>
    <dgm:cxn modelId="{056C1F11-B311-594F-96D8-B98AB621DB95}" type="presParOf" srcId="{6239E5E4-176E-FF4B-B36B-AB84DA6A236B}" destId="{4F8767C2-278C-5F4B-9124-366BEFA5355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708F2F-BCD3-954B-92F7-A249D9F3609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A01264C4-48C1-3F4A-8205-46A527CD2B17}">
      <dgm:prSet/>
      <dgm:spPr/>
      <dgm:t>
        <a:bodyPr/>
        <a:lstStyle/>
        <a:p>
          <a:pPr algn="just" rtl="0"/>
          <a:r>
            <a:rPr lang="es-ES_tradnl" dirty="0" smtClean="0"/>
            <a:t>La creación de Dios por naturaleza fue dotada de los medios necesarios para que se mantenga libre de contaminación. Así, puso en marcha los ciclos ecológicos que purifican el aire y el agua. Además, creó “brigadas de limpieza” formadas por voraces microorganismos que transforman los desechos en sustancias inofensivas. Es obvio que al “Hacedor de la tierra” le interesa muchísimo la limpieza.</a:t>
          </a:r>
          <a:endParaRPr lang="es-ES_tradnl" dirty="0"/>
        </a:p>
      </dgm:t>
    </dgm:pt>
    <dgm:pt modelId="{A9B1E9E9-90B0-ED41-A4D8-8D02E8EAB934}" type="parTrans" cxnId="{95BF6E5D-2EAE-1E4E-9CB1-B3A2108C8096}">
      <dgm:prSet/>
      <dgm:spPr/>
      <dgm:t>
        <a:bodyPr/>
        <a:lstStyle/>
        <a:p>
          <a:pPr algn="just"/>
          <a:endParaRPr lang="es-ES_tradnl"/>
        </a:p>
      </dgm:t>
    </dgm:pt>
    <dgm:pt modelId="{EC42407F-3DCD-3B4A-B99C-4ABCBBC2A69B}" type="sibTrans" cxnId="{95BF6E5D-2EAE-1E4E-9CB1-B3A2108C8096}">
      <dgm:prSet/>
      <dgm:spPr/>
      <dgm:t>
        <a:bodyPr/>
        <a:lstStyle/>
        <a:p>
          <a:pPr algn="just"/>
          <a:endParaRPr lang="es-ES_tradnl"/>
        </a:p>
      </dgm:t>
    </dgm:pt>
    <dgm:pt modelId="{CE95A6B0-5240-7940-9A7F-AA5EA3DBC5C6}" type="pres">
      <dgm:prSet presAssocID="{FA708F2F-BCD3-954B-92F7-A249D9F36093}" presName="linear" presStyleCnt="0">
        <dgm:presLayoutVars>
          <dgm:animLvl val="lvl"/>
          <dgm:resizeHandles val="exact"/>
        </dgm:presLayoutVars>
      </dgm:prSet>
      <dgm:spPr/>
      <dgm:t>
        <a:bodyPr/>
        <a:lstStyle/>
        <a:p>
          <a:endParaRPr lang="es-ES_tradnl"/>
        </a:p>
      </dgm:t>
    </dgm:pt>
    <dgm:pt modelId="{FBCF59B1-F0A3-5946-BF44-1214BED7B1C3}" type="pres">
      <dgm:prSet presAssocID="{A01264C4-48C1-3F4A-8205-46A527CD2B17}" presName="parentText" presStyleLbl="node1" presStyleIdx="0" presStyleCnt="1">
        <dgm:presLayoutVars>
          <dgm:chMax val="0"/>
          <dgm:bulletEnabled val="1"/>
        </dgm:presLayoutVars>
      </dgm:prSet>
      <dgm:spPr/>
      <dgm:t>
        <a:bodyPr/>
        <a:lstStyle/>
        <a:p>
          <a:endParaRPr lang="es-ES_tradnl"/>
        </a:p>
      </dgm:t>
    </dgm:pt>
  </dgm:ptLst>
  <dgm:cxnLst>
    <dgm:cxn modelId="{95BF6E5D-2EAE-1E4E-9CB1-B3A2108C8096}" srcId="{FA708F2F-BCD3-954B-92F7-A249D9F36093}" destId="{A01264C4-48C1-3F4A-8205-46A527CD2B17}" srcOrd="0" destOrd="0" parTransId="{A9B1E9E9-90B0-ED41-A4D8-8D02E8EAB934}" sibTransId="{EC42407F-3DCD-3B4A-B99C-4ABCBBC2A69B}"/>
    <dgm:cxn modelId="{DE347A85-6B65-EA46-AB2D-64C2B289BED1}" type="presOf" srcId="{FA708F2F-BCD3-954B-92F7-A249D9F36093}" destId="{CE95A6B0-5240-7940-9A7F-AA5EA3DBC5C6}" srcOrd="0" destOrd="0" presId="urn:microsoft.com/office/officeart/2005/8/layout/vList2"/>
    <dgm:cxn modelId="{5ED97DA1-9648-3C44-B420-9318059A0D24}" type="presOf" srcId="{A01264C4-48C1-3F4A-8205-46A527CD2B17}" destId="{FBCF59B1-F0A3-5946-BF44-1214BED7B1C3}" srcOrd="0" destOrd="0" presId="urn:microsoft.com/office/officeart/2005/8/layout/vList2"/>
    <dgm:cxn modelId="{F3DDBA89-155B-6E40-8C52-5FD2E537951A}" type="presParOf" srcId="{CE95A6B0-5240-7940-9A7F-AA5EA3DBC5C6}" destId="{FBCF59B1-F0A3-5946-BF44-1214BED7B1C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57F578-BAFA-EB4F-95D9-AA979BB074C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75EC6DF-8E06-4A48-A314-EAC748DBAE6A}">
      <dgm:prSet custT="1"/>
      <dgm:spPr/>
      <dgm:t>
        <a:bodyPr/>
        <a:lstStyle/>
        <a:p>
          <a:pPr algn="ctr" rtl="0"/>
          <a:r>
            <a:rPr lang="es-ES_tradnl" sz="4000" dirty="0" smtClean="0">
              <a:latin typeface="Abadi MT Condensed Extra Bold" charset="0"/>
              <a:ea typeface="Abadi MT Condensed Extra Bold" charset="0"/>
              <a:cs typeface="Abadi MT Condensed Extra Bold" charset="0"/>
            </a:rPr>
            <a:t>HIGIENE EN LA CASA DE DIOS</a:t>
          </a:r>
          <a:endParaRPr lang="es-ES_tradnl" sz="4000" dirty="0">
            <a:latin typeface="Abadi MT Condensed Extra Bold" charset="0"/>
            <a:ea typeface="Abadi MT Condensed Extra Bold" charset="0"/>
            <a:cs typeface="Abadi MT Condensed Extra Bold" charset="0"/>
          </a:endParaRPr>
        </a:p>
      </dgm:t>
    </dgm:pt>
    <dgm:pt modelId="{105AB9D8-9C53-544A-B720-003B3534ACFE}" type="parTrans" cxnId="{FEAE2D31-EECC-D04C-B543-85A1F1EDF501}">
      <dgm:prSet/>
      <dgm:spPr/>
      <dgm:t>
        <a:bodyPr/>
        <a:lstStyle/>
        <a:p>
          <a:pPr algn="ctr"/>
          <a:endParaRPr lang="es-ES_tradnl" sz="3600" dirty="0"/>
        </a:p>
      </dgm:t>
    </dgm:pt>
    <dgm:pt modelId="{4C8FC0E3-B5CE-0141-B0CF-9E5756617AA6}" type="sibTrans" cxnId="{FEAE2D31-EECC-D04C-B543-85A1F1EDF501}">
      <dgm:prSet/>
      <dgm:spPr/>
      <dgm:t>
        <a:bodyPr/>
        <a:lstStyle/>
        <a:p>
          <a:pPr algn="ctr"/>
          <a:endParaRPr lang="es-ES_tradnl" sz="3600" dirty="0"/>
        </a:p>
      </dgm:t>
    </dgm:pt>
    <dgm:pt modelId="{413706ED-D9D0-2846-97CA-C7391C163942}" type="pres">
      <dgm:prSet presAssocID="{C657F578-BAFA-EB4F-95D9-AA979BB074C0}" presName="linear" presStyleCnt="0">
        <dgm:presLayoutVars>
          <dgm:animLvl val="lvl"/>
          <dgm:resizeHandles val="exact"/>
        </dgm:presLayoutVars>
      </dgm:prSet>
      <dgm:spPr/>
      <dgm:t>
        <a:bodyPr/>
        <a:lstStyle/>
        <a:p>
          <a:endParaRPr lang="es-ES_tradnl"/>
        </a:p>
      </dgm:t>
    </dgm:pt>
    <dgm:pt modelId="{21A5CD97-0F77-0946-AA04-74540990A713}" type="pres">
      <dgm:prSet presAssocID="{E75EC6DF-8E06-4A48-A314-EAC748DBAE6A}" presName="parentText" presStyleLbl="node1" presStyleIdx="0" presStyleCnt="1">
        <dgm:presLayoutVars>
          <dgm:chMax val="0"/>
          <dgm:bulletEnabled val="1"/>
        </dgm:presLayoutVars>
      </dgm:prSet>
      <dgm:spPr/>
      <dgm:t>
        <a:bodyPr/>
        <a:lstStyle/>
        <a:p>
          <a:endParaRPr lang="es-ES_tradnl"/>
        </a:p>
      </dgm:t>
    </dgm:pt>
  </dgm:ptLst>
  <dgm:cxnLst>
    <dgm:cxn modelId="{7B89BBBA-C647-1946-A0F6-87B0A9B5D771}" type="presOf" srcId="{E75EC6DF-8E06-4A48-A314-EAC748DBAE6A}" destId="{21A5CD97-0F77-0946-AA04-74540990A713}" srcOrd="0" destOrd="0" presId="urn:microsoft.com/office/officeart/2005/8/layout/vList2"/>
    <dgm:cxn modelId="{FEAE2D31-EECC-D04C-B543-85A1F1EDF501}" srcId="{C657F578-BAFA-EB4F-95D9-AA979BB074C0}" destId="{E75EC6DF-8E06-4A48-A314-EAC748DBAE6A}" srcOrd="0" destOrd="0" parTransId="{105AB9D8-9C53-544A-B720-003B3534ACFE}" sibTransId="{4C8FC0E3-B5CE-0141-B0CF-9E5756617AA6}"/>
    <dgm:cxn modelId="{10F25610-BBE8-C14D-B273-06F4924A1CEC}" type="presOf" srcId="{C657F578-BAFA-EB4F-95D9-AA979BB074C0}" destId="{413706ED-D9D0-2846-97CA-C7391C163942}" srcOrd="0" destOrd="0" presId="urn:microsoft.com/office/officeart/2005/8/layout/vList2"/>
    <dgm:cxn modelId="{CC835795-FC40-AD44-BD4E-7656A8468551}" type="presParOf" srcId="{413706ED-D9D0-2846-97CA-C7391C163942}" destId="{21A5CD97-0F77-0946-AA04-74540990A7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57F578-BAFA-EB4F-95D9-AA979BB074C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75EC6DF-8E06-4A48-A314-EAC748DBAE6A}">
      <dgm:prSet custT="1"/>
      <dgm:spPr/>
      <dgm:t>
        <a:bodyPr/>
        <a:lstStyle/>
        <a:p>
          <a:pPr algn="ctr" rtl="0"/>
          <a:r>
            <a:rPr lang="es-ES_tradnl" sz="3600" dirty="0" smtClean="0">
              <a:latin typeface="Abadi MT Condensed Extra Bold" charset="0"/>
              <a:ea typeface="Abadi MT Condensed Extra Bold" charset="0"/>
              <a:cs typeface="Abadi MT Condensed Extra Bold" charset="0"/>
            </a:rPr>
            <a:t>HIGIENE EN LA CASA DE DIOS</a:t>
          </a:r>
          <a:endParaRPr lang="es-ES_tradnl" sz="3600" dirty="0">
            <a:latin typeface="Abadi MT Condensed Extra Bold" charset="0"/>
            <a:ea typeface="Abadi MT Condensed Extra Bold" charset="0"/>
            <a:cs typeface="Abadi MT Condensed Extra Bold" charset="0"/>
          </a:endParaRPr>
        </a:p>
      </dgm:t>
    </dgm:pt>
    <dgm:pt modelId="{105AB9D8-9C53-544A-B720-003B3534ACFE}" type="parTrans" cxnId="{FEAE2D31-EECC-D04C-B543-85A1F1EDF501}">
      <dgm:prSet/>
      <dgm:spPr/>
      <dgm:t>
        <a:bodyPr/>
        <a:lstStyle/>
        <a:p>
          <a:pPr algn="ctr"/>
          <a:endParaRPr lang="es-ES_tradnl" sz="3600" dirty="0"/>
        </a:p>
      </dgm:t>
    </dgm:pt>
    <dgm:pt modelId="{4C8FC0E3-B5CE-0141-B0CF-9E5756617AA6}" type="sibTrans" cxnId="{FEAE2D31-EECC-D04C-B543-85A1F1EDF501}">
      <dgm:prSet/>
      <dgm:spPr/>
      <dgm:t>
        <a:bodyPr/>
        <a:lstStyle/>
        <a:p>
          <a:pPr algn="ctr"/>
          <a:endParaRPr lang="es-ES_tradnl" sz="3600" dirty="0"/>
        </a:p>
      </dgm:t>
    </dgm:pt>
    <dgm:pt modelId="{413706ED-D9D0-2846-97CA-C7391C163942}" type="pres">
      <dgm:prSet presAssocID="{C657F578-BAFA-EB4F-95D9-AA979BB074C0}" presName="linear" presStyleCnt="0">
        <dgm:presLayoutVars>
          <dgm:animLvl val="lvl"/>
          <dgm:resizeHandles val="exact"/>
        </dgm:presLayoutVars>
      </dgm:prSet>
      <dgm:spPr/>
      <dgm:t>
        <a:bodyPr/>
        <a:lstStyle/>
        <a:p>
          <a:endParaRPr lang="es-ES_tradnl"/>
        </a:p>
      </dgm:t>
    </dgm:pt>
    <dgm:pt modelId="{21A5CD97-0F77-0946-AA04-74540990A713}" type="pres">
      <dgm:prSet presAssocID="{E75EC6DF-8E06-4A48-A314-EAC748DBAE6A}" presName="parentText" presStyleLbl="node1" presStyleIdx="0" presStyleCnt="1">
        <dgm:presLayoutVars>
          <dgm:chMax val="0"/>
          <dgm:bulletEnabled val="1"/>
        </dgm:presLayoutVars>
      </dgm:prSet>
      <dgm:spPr/>
      <dgm:t>
        <a:bodyPr/>
        <a:lstStyle/>
        <a:p>
          <a:endParaRPr lang="es-ES_tradnl"/>
        </a:p>
      </dgm:t>
    </dgm:pt>
  </dgm:ptLst>
  <dgm:cxnLst>
    <dgm:cxn modelId="{2DA78627-0F60-DE4A-AF6F-286A6AB32C3B}" type="presOf" srcId="{E75EC6DF-8E06-4A48-A314-EAC748DBAE6A}" destId="{21A5CD97-0F77-0946-AA04-74540990A713}" srcOrd="0" destOrd="0" presId="urn:microsoft.com/office/officeart/2005/8/layout/vList2"/>
    <dgm:cxn modelId="{FEAE2D31-EECC-D04C-B543-85A1F1EDF501}" srcId="{C657F578-BAFA-EB4F-95D9-AA979BB074C0}" destId="{E75EC6DF-8E06-4A48-A314-EAC748DBAE6A}" srcOrd="0" destOrd="0" parTransId="{105AB9D8-9C53-544A-B720-003B3534ACFE}" sibTransId="{4C8FC0E3-B5CE-0141-B0CF-9E5756617AA6}"/>
    <dgm:cxn modelId="{7A61C0D1-37DA-E148-91F2-108D80FDC029}" type="presOf" srcId="{C657F578-BAFA-EB4F-95D9-AA979BB074C0}" destId="{413706ED-D9D0-2846-97CA-C7391C163942}" srcOrd="0" destOrd="0" presId="urn:microsoft.com/office/officeart/2005/8/layout/vList2"/>
    <dgm:cxn modelId="{C3997904-A5CC-1F47-B89B-5BD9377DB1D5}" type="presParOf" srcId="{413706ED-D9D0-2846-97CA-C7391C163942}" destId="{21A5CD97-0F77-0946-AA04-74540990A7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095BADF-238F-C949-B7DF-24E523C62D8C}"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s-ES_tradnl"/>
        </a:p>
      </dgm:t>
    </dgm:pt>
    <dgm:pt modelId="{F948A216-E6DF-B04C-A9EB-19251B54DB35}">
      <dgm:prSet/>
      <dgm:spPr/>
      <dgm:t>
        <a:bodyPr/>
        <a:lstStyle/>
        <a:p>
          <a:pPr rtl="0"/>
          <a:r>
            <a:rPr lang="es-ES_tradnl" b="1" i="0" u="none" dirty="0" smtClean="0"/>
            <a:t>ES NECESARIO SACAR LA BASURA (2 CRONICAS 29:16)</a:t>
          </a:r>
          <a:endParaRPr lang="es-ES_tradnl" b="1" i="0" u="none" dirty="0"/>
        </a:p>
      </dgm:t>
    </dgm:pt>
    <dgm:pt modelId="{94DD8897-5129-3F4F-870C-30C4102AB270}" type="parTrans" cxnId="{9D8C0086-B47D-5646-AFD1-AA05ED90E7CA}">
      <dgm:prSet/>
      <dgm:spPr/>
      <dgm:t>
        <a:bodyPr/>
        <a:lstStyle/>
        <a:p>
          <a:endParaRPr lang="es-ES_tradnl" b="1" i="0" u="none"/>
        </a:p>
      </dgm:t>
    </dgm:pt>
    <dgm:pt modelId="{80320B40-FBAF-2C4B-8317-4D393CBE535A}" type="sibTrans" cxnId="{9D8C0086-B47D-5646-AFD1-AA05ED90E7CA}">
      <dgm:prSet/>
      <dgm:spPr/>
      <dgm:t>
        <a:bodyPr/>
        <a:lstStyle/>
        <a:p>
          <a:endParaRPr lang="es-ES_tradnl" b="1" i="0" u="none"/>
        </a:p>
      </dgm:t>
    </dgm:pt>
    <dgm:pt modelId="{F6827820-FBDC-6D42-A1DE-37CCAD167FF7}">
      <dgm:prSet/>
      <dgm:spPr/>
      <dgm:t>
        <a:bodyPr/>
        <a:lstStyle/>
        <a:p>
          <a:pPr rtl="0"/>
          <a:r>
            <a:rPr lang="es-ES_tradnl" b="1" i="0" u="none" smtClean="0"/>
            <a:t>DEBEMOS LIMPIARNOS CON EL AGUA LIMPIA (EZEQUIEL 36:25)</a:t>
          </a:r>
          <a:endParaRPr lang="es-ES_tradnl" b="1" i="0" u="none"/>
        </a:p>
      </dgm:t>
    </dgm:pt>
    <dgm:pt modelId="{BA0AB753-8791-D84B-9994-BEAA367FFE2F}" type="parTrans" cxnId="{DE0FD6AC-6D71-9E4B-B73F-98C0A1EA2203}">
      <dgm:prSet/>
      <dgm:spPr/>
      <dgm:t>
        <a:bodyPr/>
        <a:lstStyle/>
        <a:p>
          <a:endParaRPr lang="es-ES_tradnl" b="1" i="0" u="none"/>
        </a:p>
      </dgm:t>
    </dgm:pt>
    <dgm:pt modelId="{41FFF38A-68B6-0642-8327-659FFA9147AE}" type="sibTrans" cxnId="{DE0FD6AC-6D71-9E4B-B73F-98C0A1EA2203}">
      <dgm:prSet/>
      <dgm:spPr/>
      <dgm:t>
        <a:bodyPr/>
        <a:lstStyle/>
        <a:p>
          <a:endParaRPr lang="es-ES_tradnl" b="1" i="0" u="none"/>
        </a:p>
      </dgm:t>
    </dgm:pt>
    <dgm:pt modelId="{8C53B1C2-E3EF-FE40-8327-FA8C481F71A2}">
      <dgm:prSet/>
      <dgm:spPr/>
      <dgm:t>
        <a:bodyPr/>
        <a:lstStyle/>
        <a:p>
          <a:pPr rtl="0"/>
          <a:r>
            <a:rPr lang="es-ES_tradnl" b="1" i="0" u="none" smtClean="0"/>
            <a:t>TENEMOS QUE SACAR LO QUE NO SIRVE (MATEO 5:13)</a:t>
          </a:r>
          <a:endParaRPr lang="es-ES_tradnl" b="1" i="0" u="none"/>
        </a:p>
      </dgm:t>
    </dgm:pt>
    <dgm:pt modelId="{AA78883D-2A33-3F4A-A4C3-0A6F7280C320}" type="parTrans" cxnId="{6297F44B-C3D2-0443-A7C2-009F77D99374}">
      <dgm:prSet/>
      <dgm:spPr/>
      <dgm:t>
        <a:bodyPr/>
        <a:lstStyle/>
        <a:p>
          <a:endParaRPr lang="es-ES_tradnl" b="1" i="0" u="none"/>
        </a:p>
      </dgm:t>
    </dgm:pt>
    <dgm:pt modelId="{C595E159-D0EA-F646-B734-3D5AFF40FC7F}" type="sibTrans" cxnId="{6297F44B-C3D2-0443-A7C2-009F77D99374}">
      <dgm:prSet/>
      <dgm:spPr/>
      <dgm:t>
        <a:bodyPr/>
        <a:lstStyle/>
        <a:p>
          <a:endParaRPr lang="es-ES_tradnl" b="1" i="0" u="none"/>
        </a:p>
      </dgm:t>
    </dgm:pt>
    <dgm:pt modelId="{012E4452-22B2-CA4F-A8A0-2DB2E7A05D3D}">
      <dgm:prSet/>
      <dgm:spPr/>
      <dgm:t>
        <a:bodyPr/>
        <a:lstStyle/>
        <a:p>
          <a:pPr rtl="0"/>
          <a:r>
            <a:rPr lang="es-ES_tradnl" b="1" i="0" u="none" smtClean="0"/>
            <a:t>TENEMOS QUE SACAR LO QUE NOS ESTORBA (GALATAS 5:7)</a:t>
          </a:r>
          <a:endParaRPr lang="es-ES_tradnl" b="1" i="0" u="none"/>
        </a:p>
      </dgm:t>
    </dgm:pt>
    <dgm:pt modelId="{CAA92577-E335-6044-9F3D-C7EF4E39FFE1}" type="parTrans" cxnId="{673DB4B4-6E04-774D-91AC-E2091092EEFB}">
      <dgm:prSet/>
      <dgm:spPr/>
      <dgm:t>
        <a:bodyPr/>
        <a:lstStyle/>
        <a:p>
          <a:endParaRPr lang="es-ES_tradnl" b="1" i="0" u="none"/>
        </a:p>
      </dgm:t>
    </dgm:pt>
    <dgm:pt modelId="{E7B1E886-DF73-7D45-8379-79EB54E3FC49}" type="sibTrans" cxnId="{673DB4B4-6E04-774D-91AC-E2091092EEFB}">
      <dgm:prSet/>
      <dgm:spPr/>
      <dgm:t>
        <a:bodyPr/>
        <a:lstStyle/>
        <a:p>
          <a:endParaRPr lang="es-ES_tradnl" b="1" i="0" u="none"/>
        </a:p>
      </dgm:t>
    </dgm:pt>
    <dgm:pt modelId="{EDC79A7F-9DEF-194E-9F11-8ECF2CA2B147}" type="pres">
      <dgm:prSet presAssocID="{8095BADF-238F-C949-B7DF-24E523C62D8C}" presName="Name0" presStyleCnt="0">
        <dgm:presLayoutVars>
          <dgm:chMax val="7"/>
          <dgm:chPref val="7"/>
          <dgm:dir/>
        </dgm:presLayoutVars>
      </dgm:prSet>
      <dgm:spPr/>
      <dgm:t>
        <a:bodyPr/>
        <a:lstStyle/>
        <a:p>
          <a:endParaRPr lang="es-ES_tradnl"/>
        </a:p>
      </dgm:t>
    </dgm:pt>
    <dgm:pt modelId="{A8985258-4D0D-1C4F-9442-FC1CEE31E7BE}" type="pres">
      <dgm:prSet presAssocID="{8095BADF-238F-C949-B7DF-24E523C62D8C}" presName="Name1" presStyleCnt="0"/>
      <dgm:spPr/>
    </dgm:pt>
    <dgm:pt modelId="{C92C2410-D86A-734C-BB6B-E1ED69C11519}" type="pres">
      <dgm:prSet presAssocID="{8095BADF-238F-C949-B7DF-24E523C62D8C}" presName="cycle" presStyleCnt="0"/>
      <dgm:spPr/>
    </dgm:pt>
    <dgm:pt modelId="{AEB909C1-FB86-314D-854E-6FEDF4E78581}" type="pres">
      <dgm:prSet presAssocID="{8095BADF-238F-C949-B7DF-24E523C62D8C}" presName="srcNode" presStyleLbl="node1" presStyleIdx="0" presStyleCnt="4"/>
      <dgm:spPr/>
    </dgm:pt>
    <dgm:pt modelId="{18EFAE5D-3177-9D45-A1E4-153A1696A3EF}" type="pres">
      <dgm:prSet presAssocID="{8095BADF-238F-C949-B7DF-24E523C62D8C}" presName="conn" presStyleLbl="parChTrans1D2" presStyleIdx="0" presStyleCnt="1"/>
      <dgm:spPr/>
      <dgm:t>
        <a:bodyPr/>
        <a:lstStyle/>
        <a:p>
          <a:endParaRPr lang="es-ES_tradnl"/>
        </a:p>
      </dgm:t>
    </dgm:pt>
    <dgm:pt modelId="{F057BF5C-C072-684B-A405-24EA4B33EB28}" type="pres">
      <dgm:prSet presAssocID="{8095BADF-238F-C949-B7DF-24E523C62D8C}" presName="extraNode" presStyleLbl="node1" presStyleIdx="0" presStyleCnt="4"/>
      <dgm:spPr/>
    </dgm:pt>
    <dgm:pt modelId="{35C76FD5-7938-0F45-9681-3721CFF18FA9}" type="pres">
      <dgm:prSet presAssocID="{8095BADF-238F-C949-B7DF-24E523C62D8C}" presName="dstNode" presStyleLbl="node1" presStyleIdx="0" presStyleCnt="4"/>
      <dgm:spPr/>
    </dgm:pt>
    <dgm:pt modelId="{44E89BD2-47EB-4548-A0A3-533E40246F83}" type="pres">
      <dgm:prSet presAssocID="{F948A216-E6DF-B04C-A9EB-19251B54DB35}" presName="text_1" presStyleLbl="node1" presStyleIdx="0" presStyleCnt="4">
        <dgm:presLayoutVars>
          <dgm:bulletEnabled val="1"/>
        </dgm:presLayoutVars>
      </dgm:prSet>
      <dgm:spPr/>
      <dgm:t>
        <a:bodyPr/>
        <a:lstStyle/>
        <a:p>
          <a:endParaRPr lang="es-ES_tradnl"/>
        </a:p>
      </dgm:t>
    </dgm:pt>
    <dgm:pt modelId="{CF3567EE-9038-6C48-8A4D-90BAF5BCD4BC}" type="pres">
      <dgm:prSet presAssocID="{F948A216-E6DF-B04C-A9EB-19251B54DB35}" presName="accent_1" presStyleCnt="0"/>
      <dgm:spPr/>
    </dgm:pt>
    <dgm:pt modelId="{9984EE20-158E-EB4D-8093-B3B641E1586E}" type="pres">
      <dgm:prSet presAssocID="{F948A216-E6DF-B04C-A9EB-19251B54DB35}" presName="accentRepeatNode" presStyleLbl="solidFgAcc1" presStyleIdx="0" presStyleCnt="4"/>
      <dgm:spPr/>
    </dgm:pt>
    <dgm:pt modelId="{A2E51AD0-B9D1-F145-8A51-32469D60E023}" type="pres">
      <dgm:prSet presAssocID="{F6827820-FBDC-6D42-A1DE-37CCAD167FF7}" presName="text_2" presStyleLbl="node1" presStyleIdx="1" presStyleCnt="4">
        <dgm:presLayoutVars>
          <dgm:bulletEnabled val="1"/>
        </dgm:presLayoutVars>
      </dgm:prSet>
      <dgm:spPr/>
      <dgm:t>
        <a:bodyPr/>
        <a:lstStyle/>
        <a:p>
          <a:endParaRPr lang="es-ES_tradnl"/>
        </a:p>
      </dgm:t>
    </dgm:pt>
    <dgm:pt modelId="{E75F7A9A-706C-2D40-BCE5-C5815E9BFB11}" type="pres">
      <dgm:prSet presAssocID="{F6827820-FBDC-6D42-A1DE-37CCAD167FF7}" presName="accent_2" presStyleCnt="0"/>
      <dgm:spPr/>
    </dgm:pt>
    <dgm:pt modelId="{4234AAF5-0580-A04E-9C3E-A0996A237ABB}" type="pres">
      <dgm:prSet presAssocID="{F6827820-FBDC-6D42-A1DE-37CCAD167FF7}" presName="accentRepeatNode" presStyleLbl="solidFgAcc1" presStyleIdx="1" presStyleCnt="4"/>
      <dgm:spPr/>
    </dgm:pt>
    <dgm:pt modelId="{C26C31FC-A0ED-A04D-813E-CA652F85EAF1}" type="pres">
      <dgm:prSet presAssocID="{8C53B1C2-E3EF-FE40-8327-FA8C481F71A2}" presName="text_3" presStyleLbl="node1" presStyleIdx="2" presStyleCnt="4">
        <dgm:presLayoutVars>
          <dgm:bulletEnabled val="1"/>
        </dgm:presLayoutVars>
      </dgm:prSet>
      <dgm:spPr/>
      <dgm:t>
        <a:bodyPr/>
        <a:lstStyle/>
        <a:p>
          <a:endParaRPr lang="es-ES_tradnl"/>
        </a:p>
      </dgm:t>
    </dgm:pt>
    <dgm:pt modelId="{65AD6872-FE03-594B-A160-027527898CF5}" type="pres">
      <dgm:prSet presAssocID="{8C53B1C2-E3EF-FE40-8327-FA8C481F71A2}" presName="accent_3" presStyleCnt="0"/>
      <dgm:spPr/>
    </dgm:pt>
    <dgm:pt modelId="{B24DD051-B8ED-1740-ABDC-022B8A313862}" type="pres">
      <dgm:prSet presAssocID="{8C53B1C2-E3EF-FE40-8327-FA8C481F71A2}" presName="accentRepeatNode" presStyleLbl="solidFgAcc1" presStyleIdx="2" presStyleCnt="4"/>
      <dgm:spPr/>
    </dgm:pt>
    <dgm:pt modelId="{A40DECBB-62D1-2B42-AE15-309A664E75CF}" type="pres">
      <dgm:prSet presAssocID="{012E4452-22B2-CA4F-A8A0-2DB2E7A05D3D}" presName="text_4" presStyleLbl="node1" presStyleIdx="3" presStyleCnt="4">
        <dgm:presLayoutVars>
          <dgm:bulletEnabled val="1"/>
        </dgm:presLayoutVars>
      </dgm:prSet>
      <dgm:spPr/>
      <dgm:t>
        <a:bodyPr/>
        <a:lstStyle/>
        <a:p>
          <a:endParaRPr lang="es-ES_tradnl"/>
        </a:p>
      </dgm:t>
    </dgm:pt>
    <dgm:pt modelId="{15843B0C-57B3-9B48-B89B-B7CF79E6A857}" type="pres">
      <dgm:prSet presAssocID="{012E4452-22B2-CA4F-A8A0-2DB2E7A05D3D}" presName="accent_4" presStyleCnt="0"/>
      <dgm:spPr/>
    </dgm:pt>
    <dgm:pt modelId="{98EC6C4E-D4F3-9946-B1C5-22912013FE73}" type="pres">
      <dgm:prSet presAssocID="{012E4452-22B2-CA4F-A8A0-2DB2E7A05D3D}" presName="accentRepeatNode" presStyleLbl="solidFgAcc1" presStyleIdx="3" presStyleCnt="4"/>
      <dgm:spPr/>
    </dgm:pt>
  </dgm:ptLst>
  <dgm:cxnLst>
    <dgm:cxn modelId="{A86A207F-5BF2-614A-B0E2-30242BE11329}" type="presOf" srcId="{F948A216-E6DF-B04C-A9EB-19251B54DB35}" destId="{44E89BD2-47EB-4548-A0A3-533E40246F83}" srcOrd="0" destOrd="0" presId="urn:microsoft.com/office/officeart/2008/layout/VerticalCurvedList"/>
    <dgm:cxn modelId="{DE0FD6AC-6D71-9E4B-B73F-98C0A1EA2203}" srcId="{8095BADF-238F-C949-B7DF-24E523C62D8C}" destId="{F6827820-FBDC-6D42-A1DE-37CCAD167FF7}" srcOrd="1" destOrd="0" parTransId="{BA0AB753-8791-D84B-9994-BEAA367FFE2F}" sibTransId="{41FFF38A-68B6-0642-8327-659FFA9147AE}"/>
    <dgm:cxn modelId="{6297F44B-C3D2-0443-A7C2-009F77D99374}" srcId="{8095BADF-238F-C949-B7DF-24E523C62D8C}" destId="{8C53B1C2-E3EF-FE40-8327-FA8C481F71A2}" srcOrd="2" destOrd="0" parTransId="{AA78883D-2A33-3F4A-A4C3-0A6F7280C320}" sibTransId="{C595E159-D0EA-F646-B734-3D5AFF40FC7F}"/>
    <dgm:cxn modelId="{673DB4B4-6E04-774D-91AC-E2091092EEFB}" srcId="{8095BADF-238F-C949-B7DF-24E523C62D8C}" destId="{012E4452-22B2-CA4F-A8A0-2DB2E7A05D3D}" srcOrd="3" destOrd="0" parTransId="{CAA92577-E335-6044-9F3D-C7EF4E39FFE1}" sibTransId="{E7B1E886-DF73-7D45-8379-79EB54E3FC49}"/>
    <dgm:cxn modelId="{56782FBF-2E98-184A-9363-275620165DED}" type="presOf" srcId="{F6827820-FBDC-6D42-A1DE-37CCAD167FF7}" destId="{A2E51AD0-B9D1-F145-8A51-32469D60E023}" srcOrd="0" destOrd="0" presId="urn:microsoft.com/office/officeart/2008/layout/VerticalCurvedList"/>
    <dgm:cxn modelId="{F3ED3834-A707-124E-B63C-64A451E86CDB}" type="presOf" srcId="{8095BADF-238F-C949-B7DF-24E523C62D8C}" destId="{EDC79A7F-9DEF-194E-9F11-8ECF2CA2B147}" srcOrd="0" destOrd="0" presId="urn:microsoft.com/office/officeart/2008/layout/VerticalCurvedList"/>
    <dgm:cxn modelId="{176241CF-6150-6E45-844B-92D3D7A1903C}" type="presOf" srcId="{80320B40-FBAF-2C4B-8317-4D393CBE535A}" destId="{18EFAE5D-3177-9D45-A1E4-153A1696A3EF}" srcOrd="0" destOrd="0" presId="urn:microsoft.com/office/officeart/2008/layout/VerticalCurvedList"/>
    <dgm:cxn modelId="{25399C6C-B948-D64C-9C9D-D175F5F4B9BA}" type="presOf" srcId="{012E4452-22B2-CA4F-A8A0-2DB2E7A05D3D}" destId="{A40DECBB-62D1-2B42-AE15-309A664E75CF}" srcOrd="0" destOrd="0" presId="urn:microsoft.com/office/officeart/2008/layout/VerticalCurvedList"/>
    <dgm:cxn modelId="{A6FB262E-09E9-4A48-A597-94CC61D4172D}" type="presOf" srcId="{8C53B1C2-E3EF-FE40-8327-FA8C481F71A2}" destId="{C26C31FC-A0ED-A04D-813E-CA652F85EAF1}" srcOrd="0" destOrd="0" presId="urn:microsoft.com/office/officeart/2008/layout/VerticalCurvedList"/>
    <dgm:cxn modelId="{9D8C0086-B47D-5646-AFD1-AA05ED90E7CA}" srcId="{8095BADF-238F-C949-B7DF-24E523C62D8C}" destId="{F948A216-E6DF-B04C-A9EB-19251B54DB35}" srcOrd="0" destOrd="0" parTransId="{94DD8897-5129-3F4F-870C-30C4102AB270}" sibTransId="{80320B40-FBAF-2C4B-8317-4D393CBE535A}"/>
    <dgm:cxn modelId="{D7F2A19F-AA0D-834A-9E7C-B56F348DDBFB}" type="presParOf" srcId="{EDC79A7F-9DEF-194E-9F11-8ECF2CA2B147}" destId="{A8985258-4D0D-1C4F-9442-FC1CEE31E7BE}" srcOrd="0" destOrd="0" presId="urn:microsoft.com/office/officeart/2008/layout/VerticalCurvedList"/>
    <dgm:cxn modelId="{EBCA9609-68BC-8B4F-BDB4-AC6EA075F9F3}" type="presParOf" srcId="{A8985258-4D0D-1C4F-9442-FC1CEE31E7BE}" destId="{C92C2410-D86A-734C-BB6B-E1ED69C11519}" srcOrd="0" destOrd="0" presId="urn:microsoft.com/office/officeart/2008/layout/VerticalCurvedList"/>
    <dgm:cxn modelId="{052EC16C-FD86-C04A-80FD-F519DD959F70}" type="presParOf" srcId="{C92C2410-D86A-734C-BB6B-E1ED69C11519}" destId="{AEB909C1-FB86-314D-854E-6FEDF4E78581}" srcOrd="0" destOrd="0" presId="urn:microsoft.com/office/officeart/2008/layout/VerticalCurvedList"/>
    <dgm:cxn modelId="{8089BEF4-CD8B-334B-AC6B-7E45D288E123}" type="presParOf" srcId="{C92C2410-D86A-734C-BB6B-E1ED69C11519}" destId="{18EFAE5D-3177-9D45-A1E4-153A1696A3EF}" srcOrd="1" destOrd="0" presId="urn:microsoft.com/office/officeart/2008/layout/VerticalCurvedList"/>
    <dgm:cxn modelId="{D3AFCFF8-BFC0-A648-83C5-D4D9A75BA03C}" type="presParOf" srcId="{C92C2410-D86A-734C-BB6B-E1ED69C11519}" destId="{F057BF5C-C072-684B-A405-24EA4B33EB28}" srcOrd="2" destOrd="0" presId="urn:microsoft.com/office/officeart/2008/layout/VerticalCurvedList"/>
    <dgm:cxn modelId="{5293F704-2B71-7746-A0D1-691562592161}" type="presParOf" srcId="{C92C2410-D86A-734C-BB6B-E1ED69C11519}" destId="{35C76FD5-7938-0F45-9681-3721CFF18FA9}" srcOrd="3" destOrd="0" presId="urn:microsoft.com/office/officeart/2008/layout/VerticalCurvedList"/>
    <dgm:cxn modelId="{7CC374AE-2AD3-AB42-8430-BDE59F016CE5}" type="presParOf" srcId="{A8985258-4D0D-1C4F-9442-FC1CEE31E7BE}" destId="{44E89BD2-47EB-4548-A0A3-533E40246F83}" srcOrd="1" destOrd="0" presId="urn:microsoft.com/office/officeart/2008/layout/VerticalCurvedList"/>
    <dgm:cxn modelId="{C2786919-10A4-BE4E-A2F5-15826AD0DA71}" type="presParOf" srcId="{A8985258-4D0D-1C4F-9442-FC1CEE31E7BE}" destId="{CF3567EE-9038-6C48-8A4D-90BAF5BCD4BC}" srcOrd="2" destOrd="0" presId="urn:microsoft.com/office/officeart/2008/layout/VerticalCurvedList"/>
    <dgm:cxn modelId="{95257DA8-4EBD-2E4C-8784-12EC46342126}" type="presParOf" srcId="{CF3567EE-9038-6C48-8A4D-90BAF5BCD4BC}" destId="{9984EE20-158E-EB4D-8093-B3B641E1586E}" srcOrd="0" destOrd="0" presId="urn:microsoft.com/office/officeart/2008/layout/VerticalCurvedList"/>
    <dgm:cxn modelId="{E8F835E3-D262-3D47-8731-ACAF840E9BE4}" type="presParOf" srcId="{A8985258-4D0D-1C4F-9442-FC1CEE31E7BE}" destId="{A2E51AD0-B9D1-F145-8A51-32469D60E023}" srcOrd="3" destOrd="0" presId="urn:microsoft.com/office/officeart/2008/layout/VerticalCurvedList"/>
    <dgm:cxn modelId="{C4BA4623-D3BF-0340-955F-A318EFA269F4}" type="presParOf" srcId="{A8985258-4D0D-1C4F-9442-FC1CEE31E7BE}" destId="{E75F7A9A-706C-2D40-BCE5-C5815E9BFB11}" srcOrd="4" destOrd="0" presId="urn:microsoft.com/office/officeart/2008/layout/VerticalCurvedList"/>
    <dgm:cxn modelId="{4197064E-412F-F74A-B641-52261C169CA7}" type="presParOf" srcId="{E75F7A9A-706C-2D40-BCE5-C5815E9BFB11}" destId="{4234AAF5-0580-A04E-9C3E-A0996A237ABB}" srcOrd="0" destOrd="0" presId="urn:microsoft.com/office/officeart/2008/layout/VerticalCurvedList"/>
    <dgm:cxn modelId="{843ECF2C-944B-9544-9850-2AA4ACC9FE0F}" type="presParOf" srcId="{A8985258-4D0D-1C4F-9442-FC1CEE31E7BE}" destId="{C26C31FC-A0ED-A04D-813E-CA652F85EAF1}" srcOrd="5" destOrd="0" presId="urn:microsoft.com/office/officeart/2008/layout/VerticalCurvedList"/>
    <dgm:cxn modelId="{95692CC2-55FA-EE48-8A11-95C33B04CF35}" type="presParOf" srcId="{A8985258-4D0D-1C4F-9442-FC1CEE31E7BE}" destId="{65AD6872-FE03-594B-A160-027527898CF5}" srcOrd="6" destOrd="0" presId="urn:microsoft.com/office/officeart/2008/layout/VerticalCurvedList"/>
    <dgm:cxn modelId="{E7219529-3A21-3643-9F61-236BEA7D9DF9}" type="presParOf" srcId="{65AD6872-FE03-594B-A160-027527898CF5}" destId="{B24DD051-B8ED-1740-ABDC-022B8A313862}" srcOrd="0" destOrd="0" presId="urn:microsoft.com/office/officeart/2008/layout/VerticalCurvedList"/>
    <dgm:cxn modelId="{1B277024-E6C6-5E4E-B0A4-79C44BBBD19C}" type="presParOf" srcId="{A8985258-4D0D-1C4F-9442-FC1CEE31E7BE}" destId="{A40DECBB-62D1-2B42-AE15-309A664E75CF}" srcOrd="7" destOrd="0" presId="urn:microsoft.com/office/officeart/2008/layout/VerticalCurvedList"/>
    <dgm:cxn modelId="{C198F872-BE0C-7A4E-80AE-B7B73C8C0C66}" type="presParOf" srcId="{A8985258-4D0D-1C4F-9442-FC1CEE31E7BE}" destId="{15843B0C-57B3-9B48-B89B-B7CF79E6A857}" srcOrd="8" destOrd="0" presId="urn:microsoft.com/office/officeart/2008/layout/VerticalCurvedList"/>
    <dgm:cxn modelId="{163EA0A2-55D1-314C-B5C1-00F021BDD66E}" type="presParOf" srcId="{15843B0C-57B3-9B48-B89B-B7CF79E6A857}" destId="{98EC6C4E-D4F3-9946-B1C5-22912013FE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B8A261E-B760-6144-898A-695EC79AE3E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AB01FF8E-2D41-9643-8723-3D553CA78F5C}">
      <dgm:prSet custT="1"/>
      <dgm:spPr/>
      <dgm:t>
        <a:bodyPr/>
        <a:lstStyle/>
        <a:p>
          <a:pPr algn="ctr" rtl="0"/>
          <a:r>
            <a:rPr lang="es-ES_tradnl" sz="6000" dirty="0" smtClean="0"/>
            <a:t>MULADAR:</a:t>
          </a:r>
          <a:endParaRPr lang="es-ES_tradnl" sz="6000" dirty="0"/>
        </a:p>
      </dgm:t>
    </dgm:pt>
    <dgm:pt modelId="{0BF851F1-3C25-8145-871C-1954013F9ACC}" type="parTrans" cxnId="{7F980735-93F3-1248-915B-9A2048D2ED6A}">
      <dgm:prSet/>
      <dgm:spPr/>
      <dgm:t>
        <a:bodyPr/>
        <a:lstStyle/>
        <a:p>
          <a:pPr algn="ctr"/>
          <a:endParaRPr lang="es-ES_tradnl" sz="6000" dirty="0"/>
        </a:p>
      </dgm:t>
    </dgm:pt>
    <dgm:pt modelId="{29D4FBDB-835C-8649-92D9-C41F016484F7}" type="sibTrans" cxnId="{7F980735-93F3-1248-915B-9A2048D2ED6A}">
      <dgm:prSet/>
      <dgm:spPr/>
      <dgm:t>
        <a:bodyPr/>
        <a:lstStyle/>
        <a:p>
          <a:pPr algn="ctr"/>
          <a:endParaRPr lang="es-ES_tradnl" sz="6000" dirty="0"/>
        </a:p>
      </dgm:t>
    </dgm:pt>
    <dgm:pt modelId="{88EC8553-E312-404F-9E53-0B9059BB0198}" type="pres">
      <dgm:prSet presAssocID="{BB8A261E-B760-6144-898A-695EC79AE3E6}" presName="linear" presStyleCnt="0">
        <dgm:presLayoutVars>
          <dgm:animLvl val="lvl"/>
          <dgm:resizeHandles val="exact"/>
        </dgm:presLayoutVars>
      </dgm:prSet>
      <dgm:spPr/>
      <dgm:t>
        <a:bodyPr/>
        <a:lstStyle/>
        <a:p>
          <a:endParaRPr lang="es-ES_tradnl"/>
        </a:p>
      </dgm:t>
    </dgm:pt>
    <dgm:pt modelId="{1E00027C-319C-7945-AC6A-AF78C30B9131}" type="pres">
      <dgm:prSet presAssocID="{AB01FF8E-2D41-9643-8723-3D553CA78F5C}" presName="parentText" presStyleLbl="node1" presStyleIdx="0" presStyleCnt="1">
        <dgm:presLayoutVars>
          <dgm:chMax val="0"/>
          <dgm:bulletEnabled val="1"/>
        </dgm:presLayoutVars>
      </dgm:prSet>
      <dgm:spPr/>
      <dgm:t>
        <a:bodyPr/>
        <a:lstStyle/>
        <a:p>
          <a:endParaRPr lang="es-ES_tradnl"/>
        </a:p>
      </dgm:t>
    </dgm:pt>
  </dgm:ptLst>
  <dgm:cxnLst>
    <dgm:cxn modelId="{7F980735-93F3-1248-915B-9A2048D2ED6A}" srcId="{BB8A261E-B760-6144-898A-695EC79AE3E6}" destId="{AB01FF8E-2D41-9643-8723-3D553CA78F5C}" srcOrd="0" destOrd="0" parTransId="{0BF851F1-3C25-8145-871C-1954013F9ACC}" sibTransId="{29D4FBDB-835C-8649-92D9-C41F016484F7}"/>
    <dgm:cxn modelId="{B2D575D2-25C5-0A45-8358-4F7790904EBB}" type="presOf" srcId="{AB01FF8E-2D41-9643-8723-3D553CA78F5C}" destId="{1E00027C-319C-7945-AC6A-AF78C30B9131}" srcOrd="0" destOrd="0" presId="urn:microsoft.com/office/officeart/2005/8/layout/vList2"/>
    <dgm:cxn modelId="{A6BB2C2D-9972-E042-B90B-3B1D798230CB}" type="presOf" srcId="{BB8A261E-B760-6144-898A-695EC79AE3E6}" destId="{88EC8553-E312-404F-9E53-0B9059BB0198}" srcOrd="0" destOrd="0" presId="urn:microsoft.com/office/officeart/2005/8/layout/vList2"/>
    <dgm:cxn modelId="{8D7CEFCD-D040-8E44-9810-08A3E227B5E3}" type="presParOf" srcId="{88EC8553-E312-404F-9E53-0B9059BB0198}" destId="{1E00027C-319C-7945-AC6A-AF78C30B913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AF611F-C0FF-744F-80F3-C552EDBEAA2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B352EDC6-8084-6B47-A4A5-1AE32F816333}">
      <dgm:prSet custT="1"/>
      <dgm:spPr/>
      <dgm:t>
        <a:bodyPr/>
        <a:lstStyle/>
        <a:p>
          <a:pPr algn="ctr" rtl="0"/>
          <a:r>
            <a:rPr lang="es-ES_tradnl" sz="4000" dirty="0" smtClean="0"/>
            <a:t>JESÚS CUIDÓ LA CASA DE DIOS</a:t>
          </a:r>
          <a:endParaRPr lang="es-ES_tradnl" sz="4000" dirty="0"/>
        </a:p>
      </dgm:t>
    </dgm:pt>
    <dgm:pt modelId="{41FEA172-C80C-DF4F-8B29-F707245A229E}" type="parTrans" cxnId="{1457708E-51D8-9147-A351-AA51CEDC8F90}">
      <dgm:prSet/>
      <dgm:spPr/>
      <dgm:t>
        <a:bodyPr/>
        <a:lstStyle/>
        <a:p>
          <a:endParaRPr lang="es-ES_tradnl" sz="1600"/>
        </a:p>
      </dgm:t>
    </dgm:pt>
    <dgm:pt modelId="{2169A9E0-19D1-294E-AA17-FE09F360806E}" type="sibTrans" cxnId="{1457708E-51D8-9147-A351-AA51CEDC8F90}">
      <dgm:prSet/>
      <dgm:spPr/>
      <dgm:t>
        <a:bodyPr/>
        <a:lstStyle/>
        <a:p>
          <a:endParaRPr lang="es-ES_tradnl" sz="1600"/>
        </a:p>
      </dgm:t>
    </dgm:pt>
    <dgm:pt modelId="{5EE9C7AF-138D-6A41-8496-B80062B36392}" type="pres">
      <dgm:prSet presAssocID="{40AF611F-C0FF-744F-80F3-C552EDBEAA23}" presName="linear" presStyleCnt="0">
        <dgm:presLayoutVars>
          <dgm:animLvl val="lvl"/>
          <dgm:resizeHandles val="exact"/>
        </dgm:presLayoutVars>
      </dgm:prSet>
      <dgm:spPr/>
      <dgm:t>
        <a:bodyPr/>
        <a:lstStyle/>
        <a:p>
          <a:endParaRPr lang="es-ES_tradnl"/>
        </a:p>
      </dgm:t>
    </dgm:pt>
    <dgm:pt modelId="{2C324FE8-DBE9-1041-A107-EFD066766CCF}" type="pres">
      <dgm:prSet presAssocID="{B352EDC6-8084-6B47-A4A5-1AE32F816333}" presName="parentText" presStyleLbl="node1" presStyleIdx="0" presStyleCnt="1">
        <dgm:presLayoutVars>
          <dgm:chMax val="0"/>
          <dgm:bulletEnabled val="1"/>
        </dgm:presLayoutVars>
      </dgm:prSet>
      <dgm:spPr/>
      <dgm:t>
        <a:bodyPr/>
        <a:lstStyle/>
        <a:p>
          <a:endParaRPr lang="es-ES_tradnl"/>
        </a:p>
      </dgm:t>
    </dgm:pt>
  </dgm:ptLst>
  <dgm:cxnLst>
    <dgm:cxn modelId="{1457708E-51D8-9147-A351-AA51CEDC8F90}" srcId="{40AF611F-C0FF-744F-80F3-C552EDBEAA23}" destId="{B352EDC6-8084-6B47-A4A5-1AE32F816333}" srcOrd="0" destOrd="0" parTransId="{41FEA172-C80C-DF4F-8B29-F707245A229E}" sibTransId="{2169A9E0-19D1-294E-AA17-FE09F360806E}"/>
    <dgm:cxn modelId="{394B1603-3A08-4C44-A65A-064935D380E9}" type="presOf" srcId="{B352EDC6-8084-6B47-A4A5-1AE32F816333}" destId="{2C324FE8-DBE9-1041-A107-EFD066766CCF}" srcOrd="0" destOrd="0" presId="urn:microsoft.com/office/officeart/2005/8/layout/vList2"/>
    <dgm:cxn modelId="{62BDE81D-CB70-8443-A9F5-585BEEA2A290}" type="presOf" srcId="{40AF611F-C0FF-744F-80F3-C552EDBEAA23}" destId="{5EE9C7AF-138D-6A41-8496-B80062B36392}" srcOrd="0" destOrd="0" presId="urn:microsoft.com/office/officeart/2005/8/layout/vList2"/>
    <dgm:cxn modelId="{CB44E014-3498-4B4B-B58E-1CCA43C61AB8}" type="presParOf" srcId="{5EE9C7AF-138D-6A41-8496-B80062B36392}" destId="{2C324FE8-DBE9-1041-A107-EFD066766C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944B9A-B5E3-EB45-BE6D-20534279DF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7D97685-3E3F-FF4A-B8D1-513891060F87}">
      <dgm:prSet/>
      <dgm:spPr/>
      <dgm:t>
        <a:bodyPr/>
        <a:lstStyle/>
        <a:p>
          <a:pPr rtl="0"/>
          <a:r>
            <a:rPr lang="es-ES_tradnl" dirty="0" smtClean="0"/>
            <a:t>CÓMO CUIDAR  LAS INSTALACIONES FÍSICAS DE LA IGLESIA? </a:t>
          </a:r>
          <a:endParaRPr lang="es-ES_tradnl" dirty="0"/>
        </a:p>
      </dgm:t>
    </dgm:pt>
    <dgm:pt modelId="{AF56D592-C0B8-B14B-90F9-F5423909D659}" type="parTrans" cxnId="{636D1CF3-6850-C340-92E9-33AC9F548944}">
      <dgm:prSet/>
      <dgm:spPr/>
      <dgm:t>
        <a:bodyPr/>
        <a:lstStyle/>
        <a:p>
          <a:endParaRPr lang="es-ES_tradnl" dirty="0"/>
        </a:p>
      </dgm:t>
    </dgm:pt>
    <dgm:pt modelId="{FCE19391-1042-694E-B7F3-E70742461D2D}" type="sibTrans" cxnId="{636D1CF3-6850-C340-92E9-33AC9F548944}">
      <dgm:prSet/>
      <dgm:spPr/>
      <dgm:t>
        <a:bodyPr/>
        <a:lstStyle/>
        <a:p>
          <a:endParaRPr lang="es-ES_tradnl" dirty="0"/>
        </a:p>
      </dgm:t>
    </dgm:pt>
    <dgm:pt modelId="{333F9B2F-9894-7649-B134-8BB64DBD5FF9}" type="pres">
      <dgm:prSet presAssocID="{86944B9A-B5E3-EB45-BE6D-20534279DF9B}" presName="linear" presStyleCnt="0">
        <dgm:presLayoutVars>
          <dgm:animLvl val="lvl"/>
          <dgm:resizeHandles val="exact"/>
        </dgm:presLayoutVars>
      </dgm:prSet>
      <dgm:spPr/>
      <dgm:t>
        <a:bodyPr/>
        <a:lstStyle/>
        <a:p>
          <a:endParaRPr lang="es-ES_tradnl"/>
        </a:p>
      </dgm:t>
    </dgm:pt>
    <dgm:pt modelId="{962573AF-7184-2B48-B066-5C1754E690B7}" type="pres">
      <dgm:prSet presAssocID="{77D97685-3E3F-FF4A-B8D1-513891060F87}" presName="parentText" presStyleLbl="node1" presStyleIdx="0" presStyleCnt="1" custLinFactNeighborX="2479" custLinFactNeighborY="-3568">
        <dgm:presLayoutVars>
          <dgm:chMax val="0"/>
          <dgm:bulletEnabled val="1"/>
        </dgm:presLayoutVars>
      </dgm:prSet>
      <dgm:spPr/>
      <dgm:t>
        <a:bodyPr/>
        <a:lstStyle/>
        <a:p>
          <a:endParaRPr lang="es-ES_tradnl"/>
        </a:p>
      </dgm:t>
    </dgm:pt>
  </dgm:ptLst>
  <dgm:cxnLst>
    <dgm:cxn modelId="{636D1CF3-6850-C340-92E9-33AC9F548944}" srcId="{86944B9A-B5E3-EB45-BE6D-20534279DF9B}" destId="{77D97685-3E3F-FF4A-B8D1-513891060F87}" srcOrd="0" destOrd="0" parTransId="{AF56D592-C0B8-B14B-90F9-F5423909D659}" sibTransId="{FCE19391-1042-694E-B7F3-E70742461D2D}"/>
    <dgm:cxn modelId="{6F33000C-40E0-E741-83A4-AD64E7C41BEC}" type="presOf" srcId="{86944B9A-B5E3-EB45-BE6D-20534279DF9B}" destId="{333F9B2F-9894-7649-B134-8BB64DBD5FF9}" srcOrd="0" destOrd="0" presId="urn:microsoft.com/office/officeart/2005/8/layout/vList2"/>
    <dgm:cxn modelId="{A1D819A3-F672-5B4E-8DBD-4D3B727572C3}" type="presOf" srcId="{77D97685-3E3F-FF4A-B8D1-513891060F87}" destId="{962573AF-7184-2B48-B066-5C1754E690B7}" srcOrd="0" destOrd="0" presId="urn:microsoft.com/office/officeart/2005/8/layout/vList2"/>
    <dgm:cxn modelId="{ACADEFF2-5E4D-7A42-8D34-7E7987A0D165}" type="presParOf" srcId="{333F9B2F-9894-7649-B134-8BB64DBD5FF9}" destId="{962573AF-7184-2B48-B066-5C1754E690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44B9A-B5E3-EB45-BE6D-20534279DF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7D97685-3E3F-FF4A-B8D1-513891060F87}">
      <dgm:prSet custT="1"/>
      <dgm:spPr/>
      <dgm:t>
        <a:bodyPr/>
        <a:lstStyle/>
        <a:p>
          <a:pPr rtl="0"/>
          <a:r>
            <a:rPr lang="es-ES_tradnl" sz="2800" dirty="0" smtClean="0"/>
            <a:t>CÓMO CUIDAR  LAS INSTALACIONES FÍSICAS DE LA IGLESIA? </a:t>
          </a:r>
          <a:endParaRPr lang="es-ES_tradnl" sz="2800" dirty="0"/>
        </a:p>
      </dgm:t>
    </dgm:pt>
    <dgm:pt modelId="{AF56D592-C0B8-B14B-90F9-F5423909D659}" type="parTrans" cxnId="{636D1CF3-6850-C340-92E9-33AC9F548944}">
      <dgm:prSet/>
      <dgm:spPr/>
      <dgm:t>
        <a:bodyPr/>
        <a:lstStyle/>
        <a:p>
          <a:endParaRPr lang="es-ES_tradnl" dirty="0"/>
        </a:p>
      </dgm:t>
    </dgm:pt>
    <dgm:pt modelId="{FCE19391-1042-694E-B7F3-E70742461D2D}" type="sibTrans" cxnId="{636D1CF3-6850-C340-92E9-33AC9F548944}">
      <dgm:prSet/>
      <dgm:spPr/>
      <dgm:t>
        <a:bodyPr/>
        <a:lstStyle/>
        <a:p>
          <a:endParaRPr lang="es-ES_tradnl" dirty="0"/>
        </a:p>
      </dgm:t>
    </dgm:pt>
    <dgm:pt modelId="{333F9B2F-9894-7649-B134-8BB64DBD5FF9}" type="pres">
      <dgm:prSet presAssocID="{86944B9A-B5E3-EB45-BE6D-20534279DF9B}" presName="linear" presStyleCnt="0">
        <dgm:presLayoutVars>
          <dgm:animLvl val="lvl"/>
          <dgm:resizeHandles val="exact"/>
        </dgm:presLayoutVars>
      </dgm:prSet>
      <dgm:spPr/>
      <dgm:t>
        <a:bodyPr/>
        <a:lstStyle/>
        <a:p>
          <a:endParaRPr lang="es-ES_tradnl"/>
        </a:p>
      </dgm:t>
    </dgm:pt>
    <dgm:pt modelId="{962573AF-7184-2B48-B066-5C1754E690B7}" type="pres">
      <dgm:prSet presAssocID="{77D97685-3E3F-FF4A-B8D1-513891060F87}" presName="parentText" presStyleLbl="node1" presStyleIdx="0" presStyleCnt="1" custScaleY="72679" custLinFactNeighborX="8902" custLinFactNeighborY="1895">
        <dgm:presLayoutVars>
          <dgm:chMax val="0"/>
          <dgm:bulletEnabled val="1"/>
        </dgm:presLayoutVars>
      </dgm:prSet>
      <dgm:spPr/>
      <dgm:t>
        <a:bodyPr/>
        <a:lstStyle/>
        <a:p>
          <a:endParaRPr lang="es-ES_tradnl"/>
        </a:p>
      </dgm:t>
    </dgm:pt>
  </dgm:ptLst>
  <dgm:cxnLst>
    <dgm:cxn modelId="{636D1CF3-6850-C340-92E9-33AC9F548944}" srcId="{86944B9A-B5E3-EB45-BE6D-20534279DF9B}" destId="{77D97685-3E3F-FF4A-B8D1-513891060F87}" srcOrd="0" destOrd="0" parTransId="{AF56D592-C0B8-B14B-90F9-F5423909D659}" sibTransId="{FCE19391-1042-694E-B7F3-E70742461D2D}"/>
    <dgm:cxn modelId="{91E6867E-3241-764F-A46D-052E3089A2A4}" type="presOf" srcId="{77D97685-3E3F-FF4A-B8D1-513891060F87}" destId="{962573AF-7184-2B48-B066-5C1754E690B7}" srcOrd="0" destOrd="0" presId="urn:microsoft.com/office/officeart/2005/8/layout/vList2"/>
    <dgm:cxn modelId="{6157492D-D369-ED4E-82A8-B9293347028A}" type="presOf" srcId="{86944B9A-B5E3-EB45-BE6D-20534279DF9B}" destId="{333F9B2F-9894-7649-B134-8BB64DBD5FF9}" srcOrd="0" destOrd="0" presId="urn:microsoft.com/office/officeart/2005/8/layout/vList2"/>
    <dgm:cxn modelId="{5008DC1F-2C17-7F4E-84B1-B4E98410D00C}" type="presParOf" srcId="{333F9B2F-9894-7649-B134-8BB64DBD5FF9}" destId="{962573AF-7184-2B48-B066-5C1754E690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944B9A-B5E3-EB45-BE6D-20534279DF9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77D97685-3E3F-FF4A-B8D1-513891060F87}">
      <dgm:prSet custT="1"/>
      <dgm:spPr/>
      <dgm:t>
        <a:bodyPr/>
        <a:lstStyle/>
        <a:p>
          <a:pPr rtl="0"/>
          <a:r>
            <a:rPr lang="es-ES_tradnl" sz="2400" dirty="0" smtClean="0"/>
            <a:t>CÓMO CUIDAR  LOS SERVICIOS HIGIENICOS DE LA CASA DE DIOS</a:t>
          </a:r>
          <a:endParaRPr lang="es-ES_tradnl" sz="2400" dirty="0"/>
        </a:p>
      </dgm:t>
    </dgm:pt>
    <dgm:pt modelId="{AF56D592-C0B8-B14B-90F9-F5423909D659}" type="parTrans" cxnId="{636D1CF3-6850-C340-92E9-33AC9F548944}">
      <dgm:prSet/>
      <dgm:spPr/>
      <dgm:t>
        <a:bodyPr/>
        <a:lstStyle/>
        <a:p>
          <a:endParaRPr lang="es-ES_tradnl" dirty="0"/>
        </a:p>
      </dgm:t>
    </dgm:pt>
    <dgm:pt modelId="{FCE19391-1042-694E-B7F3-E70742461D2D}" type="sibTrans" cxnId="{636D1CF3-6850-C340-92E9-33AC9F548944}">
      <dgm:prSet/>
      <dgm:spPr/>
      <dgm:t>
        <a:bodyPr/>
        <a:lstStyle/>
        <a:p>
          <a:endParaRPr lang="es-ES_tradnl" dirty="0"/>
        </a:p>
      </dgm:t>
    </dgm:pt>
    <dgm:pt modelId="{333F9B2F-9894-7649-B134-8BB64DBD5FF9}" type="pres">
      <dgm:prSet presAssocID="{86944B9A-B5E3-EB45-BE6D-20534279DF9B}" presName="linear" presStyleCnt="0">
        <dgm:presLayoutVars>
          <dgm:animLvl val="lvl"/>
          <dgm:resizeHandles val="exact"/>
        </dgm:presLayoutVars>
      </dgm:prSet>
      <dgm:spPr/>
      <dgm:t>
        <a:bodyPr/>
        <a:lstStyle/>
        <a:p>
          <a:endParaRPr lang="es-ES_tradnl"/>
        </a:p>
      </dgm:t>
    </dgm:pt>
    <dgm:pt modelId="{962573AF-7184-2B48-B066-5C1754E690B7}" type="pres">
      <dgm:prSet presAssocID="{77D97685-3E3F-FF4A-B8D1-513891060F87}" presName="parentText" presStyleLbl="node1" presStyleIdx="0" presStyleCnt="1" custScaleY="39610" custLinFactNeighborX="38102" custLinFactNeighborY="6430">
        <dgm:presLayoutVars>
          <dgm:chMax val="0"/>
          <dgm:bulletEnabled val="1"/>
        </dgm:presLayoutVars>
      </dgm:prSet>
      <dgm:spPr/>
      <dgm:t>
        <a:bodyPr/>
        <a:lstStyle/>
        <a:p>
          <a:endParaRPr lang="es-ES_tradnl"/>
        </a:p>
      </dgm:t>
    </dgm:pt>
  </dgm:ptLst>
  <dgm:cxnLst>
    <dgm:cxn modelId="{636D1CF3-6850-C340-92E9-33AC9F548944}" srcId="{86944B9A-B5E3-EB45-BE6D-20534279DF9B}" destId="{77D97685-3E3F-FF4A-B8D1-513891060F87}" srcOrd="0" destOrd="0" parTransId="{AF56D592-C0B8-B14B-90F9-F5423909D659}" sibTransId="{FCE19391-1042-694E-B7F3-E70742461D2D}"/>
    <dgm:cxn modelId="{91152E5B-183B-4D4C-AAC1-1A58E82ADD7F}" type="presOf" srcId="{86944B9A-B5E3-EB45-BE6D-20534279DF9B}" destId="{333F9B2F-9894-7649-B134-8BB64DBD5FF9}" srcOrd="0" destOrd="0" presId="urn:microsoft.com/office/officeart/2005/8/layout/vList2"/>
    <dgm:cxn modelId="{C1574BDE-670E-E64A-B1DB-4FFEAC618818}" type="presOf" srcId="{77D97685-3E3F-FF4A-B8D1-513891060F87}" destId="{962573AF-7184-2B48-B066-5C1754E690B7}" srcOrd="0" destOrd="0" presId="urn:microsoft.com/office/officeart/2005/8/layout/vList2"/>
    <dgm:cxn modelId="{129261AA-9F87-9645-B3C8-C3114D9C37F0}" type="presParOf" srcId="{333F9B2F-9894-7649-B134-8BB64DBD5FF9}" destId="{962573AF-7184-2B48-B066-5C1754E690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13EE8D-49E0-A448-BD72-07CC27DEE87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F6000C1F-7B33-A64C-BCD9-67246A3DFA84}">
      <dgm:prSet custT="1"/>
      <dgm:spPr/>
      <dgm:t>
        <a:bodyPr/>
        <a:lstStyle/>
        <a:p>
          <a:pPr rtl="0"/>
          <a:r>
            <a:rPr lang="es-ES_tradnl" sz="2800" dirty="0" smtClean="0"/>
            <a:t>CÓMO HACER DE LA IGLESIA UN LUGAR ACOGEDOR?</a:t>
          </a:r>
          <a:endParaRPr lang="es-ES_tradnl" sz="2800" dirty="0"/>
        </a:p>
      </dgm:t>
    </dgm:pt>
    <dgm:pt modelId="{0836F7D9-AB7B-BB4F-B8DD-EF4092F443BE}" type="parTrans" cxnId="{140426AE-C34C-8E41-AE66-51DE821539EE}">
      <dgm:prSet/>
      <dgm:spPr/>
      <dgm:t>
        <a:bodyPr/>
        <a:lstStyle/>
        <a:p>
          <a:endParaRPr lang="es-ES_tradnl" dirty="0"/>
        </a:p>
      </dgm:t>
    </dgm:pt>
    <dgm:pt modelId="{2692906F-625D-A24E-A658-B8D39C206E2E}" type="sibTrans" cxnId="{140426AE-C34C-8E41-AE66-51DE821539EE}">
      <dgm:prSet/>
      <dgm:spPr/>
      <dgm:t>
        <a:bodyPr/>
        <a:lstStyle/>
        <a:p>
          <a:endParaRPr lang="es-ES_tradnl" dirty="0"/>
        </a:p>
      </dgm:t>
    </dgm:pt>
    <dgm:pt modelId="{3F270618-12BA-F541-AD84-B875D799BAFE}" type="pres">
      <dgm:prSet presAssocID="{9A13EE8D-49E0-A448-BD72-07CC27DEE87B}" presName="linear" presStyleCnt="0">
        <dgm:presLayoutVars>
          <dgm:animLvl val="lvl"/>
          <dgm:resizeHandles val="exact"/>
        </dgm:presLayoutVars>
      </dgm:prSet>
      <dgm:spPr/>
      <dgm:t>
        <a:bodyPr/>
        <a:lstStyle/>
        <a:p>
          <a:endParaRPr lang="es-ES_tradnl"/>
        </a:p>
      </dgm:t>
    </dgm:pt>
    <dgm:pt modelId="{AA9AD6EF-39BA-4C4E-8A1B-D5181BC91001}" type="pres">
      <dgm:prSet presAssocID="{F6000C1F-7B33-A64C-BCD9-67246A3DFA84}" presName="parentText" presStyleLbl="node1" presStyleIdx="0" presStyleCnt="1">
        <dgm:presLayoutVars>
          <dgm:chMax val="0"/>
          <dgm:bulletEnabled val="1"/>
        </dgm:presLayoutVars>
      </dgm:prSet>
      <dgm:spPr/>
      <dgm:t>
        <a:bodyPr/>
        <a:lstStyle/>
        <a:p>
          <a:endParaRPr lang="es-ES_tradnl"/>
        </a:p>
      </dgm:t>
    </dgm:pt>
  </dgm:ptLst>
  <dgm:cxnLst>
    <dgm:cxn modelId="{140426AE-C34C-8E41-AE66-51DE821539EE}" srcId="{9A13EE8D-49E0-A448-BD72-07CC27DEE87B}" destId="{F6000C1F-7B33-A64C-BCD9-67246A3DFA84}" srcOrd="0" destOrd="0" parTransId="{0836F7D9-AB7B-BB4F-B8DD-EF4092F443BE}" sibTransId="{2692906F-625D-A24E-A658-B8D39C206E2E}"/>
    <dgm:cxn modelId="{E75D1A8F-1408-7641-A14B-5294095D8F47}" type="presOf" srcId="{F6000C1F-7B33-A64C-BCD9-67246A3DFA84}" destId="{AA9AD6EF-39BA-4C4E-8A1B-D5181BC91001}" srcOrd="0" destOrd="0" presId="urn:microsoft.com/office/officeart/2005/8/layout/vList2"/>
    <dgm:cxn modelId="{02DD206A-6095-9C45-9B34-631A446147FA}" type="presOf" srcId="{9A13EE8D-49E0-A448-BD72-07CC27DEE87B}" destId="{3F270618-12BA-F541-AD84-B875D799BAFE}" srcOrd="0" destOrd="0" presId="urn:microsoft.com/office/officeart/2005/8/layout/vList2"/>
    <dgm:cxn modelId="{B6159F47-587D-A34F-A456-4D519D15C3DA}" type="presParOf" srcId="{3F270618-12BA-F541-AD84-B875D799BAFE}" destId="{AA9AD6EF-39BA-4C4E-8A1B-D5181BC910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13EE8D-49E0-A448-BD72-07CC27DEE87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F6000C1F-7B33-A64C-BCD9-67246A3DFA84}">
      <dgm:prSet custT="1"/>
      <dgm:spPr/>
      <dgm:t>
        <a:bodyPr/>
        <a:lstStyle/>
        <a:p>
          <a:pPr rtl="0"/>
          <a:r>
            <a:rPr lang="es-ES_tradnl" sz="2800" dirty="0" smtClean="0"/>
            <a:t>CÓMO HACER DE LA IGLESIA UN LUGAR ACOGEDOR?</a:t>
          </a:r>
          <a:endParaRPr lang="es-ES_tradnl" sz="2800" dirty="0"/>
        </a:p>
      </dgm:t>
    </dgm:pt>
    <dgm:pt modelId="{0836F7D9-AB7B-BB4F-B8DD-EF4092F443BE}" type="parTrans" cxnId="{140426AE-C34C-8E41-AE66-51DE821539EE}">
      <dgm:prSet/>
      <dgm:spPr/>
      <dgm:t>
        <a:bodyPr/>
        <a:lstStyle/>
        <a:p>
          <a:endParaRPr lang="es-ES_tradnl" dirty="0"/>
        </a:p>
      </dgm:t>
    </dgm:pt>
    <dgm:pt modelId="{2692906F-625D-A24E-A658-B8D39C206E2E}" type="sibTrans" cxnId="{140426AE-C34C-8E41-AE66-51DE821539EE}">
      <dgm:prSet/>
      <dgm:spPr/>
      <dgm:t>
        <a:bodyPr/>
        <a:lstStyle/>
        <a:p>
          <a:endParaRPr lang="es-ES_tradnl" dirty="0"/>
        </a:p>
      </dgm:t>
    </dgm:pt>
    <dgm:pt modelId="{3F270618-12BA-F541-AD84-B875D799BAFE}" type="pres">
      <dgm:prSet presAssocID="{9A13EE8D-49E0-A448-BD72-07CC27DEE87B}" presName="linear" presStyleCnt="0">
        <dgm:presLayoutVars>
          <dgm:animLvl val="lvl"/>
          <dgm:resizeHandles val="exact"/>
        </dgm:presLayoutVars>
      </dgm:prSet>
      <dgm:spPr/>
      <dgm:t>
        <a:bodyPr/>
        <a:lstStyle/>
        <a:p>
          <a:endParaRPr lang="es-ES_tradnl"/>
        </a:p>
      </dgm:t>
    </dgm:pt>
    <dgm:pt modelId="{AA9AD6EF-39BA-4C4E-8A1B-D5181BC91001}" type="pres">
      <dgm:prSet presAssocID="{F6000C1F-7B33-A64C-BCD9-67246A3DFA84}" presName="parentText" presStyleLbl="node1" presStyleIdx="0" presStyleCnt="1">
        <dgm:presLayoutVars>
          <dgm:chMax val="0"/>
          <dgm:bulletEnabled val="1"/>
        </dgm:presLayoutVars>
      </dgm:prSet>
      <dgm:spPr/>
      <dgm:t>
        <a:bodyPr/>
        <a:lstStyle/>
        <a:p>
          <a:endParaRPr lang="es-ES_tradnl"/>
        </a:p>
      </dgm:t>
    </dgm:pt>
  </dgm:ptLst>
  <dgm:cxnLst>
    <dgm:cxn modelId="{140426AE-C34C-8E41-AE66-51DE821539EE}" srcId="{9A13EE8D-49E0-A448-BD72-07CC27DEE87B}" destId="{F6000C1F-7B33-A64C-BCD9-67246A3DFA84}" srcOrd="0" destOrd="0" parTransId="{0836F7D9-AB7B-BB4F-B8DD-EF4092F443BE}" sibTransId="{2692906F-625D-A24E-A658-B8D39C206E2E}"/>
    <dgm:cxn modelId="{E75D1A8F-1408-7641-A14B-5294095D8F47}" type="presOf" srcId="{F6000C1F-7B33-A64C-BCD9-67246A3DFA84}" destId="{AA9AD6EF-39BA-4C4E-8A1B-D5181BC91001}" srcOrd="0" destOrd="0" presId="urn:microsoft.com/office/officeart/2005/8/layout/vList2"/>
    <dgm:cxn modelId="{02DD206A-6095-9C45-9B34-631A446147FA}" type="presOf" srcId="{9A13EE8D-49E0-A448-BD72-07CC27DEE87B}" destId="{3F270618-12BA-F541-AD84-B875D799BAFE}" srcOrd="0" destOrd="0" presId="urn:microsoft.com/office/officeart/2005/8/layout/vList2"/>
    <dgm:cxn modelId="{B6159F47-587D-A34F-A456-4D519D15C3DA}" type="presParOf" srcId="{3F270618-12BA-F541-AD84-B875D799BAFE}" destId="{AA9AD6EF-39BA-4C4E-8A1B-D5181BC9100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2BEFE6-8A5C-3B47-9626-74B3A42FE04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9722B520-301E-D940-BABA-D238C70D4093}">
      <dgm:prSet custT="1"/>
      <dgm:spPr/>
      <dgm:t>
        <a:bodyPr/>
        <a:lstStyle/>
        <a:p>
          <a:pPr rtl="0"/>
          <a:r>
            <a:rPr lang="es-ES_tradnl" sz="3200" dirty="0" smtClean="0"/>
            <a:t>CÓMO HACER DE LA IGLESIA UN LUGAR SEGURO?</a:t>
          </a:r>
          <a:endParaRPr lang="es-ES_tradnl" sz="3200" dirty="0"/>
        </a:p>
      </dgm:t>
    </dgm:pt>
    <dgm:pt modelId="{EFE2FEE0-FCB5-6E48-9A31-3C836716D45E}" type="parTrans" cxnId="{3C4E8E2D-C976-BE42-B04A-9F5720FEBCE0}">
      <dgm:prSet/>
      <dgm:spPr/>
      <dgm:t>
        <a:bodyPr/>
        <a:lstStyle/>
        <a:p>
          <a:endParaRPr lang="es-ES_tradnl" dirty="0"/>
        </a:p>
      </dgm:t>
    </dgm:pt>
    <dgm:pt modelId="{9D7471C8-173E-BA45-A1D6-E92E71CA7079}" type="sibTrans" cxnId="{3C4E8E2D-C976-BE42-B04A-9F5720FEBCE0}">
      <dgm:prSet/>
      <dgm:spPr/>
      <dgm:t>
        <a:bodyPr/>
        <a:lstStyle/>
        <a:p>
          <a:endParaRPr lang="es-ES_tradnl" dirty="0"/>
        </a:p>
      </dgm:t>
    </dgm:pt>
    <dgm:pt modelId="{A0AF7840-4BF6-7241-8157-C3DF66BFB598}" type="pres">
      <dgm:prSet presAssocID="{EF2BEFE6-8A5C-3B47-9626-74B3A42FE041}" presName="linear" presStyleCnt="0">
        <dgm:presLayoutVars>
          <dgm:animLvl val="lvl"/>
          <dgm:resizeHandles val="exact"/>
        </dgm:presLayoutVars>
      </dgm:prSet>
      <dgm:spPr/>
      <dgm:t>
        <a:bodyPr/>
        <a:lstStyle/>
        <a:p>
          <a:endParaRPr lang="es-ES_tradnl"/>
        </a:p>
      </dgm:t>
    </dgm:pt>
    <dgm:pt modelId="{9B22E645-F75F-1043-8824-EF72DE839A0F}" type="pres">
      <dgm:prSet presAssocID="{9722B520-301E-D940-BABA-D238C70D4093}" presName="parentText" presStyleLbl="node1" presStyleIdx="0" presStyleCnt="1" custLinFactNeighborX="14176" custLinFactNeighborY="7392">
        <dgm:presLayoutVars>
          <dgm:chMax val="0"/>
          <dgm:bulletEnabled val="1"/>
        </dgm:presLayoutVars>
      </dgm:prSet>
      <dgm:spPr/>
      <dgm:t>
        <a:bodyPr/>
        <a:lstStyle/>
        <a:p>
          <a:endParaRPr lang="es-ES_tradnl"/>
        </a:p>
      </dgm:t>
    </dgm:pt>
  </dgm:ptLst>
  <dgm:cxnLst>
    <dgm:cxn modelId="{38B4FBE1-111C-304C-8238-5847580CF235}" type="presOf" srcId="{9722B520-301E-D940-BABA-D238C70D4093}" destId="{9B22E645-F75F-1043-8824-EF72DE839A0F}" srcOrd="0" destOrd="0" presId="urn:microsoft.com/office/officeart/2005/8/layout/vList2"/>
    <dgm:cxn modelId="{3C4E8E2D-C976-BE42-B04A-9F5720FEBCE0}" srcId="{EF2BEFE6-8A5C-3B47-9626-74B3A42FE041}" destId="{9722B520-301E-D940-BABA-D238C70D4093}" srcOrd="0" destOrd="0" parTransId="{EFE2FEE0-FCB5-6E48-9A31-3C836716D45E}" sibTransId="{9D7471C8-173E-BA45-A1D6-E92E71CA7079}"/>
    <dgm:cxn modelId="{B6D66137-33C4-4445-97C2-FF128CCB002D}" type="presOf" srcId="{EF2BEFE6-8A5C-3B47-9626-74B3A42FE041}" destId="{A0AF7840-4BF6-7241-8157-C3DF66BFB598}" srcOrd="0" destOrd="0" presId="urn:microsoft.com/office/officeart/2005/8/layout/vList2"/>
    <dgm:cxn modelId="{F009D48A-8380-F049-8A82-A537DCAA591D}" type="presParOf" srcId="{A0AF7840-4BF6-7241-8157-C3DF66BFB598}" destId="{9B22E645-F75F-1043-8824-EF72DE839A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7F578-BAFA-EB4F-95D9-AA979BB074C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s-ES_tradnl"/>
        </a:p>
      </dgm:t>
    </dgm:pt>
    <dgm:pt modelId="{E75EC6DF-8E06-4A48-A314-EAC748DBAE6A}">
      <dgm:prSet custT="1"/>
      <dgm:spPr/>
      <dgm:t>
        <a:bodyPr/>
        <a:lstStyle/>
        <a:p>
          <a:pPr rtl="0"/>
          <a:r>
            <a:rPr lang="es-ES_tradnl" sz="2800" dirty="0" smtClean="0">
              <a:latin typeface="Abadi MT Condensed Extra Bold" charset="0"/>
              <a:ea typeface="Abadi MT Condensed Extra Bold" charset="0"/>
              <a:cs typeface="Abadi MT Condensed Extra Bold" charset="0"/>
            </a:rPr>
            <a:t>Y SI ESTÁN CONSTRUYENDO O AMPLIANDO?</a:t>
          </a:r>
          <a:endParaRPr lang="es-ES_tradnl" sz="2800" dirty="0">
            <a:latin typeface="Abadi MT Condensed Extra Bold" charset="0"/>
            <a:ea typeface="Abadi MT Condensed Extra Bold" charset="0"/>
            <a:cs typeface="Abadi MT Condensed Extra Bold" charset="0"/>
          </a:endParaRPr>
        </a:p>
      </dgm:t>
    </dgm:pt>
    <dgm:pt modelId="{105AB9D8-9C53-544A-B720-003B3534ACFE}" type="parTrans" cxnId="{FEAE2D31-EECC-D04C-B543-85A1F1EDF501}">
      <dgm:prSet/>
      <dgm:spPr/>
      <dgm:t>
        <a:bodyPr/>
        <a:lstStyle/>
        <a:p>
          <a:endParaRPr lang="es-ES_tradnl"/>
        </a:p>
      </dgm:t>
    </dgm:pt>
    <dgm:pt modelId="{4C8FC0E3-B5CE-0141-B0CF-9E5756617AA6}" type="sibTrans" cxnId="{FEAE2D31-EECC-D04C-B543-85A1F1EDF501}">
      <dgm:prSet/>
      <dgm:spPr/>
      <dgm:t>
        <a:bodyPr/>
        <a:lstStyle/>
        <a:p>
          <a:endParaRPr lang="es-ES_tradnl"/>
        </a:p>
      </dgm:t>
    </dgm:pt>
    <dgm:pt modelId="{413706ED-D9D0-2846-97CA-C7391C163942}" type="pres">
      <dgm:prSet presAssocID="{C657F578-BAFA-EB4F-95D9-AA979BB074C0}" presName="linear" presStyleCnt="0">
        <dgm:presLayoutVars>
          <dgm:animLvl val="lvl"/>
          <dgm:resizeHandles val="exact"/>
        </dgm:presLayoutVars>
      </dgm:prSet>
      <dgm:spPr/>
      <dgm:t>
        <a:bodyPr/>
        <a:lstStyle/>
        <a:p>
          <a:endParaRPr lang="es-ES_tradnl"/>
        </a:p>
      </dgm:t>
    </dgm:pt>
    <dgm:pt modelId="{21A5CD97-0F77-0946-AA04-74540990A713}" type="pres">
      <dgm:prSet presAssocID="{E75EC6DF-8E06-4A48-A314-EAC748DBAE6A}" presName="parentText" presStyleLbl="node1" presStyleIdx="0" presStyleCnt="1">
        <dgm:presLayoutVars>
          <dgm:chMax val="0"/>
          <dgm:bulletEnabled val="1"/>
        </dgm:presLayoutVars>
      </dgm:prSet>
      <dgm:spPr/>
      <dgm:t>
        <a:bodyPr/>
        <a:lstStyle/>
        <a:p>
          <a:endParaRPr lang="es-ES_tradnl"/>
        </a:p>
      </dgm:t>
    </dgm:pt>
  </dgm:ptLst>
  <dgm:cxnLst>
    <dgm:cxn modelId="{E3EC49FF-729F-4F45-A039-68B0470D527D}" type="presOf" srcId="{C657F578-BAFA-EB4F-95D9-AA979BB074C0}" destId="{413706ED-D9D0-2846-97CA-C7391C163942}" srcOrd="0" destOrd="0" presId="urn:microsoft.com/office/officeart/2005/8/layout/vList2"/>
    <dgm:cxn modelId="{53554496-F21D-B344-B54E-D0E1CAC4FD8A}" type="presOf" srcId="{E75EC6DF-8E06-4A48-A314-EAC748DBAE6A}" destId="{21A5CD97-0F77-0946-AA04-74540990A713}" srcOrd="0" destOrd="0" presId="urn:microsoft.com/office/officeart/2005/8/layout/vList2"/>
    <dgm:cxn modelId="{FEAE2D31-EECC-D04C-B543-85A1F1EDF501}" srcId="{C657F578-BAFA-EB4F-95D9-AA979BB074C0}" destId="{E75EC6DF-8E06-4A48-A314-EAC748DBAE6A}" srcOrd="0" destOrd="0" parTransId="{105AB9D8-9C53-544A-B720-003B3534ACFE}" sibTransId="{4C8FC0E3-B5CE-0141-B0CF-9E5756617AA6}"/>
    <dgm:cxn modelId="{0C71F653-315A-5944-B0B4-298D981B0337}" type="presParOf" srcId="{413706ED-D9D0-2846-97CA-C7391C163942}" destId="{21A5CD97-0F77-0946-AA04-74540990A71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BE00C-B4C6-8A46-A719-A782DF175CBD}">
      <dsp:nvSpPr>
        <dsp:cNvPr id="0" name=""/>
        <dsp:cNvSpPr/>
      </dsp:nvSpPr>
      <dsp:spPr>
        <a:xfrm>
          <a:off x="0" y="486"/>
          <a:ext cx="8353761" cy="100327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s-ES_tradnl" sz="5400" kern="1200" dirty="0" smtClean="0"/>
            <a:t>QUÉ SIGNIFICA CUIDAR?</a:t>
          </a:r>
          <a:endParaRPr lang="es-ES_tradnl" sz="5400" kern="1200" dirty="0"/>
        </a:p>
      </dsp:txBody>
      <dsp:txXfrm>
        <a:off x="48976" y="49462"/>
        <a:ext cx="8255809" cy="9053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CD97-0F77-0946-AA04-74540990A713}">
      <dsp:nvSpPr>
        <dsp:cNvPr id="0" name=""/>
        <dsp:cNvSpPr/>
      </dsp:nvSpPr>
      <dsp:spPr>
        <a:xfrm>
          <a:off x="0" y="8097"/>
          <a:ext cx="8859982" cy="973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ES_tradnl" sz="4000" kern="1200" dirty="0" smtClean="0">
              <a:latin typeface="Abadi MT Condensed Extra Bold" charset="0"/>
              <a:ea typeface="Abadi MT Condensed Extra Bold" charset="0"/>
              <a:cs typeface="Abadi MT Condensed Extra Bold" charset="0"/>
            </a:rPr>
            <a:t>UBICACIÓN DE TU IGLESIA?</a:t>
          </a:r>
          <a:endParaRPr lang="es-ES_tradnl" sz="4000" kern="1200" dirty="0">
            <a:latin typeface="Abadi MT Condensed Extra Bold" charset="0"/>
            <a:ea typeface="Abadi MT Condensed Extra Bold" charset="0"/>
            <a:cs typeface="Abadi MT Condensed Extra Bold" charset="0"/>
          </a:endParaRPr>
        </a:p>
      </dsp:txBody>
      <dsp:txXfrm>
        <a:off x="47519" y="55616"/>
        <a:ext cx="8764944" cy="8784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65C7D-11AB-654D-AC2D-A80BFB69298A}">
      <dsp:nvSpPr>
        <dsp:cNvPr id="0" name=""/>
        <dsp:cNvSpPr/>
      </dsp:nvSpPr>
      <dsp:spPr>
        <a:xfrm>
          <a:off x="111391" y="21624"/>
          <a:ext cx="3386931" cy="51784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402F5D2-76F1-4847-A4D0-7BC15351CCC1}">
      <dsp:nvSpPr>
        <dsp:cNvPr id="0" name=""/>
        <dsp:cNvSpPr/>
      </dsp:nvSpPr>
      <dsp:spPr>
        <a:xfrm>
          <a:off x="169918" y="876405"/>
          <a:ext cx="3048238" cy="2590006"/>
        </a:xfrm>
        <a:prstGeom prst="rect">
          <a:avLst/>
        </a:prstGeom>
        <a:blipFill rotWithShape="1">
          <a:blip xmlns:r="http://schemas.openxmlformats.org/officeDocument/2006/relationships" r:embed="rId1"/>
          <a:stretch>
            <a:fillRect/>
          </a:stretch>
        </a:blipFill>
        <a:ln>
          <a:noFill/>
        </a:ln>
        <a:effectLst/>
      </dsp:spPr>
      <dsp:style>
        <a:lnRef idx="0">
          <a:scrgbClr r="0" g="0" b="0"/>
        </a:lnRef>
        <a:fillRef idx="1">
          <a:scrgbClr r="0" g="0" b="0"/>
        </a:fillRef>
        <a:effectRef idx="2">
          <a:scrgbClr r="0" g="0" b="0"/>
        </a:effectRef>
        <a:fontRef idx="minor"/>
      </dsp:style>
    </dsp:sp>
    <dsp:sp modelId="{B6F3EEEC-FE8A-9445-9CAC-6B3B249E5F93}">
      <dsp:nvSpPr>
        <dsp:cNvPr id="0" name=""/>
        <dsp:cNvSpPr/>
      </dsp:nvSpPr>
      <dsp:spPr>
        <a:xfrm>
          <a:off x="128340" y="3849780"/>
          <a:ext cx="3048238" cy="107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_tradnl" sz="1100" kern="1200" dirty="0" smtClean="0"/>
            <a:t>Recientemente, un </a:t>
          </a:r>
          <a:r>
            <a:rPr lang="es-ES_tradnl" sz="1100" u="sng" kern="1200" dirty="0" smtClean="0">
              <a:hlinkClick xmlns:r="http://schemas.openxmlformats.org/officeDocument/2006/relationships" r:id="rId2"/>
            </a:rPr>
            <a:t>estudio</a:t>
          </a:r>
          <a:r>
            <a:rPr lang="es-ES_tradnl" sz="1100" kern="1200" dirty="0" smtClean="0"/>
            <a:t> publicado en el </a:t>
          </a:r>
          <a:r>
            <a:rPr lang="es-ES_tradnl" sz="1100" i="1" kern="1200" dirty="0" err="1" smtClean="0"/>
            <a:t>journal</a:t>
          </a:r>
          <a:r>
            <a:rPr lang="es-ES_tradnl" sz="1100" kern="1200" dirty="0" smtClean="0"/>
            <a:t> académico </a:t>
          </a:r>
          <a:r>
            <a:rPr lang="es-ES_tradnl" sz="1100" i="1" kern="1200" dirty="0" smtClean="0"/>
            <a:t>Animal </a:t>
          </a:r>
          <a:r>
            <a:rPr lang="es-ES_tradnl" sz="1100" i="1" kern="1200" dirty="0" err="1" smtClean="0"/>
            <a:t>Behaviour</a:t>
          </a:r>
          <a:r>
            <a:rPr lang="es-ES_tradnl" sz="1100" kern="1200" dirty="0" smtClean="0"/>
            <a:t> demostró que los </a:t>
          </a:r>
          <a:r>
            <a:rPr lang="es-ES_tradnl" sz="1100" b="1" u="sng" kern="1200" dirty="0" smtClean="0"/>
            <a:t>pájaros carpinteros </a:t>
          </a:r>
          <a:r>
            <a:rPr lang="es-ES_tradnl" sz="1100" kern="1200" dirty="0" smtClean="0"/>
            <a:t>macho escapularios. No solo pasan más tiempo que las madres incubando los huevos y alimentando a las crías, cuando una de sus crías defeca, es el padre quien sale del nido con la bolsa de desperdicios, alejándola del hogar. Esto hace que todo </a:t>
          </a:r>
          <a:endParaRPr lang="es-ES_tradnl" sz="1100" kern="1200" dirty="0"/>
        </a:p>
      </dsp:txBody>
      <dsp:txXfrm>
        <a:off x="128340" y="3849780"/>
        <a:ext cx="3048238" cy="1075848"/>
      </dsp:txXfrm>
    </dsp:sp>
    <dsp:sp modelId="{534F38B8-25D9-C84E-B16B-DB1DF63B8813}">
      <dsp:nvSpPr>
        <dsp:cNvPr id="0" name=""/>
        <dsp:cNvSpPr/>
      </dsp:nvSpPr>
      <dsp:spPr>
        <a:xfrm>
          <a:off x="4273976" y="0"/>
          <a:ext cx="3386931" cy="51784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046BCB-4DF4-6840-8D32-1BBB089F16FE}">
      <dsp:nvSpPr>
        <dsp:cNvPr id="0" name=""/>
        <dsp:cNvSpPr/>
      </dsp:nvSpPr>
      <dsp:spPr>
        <a:xfrm>
          <a:off x="4432958" y="876405"/>
          <a:ext cx="3048238" cy="2590006"/>
        </a:xfrm>
        <a:prstGeom prst="rect">
          <a:avLst/>
        </a:prstGeom>
        <a:blipFill rotWithShape="1">
          <a:blip xmlns:r="http://schemas.openxmlformats.org/officeDocument/2006/relationships" r:embed="rId3"/>
          <a:stretch>
            <a:fillRect/>
          </a:stretch>
        </a:blipFill>
        <a:ln>
          <a:noFill/>
        </a:ln>
        <a:effectLst/>
      </dsp:spPr>
      <dsp:style>
        <a:lnRef idx="0">
          <a:scrgbClr r="0" g="0" b="0"/>
        </a:lnRef>
        <a:fillRef idx="1">
          <a:scrgbClr r="0" g="0" b="0"/>
        </a:fillRef>
        <a:effectRef idx="2">
          <a:scrgbClr r="0" g="0" b="0"/>
        </a:effectRef>
        <a:fontRef idx="minor"/>
      </dsp:style>
    </dsp:sp>
    <dsp:sp modelId="{9B3DD972-CDF5-3B48-91C7-D09056CC76A1}">
      <dsp:nvSpPr>
        <dsp:cNvPr id="0" name=""/>
        <dsp:cNvSpPr/>
      </dsp:nvSpPr>
      <dsp:spPr>
        <a:xfrm>
          <a:off x="4443322" y="3880549"/>
          <a:ext cx="3048238" cy="107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_tradnl" sz="1200" kern="1200" dirty="0" smtClean="0"/>
            <a:t>Los gatos son animales limpios por naturaleza, se ocupan de su limpieza y arreglo personal. Se asean lamiéndose el pelaje un promedio de tres horas diarias, -esta conducta se conoce como “</a:t>
          </a:r>
          <a:r>
            <a:rPr lang="es-ES_tradnl" sz="1200" b="1" kern="1200" dirty="0" err="1" smtClean="0"/>
            <a:t>atusamiento</a:t>
          </a:r>
          <a:r>
            <a:rPr lang="es-ES_tradnl" sz="1200" b="1" kern="1200" dirty="0" smtClean="0"/>
            <a:t>”</a:t>
          </a:r>
          <a:r>
            <a:rPr lang="es-ES_tradnl" sz="1200" kern="1200" dirty="0" smtClean="0"/>
            <a:t>-, lo cual les estimula el crecimiento del pelo nuevo.</a:t>
          </a:r>
          <a:endParaRPr lang="es-ES_tradnl" sz="1200" kern="1200" dirty="0"/>
        </a:p>
      </dsp:txBody>
      <dsp:txXfrm>
        <a:off x="4443322" y="3880549"/>
        <a:ext cx="3048238" cy="1075848"/>
      </dsp:txXfrm>
    </dsp:sp>
    <dsp:sp modelId="{44FF8642-5E76-024D-A363-23B2A14EC9FA}">
      <dsp:nvSpPr>
        <dsp:cNvPr id="0" name=""/>
        <dsp:cNvSpPr/>
      </dsp:nvSpPr>
      <dsp:spPr>
        <a:xfrm>
          <a:off x="8526653" y="120084"/>
          <a:ext cx="3386931" cy="51784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49F0ED6-2896-F84E-A899-470AB9DCF692}">
      <dsp:nvSpPr>
        <dsp:cNvPr id="0" name=""/>
        <dsp:cNvSpPr/>
      </dsp:nvSpPr>
      <dsp:spPr>
        <a:xfrm>
          <a:off x="8695999" y="876405"/>
          <a:ext cx="3048238" cy="2590006"/>
        </a:xfrm>
        <a:prstGeom prst="rect">
          <a:avLst/>
        </a:prstGeom>
        <a:blipFill rotWithShape="1">
          <a:blip xmlns:r="http://schemas.openxmlformats.org/officeDocument/2006/relationships" r:embed="rId4"/>
          <a:stretch>
            <a:fillRect/>
          </a:stretch>
        </a:blipFill>
        <a:ln>
          <a:noFill/>
        </a:ln>
        <a:effectLst/>
      </dsp:spPr>
      <dsp:style>
        <a:lnRef idx="0">
          <a:scrgbClr r="0" g="0" b="0"/>
        </a:lnRef>
        <a:fillRef idx="1">
          <a:scrgbClr r="0" g="0" b="0"/>
        </a:fillRef>
        <a:effectRef idx="2">
          <a:scrgbClr r="0" g="0" b="0"/>
        </a:effectRef>
        <a:fontRef idx="minor"/>
      </dsp:style>
    </dsp:sp>
    <dsp:sp modelId="{4F8767C2-278C-5F4B-9124-366BEFA5355F}">
      <dsp:nvSpPr>
        <dsp:cNvPr id="0" name=""/>
        <dsp:cNvSpPr/>
      </dsp:nvSpPr>
      <dsp:spPr>
        <a:xfrm>
          <a:off x="8654421" y="3882044"/>
          <a:ext cx="3048238" cy="107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_tradnl" sz="1000" b="1" kern="1200" dirty="0" smtClean="0">
              <a:solidFill>
                <a:srgbClr val="404040"/>
              </a:solidFill>
              <a:latin typeface="Open Sans" charset="0"/>
            </a:rPr>
            <a:t>Las almejas luchan contra la contaminación en la costa este de Estados Unidos</a:t>
          </a:r>
          <a:r>
            <a:rPr lang="es-ES_tradnl" sz="1000" kern="1200" dirty="0" smtClean="0">
              <a:solidFill>
                <a:srgbClr val="404040"/>
              </a:solidFill>
              <a:latin typeface="Open Sans" charset="0"/>
            </a:rPr>
            <a:t>. Las ostras tienen una increíble capacidad para filtrar ciertos contaminantes del agua. Por desgracia, estas ostras no son aptas para consumo, ya que las toxinas de los contaminantes permanecen en su interior.</a:t>
          </a:r>
          <a:endParaRPr lang="es-ES_tradnl" sz="1000" kern="1200" dirty="0"/>
        </a:p>
      </dsp:txBody>
      <dsp:txXfrm>
        <a:off x="8654421" y="3882044"/>
        <a:ext cx="3048238" cy="10758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59B1-F0A3-5946-BF44-1214BED7B1C3}">
      <dsp:nvSpPr>
        <dsp:cNvPr id="0" name=""/>
        <dsp:cNvSpPr/>
      </dsp:nvSpPr>
      <dsp:spPr>
        <a:xfrm>
          <a:off x="0" y="33669"/>
          <a:ext cx="12192000" cy="207791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s-ES_tradnl" sz="2400" kern="1200" dirty="0" smtClean="0"/>
            <a:t>La creación de Dios por naturaleza fue dotada de los medios necesarios para que se mantenga libre de contaminación. Así, puso en marcha los ciclos ecológicos que purifican el aire y el agua. Además, creó “brigadas de limpieza” formadas por voraces microorganismos que transforman los desechos en sustancias inofensivas. Es obvio que al “Hacedor de la tierra” le interesa muchísimo la limpieza.</a:t>
          </a:r>
          <a:endParaRPr lang="es-ES_tradnl" sz="2400" kern="1200" dirty="0"/>
        </a:p>
      </dsp:txBody>
      <dsp:txXfrm>
        <a:off x="101436" y="135105"/>
        <a:ext cx="11989128" cy="1875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CD97-0F77-0946-AA04-74540990A713}">
      <dsp:nvSpPr>
        <dsp:cNvPr id="0" name=""/>
        <dsp:cNvSpPr/>
      </dsp:nvSpPr>
      <dsp:spPr>
        <a:xfrm>
          <a:off x="0" y="4048"/>
          <a:ext cx="8749145" cy="973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ES_tradnl" sz="4000" kern="1200" dirty="0" smtClean="0">
              <a:latin typeface="Abadi MT Condensed Extra Bold" charset="0"/>
              <a:ea typeface="Abadi MT Condensed Extra Bold" charset="0"/>
              <a:cs typeface="Abadi MT Condensed Extra Bold" charset="0"/>
            </a:rPr>
            <a:t>HIGIENE EN LA CASA DE DIOS</a:t>
          </a:r>
          <a:endParaRPr lang="es-ES_tradnl" sz="4000" kern="1200" dirty="0">
            <a:latin typeface="Abadi MT Condensed Extra Bold" charset="0"/>
            <a:ea typeface="Abadi MT Condensed Extra Bold" charset="0"/>
            <a:cs typeface="Abadi MT Condensed Extra Bold" charset="0"/>
          </a:endParaRPr>
        </a:p>
      </dsp:txBody>
      <dsp:txXfrm>
        <a:off x="47519" y="51567"/>
        <a:ext cx="8654107" cy="8784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CD97-0F77-0946-AA04-74540990A713}">
      <dsp:nvSpPr>
        <dsp:cNvPr id="0" name=""/>
        <dsp:cNvSpPr/>
      </dsp:nvSpPr>
      <dsp:spPr>
        <a:xfrm>
          <a:off x="0" y="4048"/>
          <a:ext cx="8679873" cy="973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ES_tradnl" sz="3600" kern="1200" dirty="0" smtClean="0">
              <a:latin typeface="Abadi MT Condensed Extra Bold" charset="0"/>
              <a:ea typeface="Abadi MT Condensed Extra Bold" charset="0"/>
              <a:cs typeface="Abadi MT Condensed Extra Bold" charset="0"/>
            </a:rPr>
            <a:t>HIGIENE EN LA CASA DE DIOS</a:t>
          </a:r>
          <a:endParaRPr lang="es-ES_tradnl" sz="3600" kern="1200" dirty="0">
            <a:latin typeface="Abadi MT Condensed Extra Bold" charset="0"/>
            <a:ea typeface="Abadi MT Condensed Extra Bold" charset="0"/>
            <a:cs typeface="Abadi MT Condensed Extra Bold" charset="0"/>
          </a:endParaRPr>
        </a:p>
      </dsp:txBody>
      <dsp:txXfrm>
        <a:off x="47519" y="51567"/>
        <a:ext cx="8584835" cy="8784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FAE5D-3177-9D45-A1E4-153A1696A3EF}">
      <dsp:nvSpPr>
        <dsp:cNvPr id="0" name=""/>
        <dsp:cNvSpPr/>
      </dsp:nvSpPr>
      <dsp:spPr>
        <a:xfrm>
          <a:off x="-5145400" y="-788184"/>
          <a:ext cx="6127440" cy="6127440"/>
        </a:xfrm>
        <a:prstGeom prst="blockArc">
          <a:avLst>
            <a:gd name="adj1" fmla="val 18900000"/>
            <a:gd name="adj2" fmla="val 2700000"/>
            <a:gd name="adj3" fmla="val 353"/>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E89BD2-47EB-4548-A0A3-533E40246F83}">
      <dsp:nvSpPr>
        <dsp:cNvPr id="0" name=""/>
        <dsp:cNvSpPr/>
      </dsp:nvSpPr>
      <dsp:spPr>
        <a:xfrm>
          <a:off x="514196" y="349886"/>
          <a:ext cx="6651038" cy="7001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5734" tIns="53340" rIns="53340" bIns="53340" numCol="1" spcCol="1270" anchor="ctr" anchorCtr="0">
          <a:noAutofit/>
        </a:bodyPr>
        <a:lstStyle/>
        <a:p>
          <a:pPr lvl="0" algn="l" defTabSz="933450" rtl="0">
            <a:lnSpc>
              <a:spcPct val="90000"/>
            </a:lnSpc>
            <a:spcBef>
              <a:spcPct val="0"/>
            </a:spcBef>
            <a:spcAft>
              <a:spcPct val="35000"/>
            </a:spcAft>
          </a:pPr>
          <a:r>
            <a:rPr lang="es-ES_tradnl" sz="2100" b="1" i="0" u="none" kern="1200" dirty="0" smtClean="0"/>
            <a:t>ES NECESARIO SACAR LA BASURA (2 CRONICAS 29:16)</a:t>
          </a:r>
          <a:endParaRPr lang="es-ES_tradnl" sz="2100" b="1" i="0" u="none" kern="1200" dirty="0"/>
        </a:p>
      </dsp:txBody>
      <dsp:txXfrm>
        <a:off x="514196" y="349886"/>
        <a:ext cx="6651038" cy="700136"/>
      </dsp:txXfrm>
    </dsp:sp>
    <dsp:sp modelId="{9984EE20-158E-EB4D-8093-B3B641E1586E}">
      <dsp:nvSpPr>
        <dsp:cNvPr id="0" name=""/>
        <dsp:cNvSpPr/>
      </dsp:nvSpPr>
      <dsp:spPr>
        <a:xfrm>
          <a:off x="76611" y="262369"/>
          <a:ext cx="875171" cy="8751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2E51AD0-B9D1-F145-8A51-32469D60E023}">
      <dsp:nvSpPr>
        <dsp:cNvPr id="0" name=""/>
        <dsp:cNvSpPr/>
      </dsp:nvSpPr>
      <dsp:spPr>
        <a:xfrm>
          <a:off x="915601" y="1400273"/>
          <a:ext cx="6249633" cy="7001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5734" tIns="53340" rIns="53340" bIns="53340" numCol="1" spcCol="1270" anchor="ctr" anchorCtr="0">
          <a:noAutofit/>
        </a:bodyPr>
        <a:lstStyle/>
        <a:p>
          <a:pPr lvl="0" algn="l" defTabSz="933450" rtl="0">
            <a:lnSpc>
              <a:spcPct val="90000"/>
            </a:lnSpc>
            <a:spcBef>
              <a:spcPct val="0"/>
            </a:spcBef>
            <a:spcAft>
              <a:spcPct val="35000"/>
            </a:spcAft>
          </a:pPr>
          <a:r>
            <a:rPr lang="es-ES_tradnl" sz="2100" b="1" i="0" u="none" kern="1200" smtClean="0"/>
            <a:t>DEBEMOS LIMPIARNOS CON EL AGUA LIMPIA (EZEQUIEL 36:25)</a:t>
          </a:r>
          <a:endParaRPr lang="es-ES_tradnl" sz="2100" b="1" i="0" u="none" kern="1200"/>
        </a:p>
      </dsp:txBody>
      <dsp:txXfrm>
        <a:off x="915601" y="1400273"/>
        <a:ext cx="6249633" cy="700136"/>
      </dsp:txXfrm>
    </dsp:sp>
    <dsp:sp modelId="{4234AAF5-0580-A04E-9C3E-A0996A237ABB}">
      <dsp:nvSpPr>
        <dsp:cNvPr id="0" name=""/>
        <dsp:cNvSpPr/>
      </dsp:nvSpPr>
      <dsp:spPr>
        <a:xfrm>
          <a:off x="478015" y="1312756"/>
          <a:ext cx="875171" cy="8751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6C31FC-A0ED-A04D-813E-CA652F85EAF1}">
      <dsp:nvSpPr>
        <dsp:cNvPr id="0" name=""/>
        <dsp:cNvSpPr/>
      </dsp:nvSpPr>
      <dsp:spPr>
        <a:xfrm>
          <a:off x="915601" y="2450661"/>
          <a:ext cx="6249633" cy="7001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5734" tIns="53340" rIns="53340" bIns="53340" numCol="1" spcCol="1270" anchor="ctr" anchorCtr="0">
          <a:noAutofit/>
        </a:bodyPr>
        <a:lstStyle/>
        <a:p>
          <a:pPr lvl="0" algn="l" defTabSz="933450" rtl="0">
            <a:lnSpc>
              <a:spcPct val="90000"/>
            </a:lnSpc>
            <a:spcBef>
              <a:spcPct val="0"/>
            </a:spcBef>
            <a:spcAft>
              <a:spcPct val="35000"/>
            </a:spcAft>
          </a:pPr>
          <a:r>
            <a:rPr lang="es-ES_tradnl" sz="2100" b="1" i="0" u="none" kern="1200" smtClean="0"/>
            <a:t>TENEMOS QUE SACAR LO QUE NO SIRVE (MATEO 5:13)</a:t>
          </a:r>
          <a:endParaRPr lang="es-ES_tradnl" sz="2100" b="1" i="0" u="none" kern="1200"/>
        </a:p>
      </dsp:txBody>
      <dsp:txXfrm>
        <a:off x="915601" y="2450661"/>
        <a:ext cx="6249633" cy="700136"/>
      </dsp:txXfrm>
    </dsp:sp>
    <dsp:sp modelId="{B24DD051-B8ED-1740-ABDC-022B8A313862}">
      <dsp:nvSpPr>
        <dsp:cNvPr id="0" name=""/>
        <dsp:cNvSpPr/>
      </dsp:nvSpPr>
      <dsp:spPr>
        <a:xfrm>
          <a:off x="478015" y="2363144"/>
          <a:ext cx="875171" cy="8751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40DECBB-62D1-2B42-AE15-309A664E75CF}">
      <dsp:nvSpPr>
        <dsp:cNvPr id="0" name=""/>
        <dsp:cNvSpPr/>
      </dsp:nvSpPr>
      <dsp:spPr>
        <a:xfrm>
          <a:off x="514196" y="3501048"/>
          <a:ext cx="6651038" cy="7001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5734" tIns="53340" rIns="53340" bIns="53340" numCol="1" spcCol="1270" anchor="ctr" anchorCtr="0">
          <a:noAutofit/>
        </a:bodyPr>
        <a:lstStyle/>
        <a:p>
          <a:pPr lvl="0" algn="l" defTabSz="933450" rtl="0">
            <a:lnSpc>
              <a:spcPct val="90000"/>
            </a:lnSpc>
            <a:spcBef>
              <a:spcPct val="0"/>
            </a:spcBef>
            <a:spcAft>
              <a:spcPct val="35000"/>
            </a:spcAft>
          </a:pPr>
          <a:r>
            <a:rPr lang="es-ES_tradnl" sz="2100" b="1" i="0" u="none" kern="1200" smtClean="0"/>
            <a:t>TENEMOS QUE SACAR LO QUE NOS ESTORBA (GALATAS 5:7)</a:t>
          </a:r>
          <a:endParaRPr lang="es-ES_tradnl" sz="2100" b="1" i="0" u="none" kern="1200"/>
        </a:p>
      </dsp:txBody>
      <dsp:txXfrm>
        <a:off x="514196" y="3501048"/>
        <a:ext cx="6651038" cy="700136"/>
      </dsp:txXfrm>
    </dsp:sp>
    <dsp:sp modelId="{98EC6C4E-D4F3-9946-B1C5-22912013FE73}">
      <dsp:nvSpPr>
        <dsp:cNvPr id="0" name=""/>
        <dsp:cNvSpPr/>
      </dsp:nvSpPr>
      <dsp:spPr>
        <a:xfrm>
          <a:off x="76611" y="3413531"/>
          <a:ext cx="875171" cy="87517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0027C-319C-7945-AC6A-AF78C30B9131}">
      <dsp:nvSpPr>
        <dsp:cNvPr id="0" name=""/>
        <dsp:cNvSpPr/>
      </dsp:nvSpPr>
      <dsp:spPr>
        <a:xfrm>
          <a:off x="0" y="314"/>
          <a:ext cx="7539134" cy="73956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s-ES_tradnl" sz="6000" kern="1200" dirty="0" smtClean="0"/>
            <a:t>MULADAR:</a:t>
          </a:r>
          <a:endParaRPr lang="es-ES_tradnl" sz="6000" kern="1200" dirty="0"/>
        </a:p>
      </dsp:txBody>
      <dsp:txXfrm>
        <a:off x="36103" y="36417"/>
        <a:ext cx="7466928" cy="667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24FE8-DBE9-1041-A107-EFD066766CCF}">
      <dsp:nvSpPr>
        <dsp:cNvPr id="0" name=""/>
        <dsp:cNvSpPr/>
      </dsp:nvSpPr>
      <dsp:spPr>
        <a:xfrm>
          <a:off x="0" y="316"/>
          <a:ext cx="7089230" cy="7841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s-ES_tradnl" sz="4000" kern="1200" dirty="0" smtClean="0"/>
            <a:t>JESÚS CUIDÓ LA CASA DE DIOS</a:t>
          </a:r>
          <a:endParaRPr lang="es-ES_tradnl" sz="4000" kern="1200" dirty="0"/>
        </a:p>
      </dsp:txBody>
      <dsp:txXfrm>
        <a:off x="38281" y="38597"/>
        <a:ext cx="7012668" cy="707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573AF-7184-2B48-B066-5C1754E690B7}">
      <dsp:nvSpPr>
        <dsp:cNvPr id="0" name=""/>
        <dsp:cNvSpPr/>
      </dsp:nvSpPr>
      <dsp:spPr>
        <a:xfrm>
          <a:off x="0" y="213091"/>
          <a:ext cx="11288684" cy="83947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s-ES_tradnl" sz="3500" kern="1200" dirty="0" smtClean="0"/>
            <a:t>CÓMO CUIDAR  LAS INSTALACIONES FÍSICAS DE LA IGLESIA? </a:t>
          </a:r>
          <a:endParaRPr lang="es-ES_tradnl" sz="3500" kern="1200" dirty="0"/>
        </a:p>
      </dsp:txBody>
      <dsp:txXfrm>
        <a:off x="40980" y="254071"/>
        <a:ext cx="11206724" cy="757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573AF-7184-2B48-B066-5C1754E690B7}">
      <dsp:nvSpPr>
        <dsp:cNvPr id="0" name=""/>
        <dsp:cNvSpPr/>
      </dsp:nvSpPr>
      <dsp:spPr>
        <a:xfrm>
          <a:off x="0" y="243660"/>
          <a:ext cx="9337964" cy="8843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_tradnl" sz="2800" kern="1200" dirty="0" smtClean="0"/>
            <a:t>CÓMO CUIDAR  LAS INSTALACIONES FÍSICAS DE LA IGLESIA? </a:t>
          </a:r>
          <a:endParaRPr lang="es-ES_tradnl" sz="2800" kern="1200" dirty="0"/>
        </a:p>
      </dsp:txBody>
      <dsp:txXfrm>
        <a:off x="43171" y="286831"/>
        <a:ext cx="9251622" cy="798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573AF-7184-2B48-B066-5C1754E690B7}">
      <dsp:nvSpPr>
        <dsp:cNvPr id="0" name=""/>
        <dsp:cNvSpPr/>
      </dsp:nvSpPr>
      <dsp:spPr>
        <a:xfrm>
          <a:off x="0" y="502538"/>
          <a:ext cx="8174182" cy="47455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_tradnl" sz="2400" kern="1200" dirty="0" smtClean="0"/>
            <a:t>CÓMO CUIDAR  LOS SERVICIOS HIGIENICOS DE LA CASA DE DIOS</a:t>
          </a:r>
          <a:endParaRPr lang="es-ES_tradnl" sz="2400" kern="1200" dirty="0"/>
        </a:p>
      </dsp:txBody>
      <dsp:txXfrm>
        <a:off x="23166" y="525704"/>
        <a:ext cx="8127850" cy="428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AD6EF-39BA-4C4E-8A1B-D5181BC91001}">
      <dsp:nvSpPr>
        <dsp:cNvPr id="0" name=""/>
        <dsp:cNvSpPr/>
      </dsp:nvSpPr>
      <dsp:spPr>
        <a:xfrm>
          <a:off x="0" y="1052"/>
          <a:ext cx="8063345" cy="861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_tradnl" sz="2800" kern="1200" dirty="0" smtClean="0"/>
            <a:t>CÓMO HACER DE LA IGLESIA UN LUGAR ACOGEDOR?</a:t>
          </a:r>
          <a:endParaRPr lang="es-ES_tradnl" sz="2800" kern="1200" dirty="0"/>
        </a:p>
      </dsp:txBody>
      <dsp:txXfrm>
        <a:off x="42036" y="43088"/>
        <a:ext cx="7979273" cy="7770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AD6EF-39BA-4C4E-8A1B-D5181BC91001}">
      <dsp:nvSpPr>
        <dsp:cNvPr id="0" name=""/>
        <dsp:cNvSpPr/>
      </dsp:nvSpPr>
      <dsp:spPr>
        <a:xfrm>
          <a:off x="0" y="1052"/>
          <a:ext cx="8063345" cy="8611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_tradnl" sz="2800" kern="1200" dirty="0" smtClean="0"/>
            <a:t>CÓMO HACER DE LA IGLESIA UN LUGAR ACOGEDOR?</a:t>
          </a:r>
          <a:endParaRPr lang="es-ES_tradnl" sz="2800" kern="1200" dirty="0"/>
        </a:p>
      </dsp:txBody>
      <dsp:txXfrm>
        <a:off x="42036" y="43088"/>
        <a:ext cx="7979273" cy="7770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2E645-F75F-1043-8824-EF72DE839A0F}">
      <dsp:nvSpPr>
        <dsp:cNvPr id="0" name=""/>
        <dsp:cNvSpPr/>
      </dsp:nvSpPr>
      <dsp:spPr>
        <a:xfrm>
          <a:off x="0" y="3456"/>
          <a:ext cx="8991600" cy="898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kern="1200" dirty="0" smtClean="0"/>
            <a:t>CÓMO HACER DE LA IGLESIA UN LUGAR SEGURO?</a:t>
          </a:r>
          <a:endParaRPr lang="es-ES_tradnl" sz="3200" kern="1200" dirty="0"/>
        </a:p>
      </dsp:txBody>
      <dsp:txXfrm>
        <a:off x="43864" y="47320"/>
        <a:ext cx="8903872" cy="810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5CD97-0F77-0946-AA04-74540990A713}">
      <dsp:nvSpPr>
        <dsp:cNvPr id="0" name=""/>
        <dsp:cNvSpPr/>
      </dsp:nvSpPr>
      <dsp:spPr>
        <a:xfrm>
          <a:off x="0" y="971"/>
          <a:ext cx="8222673" cy="879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_tradnl" sz="2800" kern="1200" dirty="0" smtClean="0">
              <a:latin typeface="Abadi MT Condensed Extra Bold" charset="0"/>
              <a:ea typeface="Abadi MT Condensed Extra Bold" charset="0"/>
              <a:cs typeface="Abadi MT Condensed Extra Bold" charset="0"/>
            </a:rPr>
            <a:t>Y SI ESTÁN CONSTRUYENDO O AMPLIANDO?</a:t>
          </a:r>
          <a:endParaRPr lang="es-ES_tradnl" sz="2800" kern="1200" dirty="0">
            <a:latin typeface="Abadi MT Condensed Extra Bold" charset="0"/>
            <a:ea typeface="Abadi MT Condensed Extra Bold" charset="0"/>
            <a:cs typeface="Abadi MT Condensed Extra Bold" charset="0"/>
          </a:endParaRPr>
        </a:p>
      </dsp:txBody>
      <dsp:txXfrm>
        <a:off x="42950" y="43921"/>
        <a:ext cx="8136773" cy="7939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41E4E-013C-6545-9A20-3E19A30AA0EF}" type="datetimeFigureOut">
              <a:rPr lang="es-ES_tradnl" smtClean="0"/>
              <a:t>27/02/2020</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9816-7798-C94E-9B07-6CD192A67F80}" type="slidenum">
              <a:rPr lang="es-ES_tradnl" smtClean="0"/>
              <a:t>‹#›</a:t>
            </a:fld>
            <a:endParaRPr lang="es-ES_tradnl"/>
          </a:p>
        </p:txBody>
      </p:sp>
    </p:spTree>
    <p:extLst>
      <p:ext uri="{BB962C8B-B14F-4D97-AF65-F5344CB8AC3E}">
        <p14:creationId xmlns:p14="http://schemas.microsoft.com/office/powerpoint/2010/main" val="191254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Cosas espirituales que recibimos  por las cuales estar agradecidos…. 22 -24</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La Biblia nos dice claramente que debemos de demostrar reverencia a Dios, y hacia todas las cosas que representan Su Persona y Presencia </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30</a:t>
            </a:fld>
            <a:endParaRPr lang="es-ES_tradnl"/>
          </a:p>
        </p:txBody>
      </p:sp>
    </p:spTree>
    <p:extLst>
      <p:ext uri="{BB962C8B-B14F-4D97-AF65-F5344CB8AC3E}">
        <p14:creationId xmlns:p14="http://schemas.microsoft.com/office/powerpoint/2010/main" val="182390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Cosas espirituales que recibimos  por las cuales estar agradecidos…. 22 -24</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La Biblia nos dice claramente que debemos de demostrar reverencia a Dios, y hacia todas las cosas que representan Su Persona y Presencia </a:t>
            </a:r>
            <a:endParaRPr lang="es-ES_tradnl" dirty="0" smtClean="0"/>
          </a:p>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32</a:t>
            </a:fld>
            <a:endParaRPr lang="es-ES_tradnl"/>
          </a:p>
        </p:txBody>
      </p:sp>
    </p:spTree>
    <p:extLst>
      <p:ext uri="{BB962C8B-B14F-4D97-AF65-F5344CB8AC3E}">
        <p14:creationId xmlns:p14="http://schemas.microsoft.com/office/powerpoint/2010/main" val="190207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2C6D9F1-1109-0846-9593-BEC5C02E84F3}" type="slidenum">
              <a:rPr lang="es-ES_tradnl" smtClean="0"/>
              <a:t>33</a:t>
            </a:fld>
            <a:endParaRPr lang="es-ES_tradnl"/>
          </a:p>
        </p:txBody>
      </p:sp>
    </p:spTree>
    <p:extLst>
      <p:ext uri="{BB962C8B-B14F-4D97-AF65-F5344CB8AC3E}">
        <p14:creationId xmlns:p14="http://schemas.microsoft.com/office/powerpoint/2010/main" val="36024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30886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6571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572566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58028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1061643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175077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375652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2131565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90504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40911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C1638E4-1A6B-7848-9CB8-7CD4D0F1E3AD}" type="datetimeFigureOut">
              <a:rPr lang="es-ES_tradnl" smtClean="0"/>
              <a:t>27/02/2020</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186654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638E4-1A6B-7848-9CB8-7CD4D0F1E3AD}" type="datetimeFigureOut">
              <a:rPr lang="es-ES_tradnl" smtClean="0"/>
              <a:t>27/02/2020</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02E55-1E36-1F46-A48C-2CF8EDFA4EEE}" type="slidenum">
              <a:rPr lang="es-ES_tradnl" smtClean="0"/>
              <a:t>‹#›</a:t>
            </a:fld>
            <a:endParaRPr lang="es-ES_tradnl"/>
          </a:p>
        </p:txBody>
      </p:sp>
    </p:spTree>
    <p:extLst>
      <p:ext uri="{BB962C8B-B14F-4D97-AF65-F5344CB8AC3E}">
        <p14:creationId xmlns:p14="http://schemas.microsoft.com/office/powerpoint/2010/main" val="1284266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ext.egwwritings.org/publication.php?pubtype=Periodical&amp;bookCode=RH&amp;lang=en&amp;year=1902&amp;month=June&amp;day=1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hyperlink" Target="https://wol.jw.org/es/wol/bc/r4/lp-s/1102008067/7/0" TargetMode="External"/><Relationship Id="rId7" Type="http://schemas.openxmlformats.org/officeDocument/2006/relationships/hyperlink" Target="https://wol.jw.org/es/wol/bc/r4/lp-s/1102008067/11/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ol.jw.org/es/wol/bc/r4/lp-s/1102008067/8/1" TargetMode="External"/><Relationship Id="rId5" Type="http://schemas.openxmlformats.org/officeDocument/2006/relationships/hyperlink" Target="https://wol.jw.org/es/wol/bc/r4/lp-s/1102008067/8/0" TargetMode="External"/><Relationship Id="rId4" Type="http://schemas.openxmlformats.org/officeDocument/2006/relationships/hyperlink" Target="https://wol.jw.org/es/wol/bc/r4/lp-s/1102008067/7/1"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ext.egwwritings.org/publication.php?pubtype=Periodical&amp;bookCode=RH&amp;lang=en&amp;year=1854&amp;month=September&amp;day=1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txBox="1">
            <a:spLocks/>
          </p:cNvSpPr>
          <p:nvPr/>
        </p:nvSpPr>
        <p:spPr>
          <a:xfrm>
            <a:off x="2660073" y="230188"/>
            <a:ext cx="771421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96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7" name="Título 2"/>
          <p:cNvSpPr txBox="1">
            <a:spLocks/>
          </p:cNvSpPr>
          <p:nvPr/>
        </p:nvSpPr>
        <p:spPr>
          <a:xfrm>
            <a:off x="3192087" y="770975"/>
            <a:ext cx="4901738" cy="1760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_tradnl" sz="54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9" name="Título 2"/>
          <p:cNvSpPr txBox="1">
            <a:spLocks/>
          </p:cNvSpPr>
          <p:nvPr/>
        </p:nvSpPr>
        <p:spPr>
          <a:xfrm>
            <a:off x="3695700" y="1539946"/>
            <a:ext cx="5531427"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40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10" name="Título 2"/>
          <p:cNvSpPr txBox="1">
            <a:spLocks/>
          </p:cNvSpPr>
          <p:nvPr/>
        </p:nvSpPr>
        <p:spPr>
          <a:xfrm rot="16200000">
            <a:off x="2776798" y="1433891"/>
            <a:ext cx="123928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_tradnl" sz="9600" dirty="0" smtClean="0">
                <a:effectLst>
                  <a:glow rad="101600">
                    <a:schemeClr val="bg1">
                      <a:alpha val="60000"/>
                    </a:schemeClr>
                  </a:glow>
                </a:effectLst>
                <a:latin typeface="Abadi MT Condensed Extra Bold" charset="0"/>
                <a:ea typeface="Abadi MT Condensed Extra Bold" charset="0"/>
                <a:cs typeface="Abadi MT Condensed Extra Bold" charset="0"/>
              </a:rPr>
              <a:t> </a:t>
            </a:r>
            <a:endParaRPr lang="es-ES_tradnl" sz="96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11" name="Subtítulo 2"/>
          <p:cNvSpPr txBox="1">
            <a:spLocks/>
          </p:cNvSpPr>
          <p:nvPr/>
        </p:nvSpPr>
        <p:spPr>
          <a:xfrm>
            <a:off x="1445019" y="2537043"/>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s-ES_tradnl" sz="3600" dirty="0" smtClean="0">
                <a:latin typeface="Brush Script MT" charset="0"/>
                <a:ea typeface="Brush Script MT" charset="0"/>
                <a:cs typeface="Brush Script MT" charset="0"/>
              </a:rPr>
              <a:t>Gloria de Ruiz</a:t>
            </a:r>
          </a:p>
        </p:txBody>
      </p:sp>
      <p:sp>
        <p:nvSpPr>
          <p:cNvPr id="8" name="TextBox 7"/>
          <p:cNvSpPr txBox="1"/>
          <p:nvPr/>
        </p:nvSpPr>
        <p:spPr>
          <a:xfrm>
            <a:off x="3783106" y="1129553"/>
            <a:ext cx="4467826" cy="1323439"/>
          </a:xfrm>
          <a:prstGeom prst="rect">
            <a:avLst/>
          </a:prstGeom>
          <a:noFill/>
        </p:spPr>
        <p:txBody>
          <a:bodyPr wrap="none" rtlCol="0">
            <a:spAutoFit/>
          </a:bodyPr>
          <a:lstStyle/>
          <a:p>
            <a:r>
              <a:rPr lang="en-US" sz="4000" dirty="0" smtClean="0"/>
              <a:t>CUIDANDO LA CASA </a:t>
            </a:r>
          </a:p>
          <a:p>
            <a:pPr algn="ctr"/>
            <a:r>
              <a:rPr lang="en-US" sz="4000" dirty="0" smtClean="0"/>
              <a:t>DE DIOS</a:t>
            </a:r>
            <a:endParaRPr lang="en-US" sz="4000" dirty="0"/>
          </a:p>
        </p:txBody>
      </p:sp>
    </p:spTree>
    <p:extLst>
      <p:ext uri="{BB962C8B-B14F-4D97-AF65-F5344CB8AC3E}">
        <p14:creationId xmlns:p14="http://schemas.microsoft.com/office/powerpoint/2010/main" val="10234172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6" name="Diagrama 5"/>
          <p:cNvGraphicFramePr/>
          <p:nvPr>
            <p:extLst>
              <p:ext uri="{D42A27DB-BD31-4B8C-83A1-F6EECF244321}">
                <p14:modId xmlns:p14="http://schemas.microsoft.com/office/powerpoint/2010/main" val="1774986040"/>
              </p:ext>
            </p:extLst>
          </p:nvPr>
        </p:nvGraphicFramePr>
        <p:xfrm>
          <a:off x="415636" y="-98453"/>
          <a:ext cx="11288684"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726872" y="1977415"/>
            <a:ext cx="7977447" cy="5160448"/>
          </a:xfrm>
        </p:spPr>
        <p:txBody>
          <a:bodyPr>
            <a:noAutofit/>
          </a:bodyPr>
          <a:lstStyle/>
          <a:p>
            <a:pPr>
              <a:buFont typeface="Wingdings" charset="2"/>
              <a:buChar char="v"/>
            </a:pPr>
            <a:r>
              <a:rPr lang="es-ES_tradnl" sz="1400" dirty="0" smtClean="0"/>
              <a:t>Mantener el exterior de la iglesia limpio. Las paredes limpias (bien pintadas), sin telarañas, con el rotulo visible de la iglesia.</a:t>
            </a:r>
          </a:p>
          <a:p>
            <a:pPr>
              <a:buFont typeface="Wingdings" charset="2"/>
              <a:buChar char="v"/>
            </a:pPr>
            <a:r>
              <a:rPr lang="es-ES_tradnl" sz="1400" dirty="0" smtClean="0"/>
              <a:t>Si tiene espacios de tierra, procurar tener un jardín con plantas bien cuidadas, césped sin maleza y bien recortado, flores bien regadas y abonadas. La naturaleza la hizo Dios procuremos dar un buen testimonio de la creación de Dios. Evite que haya montañas de tierra, piedras y desechos en la casa de Dios.</a:t>
            </a:r>
          </a:p>
          <a:p>
            <a:pPr>
              <a:buFont typeface="Wingdings" charset="2"/>
              <a:buChar char="v"/>
            </a:pPr>
            <a:r>
              <a:rPr lang="es-ES_tradnl" sz="1400" dirty="0" smtClean="0"/>
              <a:t>Revisar los techos en el verano, para esperar el invierno, sin temor a goteras. Las llaves de agua que no estén descompuestos.</a:t>
            </a:r>
          </a:p>
          <a:p>
            <a:pPr>
              <a:buFont typeface="Wingdings" charset="2"/>
              <a:buChar char="v"/>
            </a:pPr>
            <a:r>
              <a:rPr lang="es-ES_tradnl" sz="1400" dirty="0" smtClean="0"/>
              <a:t>Las ventanas deben estar limpias y completas todas sus piezas, revise si se abren y cierran normalmente.</a:t>
            </a:r>
          </a:p>
          <a:p>
            <a:pPr>
              <a:buFont typeface="Wingdings" charset="2"/>
              <a:buChar char="v"/>
            </a:pPr>
            <a:r>
              <a:rPr lang="es-ES_tradnl" sz="1400" dirty="0" smtClean="0"/>
              <a:t>Las puertas y cerraduras o candados deben estar en buenas condiciones, ya que estas aseguran que la casa de Dios esté más protegida. Talle bien y barnice las puertas, engrase las cerraduras y busque candados más seguros.</a:t>
            </a:r>
          </a:p>
          <a:p>
            <a:pPr>
              <a:buFont typeface="Wingdings" charset="2"/>
              <a:buChar char="v"/>
            </a:pPr>
            <a:r>
              <a:rPr lang="es-ES_tradnl" sz="1400" dirty="0" smtClean="0"/>
              <a:t>Si </a:t>
            </a:r>
            <a:r>
              <a:rPr lang="es-ES_tradnl" sz="1400" dirty="0"/>
              <a:t>hay problemas eléctricos hacer revisiones periódicas de enchufes, especialmente en los lugares donde se mantienen los niños, ya que puede ocurrir algún accidente lamentable.</a:t>
            </a:r>
          </a:p>
          <a:p>
            <a:pPr>
              <a:buFont typeface="Wingdings" charset="2"/>
              <a:buChar char="v"/>
            </a:pPr>
            <a:endParaRPr lang="es-ES_tradnl" sz="1800" dirty="0" smtClean="0"/>
          </a:p>
        </p:txBody>
      </p:sp>
      <p:sp>
        <p:nvSpPr>
          <p:cNvPr id="9" name="Rectángulo 8"/>
          <p:cNvSpPr/>
          <p:nvPr/>
        </p:nvSpPr>
        <p:spPr>
          <a:xfrm>
            <a:off x="3089564" y="1233979"/>
            <a:ext cx="8894618" cy="584775"/>
          </a:xfrm>
          <a:prstGeom prst="rect">
            <a:avLst/>
          </a:prstGeom>
        </p:spPr>
        <p:txBody>
          <a:bodyPr wrap="square">
            <a:spAutoFit/>
          </a:bodyPr>
          <a:lstStyle/>
          <a:p>
            <a:pPr algn="ctr"/>
            <a:r>
              <a:rPr lang="es-ES_tradnl" sz="1600" b="1" dirty="0" smtClean="0">
                <a:latin typeface="Abadi MT Condensed Extra Bold" charset="0"/>
                <a:ea typeface="Abadi MT Condensed Extra Bold" charset="0"/>
                <a:cs typeface="Abadi MT Condensed Extra Bold" charset="0"/>
              </a:rPr>
              <a:t>LA FACHADA DE LA  IGLESIA ES LO PRIMERO QUE VEN LAS PERSONAS AL PASAR Y  AL ENTRAR… </a:t>
            </a:r>
            <a:endParaRPr lang="es-ES_tradnl"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5454799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6" name="Diagrama 5"/>
          <p:cNvGraphicFramePr/>
          <p:nvPr>
            <p:extLst>
              <p:ext uri="{D42A27DB-BD31-4B8C-83A1-F6EECF244321}">
                <p14:modId xmlns:p14="http://schemas.microsoft.com/office/powerpoint/2010/main" val="1002328939"/>
              </p:ext>
            </p:extLst>
          </p:nvPr>
        </p:nvGraphicFramePr>
        <p:xfrm>
          <a:off x="2570017" y="101052"/>
          <a:ext cx="9337964"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172691" y="2461717"/>
            <a:ext cx="8825345" cy="4956012"/>
          </a:xfrm>
        </p:spPr>
        <p:txBody>
          <a:bodyPr>
            <a:noAutofit/>
          </a:bodyPr>
          <a:lstStyle/>
          <a:p>
            <a:pPr algn="just">
              <a:buFont typeface="Wingdings" charset="2"/>
              <a:buChar char="v"/>
            </a:pPr>
            <a:r>
              <a:rPr lang="es-ES_tradnl" sz="1600" dirty="0"/>
              <a:t>El mantenimiento regular y constante hará que se más fácil el cuido de los bienes que se encuentran dentro de la casa de Dios. Repare las cosas que se descompongan en la casa de Dios lo más pronto posible. Por ejemplo goteras, sillas, bancas, lámparas, abanicos, enchufes, puertas, ventanas. Es triste ver ventanas incompletas, floreros rotos, paredes manchadas, figas de agua, inodoros descompuestos, luces quemadas y mal olor en la casa de Dios.</a:t>
            </a:r>
          </a:p>
          <a:p>
            <a:pPr algn="just">
              <a:buFont typeface="Wingdings" charset="2"/>
              <a:buChar char="v"/>
            </a:pPr>
            <a:r>
              <a:rPr lang="es-ES_tradnl" sz="1600" dirty="0"/>
              <a:t>Utilizar desinfectante, limpiadores especiales y </a:t>
            </a:r>
            <a:r>
              <a:rPr lang="es-ES_tradnl" sz="1600" dirty="0" smtClean="0"/>
              <a:t>ambientadores </a:t>
            </a:r>
            <a:r>
              <a:rPr lang="es-ES_tradnl" sz="1600" dirty="0"/>
              <a:t>para que la casa de Dios huela bien, en los salones de niños, baños y plaza principal. </a:t>
            </a:r>
            <a:endParaRPr lang="es-ES_tradnl" sz="1600" dirty="0" smtClean="0"/>
          </a:p>
          <a:p>
            <a:pPr algn="just">
              <a:buFont typeface="Wingdings" charset="2"/>
              <a:buChar char="v"/>
            </a:pPr>
            <a:r>
              <a:rPr lang="es-ES_tradnl" sz="1600" dirty="0" smtClean="0"/>
              <a:t>Fumigue </a:t>
            </a:r>
            <a:r>
              <a:rPr lang="es-ES_tradnl" sz="1600" dirty="0"/>
              <a:t>la iglesia regularmente, para evitar plagas.</a:t>
            </a:r>
          </a:p>
          <a:p>
            <a:pPr algn="just">
              <a:buFont typeface="Wingdings" charset="2"/>
              <a:buChar char="v"/>
            </a:pPr>
            <a:r>
              <a:rPr lang="es-ES_tradnl" sz="1600" dirty="0"/>
              <a:t>Informar a la junta de iglesia por desperfectos o fallas en el mantenimiento.</a:t>
            </a:r>
          </a:p>
        </p:txBody>
      </p:sp>
      <p:sp>
        <p:nvSpPr>
          <p:cNvPr id="9" name="Rectángulo 8"/>
          <p:cNvSpPr/>
          <p:nvPr/>
        </p:nvSpPr>
        <p:spPr>
          <a:xfrm>
            <a:off x="3377044" y="1590223"/>
            <a:ext cx="8059190" cy="707886"/>
          </a:xfrm>
          <a:prstGeom prst="rect">
            <a:avLst/>
          </a:prstGeom>
        </p:spPr>
        <p:txBody>
          <a:bodyPr wrap="square">
            <a:spAutoFit/>
          </a:bodyPr>
          <a:lstStyle/>
          <a:p>
            <a:pPr algn="ctr"/>
            <a:r>
              <a:rPr lang="es-ES_tradnl" sz="2000" b="1" dirty="0" smtClean="0">
                <a:latin typeface="Abadi MT Condensed Extra Bold" charset="0"/>
                <a:ea typeface="Abadi MT Condensed Extra Bold" charset="0"/>
                <a:cs typeface="Abadi MT Condensed Extra Bold" charset="0"/>
              </a:rPr>
              <a:t>LA FACHADA DE LA  IGLESIA ES LO PRIMERO QUE VEN LAS PERSONAS AL PASAR Y  AL ENTRAR… </a:t>
            </a:r>
            <a:endParaRPr lang="es-ES_tradnl" sz="20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6760755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6" name="Diagrama 5"/>
          <p:cNvGraphicFramePr/>
          <p:nvPr>
            <p:extLst>
              <p:ext uri="{D42A27DB-BD31-4B8C-83A1-F6EECF244321}">
                <p14:modId xmlns:p14="http://schemas.microsoft.com/office/powerpoint/2010/main" val="954966203"/>
              </p:ext>
            </p:extLst>
          </p:nvPr>
        </p:nvGraphicFramePr>
        <p:xfrm>
          <a:off x="3530138" y="100651"/>
          <a:ext cx="8174182" cy="1325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408218" y="1426214"/>
            <a:ext cx="8296102" cy="4956012"/>
          </a:xfrm>
        </p:spPr>
        <p:txBody>
          <a:bodyPr>
            <a:noAutofit/>
          </a:bodyPr>
          <a:lstStyle/>
          <a:p>
            <a:pPr algn="just">
              <a:buFont typeface="Wingdings" charset="2"/>
              <a:buChar char="v"/>
            </a:pPr>
            <a:r>
              <a:rPr lang="es-ES_tradnl" sz="2400" dirty="0"/>
              <a:t>Revisar que los sanitarios estén bien señalizados indicando el de hombres y mujeres. </a:t>
            </a:r>
            <a:endParaRPr lang="es-ES_tradnl" sz="2400" dirty="0" smtClean="0"/>
          </a:p>
          <a:p>
            <a:pPr algn="just">
              <a:buFont typeface="Wingdings" charset="2"/>
              <a:buChar char="v"/>
            </a:pPr>
            <a:r>
              <a:rPr lang="es-ES_tradnl" sz="2400" dirty="0" smtClean="0"/>
              <a:t>Que </a:t>
            </a:r>
            <a:r>
              <a:rPr lang="es-ES_tradnl" sz="2400" dirty="0"/>
              <a:t>estén en buenas condiciones y sobre todo que estén limpios. </a:t>
            </a:r>
            <a:endParaRPr lang="es-ES_tradnl" sz="2400" dirty="0" smtClean="0"/>
          </a:p>
          <a:p>
            <a:pPr algn="just">
              <a:buFont typeface="Wingdings" charset="2"/>
              <a:buChar char="v"/>
            </a:pPr>
            <a:r>
              <a:rPr lang="es-ES_tradnl" sz="2400" dirty="0" smtClean="0"/>
              <a:t>Organice </a:t>
            </a:r>
            <a:r>
              <a:rPr lang="es-ES_tradnl" sz="2400" dirty="0"/>
              <a:t>que haya jabón para lavar las manos, papel higiénico, papelera con bolsa para la basura y toallas para secarse las manos</a:t>
            </a:r>
            <a:r>
              <a:rPr lang="es-ES_tradnl" sz="2400" dirty="0" smtClean="0"/>
              <a:t>.</a:t>
            </a:r>
          </a:p>
          <a:p>
            <a:pPr algn="just">
              <a:buFont typeface="Wingdings" charset="2"/>
              <a:buChar char="v"/>
            </a:pPr>
            <a:r>
              <a:rPr lang="es-ES_tradnl" sz="2400" dirty="0" smtClean="0"/>
              <a:t>Si en su iglesia tiende a perderse o extraviarse, utilice mecanismos para cuidar los utensilios.</a:t>
            </a:r>
            <a:endParaRPr lang="es-ES_tradnl" sz="2400" dirty="0"/>
          </a:p>
        </p:txBody>
      </p:sp>
    </p:spTree>
    <p:extLst>
      <p:ext uri="{BB962C8B-B14F-4D97-AF65-F5344CB8AC3E}">
        <p14:creationId xmlns:p14="http://schemas.microsoft.com/office/powerpoint/2010/main" val="13347504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7" name="Diagrama 6"/>
          <p:cNvGraphicFramePr/>
          <p:nvPr>
            <p:extLst>
              <p:ext uri="{D42A27DB-BD31-4B8C-83A1-F6EECF244321}">
                <p14:modId xmlns:p14="http://schemas.microsoft.com/office/powerpoint/2010/main" val="1235431259"/>
              </p:ext>
            </p:extLst>
          </p:nvPr>
        </p:nvGraphicFramePr>
        <p:xfrm>
          <a:off x="3726873" y="169801"/>
          <a:ext cx="8063345" cy="86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117273" y="1825624"/>
            <a:ext cx="8919555" cy="5032375"/>
          </a:xfrm>
        </p:spPr>
        <p:txBody>
          <a:bodyPr>
            <a:normAutofit/>
          </a:bodyPr>
          <a:lstStyle/>
          <a:p>
            <a:pPr algn="just">
              <a:buFont typeface="Wingdings" charset="2"/>
              <a:buChar char="v"/>
            </a:pPr>
            <a:r>
              <a:rPr lang="es-ES_tradnl" sz="2000" dirty="0" smtClean="0"/>
              <a:t>La iglesia debe estar limpia, olorosa, iluminada y ventilada.</a:t>
            </a:r>
          </a:p>
          <a:p>
            <a:pPr algn="just">
              <a:buFont typeface="Wingdings" charset="2"/>
              <a:buChar char="v"/>
            </a:pPr>
            <a:r>
              <a:rPr lang="es-ES_tradnl" sz="2000" dirty="0" smtClean="0"/>
              <a:t>Las cosas deben estar en su lugar, eso transmitirá una belleza que atraiga y se sientan todos bien.</a:t>
            </a:r>
          </a:p>
          <a:p>
            <a:pPr algn="just">
              <a:buFont typeface="Wingdings" charset="2"/>
              <a:buChar char="v"/>
            </a:pPr>
            <a:r>
              <a:rPr lang="es-ES_tradnl" sz="2000" dirty="0" smtClean="0"/>
              <a:t>Las flores deben estar lista, evite colocar decoración el mismo día de la adoración. </a:t>
            </a:r>
          </a:p>
          <a:p>
            <a:pPr algn="just">
              <a:buFont typeface="Wingdings" charset="2"/>
              <a:buChar char="v"/>
            </a:pPr>
            <a:r>
              <a:rPr lang="es-ES_tradnl" sz="2000" dirty="0"/>
              <a:t>Si al salir de la iglesia está lloviendo, podrían facilitar paraguas para la salida de los adoradores</a:t>
            </a:r>
            <a:r>
              <a:rPr lang="es-ES_tradnl" sz="2000" dirty="0" smtClean="0"/>
              <a:t>.</a:t>
            </a:r>
          </a:p>
          <a:p>
            <a:pPr algn="just">
              <a:buFont typeface="Wingdings" charset="2"/>
              <a:buChar char="v"/>
            </a:pPr>
            <a:r>
              <a:rPr lang="es-ES_tradnl" sz="2000" dirty="0"/>
              <a:t>Si colocan rótulos en la pared, procure que no se estén cayendo por estar mal instalados, no dañe la pintura de las paredes, ni el piso de la casa de Dios.</a:t>
            </a:r>
          </a:p>
          <a:p>
            <a:pPr algn="just">
              <a:buFont typeface="Wingdings" charset="2"/>
              <a:buChar char="v"/>
            </a:pPr>
            <a:r>
              <a:rPr lang="es-ES_tradnl" sz="2000" dirty="0"/>
              <a:t>La música instrumental espiritual al llegar a la iglesia y al salir logran sentir un ambiente acogedor al llegar a adorar a Dios.</a:t>
            </a:r>
          </a:p>
          <a:p>
            <a:pPr algn="just">
              <a:buFont typeface="Wingdings" charset="2"/>
              <a:buChar char="v"/>
            </a:pPr>
            <a:endParaRPr lang="es-ES_tradnl" dirty="0" smtClean="0"/>
          </a:p>
        </p:txBody>
      </p:sp>
      <p:sp>
        <p:nvSpPr>
          <p:cNvPr id="9" name="Rectángulo 8"/>
          <p:cNvSpPr/>
          <p:nvPr/>
        </p:nvSpPr>
        <p:spPr>
          <a:xfrm>
            <a:off x="3269673" y="1142197"/>
            <a:ext cx="8276012" cy="584775"/>
          </a:xfrm>
          <a:prstGeom prst="rect">
            <a:avLst/>
          </a:prstGeom>
        </p:spPr>
        <p:txBody>
          <a:bodyPr wrap="square">
            <a:spAutoFit/>
          </a:bodyPr>
          <a:lstStyle/>
          <a:p>
            <a:pPr algn="ctr"/>
            <a:r>
              <a:rPr lang="es-ES_tradnl" sz="1600" b="1" dirty="0" smtClean="0">
                <a:latin typeface="Abadi MT Condensed Extra Bold" charset="0"/>
                <a:ea typeface="Abadi MT Condensed Extra Bold" charset="0"/>
                <a:cs typeface="Abadi MT Condensed Extra Bold" charset="0"/>
              </a:rPr>
              <a:t>LA IGLESIA DEBE HACER SENTIR A TODAS LAS PERSONAS QUE ESTÁN EN EL MEJOR LUGAR, COMODOS Y CONFORTABLES.</a:t>
            </a:r>
            <a:endParaRPr lang="es-ES_tradnl" sz="16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478368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048001" y="1709246"/>
            <a:ext cx="9144000" cy="5032375"/>
          </a:xfrm>
        </p:spPr>
        <p:txBody>
          <a:bodyPr>
            <a:noAutofit/>
          </a:bodyPr>
          <a:lstStyle/>
          <a:p>
            <a:pPr algn="just">
              <a:buFont typeface="Wingdings" charset="2"/>
              <a:buChar char="v"/>
            </a:pPr>
            <a:r>
              <a:rPr lang="es-ES_tradnl" sz="1800" dirty="0"/>
              <a:t>Organice un grupo de ujieres-recepción que den la bienvenida a todos los adoradores que lleguen a la casa de Dios.</a:t>
            </a:r>
          </a:p>
          <a:p>
            <a:pPr algn="just">
              <a:buFont typeface="Wingdings" charset="2"/>
              <a:buChar char="v"/>
            </a:pPr>
            <a:r>
              <a:rPr lang="es-ES_tradnl" sz="1800" dirty="0"/>
              <a:t>Sea amigable y sonría siempre a todos los adoradores. Salude extendiendo su mano fraternalmente a todos. Si hay programa entréguelo en la entrada a todos los adoradores. Indique a las visitas lugares donde se sientan más cómodos para sentarse e indique el lugar de baños y lugar donde los niños reciben sus lecciones. </a:t>
            </a:r>
          </a:p>
          <a:p>
            <a:pPr algn="just">
              <a:buFont typeface="Wingdings" charset="2"/>
              <a:buChar char="v"/>
            </a:pPr>
            <a:r>
              <a:rPr lang="es-ES_tradnl" sz="1800" dirty="0"/>
              <a:t>Haga que todos se sientan en casa y especiales Hijos de Dios. </a:t>
            </a:r>
          </a:p>
          <a:p>
            <a:pPr algn="just">
              <a:buFont typeface="Wingdings" charset="2"/>
              <a:buChar char="v"/>
            </a:pPr>
            <a:r>
              <a:rPr lang="es-ES_tradnl" sz="1800" dirty="0"/>
              <a:t>Que las bancas o sillas de la iglesia sean suficientes para los adoradores. Si la casa de Dios está llena, asegúrese que todos los asistentes se sienten, indique que los bolsos los coloquen bajo las sillas. </a:t>
            </a:r>
          </a:p>
          <a:p>
            <a:pPr algn="just">
              <a:buFont typeface="Wingdings" charset="2"/>
              <a:buChar char="v"/>
            </a:pPr>
            <a:r>
              <a:rPr lang="es-ES_tradnl" sz="1800" dirty="0"/>
              <a:t>Si tienen libros de visitas, procuren hacer preguntas con cordialidad, y no como interrogatorio. Sea amable. Si tienen programado algún almuerzo podrían indicarlo en la recepción, indicando que están invitados al almuerzo.</a:t>
            </a:r>
          </a:p>
        </p:txBody>
      </p:sp>
      <p:sp>
        <p:nvSpPr>
          <p:cNvPr id="9" name="Rectángulo 8"/>
          <p:cNvSpPr/>
          <p:nvPr/>
        </p:nvSpPr>
        <p:spPr>
          <a:xfrm>
            <a:off x="3269673" y="1142197"/>
            <a:ext cx="8276012" cy="584775"/>
          </a:xfrm>
          <a:prstGeom prst="rect">
            <a:avLst/>
          </a:prstGeom>
        </p:spPr>
        <p:txBody>
          <a:bodyPr wrap="square">
            <a:spAutoFit/>
          </a:bodyPr>
          <a:lstStyle/>
          <a:p>
            <a:pPr algn="ctr"/>
            <a:r>
              <a:rPr lang="es-ES_tradnl" sz="1600" b="1" dirty="0" smtClean="0">
                <a:latin typeface="Abadi MT Condensed Extra Bold" charset="0"/>
                <a:ea typeface="Abadi MT Condensed Extra Bold" charset="0"/>
                <a:cs typeface="Abadi MT Condensed Extra Bold" charset="0"/>
              </a:rPr>
              <a:t>LA IGLESIA DEBE HACER SENTIR A TODAS LAS PERSONAS QUE ESTÁN EN EL MEJOR LUGAR, COMODOS Y CONFORTABLES.</a:t>
            </a:r>
            <a:endParaRPr lang="es-ES_tradnl" sz="1600" b="1" dirty="0">
              <a:latin typeface="Abadi MT Condensed Extra Bold" charset="0"/>
              <a:ea typeface="Abadi MT Condensed Extra Bold" charset="0"/>
              <a:cs typeface="Abadi MT Condensed Extra Bold" charset="0"/>
            </a:endParaRPr>
          </a:p>
        </p:txBody>
      </p:sp>
      <p:graphicFrame>
        <p:nvGraphicFramePr>
          <p:cNvPr id="11" name="Diagrama 6"/>
          <p:cNvGraphicFramePr/>
          <p:nvPr>
            <p:extLst>
              <p:ext uri="{D42A27DB-BD31-4B8C-83A1-F6EECF244321}">
                <p14:modId xmlns:p14="http://schemas.microsoft.com/office/powerpoint/2010/main" val="3221500013"/>
              </p:ext>
            </p:extLst>
          </p:nvPr>
        </p:nvGraphicFramePr>
        <p:xfrm>
          <a:off x="3726873" y="169801"/>
          <a:ext cx="8063345" cy="86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76574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graphicFrame>
        <p:nvGraphicFramePr>
          <p:cNvPr id="5" name="Diagrama 4"/>
          <p:cNvGraphicFramePr/>
          <p:nvPr>
            <p:extLst>
              <p:ext uri="{D42A27DB-BD31-4B8C-83A1-F6EECF244321}">
                <p14:modId xmlns:p14="http://schemas.microsoft.com/office/powerpoint/2010/main" val="1487951024"/>
              </p:ext>
            </p:extLst>
          </p:nvPr>
        </p:nvGraphicFramePr>
        <p:xfrm>
          <a:off x="3061855" y="227750"/>
          <a:ext cx="8991600" cy="902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089565" y="1930609"/>
            <a:ext cx="8963890" cy="5032374"/>
          </a:xfrm>
        </p:spPr>
        <p:txBody>
          <a:bodyPr>
            <a:noAutofit/>
          </a:bodyPr>
          <a:lstStyle/>
          <a:p>
            <a:pPr>
              <a:buFont typeface="Wingdings" charset="2"/>
              <a:buChar char="v"/>
            </a:pPr>
            <a:r>
              <a:rPr lang="es-ES_tradnl" sz="1500" dirty="0" smtClean="0"/>
              <a:t>Revise los salones de clases de los niños, los enchufes, luces y papeleras. No permita que haya objetos corto punzantes que lastime a los niños.</a:t>
            </a:r>
          </a:p>
          <a:p>
            <a:pPr>
              <a:buFont typeface="Wingdings" charset="2"/>
              <a:buChar char="v"/>
            </a:pPr>
            <a:r>
              <a:rPr lang="es-ES_tradnl" sz="1500" dirty="0" smtClean="0"/>
              <a:t>Tengan un botiquín de primeros auxilios, en caso de accidentes.</a:t>
            </a:r>
          </a:p>
          <a:p>
            <a:pPr>
              <a:buFont typeface="Wingdings" charset="2"/>
              <a:buChar char="v"/>
            </a:pPr>
            <a:r>
              <a:rPr lang="es-ES_tradnl" sz="1500" dirty="0"/>
              <a:t>Si hay gradas no visibles, es recomendable señalizar o colocar anuncios para evitar caídas.</a:t>
            </a:r>
          </a:p>
          <a:p>
            <a:pPr>
              <a:buFont typeface="Wingdings" charset="2"/>
              <a:buChar char="v"/>
            </a:pPr>
            <a:r>
              <a:rPr lang="es-ES_tradnl" sz="1500" dirty="0"/>
              <a:t>El piso debe estar seco, evitando que alguien resbale en algún lugar húmedo o lleno de liquido.</a:t>
            </a:r>
          </a:p>
          <a:p>
            <a:pPr>
              <a:buFont typeface="Wingdings" charset="2"/>
              <a:buChar char="v"/>
            </a:pPr>
            <a:r>
              <a:rPr lang="es-ES_tradnl" sz="1500" dirty="0"/>
              <a:t>Revise con tiempo el estado de las sillas, para evitar que alguien caiga de una silla floja o con piezas sueltas. Igualmente las sillas de los niños.</a:t>
            </a:r>
          </a:p>
          <a:p>
            <a:pPr>
              <a:buFont typeface="Wingdings" charset="2"/>
              <a:buChar char="v"/>
            </a:pPr>
            <a:r>
              <a:rPr lang="es-ES_tradnl" sz="1500" dirty="0"/>
              <a:t>EL lugar donde se sientan los niños en el Momento Infantil, debe esta acondicionado para que los niños no sufran accidentes, evite que los niños se sienten entre cables eléctricos o debajo de muebles. Cuide a los niños</a:t>
            </a:r>
            <a:r>
              <a:rPr lang="es-ES_tradnl" sz="1500" dirty="0" smtClean="0"/>
              <a:t>.</a:t>
            </a:r>
          </a:p>
          <a:p>
            <a:pPr>
              <a:buFont typeface="Wingdings" charset="2"/>
              <a:buChar char="v"/>
            </a:pPr>
            <a:r>
              <a:rPr lang="es-ES_tradnl" sz="1500" dirty="0"/>
              <a:t>El cuarto pastoral, debe estar organizado, cada cosa en su lugar, los papeles ordenados, los libros en su lugar y debe estar limpio, sin polvo ni telarañas.</a:t>
            </a:r>
          </a:p>
          <a:p>
            <a:pPr>
              <a:buFont typeface="Wingdings" charset="2"/>
              <a:buChar char="v"/>
            </a:pPr>
            <a:r>
              <a:rPr lang="es-ES_tradnl" sz="1500" dirty="0"/>
              <a:t>El mural de la iglesia </a:t>
            </a:r>
            <a:r>
              <a:rPr lang="es-ES_tradnl" sz="1500" dirty="0" smtClean="0"/>
              <a:t>debe </a:t>
            </a:r>
            <a:r>
              <a:rPr lang="es-ES_tradnl" sz="1500" dirty="0"/>
              <a:t>estar con los anuncios actualizados y limpio.</a:t>
            </a:r>
          </a:p>
          <a:p>
            <a:pPr>
              <a:buFont typeface="Wingdings" charset="2"/>
              <a:buChar char="v"/>
            </a:pPr>
            <a:r>
              <a:rPr lang="es-ES_tradnl" sz="1500" dirty="0"/>
              <a:t>Las batas de bautismo, manteles y toallas deben guardarse limpias en un lugar seguro y libre de animales.</a:t>
            </a:r>
          </a:p>
          <a:p>
            <a:pPr>
              <a:buFont typeface="Wingdings" charset="2"/>
              <a:buChar char="v"/>
            </a:pPr>
            <a:endParaRPr lang="es-ES_tradnl" sz="1500" dirty="0"/>
          </a:p>
          <a:p>
            <a:pPr>
              <a:buFont typeface="Wingdings" charset="2"/>
              <a:buChar char="v"/>
            </a:pPr>
            <a:endParaRPr lang="es-ES_tradnl" sz="1500" dirty="0" smtClean="0"/>
          </a:p>
        </p:txBody>
      </p:sp>
      <p:sp>
        <p:nvSpPr>
          <p:cNvPr id="6" name="Rectángulo 5"/>
          <p:cNvSpPr/>
          <p:nvPr/>
        </p:nvSpPr>
        <p:spPr>
          <a:xfrm>
            <a:off x="2923308" y="1230941"/>
            <a:ext cx="9006859" cy="707886"/>
          </a:xfrm>
          <a:prstGeom prst="rect">
            <a:avLst/>
          </a:prstGeom>
        </p:spPr>
        <p:txBody>
          <a:bodyPr wrap="square">
            <a:spAutoFit/>
          </a:bodyPr>
          <a:lstStyle/>
          <a:p>
            <a:pPr algn="ctr"/>
            <a:r>
              <a:rPr lang="es-ES_tradnl" sz="2000" b="1" dirty="0" smtClean="0">
                <a:latin typeface="Abadi MT Condensed Extra Bold" charset="0"/>
                <a:ea typeface="Abadi MT Condensed Extra Bold" charset="0"/>
                <a:cs typeface="Abadi MT Condensed Extra Bold" charset="0"/>
              </a:rPr>
              <a:t>LA IGLESIA DEBE SER UN LUGAR SEGURO PARA NIÑOS, JÓVENES Y ADULTOS</a:t>
            </a:r>
            <a:endParaRPr lang="es-ES_tradnl" sz="2000" b="1"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8189970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034145" y="1825625"/>
            <a:ext cx="9019309" cy="3840884"/>
          </a:xfrm>
        </p:spPr>
        <p:txBody>
          <a:bodyPr>
            <a:normAutofit fontScale="85000" lnSpcReduction="10000"/>
          </a:bodyPr>
          <a:lstStyle/>
          <a:p>
            <a:pPr>
              <a:buFont typeface="Wingdings" charset="2"/>
              <a:buChar char="v"/>
            </a:pPr>
            <a:r>
              <a:rPr lang="es-ES_tradnl" sz="1900" dirty="0"/>
              <a:t>Asegúrese en la junta que la iglesia tenga el seguro de edificio o planta física ante cualquier siniestro.</a:t>
            </a:r>
          </a:p>
          <a:p>
            <a:pPr>
              <a:buFont typeface="Wingdings" charset="2"/>
              <a:buChar char="v"/>
            </a:pPr>
            <a:r>
              <a:rPr lang="es-ES_tradnl" sz="1900" dirty="0"/>
              <a:t>Las rejas de la iglesia y puertas externas deben cerrar adecuadamente.</a:t>
            </a:r>
          </a:p>
          <a:p>
            <a:pPr>
              <a:buFont typeface="Wingdings" charset="2"/>
              <a:buChar char="v"/>
            </a:pPr>
            <a:r>
              <a:rPr lang="es-ES_tradnl" sz="1900" dirty="0"/>
              <a:t>Anticipe con tiempo buscar un lugar de estacionamientos para los vehículos de los adoradores. Dicho estacionamiento debe estar cerca de la iglesia, en donde se cuiden los vehículos, para evitarles preocupaciones.</a:t>
            </a:r>
          </a:p>
          <a:p>
            <a:pPr>
              <a:buFont typeface="Wingdings" charset="2"/>
              <a:buChar char="v"/>
            </a:pPr>
            <a:r>
              <a:rPr lang="es-ES_tradnl" sz="1900" dirty="0"/>
              <a:t>Existen leyes que establecen instalar rampas especiales  para el fácil ingreso a personas con discapacidad, haga planes con su junta para ir adelantando en estos requerimientos legales.</a:t>
            </a:r>
          </a:p>
          <a:p>
            <a:pPr>
              <a:buFont typeface="Wingdings" charset="2"/>
              <a:buChar char="v"/>
            </a:pPr>
            <a:r>
              <a:rPr lang="es-ES_tradnl" sz="1900" dirty="0"/>
              <a:t>La pila bautismal es un lugar especial donde las personas inician una nueva etapa, </a:t>
            </a:r>
            <a:r>
              <a:rPr lang="es-ES_tradnl" sz="1900" dirty="0" smtClean="0"/>
              <a:t>ingrese </a:t>
            </a:r>
            <a:r>
              <a:rPr lang="es-ES_tradnl" sz="1900" dirty="0"/>
              <a:t>a la pila bautismal, para que conozca sus instalaciones, </a:t>
            </a:r>
            <a:r>
              <a:rPr lang="es-ES_tradnl" sz="1900" dirty="0" smtClean="0"/>
              <a:t>qué </a:t>
            </a:r>
            <a:r>
              <a:rPr lang="es-ES_tradnl" sz="1900" dirty="0"/>
              <a:t>ven los recién </a:t>
            </a:r>
            <a:r>
              <a:rPr lang="es-ES_tradnl" sz="1900" dirty="0" smtClean="0"/>
              <a:t>bautizados? Qué </a:t>
            </a:r>
            <a:r>
              <a:rPr lang="es-ES_tradnl" sz="1900" dirty="0"/>
              <a:t>se siente estar en </a:t>
            </a:r>
            <a:r>
              <a:rPr lang="es-ES_tradnl" sz="1900" dirty="0" smtClean="0"/>
              <a:t>la pila? </a:t>
            </a:r>
            <a:r>
              <a:rPr lang="es-ES_tradnl" sz="1900" dirty="0"/>
              <a:t>Revisen los desagües y el piso… Hoy en día hay piso antideslizante y agua temporizada.</a:t>
            </a:r>
          </a:p>
          <a:p>
            <a:pPr>
              <a:buFont typeface="Wingdings" charset="2"/>
              <a:buChar char="v"/>
            </a:pPr>
            <a:r>
              <a:rPr lang="es-ES_tradnl" sz="1900" dirty="0" smtClean="0"/>
              <a:t>Asegúrese </a:t>
            </a:r>
            <a:r>
              <a:rPr lang="es-ES_tradnl" sz="1900" dirty="0"/>
              <a:t>que cada semana haya agua, </a:t>
            </a:r>
            <a:r>
              <a:rPr lang="es-ES_tradnl" sz="1900" dirty="0" smtClean="0"/>
              <a:t>jabón, </a:t>
            </a:r>
            <a:r>
              <a:rPr lang="es-ES_tradnl" sz="1900" dirty="0"/>
              <a:t>papel </a:t>
            </a:r>
            <a:r>
              <a:rPr lang="es-ES_tradnl" sz="1900" dirty="0" smtClean="0"/>
              <a:t>higiénico </a:t>
            </a:r>
            <a:r>
              <a:rPr lang="es-ES_tradnl" sz="1900" dirty="0"/>
              <a:t>para asegurar la </a:t>
            </a:r>
            <a:r>
              <a:rPr lang="es-ES_tradnl" sz="1900" dirty="0" smtClean="0"/>
              <a:t>higiene </a:t>
            </a:r>
            <a:r>
              <a:rPr lang="es-ES_tradnl" sz="1900" dirty="0"/>
              <a:t>de los adoradores que van al baño.</a:t>
            </a:r>
          </a:p>
          <a:p>
            <a:pPr>
              <a:buFont typeface="Wingdings" charset="2"/>
              <a:buChar char="v"/>
            </a:pPr>
            <a:r>
              <a:rPr lang="es-ES_tradnl" sz="1900" dirty="0" smtClean="0"/>
              <a:t>La cocina </a:t>
            </a:r>
            <a:r>
              <a:rPr lang="es-ES_tradnl" sz="1900" dirty="0"/>
              <a:t>de la casa de Dios debe </a:t>
            </a:r>
            <a:r>
              <a:rPr lang="es-ES_tradnl" sz="1900" dirty="0" smtClean="0"/>
              <a:t>están </a:t>
            </a:r>
            <a:r>
              <a:rPr lang="es-ES_tradnl" sz="1900" dirty="0"/>
              <a:t>en buenas condiciones y limpia.</a:t>
            </a:r>
          </a:p>
          <a:p>
            <a:pPr>
              <a:buFont typeface="Wingdings" charset="2"/>
              <a:buChar char="v"/>
            </a:pPr>
            <a:r>
              <a:rPr lang="es-ES_tradnl" sz="1900" dirty="0" smtClean="0"/>
              <a:t>Coloque </a:t>
            </a:r>
            <a:r>
              <a:rPr lang="es-ES_tradnl" sz="1900" dirty="0"/>
              <a:t>los </a:t>
            </a:r>
            <a:r>
              <a:rPr lang="es-ES_tradnl" sz="1900" dirty="0" smtClean="0"/>
              <a:t>rótulos </a:t>
            </a:r>
            <a:r>
              <a:rPr lang="es-ES_tradnl" sz="1900" dirty="0"/>
              <a:t>de salida de emergencias.</a:t>
            </a:r>
          </a:p>
          <a:p>
            <a:pPr>
              <a:buFont typeface="Wingdings" charset="2"/>
              <a:buChar char="v"/>
            </a:pPr>
            <a:endParaRPr lang="es-ES_tradnl" dirty="0"/>
          </a:p>
        </p:txBody>
      </p:sp>
      <p:sp>
        <p:nvSpPr>
          <p:cNvPr id="6" name="Rectángulo 5"/>
          <p:cNvSpPr/>
          <p:nvPr/>
        </p:nvSpPr>
        <p:spPr>
          <a:xfrm>
            <a:off x="3158835" y="1230941"/>
            <a:ext cx="8128463" cy="707886"/>
          </a:xfrm>
          <a:prstGeom prst="rect">
            <a:avLst/>
          </a:prstGeom>
        </p:spPr>
        <p:txBody>
          <a:bodyPr wrap="square">
            <a:spAutoFit/>
          </a:bodyPr>
          <a:lstStyle/>
          <a:p>
            <a:pPr algn="ctr"/>
            <a:r>
              <a:rPr lang="es-ES_tradnl" sz="2000" b="1" dirty="0" smtClean="0">
                <a:latin typeface="Abadi MT Condensed Extra Bold" charset="0"/>
                <a:ea typeface="Abadi MT Condensed Extra Bold" charset="0"/>
                <a:cs typeface="Abadi MT Condensed Extra Bold" charset="0"/>
              </a:rPr>
              <a:t>LA IGLESIA DEBE SER UN LUGAR SEGURO PARA NIÑOS, JÓVENES Y ADULTOS</a:t>
            </a:r>
            <a:endParaRPr lang="es-ES_tradnl" sz="2000" b="1" dirty="0">
              <a:latin typeface="Abadi MT Condensed Extra Bold" charset="0"/>
              <a:ea typeface="Abadi MT Condensed Extra Bold" charset="0"/>
              <a:cs typeface="Abadi MT Condensed Extra Bold" charset="0"/>
            </a:endParaRPr>
          </a:p>
        </p:txBody>
      </p:sp>
      <p:grpSp>
        <p:nvGrpSpPr>
          <p:cNvPr id="8" name="Group 7"/>
          <p:cNvGrpSpPr/>
          <p:nvPr/>
        </p:nvGrpSpPr>
        <p:grpSpPr>
          <a:xfrm>
            <a:off x="3094411" y="242094"/>
            <a:ext cx="8991600" cy="898560"/>
            <a:chOff x="0" y="3456"/>
            <a:chExt cx="8991600" cy="898560"/>
          </a:xfrm>
        </p:grpSpPr>
        <p:sp>
          <p:nvSpPr>
            <p:cNvPr id="9" name="Rounded Rectangle 8"/>
            <p:cNvSpPr/>
            <p:nvPr/>
          </p:nvSpPr>
          <p:spPr>
            <a:xfrm>
              <a:off x="0" y="3456"/>
              <a:ext cx="8991600" cy="89856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ounded Rectangle 4"/>
            <p:cNvSpPr txBox="1"/>
            <p:nvPr/>
          </p:nvSpPr>
          <p:spPr>
            <a:xfrm>
              <a:off x="43864" y="47320"/>
              <a:ext cx="8903872" cy="810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_tradnl" sz="3200" kern="1200" dirty="0" smtClean="0"/>
                <a:t>CÓMO HACER DE LA IGLESIA UN LUGAR SEGURO?</a:t>
              </a:r>
              <a:endParaRPr lang="es-ES_tradnl" sz="3200" kern="1200" dirty="0"/>
            </a:p>
          </p:txBody>
        </p:sp>
      </p:grpSp>
    </p:spTree>
    <p:extLst>
      <p:ext uri="{BB962C8B-B14F-4D97-AF65-F5344CB8AC3E}">
        <p14:creationId xmlns:p14="http://schemas.microsoft.com/office/powerpoint/2010/main" val="9119189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352801" y="389494"/>
            <a:ext cx="8630139" cy="6469289"/>
          </a:xfrm>
        </p:spPr>
        <p:txBody>
          <a:bodyPr>
            <a:noAutofit/>
          </a:bodyPr>
          <a:lstStyle/>
          <a:p>
            <a:pPr marL="0" indent="0" algn="just">
              <a:buNone/>
            </a:pPr>
            <a:r>
              <a:rPr lang="es-ES_tradnl" sz="2400" dirty="0"/>
              <a:t>Debiera enseñarse a los creyentes que </a:t>
            </a:r>
            <a:r>
              <a:rPr lang="es-ES_tradnl" sz="2400" b="1" dirty="0"/>
              <a:t>aunque sean pobres, no deben ser sucios en su apariencia personal ni en sus hogares</a:t>
            </a:r>
            <a:r>
              <a:rPr lang="es-ES_tradnl" sz="2400" dirty="0"/>
              <a:t>. </a:t>
            </a:r>
            <a:r>
              <a:rPr lang="es-ES_tradnl" sz="2400" b="1" dirty="0"/>
              <a:t>Se debe ayudar a los que aparentan </a:t>
            </a:r>
            <a:r>
              <a:rPr lang="es-ES_tradnl" sz="2400" b="1" dirty="0" smtClean="0"/>
              <a:t>no </a:t>
            </a:r>
            <a:r>
              <a:rPr lang="es-ES_tradnl" sz="2400" b="1" dirty="0"/>
              <a:t>comprender el significado ni la importancia de la limpieza</a:t>
            </a:r>
            <a:r>
              <a:rPr lang="es-ES_tradnl" sz="2400" dirty="0"/>
              <a:t>. </a:t>
            </a:r>
            <a:r>
              <a:rPr lang="es-ES_tradnl" sz="2400" b="1" u="sng" dirty="0"/>
              <a:t>Hay que enseñarles que los que representan al Dios alto y sublime deben mantener sus almas puras y limpias y que esta pureza debe extenderse a su forma de vestir y todo lo concerniente a su hogar</a:t>
            </a:r>
            <a:r>
              <a:rPr lang="es-ES_tradnl" sz="2400" dirty="0"/>
              <a:t>, de tal manera que los ángeles ministradores vean las evidencias de que la verdad ha operado un cambio en sus vidas, purificando el alma y refinando los gustos. Después de haber recibido la verdad, los que no cambian su forma de expresarse, su atuendo o su conducta, viven para sí mismos, no para Cristo. No han sido creados de nuevo en Cristo Jesús, para purificación y santidad.*[</a:t>
            </a:r>
            <a:r>
              <a:rPr lang="es-ES_tradnl" sz="2400" dirty="0">
                <a:hlinkClick r:id="rId3"/>
              </a:rPr>
              <a:t>The Review and Herald, 10 de junio de 1902</a:t>
            </a:r>
            <a:r>
              <a:rPr lang="es-ES_tradnl" sz="2400" dirty="0" smtClean="0"/>
              <a:t>.]</a:t>
            </a:r>
            <a:endParaRPr lang="es-ES_tradnl" sz="2400" dirty="0"/>
          </a:p>
        </p:txBody>
      </p:sp>
    </p:spTree>
    <p:extLst>
      <p:ext uri="{BB962C8B-B14F-4D97-AF65-F5344CB8AC3E}">
        <p14:creationId xmlns:p14="http://schemas.microsoft.com/office/powerpoint/2010/main" val="13203405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4" name="Diagrama 3"/>
          <p:cNvGraphicFramePr/>
          <p:nvPr>
            <p:extLst>
              <p:ext uri="{D42A27DB-BD31-4B8C-83A1-F6EECF244321}">
                <p14:modId xmlns:p14="http://schemas.microsoft.com/office/powerpoint/2010/main" val="219480247"/>
              </p:ext>
            </p:extLst>
          </p:nvPr>
        </p:nvGraphicFramePr>
        <p:xfrm>
          <a:off x="3484418" y="586799"/>
          <a:ext cx="8222673" cy="881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117273" y="1825624"/>
            <a:ext cx="8703425" cy="3134303"/>
          </a:xfrm>
        </p:spPr>
        <p:txBody>
          <a:bodyPr>
            <a:normAutofit fontScale="77500" lnSpcReduction="20000"/>
          </a:bodyPr>
          <a:lstStyle/>
          <a:p>
            <a:pPr algn="just">
              <a:buFont typeface="Wingdings" charset="2"/>
              <a:buChar char="v"/>
            </a:pPr>
            <a:r>
              <a:rPr lang="es-ES_tradnl" dirty="0" smtClean="0"/>
              <a:t>Las construcciones son temporales, pero se debe hacer revisiones semanales para que los materiales de construcción no obstruyan el paso, ni ocasionen accidentes a los adoradores.</a:t>
            </a:r>
          </a:p>
          <a:p>
            <a:pPr algn="just">
              <a:buFont typeface="Wingdings" charset="2"/>
              <a:buChar char="v"/>
            </a:pPr>
            <a:r>
              <a:rPr lang="es-ES_tradnl" dirty="0" smtClean="0"/>
              <a:t>Aunque estén en construcción se puede mantener la entrada y salida en orden y limpieza, así como los baños, si es necesario hay lugares donde trasladan los cultos por 1 o 2 sábados para evitar accidentes.</a:t>
            </a:r>
          </a:p>
          <a:p>
            <a:pPr algn="just">
              <a:buFont typeface="Wingdings" charset="2"/>
              <a:buChar char="v"/>
            </a:pPr>
            <a:r>
              <a:rPr lang="es-ES_tradnl" dirty="0" smtClean="0"/>
              <a:t>Los materiales de construcción que sobren no deben quedar almacenados por mucho tiempo en las afueras y en frente de la iglesia, tampoco deben quedar en la parte de atrás de la casa de Dios. Pueden hacer planes para regalar o utilizar todo el material que sobró... La casa de Dios no es almacén, bodega, ni basurero.</a:t>
            </a:r>
            <a:endParaRPr lang="es-ES_tradnl" dirty="0"/>
          </a:p>
        </p:txBody>
      </p:sp>
    </p:spTree>
    <p:extLst>
      <p:ext uri="{BB962C8B-B14F-4D97-AF65-F5344CB8AC3E}">
        <p14:creationId xmlns:p14="http://schemas.microsoft.com/office/powerpoint/2010/main" val="852397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4" name="Diagrama 3"/>
          <p:cNvGraphicFramePr/>
          <p:nvPr>
            <p:extLst>
              <p:ext uri="{D42A27DB-BD31-4B8C-83A1-F6EECF244321}">
                <p14:modId xmlns:p14="http://schemas.microsoft.com/office/powerpoint/2010/main" val="3930769199"/>
              </p:ext>
            </p:extLst>
          </p:nvPr>
        </p:nvGraphicFramePr>
        <p:xfrm>
          <a:off x="3144981" y="345720"/>
          <a:ext cx="8859982" cy="9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contenido 2"/>
          <p:cNvSpPr>
            <a:spLocks noGrp="1"/>
          </p:cNvSpPr>
          <p:nvPr>
            <p:ph idx="1"/>
          </p:nvPr>
        </p:nvSpPr>
        <p:spPr>
          <a:xfrm>
            <a:off x="3144981" y="1690053"/>
            <a:ext cx="8467898" cy="3699366"/>
          </a:xfrm>
        </p:spPr>
        <p:txBody>
          <a:bodyPr>
            <a:normAutofit/>
          </a:bodyPr>
          <a:lstStyle/>
          <a:p>
            <a:pPr algn="just"/>
            <a:r>
              <a:rPr lang="es-ES_tradnl" dirty="0" smtClean="0"/>
              <a:t>Pide ayuda a los jóvenes de la iglesia, entendidos en informática para que la dirección de tu iglesia aparezca en los GPS internacionales (WAZE-GOOGLE MAPS).</a:t>
            </a:r>
          </a:p>
          <a:p>
            <a:pPr algn="just"/>
            <a:r>
              <a:rPr lang="es-ES_tradnl" dirty="0" smtClean="0"/>
              <a:t>Con autorización de la Junta-pastor mantengan a la iglesia informada espiritualmente a través de redes sociales, hoy en día el enemigo está utilizando las redes para destruir al pueblo de Dios, si ustedes tienen su pagina revísela regularmente, eso es parte del diaconado.</a:t>
            </a:r>
            <a:endParaRPr lang="es-ES_tradnl" dirty="0"/>
          </a:p>
        </p:txBody>
      </p:sp>
    </p:spTree>
    <p:extLst>
      <p:ext uri="{BB962C8B-B14F-4D97-AF65-F5344CB8AC3E}">
        <p14:creationId xmlns:p14="http://schemas.microsoft.com/office/powerpoint/2010/main" val="3744113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607724" y="-16433"/>
            <a:ext cx="8353761" cy="6012666"/>
          </a:xfrm>
        </p:spPr>
        <p:txBody>
          <a:bodyPr anchor="ctr">
            <a:normAutofit/>
          </a:bodyPr>
          <a:lstStyle/>
          <a:p>
            <a:pPr marL="0" indent="0" algn="ctr">
              <a:buNone/>
            </a:pPr>
            <a:r>
              <a:rPr lang="es-ES_tradnl" sz="3200" dirty="0" smtClean="0">
                <a:solidFill>
                  <a:srgbClr val="0A0A0A"/>
                </a:solidFill>
                <a:latin typeface="Open Sans" charset="0"/>
              </a:rPr>
              <a:t>Cuidar la casa de Dios y mantener su entorno e instalaciones limpias, asegurar un entorno agradable, en orden, de manera que sea un lugar de adoración agradable, es uno de los deberes esenciales de los diáconos y las diaconisas…</a:t>
            </a:r>
          </a:p>
          <a:p>
            <a:pPr marL="0" indent="0" algn="ctr">
              <a:buNone/>
            </a:pPr>
            <a:r>
              <a:rPr lang="es-ES_tradnl" sz="3200" dirty="0" smtClean="0">
                <a:solidFill>
                  <a:srgbClr val="0A0A0A"/>
                </a:solidFill>
                <a:latin typeface="Open Sans" charset="0"/>
              </a:rPr>
              <a:t>La Iglesia debe ser acogedora e invitar a la Adoración</a:t>
            </a:r>
            <a:endParaRPr lang="es-ES_tradnl" sz="3200" dirty="0">
              <a:solidFill>
                <a:srgbClr val="0A0A0A"/>
              </a:solidFill>
              <a:latin typeface="Open Sans" charset="0"/>
            </a:endParaRPr>
          </a:p>
        </p:txBody>
      </p:sp>
    </p:spTree>
    <p:extLst>
      <p:ext uri="{BB962C8B-B14F-4D97-AF65-F5344CB8AC3E}">
        <p14:creationId xmlns:p14="http://schemas.microsoft.com/office/powerpoint/2010/main" val="16057181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5" name="Rectángulo 4"/>
          <p:cNvSpPr/>
          <p:nvPr/>
        </p:nvSpPr>
        <p:spPr>
          <a:xfrm>
            <a:off x="3096422" y="1144588"/>
            <a:ext cx="8796999" cy="3539430"/>
          </a:xfrm>
          <a:prstGeom prst="rect">
            <a:avLst/>
          </a:prstGeom>
          <a:solidFill>
            <a:schemeClr val="bg1"/>
          </a:solidFill>
        </p:spPr>
        <p:txBody>
          <a:bodyPr wrap="square">
            <a:spAutoFit/>
          </a:bodyPr>
          <a:lstStyle/>
          <a:p>
            <a:pPr algn="ctr">
              <a:spcAft>
                <a:spcPts val="600"/>
              </a:spcAft>
            </a:pPr>
            <a:r>
              <a:rPr lang="es-ES_tradnl" sz="3600" dirty="0" smtClean="0">
                <a:latin typeface="Abadi MT Condensed Extra Bold" charset="0"/>
                <a:ea typeface="Abadi MT Condensed Extra Bold" charset="0"/>
                <a:cs typeface="Abadi MT Condensed Extra Bold" charset="0"/>
              </a:rPr>
              <a:t>El desorden </a:t>
            </a:r>
            <a:r>
              <a:rPr lang="es-ES_tradnl" sz="3600" dirty="0">
                <a:latin typeface="Abadi MT Condensed Extra Bold" charset="0"/>
                <a:ea typeface="Abadi MT Condensed Extra Bold" charset="0"/>
                <a:cs typeface="Abadi MT Condensed Extra Bold" charset="0"/>
              </a:rPr>
              <a:t>y </a:t>
            </a:r>
            <a:r>
              <a:rPr lang="es-ES_tradnl" sz="3600" dirty="0" smtClean="0">
                <a:latin typeface="Abadi MT Condensed Extra Bold" charset="0"/>
                <a:ea typeface="Abadi MT Condensed Extra Bold" charset="0"/>
                <a:cs typeface="Abadi MT Condensed Extra Bold" charset="0"/>
              </a:rPr>
              <a:t>la suciedad en la casa de Dios, pueden </a:t>
            </a:r>
            <a:r>
              <a:rPr lang="es-ES_tradnl" sz="3600" dirty="0">
                <a:latin typeface="Abadi MT Condensed Extra Bold" charset="0"/>
                <a:ea typeface="Abadi MT Condensed Extra Bold" charset="0"/>
                <a:cs typeface="Abadi MT Condensed Extra Bold" charset="0"/>
              </a:rPr>
              <a:t>traer confusión y pereza lo cual es una señal equivocada para </a:t>
            </a:r>
            <a:r>
              <a:rPr lang="es-ES_tradnl" sz="3600" dirty="0" smtClean="0">
                <a:latin typeface="Abadi MT Condensed Extra Bold" charset="0"/>
                <a:ea typeface="Abadi MT Condensed Extra Bold" charset="0"/>
                <a:cs typeface="Abadi MT Condensed Extra Bold" charset="0"/>
              </a:rPr>
              <a:t>los adoradores. </a:t>
            </a:r>
            <a:r>
              <a:rPr lang="es-ES_tradnl" sz="3600" dirty="0">
                <a:latin typeface="Abadi MT Condensed Extra Bold" charset="0"/>
                <a:ea typeface="Abadi MT Condensed Extra Bold" charset="0"/>
                <a:cs typeface="Abadi MT Condensed Extra Bold" charset="0"/>
              </a:rPr>
              <a:t>Un </a:t>
            </a:r>
            <a:r>
              <a:rPr lang="es-ES_tradnl" sz="3600" dirty="0" smtClean="0">
                <a:latin typeface="Abadi MT Condensed Extra Bold" charset="0"/>
                <a:ea typeface="Abadi MT Condensed Extra Bold" charset="0"/>
                <a:cs typeface="Abadi MT Condensed Extra Bold" charset="0"/>
              </a:rPr>
              <a:t>lugar </a:t>
            </a:r>
            <a:r>
              <a:rPr lang="es-ES_tradnl" sz="3600" dirty="0">
                <a:latin typeface="Abadi MT Condensed Extra Bold" charset="0"/>
                <a:ea typeface="Abadi MT Condensed Extra Bold" charset="0"/>
                <a:cs typeface="Abadi MT Condensed Extra Bold" charset="0"/>
              </a:rPr>
              <a:t>cristiano que está limpio y ordenado es un lugar donde se nota la </a:t>
            </a:r>
            <a:r>
              <a:rPr lang="es-ES_tradnl" sz="4000" dirty="0" smtClean="0">
                <a:latin typeface="Abadi MT Condensed Extra Bold" charset="0"/>
                <a:ea typeface="Abadi MT Condensed Extra Bold" charset="0"/>
                <a:cs typeface="Abadi MT Condensed Extra Bold" charset="0"/>
              </a:rPr>
              <a:t>PRESENCIA DE DIOS</a:t>
            </a:r>
            <a:r>
              <a:rPr lang="es-ES_tradnl" sz="3600" dirty="0" smtClean="0">
                <a:latin typeface="Abadi MT Condensed Extra Bold" charset="0"/>
                <a:ea typeface="Abadi MT Condensed Extra Bold" charset="0"/>
                <a:cs typeface="Abadi MT Condensed Extra Bold" charset="0"/>
              </a:rPr>
              <a:t>.</a:t>
            </a:r>
            <a:endParaRPr lang="es-ES_tradnl" sz="36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977995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3761220960"/>
              </p:ext>
            </p:extLst>
          </p:nvPr>
        </p:nvGraphicFramePr>
        <p:xfrm>
          <a:off x="128556" y="1522099"/>
          <a:ext cx="1191415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Marcador de contenido 5"/>
          <p:cNvGraphicFramePr>
            <a:graphicFrameLocks noGrp="1"/>
          </p:cNvGraphicFramePr>
          <p:nvPr>
            <p:ph idx="1"/>
            <p:extLst>
              <p:ext uri="{D42A27DB-BD31-4B8C-83A1-F6EECF244321}">
                <p14:modId xmlns:p14="http://schemas.microsoft.com/office/powerpoint/2010/main" val="583704678"/>
              </p:ext>
            </p:extLst>
          </p:nvPr>
        </p:nvGraphicFramePr>
        <p:xfrm>
          <a:off x="0" y="0"/>
          <a:ext cx="12192000" cy="21452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Marcador de contenido 2"/>
          <p:cNvSpPr txBox="1">
            <a:spLocks/>
          </p:cNvSpPr>
          <p:nvPr/>
        </p:nvSpPr>
        <p:spPr>
          <a:xfrm>
            <a:off x="371276" y="2940600"/>
            <a:ext cx="3429393" cy="17543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endParaRPr lang="es-ES_tradnl" sz="1600" dirty="0"/>
          </a:p>
        </p:txBody>
      </p:sp>
    </p:spTree>
    <p:extLst>
      <p:ext uri="{BB962C8B-B14F-4D97-AF65-F5344CB8AC3E}">
        <p14:creationId xmlns:p14="http://schemas.microsoft.com/office/powerpoint/2010/main" val="1069803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2DD65C7D-11AB-654D-AC2D-A80BFB69298A}"/>
                                            </p:graphicEl>
                                          </p:spTgt>
                                        </p:tgtEl>
                                        <p:attrNameLst>
                                          <p:attrName>style.visibility</p:attrName>
                                        </p:attrNameLst>
                                      </p:cBhvr>
                                      <p:to>
                                        <p:strVal val="visible"/>
                                      </p:to>
                                    </p:set>
                                    <p:anim calcmode="lin" valueType="num">
                                      <p:cBhvr additive="base">
                                        <p:cTn id="7" dur="500" fill="hold"/>
                                        <p:tgtEl>
                                          <p:spTgt spid="7">
                                            <p:graphicEl>
                                              <a:dgm id="{2DD65C7D-11AB-654D-AC2D-A80BFB6929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2DD65C7D-11AB-654D-AC2D-A80BFB69298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3402F5D2-76F1-4847-A4D0-7BC15351CCC1}"/>
                                            </p:graphicEl>
                                          </p:spTgt>
                                        </p:tgtEl>
                                        <p:attrNameLst>
                                          <p:attrName>style.visibility</p:attrName>
                                        </p:attrNameLst>
                                      </p:cBhvr>
                                      <p:to>
                                        <p:strVal val="visible"/>
                                      </p:to>
                                    </p:set>
                                    <p:anim calcmode="lin" valueType="num">
                                      <p:cBhvr additive="base">
                                        <p:cTn id="11" dur="500" fill="hold"/>
                                        <p:tgtEl>
                                          <p:spTgt spid="7">
                                            <p:graphicEl>
                                              <a:dgm id="{3402F5D2-76F1-4847-A4D0-7BC15351CCC1}"/>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3402F5D2-76F1-4847-A4D0-7BC15351CCC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graphicEl>
                                              <a:dgm id="{B6F3EEEC-FE8A-9445-9CAC-6B3B249E5F93}"/>
                                            </p:graphicEl>
                                          </p:spTgt>
                                        </p:tgtEl>
                                        <p:attrNameLst>
                                          <p:attrName>style.visibility</p:attrName>
                                        </p:attrNameLst>
                                      </p:cBhvr>
                                      <p:to>
                                        <p:strVal val="visible"/>
                                      </p:to>
                                    </p:set>
                                    <p:anim calcmode="lin" valueType="num">
                                      <p:cBhvr additive="base">
                                        <p:cTn id="15" dur="500" fill="hold"/>
                                        <p:tgtEl>
                                          <p:spTgt spid="7">
                                            <p:graphicEl>
                                              <a:dgm id="{B6F3EEEC-FE8A-9445-9CAC-6B3B249E5F93}"/>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B6F3EEEC-FE8A-9445-9CAC-6B3B249E5F93}"/>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21046BCB-4DF4-6840-8D32-1BBB089F16FE}"/>
                                            </p:graphicEl>
                                          </p:spTgt>
                                        </p:tgtEl>
                                        <p:attrNameLst>
                                          <p:attrName>style.visibility</p:attrName>
                                        </p:attrNameLst>
                                      </p:cBhvr>
                                      <p:to>
                                        <p:strVal val="visible"/>
                                      </p:to>
                                    </p:set>
                                    <p:anim calcmode="lin" valueType="num">
                                      <p:cBhvr additive="base">
                                        <p:cTn id="21" dur="500" fill="hold"/>
                                        <p:tgtEl>
                                          <p:spTgt spid="7">
                                            <p:graphicEl>
                                              <a:dgm id="{21046BCB-4DF4-6840-8D32-1BBB089F16FE}"/>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21046BCB-4DF4-6840-8D32-1BBB089F16FE}"/>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graphicEl>
                                              <a:dgm id="{534F38B8-25D9-C84E-B16B-DB1DF63B8813}"/>
                                            </p:graphicEl>
                                          </p:spTgt>
                                        </p:tgtEl>
                                        <p:attrNameLst>
                                          <p:attrName>style.visibility</p:attrName>
                                        </p:attrNameLst>
                                      </p:cBhvr>
                                      <p:to>
                                        <p:strVal val="visible"/>
                                      </p:to>
                                    </p:set>
                                    <p:anim calcmode="lin" valueType="num">
                                      <p:cBhvr additive="base">
                                        <p:cTn id="25" dur="500" fill="hold"/>
                                        <p:tgtEl>
                                          <p:spTgt spid="7">
                                            <p:graphicEl>
                                              <a:dgm id="{534F38B8-25D9-C84E-B16B-DB1DF63B881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534F38B8-25D9-C84E-B16B-DB1DF63B8813}"/>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graphicEl>
                                              <a:dgm id="{9B3DD972-CDF5-3B48-91C7-D09056CC76A1}"/>
                                            </p:graphicEl>
                                          </p:spTgt>
                                        </p:tgtEl>
                                        <p:attrNameLst>
                                          <p:attrName>style.visibility</p:attrName>
                                        </p:attrNameLst>
                                      </p:cBhvr>
                                      <p:to>
                                        <p:strVal val="visible"/>
                                      </p:to>
                                    </p:set>
                                    <p:anim calcmode="lin" valueType="num">
                                      <p:cBhvr additive="base">
                                        <p:cTn id="29" dur="500" fill="hold"/>
                                        <p:tgtEl>
                                          <p:spTgt spid="7">
                                            <p:graphicEl>
                                              <a:dgm id="{9B3DD972-CDF5-3B48-91C7-D09056CC76A1}"/>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graphicEl>
                                              <a:dgm id="{9B3DD972-CDF5-3B48-91C7-D09056CC76A1}"/>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graphicEl>
                                              <a:dgm id="{44FF8642-5E76-024D-A363-23B2A14EC9FA}"/>
                                            </p:graphicEl>
                                          </p:spTgt>
                                        </p:tgtEl>
                                        <p:attrNameLst>
                                          <p:attrName>style.visibility</p:attrName>
                                        </p:attrNameLst>
                                      </p:cBhvr>
                                      <p:to>
                                        <p:strVal val="visible"/>
                                      </p:to>
                                    </p:set>
                                    <p:anim calcmode="lin" valueType="num">
                                      <p:cBhvr additive="base">
                                        <p:cTn id="35" dur="500" fill="hold"/>
                                        <p:tgtEl>
                                          <p:spTgt spid="7">
                                            <p:graphicEl>
                                              <a:dgm id="{44FF8642-5E76-024D-A363-23B2A14EC9FA}"/>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44FF8642-5E76-024D-A363-23B2A14EC9FA}"/>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graphicEl>
                                              <a:dgm id="{049F0ED6-2896-F84E-A899-470AB9DCF692}"/>
                                            </p:graphicEl>
                                          </p:spTgt>
                                        </p:tgtEl>
                                        <p:attrNameLst>
                                          <p:attrName>style.visibility</p:attrName>
                                        </p:attrNameLst>
                                      </p:cBhvr>
                                      <p:to>
                                        <p:strVal val="visible"/>
                                      </p:to>
                                    </p:set>
                                    <p:anim calcmode="lin" valueType="num">
                                      <p:cBhvr additive="base">
                                        <p:cTn id="39" dur="500" fill="hold"/>
                                        <p:tgtEl>
                                          <p:spTgt spid="7">
                                            <p:graphicEl>
                                              <a:dgm id="{049F0ED6-2896-F84E-A899-470AB9DCF692}"/>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graphicEl>
                                              <a:dgm id="{049F0ED6-2896-F84E-A899-470AB9DCF692}"/>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graphicEl>
                                              <a:dgm id="{4F8767C2-278C-5F4B-9124-366BEFA5355F}"/>
                                            </p:graphicEl>
                                          </p:spTgt>
                                        </p:tgtEl>
                                        <p:attrNameLst>
                                          <p:attrName>style.visibility</p:attrName>
                                        </p:attrNameLst>
                                      </p:cBhvr>
                                      <p:to>
                                        <p:strVal val="visible"/>
                                      </p:to>
                                    </p:set>
                                    <p:anim calcmode="lin" valueType="num">
                                      <p:cBhvr additive="base">
                                        <p:cTn id="43" dur="500" fill="hold"/>
                                        <p:tgtEl>
                                          <p:spTgt spid="7">
                                            <p:graphicEl>
                                              <a:dgm id="{4F8767C2-278C-5F4B-9124-366BEFA5355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4F8767C2-278C-5F4B-9124-366BEFA5355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089565" y="1104406"/>
            <a:ext cx="8963890" cy="4007922"/>
          </a:xfrm>
        </p:spPr>
        <p:txBody>
          <a:bodyPr>
            <a:normAutofit fontScale="77500" lnSpcReduction="20000"/>
          </a:bodyPr>
          <a:lstStyle/>
          <a:p>
            <a:pPr algn="just">
              <a:buFont typeface="Wingdings" charset="2"/>
              <a:buChar char="v"/>
            </a:pPr>
            <a:r>
              <a:rPr lang="es-ES_tradnl" dirty="0" smtClean="0"/>
              <a:t>la </a:t>
            </a:r>
            <a:r>
              <a:rPr lang="es-ES_tradnl" dirty="0"/>
              <a:t>Ley </a:t>
            </a:r>
            <a:r>
              <a:rPr lang="es-ES_tradnl" dirty="0" smtClean="0"/>
              <a:t>que Dios </a:t>
            </a:r>
            <a:r>
              <a:rPr lang="es-ES_tradnl" dirty="0"/>
              <a:t>dio a Israel establecía una relación muy estrecha entre la </a:t>
            </a:r>
            <a:r>
              <a:rPr lang="es-ES_tradnl" b="1" u="sng" dirty="0"/>
              <a:t>pureza </a:t>
            </a:r>
            <a:r>
              <a:rPr lang="es-ES_tradnl" b="1" u="sng" dirty="0" smtClean="0"/>
              <a:t>(limpieza) y </a:t>
            </a:r>
            <a:r>
              <a:rPr lang="es-ES_tradnl" b="1" u="sng" dirty="0"/>
              <a:t>la adoración</a:t>
            </a:r>
            <a:r>
              <a:rPr lang="es-ES_tradnl" dirty="0"/>
              <a:t>. Así, requería que el sumo sacerdote se bañara dos veces antes de realizar sus funciones en el Día de Expiación (</a:t>
            </a:r>
            <a:r>
              <a:rPr lang="es-ES_tradnl" dirty="0">
                <a:hlinkClick r:id="rId3"/>
              </a:rPr>
              <a:t>Levítico 16:4,</a:t>
            </a:r>
            <a:r>
              <a:rPr lang="es-ES_tradnl" dirty="0">
                <a:hlinkClick r:id="rId4"/>
              </a:rPr>
              <a:t> 23, 24</a:t>
            </a:r>
            <a:r>
              <a:rPr lang="es-ES_tradnl" dirty="0"/>
              <a:t>). </a:t>
            </a:r>
          </a:p>
          <a:p>
            <a:pPr algn="just">
              <a:buFont typeface="Wingdings" charset="2"/>
              <a:buChar char="v"/>
            </a:pPr>
            <a:r>
              <a:rPr lang="es-ES_tradnl" dirty="0" smtClean="0"/>
              <a:t>Todos </a:t>
            </a:r>
            <a:r>
              <a:rPr lang="es-ES_tradnl" dirty="0"/>
              <a:t>los sacerdotes tenían que lavarse las manos y los pies siempre que fueran a ofrecer sacrificios a Jehová (</a:t>
            </a:r>
            <a:r>
              <a:rPr lang="es-ES_tradnl" dirty="0">
                <a:hlinkClick r:id="rId5"/>
              </a:rPr>
              <a:t>Éxodo 30:17-21;</a:t>
            </a:r>
            <a:r>
              <a:rPr lang="es-ES_tradnl" dirty="0">
                <a:hlinkClick r:id="rId6"/>
              </a:rPr>
              <a:t>2 Crónicas 4:6</a:t>
            </a:r>
            <a:endParaRPr lang="es-ES_tradnl" dirty="0"/>
          </a:p>
          <a:p>
            <a:pPr algn="just">
              <a:buFont typeface="Wingdings" charset="2"/>
              <a:buChar char="v"/>
            </a:pPr>
            <a:r>
              <a:rPr lang="es-ES_tradnl" dirty="0" smtClean="0"/>
              <a:t>Jehová </a:t>
            </a:r>
            <a:r>
              <a:rPr lang="es-ES_tradnl" dirty="0"/>
              <a:t>presenta la limpieza como condición indispensable para adorarle. Y él no ha cambiado (</a:t>
            </a:r>
            <a:r>
              <a:rPr lang="es-ES_tradnl" dirty="0">
                <a:hlinkClick r:id="rId7"/>
              </a:rPr>
              <a:t>Malaquías 3:6</a:t>
            </a:r>
            <a:r>
              <a:rPr lang="es-ES_tradnl" dirty="0"/>
              <a:t>). </a:t>
            </a:r>
            <a:endParaRPr lang="es-ES_tradnl" dirty="0" smtClean="0"/>
          </a:p>
          <a:p>
            <a:pPr algn="just">
              <a:buFont typeface="Wingdings" charset="2"/>
              <a:buChar char="v"/>
            </a:pPr>
            <a:r>
              <a:rPr lang="es-ES_tradnl" dirty="0"/>
              <a:t>Las leyes que Dios dictó para su pueblo, tenían como propósito mantener la </a:t>
            </a:r>
            <a:r>
              <a:rPr lang="es-ES_tradnl" b="1" dirty="0"/>
              <a:t>limpieza e higiene </a:t>
            </a:r>
            <a:r>
              <a:rPr lang="es-ES_tradnl" dirty="0"/>
              <a:t>dentro del campamento, es por eso que les ordenaba usar una estaca cuando fueran a defecar para enterrar las materias fecales, bajo la egida de que el campamento de Jehová tenia que ser santo. </a:t>
            </a:r>
          </a:p>
        </p:txBody>
      </p:sp>
    </p:spTree>
    <p:extLst>
      <p:ext uri="{BB962C8B-B14F-4D97-AF65-F5344CB8AC3E}">
        <p14:creationId xmlns:p14="http://schemas.microsoft.com/office/powerpoint/2010/main" val="5443826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358342" y="1212980"/>
            <a:ext cx="8833658" cy="4963983"/>
          </a:xfrm>
        </p:spPr>
        <p:txBody>
          <a:bodyPr>
            <a:normAutofit/>
          </a:bodyPr>
          <a:lstStyle/>
          <a:p>
            <a:pPr marL="0" indent="0" algn="ctr">
              <a:buNone/>
            </a:pPr>
            <a:r>
              <a:rPr lang="es-ES_tradnl" sz="8000" dirty="0">
                <a:latin typeface="Abadi MT Condensed Extra Bold" charset="0"/>
                <a:ea typeface="Abadi MT Condensed Extra Bold" charset="0"/>
                <a:cs typeface="Abadi MT Condensed Extra Bold" charset="0"/>
              </a:rPr>
              <a:t>¿No debería ser igual en nuestro caso?</a:t>
            </a:r>
          </a:p>
          <a:p>
            <a:pPr marL="0" indent="0" algn="ctr">
              <a:buNone/>
            </a:pPr>
            <a:endParaRPr lang="es-ES_tradnl" sz="80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20128667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186545" y="388710"/>
            <a:ext cx="8713267" cy="6469289"/>
          </a:xfrm>
        </p:spPr>
        <p:txBody>
          <a:bodyPr>
            <a:normAutofit/>
          </a:bodyPr>
          <a:lstStyle/>
          <a:p>
            <a:pPr marL="0" indent="0" algn="just">
              <a:buNone/>
            </a:pPr>
            <a:r>
              <a:rPr lang="es-ES_tradnl" sz="1800" dirty="0" smtClean="0"/>
              <a:t>El </a:t>
            </a:r>
            <a:r>
              <a:rPr lang="es-ES_tradnl" sz="1800" dirty="0"/>
              <a:t>vestido de la madre debe ser sencillo, pero aseado y de buen gusto</a:t>
            </a:r>
            <a:r>
              <a:rPr lang="es-ES_tradnl" sz="1800" b="1" u="sng" dirty="0"/>
              <a:t>. La madre que viste ropas rasgadas y desaseadas, que piensa que cualquier vestido es apropiado para el hogar, sin importarle cuán sucio o descuidado esté, da a sus hijos un ejemplo que los hará ser desaliñados.</a:t>
            </a:r>
            <a:r>
              <a:rPr lang="es-ES_tradnl" sz="1800" dirty="0"/>
              <a:t> Y sobre todo</a:t>
            </a:r>
            <a:r>
              <a:rPr lang="es-ES_tradnl" sz="1800" dirty="0" smtClean="0"/>
              <a:t>,</a:t>
            </a:r>
            <a:r>
              <a:rPr lang="es-ES_tradnl" sz="1800" dirty="0"/>
              <a:t> perderá su influencia sobre ellos. Sus hijos no pueden evitar de notar la diferencia entre ella y quienes visten apropiadamente; y su respeto por ella se debilita. Madres, háganse atractivas, sin necesidad de usar atuendos elaborados sino vestidos apropiados y que les queden bien. Dejen que su apariencia enseñe una lección de buen gusto. Ustedes no deben perder el respeto de sus hijos.</a:t>
            </a:r>
          </a:p>
          <a:p>
            <a:pPr marL="0" indent="0" algn="just">
              <a:buNone/>
            </a:pPr>
            <a:r>
              <a:rPr lang="es-ES_tradnl" sz="1800" dirty="0"/>
              <a:t>A los niños se les deben enseñar lecciones de pureza desde su infancia. A temprana edad las madres deben empezar a llenar las mentes de sus hijos con pensamientos puros y santos. </a:t>
            </a:r>
            <a:r>
              <a:rPr lang="es-ES_tradnl" sz="1800" b="1" dirty="0"/>
              <a:t>Y una manera efectiva de hacerlo es manteniendo limpio y puro todo lo que hay alrededor de ellos. </a:t>
            </a:r>
            <a:r>
              <a:rPr lang="es-ES_tradnl" sz="1800" dirty="0"/>
              <a:t>Madres, si ustedes desean que los pensamientos de sus hijos sean puros, </a:t>
            </a:r>
            <a:r>
              <a:rPr lang="es-ES_tradnl" sz="1800" b="1" dirty="0"/>
              <a:t>dejen que el ambiente que los rodea sea limpio</a:t>
            </a:r>
            <a:r>
              <a:rPr lang="es-ES_tradnl" sz="1800" dirty="0"/>
              <a:t>. Permitan que sus recámaras se mantengan escrupulosamente ordenadas y limpias. Enséñenles a cuidar su ropa. Cada niño debiera tener un lugar propio donde guardar su ropa. Pocos padres son tan pobres que no puedan proveer una caja grande para este fin, que puede acondicionarse con gavetas y cubrirse atractivamente.</a:t>
            </a:r>
          </a:p>
          <a:p>
            <a:pPr marL="0" indent="0" algn="just">
              <a:buNone/>
            </a:pPr>
            <a:endParaRPr lang="es-ES_tradnl" dirty="0"/>
          </a:p>
        </p:txBody>
      </p:sp>
    </p:spTree>
    <p:extLst>
      <p:ext uri="{BB962C8B-B14F-4D97-AF65-F5344CB8AC3E}">
        <p14:creationId xmlns:p14="http://schemas.microsoft.com/office/powerpoint/2010/main" val="10928518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297381" y="809940"/>
            <a:ext cx="8451274" cy="6409346"/>
          </a:xfrm>
        </p:spPr>
        <p:txBody>
          <a:bodyPr>
            <a:noAutofit/>
          </a:bodyPr>
          <a:lstStyle/>
          <a:p>
            <a:pPr marL="0" indent="0" algn="ctr">
              <a:buNone/>
            </a:pPr>
            <a:r>
              <a:rPr lang="es-ES_tradnl" b="1" dirty="0" smtClean="0"/>
              <a:t>Aunque se espera que todos los miembros de la iglesia mantengan de forma espontánea un ambiente acogedor y agradable, los diáconos y diaconisas pueden establece y organizar formalmente un Día de Limpieza.  </a:t>
            </a:r>
          </a:p>
          <a:p>
            <a:pPr marL="0" indent="0" algn="ctr">
              <a:buNone/>
            </a:pPr>
            <a:r>
              <a:rPr lang="es-ES_tradnl" b="1" dirty="0" smtClean="0"/>
              <a:t>De vez en cuando, quizás una vez al trimestre o cada 2 meses se puede designar un domingo para realizar una limpieza general e invitar a voluntarios para que con su servicio contribuyan a mantener limpia y atractiva la casa de Dios. </a:t>
            </a:r>
          </a:p>
          <a:p>
            <a:pPr marL="0" indent="0" algn="ctr">
              <a:buNone/>
            </a:pPr>
            <a:r>
              <a:rPr lang="es-ES_tradnl" b="1" dirty="0" smtClean="0"/>
              <a:t>Este ha de ser un día de fraternidad.</a:t>
            </a:r>
            <a:endParaRPr lang="es-ES_tradnl" b="1" dirty="0"/>
          </a:p>
        </p:txBody>
      </p:sp>
    </p:spTree>
    <p:extLst>
      <p:ext uri="{BB962C8B-B14F-4D97-AF65-F5344CB8AC3E}">
        <p14:creationId xmlns:p14="http://schemas.microsoft.com/office/powerpoint/2010/main" val="1340656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Marcador de contenido 1"/>
          <p:cNvSpPr>
            <a:spLocks noGrp="1"/>
          </p:cNvSpPr>
          <p:nvPr>
            <p:ph idx="1"/>
          </p:nvPr>
        </p:nvSpPr>
        <p:spPr>
          <a:xfrm>
            <a:off x="3131127" y="1973219"/>
            <a:ext cx="8890377" cy="3249946"/>
          </a:xfrm>
        </p:spPr>
        <p:txBody>
          <a:bodyPr>
            <a:normAutofit/>
          </a:bodyPr>
          <a:lstStyle/>
          <a:p>
            <a:pPr algn="just">
              <a:buFont typeface="Wingdings" charset="2"/>
              <a:buChar char="v"/>
            </a:pPr>
            <a:r>
              <a:rPr lang="es-ES_tradnl" sz="2400" dirty="0"/>
              <a:t>Dios quiere que seamos limpios, tanto por dentro como por fuera… Es importante mantener limpios tanto nuestro cuerpo como nuestro </a:t>
            </a:r>
            <a:r>
              <a:rPr lang="es-ES_tradnl" sz="2400" dirty="0" smtClean="0"/>
              <a:t>entorno…</a:t>
            </a:r>
            <a:endParaRPr lang="es-ES_tradnl" sz="2400" dirty="0"/>
          </a:p>
          <a:p>
            <a:pPr algn="just">
              <a:buFont typeface="Wingdings" charset="2"/>
              <a:buChar char="v"/>
            </a:pPr>
            <a:r>
              <a:rPr lang="es-ES_tradnl" sz="2400" dirty="0" smtClean="0"/>
              <a:t>Mantener </a:t>
            </a:r>
            <a:r>
              <a:rPr lang="es-ES_tradnl" sz="2400" b="1" dirty="0"/>
              <a:t>limpio y presentable </a:t>
            </a:r>
            <a:r>
              <a:rPr lang="es-ES_tradnl" sz="2400" dirty="0"/>
              <a:t>el hogar, tanto si es bonito y tiene muchas comodidades, como si no. Lo mismo debemos hacer con el automóvil —sin olvidarnos del </a:t>
            </a:r>
            <a:r>
              <a:rPr lang="es-ES_tradnl" sz="2400" dirty="0" smtClean="0"/>
              <a:t>interior. </a:t>
            </a:r>
            <a:r>
              <a:rPr lang="es-ES_tradnl" sz="2400" dirty="0"/>
              <a:t>En realidad, hemos de conservar así todas nuestras pertenencias. De este modo, daremos un buen testimonio </a:t>
            </a:r>
            <a:endParaRPr lang="es-ES_tradnl" sz="2400" dirty="0" smtClean="0"/>
          </a:p>
        </p:txBody>
      </p:sp>
      <p:graphicFrame>
        <p:nvGraphicFramePr>
          <p:cNvPr id="9" name="Diagrama 8"/>
          <p:cNvGraphicFramePr/>
          <p:nvPr>
            <p:extLst>
              <p:ext uri="{D42A27DB-BD31-4B8C-83A1-F6EECF244321}">
                <p14:modId xmlns:p14="http://schemas.microsoft.com/office/powerpoint/2010/main" val="131862984"/>
              </p:ext>
            </p:extLst>
          </p:nvPr>
        </p:nvGraphicFramePr>
        <p:xfrm>
          <a:off x="3201742" y="448777"/>
          <a:ext cx="8749145" cy="9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1872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103418" y="1648607"/>
            <a:ext cx="8659091" cy="4170736"/>
          </a:xfrm>
          <a:noFill/>
        </p:spPr>
        <p:txBody>
          <a:bodyPr>
            <a:normAutofit fontScale="77500" lnSpcReduction="20000"/>
          </a:bodyPr>
          <a:lstStyle/>
          <a:p>
            <a:pPr algn="just"/>
            <a:r>
              <a:rPr lang="es-ES_tradnl" sz="2600" dirty="0" smtClean="0"/>
              <a:t>Mantener </a:t>
            </a:r>
            <a:r>
              <a:rPr lang="es-ES_tradnl" sz="2600" dirty="0"/>
              <a:t>limpio el lugar en donde frecuentamos, ya sea en la casa, el </a:t>
            </a:r>
            <a:r>
              <a:rPr lang="es-ES_tradnl" sz="2600" dirty="0" smtClean="0"/>
              <a:t>trabajo, la iglesia </a:t>
            </a:r>
            <a:r>
              <a:rPr lang="es-ES_tradnl" sz="2600" dirty="0"/>
              <a:t>o cualquier lugar. Si el lugar en donde hacemos vida normal </a:t>
            </a:r>
            <a:r>
              <a:rPr lang="es-ES_tradnl" sz="2600" dirty="0" smtClean="0"/>
              <a:t>está </a:t>
            </a:r>
            <a:r>
              <a:rPr lang="es-ES_tradnl" sz="2600" dirty="0"/>
              <a:t>sucio, así mismo estamos nosotros</a:t>
            </a:r>
            <a:r>
              <a:rPr lang="es-ES_tradnl" sz="2600" dirty="0" smtClean="0"/>
              <a:t>.</a:t>
            </a:r>
          </a:p>
          <a:p>
            <a:pPr algn="just"/>
            <a:r>
              <a:rPr lang="es-ES_tradnl" sz="2600" dirty="0"/>
              <a:t>Ser responsables de los baños que utilizamos para hacer </a:t>
            </a:r>
            <a:r>
              <a:rPr lang="es-ES_tradnl" sz="2600" dirty="0" smtClean="0"/>
              <a:t>nuestras </a:t>
            </a:r>
            <a:r>
              <a:rPr lang="es-ES_tradnl" sz="2600" dirty="0"/>
              <a:t>necesidades fisiológicas, descargar el retrete o buscar agua si el tanque no tiene; así como secar el piso y no dejarlo mojado</a:t>
            </a:r>
            <a:r>
              <a:rPr lang="es-ES_tradnl" sz="2600" dirty="0" smtClean="0"/>
              <a:t>.</a:t>
            </a:r>
          </a:p>
          <a:p>
            <a:pPr algn="just"/>
            <a:r>
              <a:rPr lang="es-ES_tradnl" sz="2600" dirty="0"/>
              <a:t> </a:t>
            </a:r>
            <a:r>
              <a:rPr lang="es-ES_tradnl" sz="2600" dirty="0" smtClean="0"/>
              <a:t>No arrojar </a:t>
            </a:r>
            <a:r>
              <a:rPr lang="es-ES_tradnl" sz="2600" dirty="0"/>
              <a:t>basuras en las calles, el piso o cualquier lugar; hay que procurar conseguir el zafacón mas cercano. Si </a:t>
            </a:r>
            <a:r>
              <a:rPr lang="es-ES_tradnl" sz="2600" dirty="0" smtClean="0"/>
              <a:t>comes un confite, </a:t>
            </a:r>
            <a:r>
              <a:rPr lang="es-ES_tradnl" sz="2600" dirty="0"/>
              <a:t>es mejor guardar la envoltura en el bolsillo o la cartera, hasta encontrar el lugar adecuado para arrojarlo. Si alguien acostumbra a arrojar basura por la ventanilla del carro o autobús, sepa que </a:t>
            </a:r>
            <a:r>
              <a:rPr lang="es-ES_tradnl" sz="2600" dirty="0" smtClean="0"/>
              <a:t>está </a:t>
            </a:r>
            <a:r>
              <a:rPr lang="es-ES_tradnl" sz="2600" dirty="0"/>
              <a:t>faltando a la higiene publica</a:t>
            </a:r>
            <a:r>
              <a:rPr lang="es-ES_tradnl" sz="2600" dirty="0" smtClean="0"/>
              <a:t>.</a:t>
            </a:r>
          </a:p>
          <a:p>
            <a:pPr algn="just"/>
            <a:r>
              <a:rPr lang="es-ES_tradnl" sz="2600" dirty="0"/>
              <a:t>Si </a:t>
            </a:r>
            <a:r>
              <a:rPr lang="es-ES_tradnl" sz="2600" dirty="0" smtClean="0"/>
              <a:t>está </a:t>
            </a:r>
            <a:r>
              <a:rPr lang="es-ES_tradnl" sz="2600" dirty="0"/>
              <a:t>enfermo debe cuidar la salud de los demás. Si es un resfriado, use toalla o pañuelo limpio y trate de no dar las manos al saludar a los demás </a:t>
            </a:r>
            <a:r>
              <a:rPr lang="es-ES_tradnl" dirty="0"/>
              <a:t/>
            </a:r>
            <a:br>
              <a:rPr lang="es-ES_tradnl" dirty="0"/>
            </a:br>
            <a:r>
              <a:rPr lang="es-ES_tradnl" dirty="0"/>
              <a:t/>
            </a:r>
            <a:br>
              <a:rPr lang="es-ES_tradnl" dirty="0"/>
            </a:br>
            <a:endParaRPr lang="es-ES_tradnl" dirty="0"/>
          </a:p>
        </p:txBody>
      </p:sp>
      <p:graphicFrame>
        <p:nvGraphicFramePr>
          <p:cNvPr id="7" name="Diagrama 6"/>
          <p:cNvGraphicFramePr/>
          <p:nvPr>
            <p:extLst>
              <p:ext uri="{D42A27DB-BD31-4B8C-83A1-F6EECF244321}">
                <p14:modId xmlns:p14="http://schemas.microsoft.com/office/powerpoint/2010/main" val="3283977297"/>
              </p:ext>
            </p:extLst>
          </p:nvPr>
        </p:nvGraphicFramePr>
        <p:xfrm>
          <a:off x="3332018" y="365125"/>
          <a:ext cx="8679873" cy="9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2481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00062"/>
            <a:ext cx="10515600" cy="1325563"/>
          </a:xfrm>
        </p:spPr>
        <p:txBody>
          <a:bodyPr>
            <a:noAutofit/>
          </a:bodyPr>
          <a:lstStyle/>
          <a:p>
            <a:pPr algn="ctr"/>
            <a:r>
              <a:rPr lang="es-ES_tradnl" sz="2800" dirty="0" smtClean="0">
                <a:latin typeface="Abadi MT Condensed Extra Bold" charset="0"/>
                <a:ea typeface="Abadi MT Condensed Extra Bold" charset="0"/>
                <a:cs typeface="Abadi MT Condensed Extra Bold" charset="0"/>
              </a:rPr>
              <a:t/>
            </a:r>
            <a:br>
              <a:rPr lang="es-ES_tradnl" sz="2800" dirty="0" smtClean="0">
                <a:latin typeface="Abadi MT Condensed Extra Bold" charset="0"/>
                <a:ea typeface="Abadi MT Condensed Extra Bold" charset="0"/>
                <a:cs typeface="Abadi MT Condensed Extra Bold" charset="0"/>
              </a:rPr>
            </a:br>
            <a:r>
              <a:rPr lang="es-ES_tradnl" sz="2800" dirty="0" smtClean="0">
                <a:latin typeface="Abadi MT Condensed Extra Bold" charset="0"/>
                <a:ea typeface="Abadi MT Condensed Extra Bold" charset="0"/>
                <a:cs typeface="Abadi MT Condensed Extra Bold" charset="0"/>
              </a:rPr>
              <a:t> </a:t>
            </a:r>
            <a:r>
              <a:rPr lang="es-ES_tradnl" sz="2800" dirty="0">
                <a:latin typeface="Abadi MT Condensed Extra Bold" charset="0"/>
                <a:ea typeface="Abadi MT Condensed Extra Bold" charset="0"/>
                <a:cs typeface="Abadi MT Condensed Extra Bold" charset="0"/>
              </a:rPr>
              <a:t>Lugar </a:t>
            </a:r>
            <a:r>
              <a:rPr lang="es-ES_tradnl" sz="2800" dirty="0" smtClean="0">
                <a:latin typeface="Abadi MT Condensed Extra Bold" charset="0"/>
                <a:ea typeface="Abadi MT Condensed Extra Bold" charset="0"/>
                <a:cs typeface="Abadi MT Condensed Extra Bold" charset="0"/>
              </a:rPr>
              <a:t>que se mantiene sucio y en donde </a:t>
            </a:r>
            <a:r>
              <a:rPr lang="es-ES_tradnl" sz="2800" dirty="0">
                <a:latin typeface="Abadi MT Condensed Extra Bold" charset="0"/>
                <a:ea typeface="Abadi MT Condensed Extra Bold" charset="0"/>
                <a:cs typeface="Abadi MT Condensed Extra Bold" charset="0"/>
              </a:rPr>
              <a:t>se acumula el </a:t>
            </a:r>
            <a:r>
              <a:rPr lang="es-ES_tradnl" sz="2800" dirty="0" smtClean="0">
                <a:latin typeface="Abadi MT Condensed Extra Bold" charset="0"/>
                <a:ea typeface="Abadi MT Condensed Extra Bold" charset="0"/>
                <a:cs typeface="Abadi MT Condensed Extra Bold" charset="0"/>
              </a:rPr>
              <a:t>estiércol, basura, </a:t>
            </a:r>
            <a:endParaRPr lang="es-ES_tradnl" sz="2800" dirty="0">
              <a:latin typeface="Abadi MT Condensed Extra Bold" charset="0"/>
              <a:ea typeface="Abadi MT Condensed Extra Bold" charset="0"/>
              <a:cs typeface="Abadi MT Condensed Extra Bold" charset="0"/>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703013972"/>
              </p:ext>
            </p:extLst>
          </p:nvPr>
        </p:nvGraphicFramePr>
        <p:xfrm>
          <a:off x="4963886" y="2166969"/>
          <a:ext cx="7228114" cy="4551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36124409"/>
              </p:ext>
            </p:extLst>
          </p:nvPr>
        </p:nvGraphicFramePr>
        <p:xfrm>
          <a:off x="1940768" y="230188"/>
          <a:ext cx="7539134" cy="7401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Rectángulo 5"/>
          <p:cNvSpPr/>
          <p:nvPr/>
        </p:nvSpPr>
        <p:spPr>
          <a:xfrm>
            <a:off x="130629" y="1825626"/>
            <a:ext cx="4833257" cy="3970318"/>
          </a:xfrm>
          <a:prstGeom prst="rect">
            <a:avLst/>
          </a:prstGeom>
        </p:spPr>
        <p:txBody>
          <a:bodyPr wrap="square">
            <a:spAutoFit/>
          </a:bodyPr>
          <a:lstStyle/>
          <a:p>
            <a:pPr algn="ctr"/>
            <a:r>
              <a:rPr lang="es-ES_tradnl" sz="3600" dirty="0" smtClean="0">
                <a:solidFill>
                  <a:srgbClr val="000000"/>
                </a:solidFill>
                <a:latin typeface="Abadi MT Condensed Extra Bold" charset="0"/>
                <a:ea typeface="Abadi MT Condensed Extra Bold" charset="0"/>
                <a:cs typeface="Abadi MT Condensed Extra Bold" charset="0"/>
              </a:rPr>
              <a:t>Salmos 113:7-8</a:t>
            </a:r>
          </a:p>
          <a:p>
            <a:pPr algn="ctr"/>
            <a:r>
              <a:rPr lang="es-ES_tradnl" sz="3600" dirty="0" smtClean="0">
                <a:solidFill>
                  <a:srgbClr val="000000"/>
                </a:solidFill>
                <a:latin typeface="Abadi MT Condensed Extra Bold" charset="0"/>
                <a:ea typeface="Abadi MT Condensed Extra Bold" charset="0"/>
                <a:cs typeface="Abadi MT Condensed Extra Bold" charset="0"/>
              </a:rPr>
              <a:t>Él </a:t>
            </a:r>
            <a:r>
              <a:rPr lang="es-ES_tradnl" sz="3600" dirty="0">
                <a:solidFill>
                  <a:srgbClr val="000000"/>
                </a:solidFill>
                <a:latin typeface="Abadi MT Condensed Extra Bold" charset="0"/>
                <a:ea typeface="Abadi MT Condensed Extra Bold" charset="0"/>
                <a:cs typeface="Abadi MT Condensed Extra Bold" charset="0"/>
              </a:rPr>
              <a:t>levanta del polvo al </a:t>
            </a:r>
            <a:r>
              <a:rPr lang="es-ES_tradnl" sz="3600" dirty="0" smtClean="0">
                <a:solidFill>
                  <a:srgbClr val="000000"/>
                </a:solidFill>
                <a:latin typeface="Abadi MT Condensed Extra Bold" charset="0"/>
                <a:ea typeface="Abadi MT Condensed Extra Bold" charset="0"/>
                <a:cs typeface="Abadi MT Condensed Extra Bold" charset="0"/>
              </a:rPr>
              <a:t>pobre</a:t>
            </a:r>
            <a:r>
              <a:rPr lang="es-ES_tradnl" sz="3600" dirty="0">
                <a:solidFill>
                  <a:srgbClr val="000000"/>
                </a:solidFill>
                <a:latin typeface="Abadi MT Condensed Extra Bold" charset="0"/>
                <a:ea typeface="Abadi MT Condensed Extra Bold" charset="0"/>
                <a:cs typeface="Abadi MT Condensed Extra Bold" charset="0"/>
              </a:rPr>
              <a:t> y saca del muladar al necesitado</a:t>
            </a:r>
            <a:r>
              <a:rPr lang="es-ES_tradnl" sz="3600" dirty="0" smtClean="0">
                <a:solidFill>
                  <a:srgbClr val="000000"/>
                </a:solidFill>
                <a:latin typeface="Abadi MT Condensed Extra Bold" charset="0"/>
                <a:ea typeface="Abadi MT Condensed Extra Bold" charset="0"/>
                <a:cs typeface="Abadi MT Condensed Extra Bold" charset="0"/>
              </a:rPr>
              <a:t>;</a:t>
            </a:r>
            <a:r>
              <a:rPr lang="es-ES_tradnl" sz="3600" dirty="0" smtClean="0">
                <a:latin typeface="Abadi MT Condensed Extra Bold" charset="0"/>
                <a:ea typeface="Abadi MT Condensed Extra Bold" charset="0"/>
                <a:cs typeface="Abadi MT Condensed Extra Bold" charset="0"/>
              </a:rPr>
              <a:t> </a:t>
            </a:r>
            <a:r>
              <a:rPr lang="es-ES_tradnl" sz="3600" b="1" baseline="30000" dirty="0">
                <a:solidFill>
                  <a:srgbClr val="000000"/>
                </a:solidFill>
                <a:latin typeface="Abadi MT Condensed Extra Bold" charset="0"/>
                <a:ea typeface="Abadi MT Condensed Extra Bold" charset="0"/>
                <a:cs typeface="Abadi MT Condensed Extra Bold" charset="0"/>
              </a:rPr>
              <a:t> </a:t>
            </a:r>
            <a:r>
              <a:rPr lang="es-ES_tradnl" sz="3600" dirty="0">
                <a:solidFill>
                  <a:srgbClr val="000000"/>
                </a:solidFill>
                <a:latin typeface="Abadi MT Condensed Extra Bold" charset="0"/>
                <a:ea typeface="Abadi MT Condensed Extra Bold" charset="0"/>
                <a:cs typeface="Abadi MT Condensed Extra Bold" charset="0"/>
              </a:rPr>
              <a:t>los hace sentarse con príncipes</a:t>
            </a:r>
            <a:r>
              <a:rPr lang="es-ES_tradnl" sz="3600" dirty="0" smtClean="0">
                <a:solidFill>
                  <a:srgbClr val="000000"/>
                </a:solidFill>
                <a:latin typeface="Abadi MT Condensed Extra Bold" charset="0"/>
                <a:ea typeface="Abadi MT Condensed Extra Bold" charset="0"/>
                <a:cs typeface="Abadi MT Condensed Extra Bold" charset="0"/>
              </a:rPr>
              <a:t>,</a:t>
            </a:r>
            <a:r>
              <a:rPr lang="es-ES_tradnl" sz="3600" dirty="0">
                <a:solidFill>
                  <a:srgbClr val="000000"/>
                </a:solidFill>
                <a:latin typeface="Abadi MT Condensed Extra Bold" charset="0"/>
                <a:ea typeface="Abadi MT Condensed Extra Bold" charset="0"/>
                <a:cs typeface="Abadi MT Condensed Extra Bold" charset="0"/>
              </a:rPr>
              <a:t> con los príncipes de su pueblo.</a:t>
            </a:r>
            <a:endParaRPr lang="es-ES_tradnl" sz="36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782129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0"/>
            <a:ext cx="12162924" cy="6874433"/>
          </a:xfrm>
          <a:prstGeom prst="rect">
            <a:avLst/>
          </a:prstGeom>
        </p:spPr>
      </p:pic>
      <p:sp>
        <p:nvSpPr>
          <p:cNvPr id="2" name="Título 1"/>
          <p:cNvSpPr>
            <a:spLocks noGrp="1"/>
          </p:cNvSpPr>
          <p:nvPr>
            <p:ph type="title"/>
          </p:nvPr>
        </p:nvSpPr>
        <p:spPr>
          <a:xfrm>
            <a:off x="3535507" y="282697"/>
            <a:ext cx="10515600" cy="1325563"/>
          </a:xfrm>
        </p:spPr>
        <p:txBody>
          <a:bodyPr/>
          <a:lstStyle/>
          <a:p>
            <a:r>
              <a:rPr lang="es-ES_tradnl" b="1" dirty="0" smtClean="0"/>
              <a:t>DESCUIDO…</a:t>
            </a:r>
            <a:endParaRPr lang="es-ES_tradnl" b="1" dirty="0"/>
          </a:p>
        </p:txBody>
      </p:sp>
      <p:sp>
        <p:nvSpPr>
          <p:cNvPr id="3" name="Marcador de contenido 2"/>
          <p:cNvSpPr>
            <a:spLocks noGrp="1"/>
          </p:cNvSpPr>
          <p:nvPr>
            <p:ph idx="1"/>
          </p:nvPr>
        </p:nvSpPr>
        <p:spPr>
          <a:xfrm>
            <a:off x="3700030" y="1608260"/>
            <a:ext cx="8187170" cy="5278872"/>
          </a:xfrm>
        </p:spPr>
        <p:txBody>
          <a:bodyPr>
            <a:normAutofit/>
          </a:bodyPr>
          <a:lstStyle/>
          <a:p>
            <a:pPr marL="0" indent="0" algn="ctr">
              <a:buNone/>
            </a:pPr>
            <a:r>
              <a:rPr lang="es-ES_tradnl" sz="4000" dirty="0"/>
              <a:t>El concepto que se opone al de cuidar es </a:t>
            </a:r>
            <a:r>
              <a:rPr lang="es-ES_tradnl" sz="4000" dirty="0" smtClean="0"/>
              <a:t>DESATENDER O DESCUIDAR </a:t>
            </a:r>
            <a:r>
              <a:rPr lang="es-ES_tradnl" sz="4000" dirty="0"/>
              <a:t>que justamente </a:t>
            </a:r>
            <a:r>
              <a:rPr lang="es-ES_tradnl" sz="4000" dirty="0" smtClean="0"/>
              <a:t>se refiere a NO prestar atención </a:t>
            </a:r>
            <a:r>
              <a:rPr lang="es-ES_tradnl" sz="4000" dirty="0"/>
              <a:t>a algo que se hace o a </a:t>
            </a:r>
            <a:r>
              <a:rPr lang="es-ES_tradnl" sz="4000" dirty="0" smtClean="0"/>
              <a:t>alguien.</a:t>
            </a:r>
            <a:r>
              <a:rPr lang="es-ES_tradnl" sz="4000" dirty="0"/>
              <a:t/>
            </a:r>
            <a:br>
              <a:rPr lang="es-ES_tradnl" sz="4000" dirty="0"/>
            </a:br>
            <a:endParaRPr lang="es-ES_tradnl" sz="4000" dirty="0"/>
          </a:p>
        </p:txBody>
      </p:sp>
    </p:spTree>
    <p:extLst>
      <p:ext uri="{BB962C8B-B14F-4D97-AF65-F5344CB8AC3E}">
        <p14:creationId xmlns:p14="http://schemas.microsoft.com/office/powerpoint/2010/main" val="17318226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358342" y="674919"/>
            <a:ext cx="8353761" cy="4548245"/>
          </a:xfrm>
        </p:spPr>
        <p:txBody>
          <a:bodyPr anchor="ctr">
            <a:normAutofit/>
          </a:bodyPr>
          <a:lstStyle/>
          <a:p>
            <a:pPr marL="0" indent="0" algn="just">
              <a:buNone/>
            </a:pPr>
            <a:r>
              <a:rPr lang="es-ES_tradnl" sz="2000" dirty="0"/>
              <a:t> Los diáconos y las diaconisas tienen el deber de asegurarse de que el </a:t>
            </a:r>
            <a:r>
              <a:rPr lang="es-ES_tradnl" sz="2000" dirty="0" smtClean="0"/>
              <a:t>edificio de </a:t>
            </a:r>
            <a:r>
              <a:rPr lang="es-ES_tradnl" sz="2000" dirty="0"/>
              <a:t>la iglesia se mantenga limpio y en buen estado de conservación, y que el </a:t>
            </a:r>
            <a:r>
              <a:rPr lang="es-ES_tradnl" sz="2000" dirty="0" smtClean="0"/>
              <a:t>terreno en </a:t>
            </a:r>
            <a:r>
              <a:rPr lang="es-ES_tradnl" sz="2000" dirty="0"/>
              <a:t>el que está ubicada la iglesia se conserve aseado y atrayente. </a:t>
            </a:r>
            <a:endParaRPr lang="es-ES_tradnl" sz="2000" dirty="0" smtClean="0"/>
          </a:p>
          <a:p>
            <a:pPr marL="0" indent="0" algn="just">
              <a:buNone/>
            </a:pPr>
            <a:r>
              <a:rPr lang="es-ES_tradnl" sz="2000" dirty="0" smtClean="0"/>
              <a:t>Esto incluye también </a:t>
            </a:r>
            <a:r>
              <a:rPr lang="es-ES_tradnl" sz="2000" dirty="0"/>
              <a:t>la responsabilidad de velar porque se haga la limpieza. En las </a:t>
            </a:r>
            <a:r>
              <a:rPr lang="es-ES_tradnl" sz="2000" dirty="0" smtClean="0"/>
              <a:t>iglesias grandes</a:t>
            </a:r>
            <a:r>
              <a:rPr lang="es-ES_tradnl" sz="2000" dirty="0"/>
              <a:t>, generalmente se emplea a una persona para que haga la limpieza. </a:t>
            </a:r>
            <a:r>
              <a:rPr lang="es-ES_tradnl" sz="2000" dirty="0" smtClean="0"/>
              <a:t>Los diáconos </a:t>
            </a:r>
            <a:r>
              <a:rPr lang="es-ES_tradnl" sz="2000" dirty="0"/>
              <a:t>deben recomendar, a la Junta Directiva de la iglesia, el nombre de </a:t>
            </a:r>
            <a:r>
              <a:rPr lang="es-ES_tradnl" sz="2000" dirty="0" smtClean="0"/>
              <a:t>una persona </a:t>
            </a:r>
            <a:r>
              <a:rPr lang="es-ES_tradnl" sz="2000" dirty="0"/>
              <a:t>apropiada. </a:t>
            </a:r>
            <a:endParaRPr lang="es-ES_tradnl" sz="2000" dirty="0" smtClean="0"/>
          </a:p>
          <a:p>
            <a:pPr marL="0" indent="0" algn="just">
              <a:buNone/>
            </a:pPr>
            <a:r>
              <a:rPr lang="es-ES_tradnl" sz="2000" dirty="0" smtClean="0"/>
              <a:t>Esta </a:t>
            </a:r>
            <a:r>
              <a:rPr lang="es-ES_tradnl" sz="2000" dirty="0"/>
              <a:t>Junta que tomará un voto empleándola o autorizando </a:t>
            </a:r>
            <a:r>
              <a:rPr lang="es-ES_tradnl" sz="2000" dirty="0" smtClean="0"/>
              <a:t>a los </a:t>
            </a:r>
            <a:r>
              <a:rPr lang="es-ES_tradnl" sz="2000" dirty="0"/>
              <a:t>diáconos a emplear a alguien con ese propósito. Debe obtenerse </a:t>
            </a:r>
            <a:r>
              <a:rPr lang="es-ES_tradnl" sz="2000" dirty="0" smtClean="0"/>
              <a:t>autorización de </a:t>
            </a:r>
            <a:r>
              <a:rPr lang="es-ES_tradnl" sz="2000" dirty="0"/>
              <a:t>la Junta Directiva de la iglesia para pagar los gastos de todas las </a:t>
            </a:r>
            <a:r>
              <a:rPr lang="es-ES_tradnl" sz="2000" dirty="0" smtClean="0"/>
              <a:t>reparaciones grandes</a:t>
            </a:r>
            <a:r>
              <a:rPr lang="es-ES_tradnl" sz="2000" dirty="0"/>
              <a:t>. </a:t>
            </a:r>
            <a:endParaRPr lang="es-ES_tradnl" sz="2000" dirty="0" smtClean="0"/>
          </a:p>
          <a:p>
            <a:pPr marL="0" indent="0" algn="just">
              <a:buNone/>
            </a:pPr>
            <a:r>
              <a:rPr lang="es-ES_tradnl" sz="2000" dirty="0" smtClean="0"/>
              <a:t>Todas </a:t>
            </a:r>
            <a:r>
              <a:rPr lang="es-ES_tradnl" sz="2000" dirty="0"/>
              <a:t>las cuentas que haya por reparaciones, por los servicios de agua, </a:t>
            </a:r>
            <a:r>
              <a:rPr lang="es-ES_tradnl" sz="2000" dirty="0" smtClean="0"/>
              <a:t>luz, combustible</a:t>
            </a:r>
            <a:r>
              <a:rPr lang="es-ES_tradnl" sz="2000" dirty="0"/>
              <a:t>, etc., deben presentarse al tesorero de la iglesia, para que las </a:t>
            </a:r>
            <a:r>
              <a:rPr lang="es-ES_tradnl" sz="2000" dirty="0" smtClean="0"/>
              <a:t>pague. </a:t>
            </a:r>
            <a:r>
              <a:rPr lang="es-ES_tradnl" sz="2000" dirty="0" smtClean="0">
                <a:solidFill>
                  <a:srgbClr val="0A0A0A"/>
                </a:solidFill>
                <a:latin typeface="Open Sans" charset="0"/>
              </a:rPr>
              <a:t>Manual de Iglesia, Pág. 184</a:t>
            </a:r>
            <a:endParaRPr lang="es-ES_tradnl" sz="2000" dirty="0">
              <a:solidFill>
                <a:srgbClr val="0A0A0A"/>
              </a:solidFill>
              <a:latin typeface="Open Sans" charset="0"/>
            </a:endParaRPr>
          </a:p>
        </p:txBody>
      </p:sp>
    </p:spTree>
    <p:extLst>
      <p:ext uri="{BB962C8B-B14F-4D97-AF65-F5344CB8AC3E}">
        <p14:creationId xmlns:p14="http://schemas.microsoft.com/office/powerpoint/2010/main" val="21125919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Título 1"/>
          <p:cNvSpPr>
            <a:spLocks noGrp="1"/>
          </p:cNvSpPr>
          <p:nvPr>
            <p:ph type="title"/>
          </p:nvPr>
        </p:nvSpPr>
        <p:spPr>
          <a:xfrm>
            <a:off x="4271962" y="2103084"/>
            <a:ext cx="7496261" cy="1325563"/>
          </a:xfrm>
        </p:spPr>
        <p:txBody>
          <a:bodyPr>
            <a:noAutofit/>
          </a:bodyPr>
          <a:lstStyle/>
          <a:p>
            <a:pPr algn="ctr"/>
            <a:r>
              <a:rPr lang="es-ES_tradnl" sz="4000" b="1" dirty="0" smtClean="0">
                <a:latin typeface="Abadi MT Condensed Extra Bold" charset="0"/>
                <a:ea typeface="Abadi MT Condensed Extra Bold" charset="0"/>
                <a:cs typeface="Abadi MT Condensed Extra Bold" charset="0"/>
              </a:rPr>
              <a:t>2 CRÓNICAS 29:15</a:t>
            </a:r>
            <a:r>
              <a:rPr lang="es-ES_tradnl" dirty="0" smtClean="0">
                <a:latin typeface="Abadi MT Condensed Extra Bold" charset="0"/>
                <a:ea typeface="Abadi MT Condensed Extra Bold" charset="0"/>
                <a:cs typeface="Abadi MT Condensed Extra Bold" charset="0"/>
              </a:rPr>
              <a:t/>
            </a:r>
            <a:br>
              <a:rPr lang="es-ES_tradnl" dirty="0" smtClean="0">
                <a:latin typeface="Abadi MT Condensed Extra Bold" charset="0"/>
                <a:ea typeface="Abadi MT Condensed Extra Bold" charset="0"/>
                <a:cs typeface="Abadi MT Condensed Extra Bold" charset="0"/>
              </a:rPr>
            </a:br>
            <a:r>
              <a:rPr lang="es-ES_tradnl" sz="3200" dirty="0" smtClean="0">
                <a:latin typeface="Abadi MT Condensed Extra Bold" charset="0"/>
                <a:ea typeface="Abadi MT Condensed Extra Bold" charset="0"/>
                <a:cs typeface="Abadi MT Condensed Extra Bold" charset="0"/>
              </a:rPr>
              <a:t> </a:t>
            </a:r>
            <a:br>
              <a:rPr lang="es-ES_tradnl" sz="3200" dirty="0" smtClean="0">
                <a:latin typeface="Abadi MT Condensed Extra Bold" charset="0"/>
                <a:ea typeface="Abadi MT Condensed Extra Bold" charset="0"/>
                <a:cs typeface="Abadi MT Condensed Extra Bold" charset="0"/>
              </a:rPr>
            </a:br>
            <a:r>
              <a:rPr lang="es-ES_tradnl" sz="3200" dirty="0" smtClean="0">
                <a:latin typeface="Abadi MT Condensed Extra Bold" charset="0"/>
                <a:ea typeface="Abadi MT Condensed Extra Bold" charset="0"/>
                <a:cs typeface="Abadi MT Condensed Extra Bold" charset="0"/>
              </a:rPr>
              <a:t>“</a:t>
            </a:r>
            <a:r>
              <a:rPr lang="es-ES_tradnl" sz="4000" dirty="0" smtClean="0">
                <a:latin typeface="Abadi MT Condensed Extra Bold" charset="0"/>
                <a:ea typeface="Abadi MT Condensed Extra Bold" charset="0"/>
                <a:cs typeface="Abadi MT Condensed Extra Bold" charset="0"/>
              </a:rPr>
              <a:t>Y </a:t>
            </a:r>
            <a:r>
              <a:rPr lang="es-ES_tradnl" sz="4000" i="1" dirty="0" smtClean="0">
                <a:latin typeface="Abadi MT Condensed Extra Bold" charset="0"/>
                <a:ea typeface="Abadi MT Condensed Extra Bold" charset="0"/>
                <a:cs typeface="Abadi MT Condensed Extra Bold" charset="0"/>
              </a:rPr>
              <a:t>éstos</a:t>
            </a:r>
            <a:r>
              <a:rPr lang="es-ES_tradnl" sz="4000" dirty="0">
                <a:latin typeface="Abadi MT Condensed Extra Bold" charset="0"/>
                <a:ea typeface="Abadi MT Condensed Extra Bold" charset="0"/>
                <a:cs typeface="Abadi MT Condensed Extra Bold" charset="0"/>
              </a:rPr>
              <a:t> reunieron a sus hermanos, se santificaron y entraron para </a:t>
            </a:r>
            <a:r>
              <a:rPr lang="es-ES_tradnl" sz="4000" u="sng" dirty="0">
                <a:latin typeface="Abadi MT Condensed Extra Bold" charset="0"/>
                <a:ea typeface="Abadi MT Condensed Extra Bold" charset="0"/>
                <a:cs typeface="Abadi MT Condensed Extra Bold" charset="0"/>
              </a:rPr>
              <a:t>limpiar la casa del SEÑOR</a:t>
            </a:r>
            <a:r>
              <a:rPr lang="es-ES_tradnl" sz="4000" dirty="0">
                <a:latin typeface="Abadi MT Condensed Extra Bold" charset="0"/>
                <a:ea typeface="Abadi MT Condensed Extra Bold" charset="0"/>
                <a:cs typeface="Abadi MT Condensed Extra Bold" charset="0"/>
              </a:rPr>
              <a:t>, conforme al mandamiento del rey según las palabras del </a:t>
            </a:r>
            <a:r>
              <a:rPr lang="es-ES_tradnl" sz="4000" dirty="0" smtClean="0">
                <a:latin typeface="Abadi MT Condensed Extra Bold" charset="0"/>
                <a:ea typeface="Abadi MT Condensed Extra Bold" charset="0"/>
                <a:cs typeface="Abadi MT Condensed Extra Bold" charset="0"/>
              </a:rPr>
              <a:t>SEÑOR”</a:t>
            </a:r>
            <a:endParaRPr lang="es-ES_tradnl" sz="4800" u="sng"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16458269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451455" y="415636"/>
            <a:ext cx="8537739" cy="4501342"/>
          </a:xfrm>
        </p:spPr>
        <p:txBody>
          <a:bodyPr anchor="ctr">
            <a:normAutofit/>
          </a:bodyPr>
          <a:lstStyle/>
          <a:p>
            <a:pPr marL="0" indent="0" algn="ctr">
              <a:buNone/>
            </a:pPr>
            <a:r>
              <a:rPr lang="es-ES_tradnl" sz="3200" dirty="0" smtClean="0">
                <a:latin typeface="Open Sans" charset="0"/>
              </a:rPr>
              <a:t>La organización de la iglesia se basa en principios divinos. Hermanos nunca permitáis que las ideas de nadie perturben vuestra fe con respecto al </a:t>
            </a:r>
            <a:r>
              <a:rPr lang="es-ES_tradnl" sz="3200" b="1" u="sng" dirty="0" smtClean="0">
                <a:latin typeface="Open Sans" charset="0"/>
              </a:rPr>
              <a:t>orden y la armonía </a:t>
            </a:r>
            <a:r>
              <a:rPr lang="es-ES_tradnl" sz="3200" dirty="0" smtClean="0">
                <a:latin typeface="Open Sans" charset="0"/>
              </a:rPr>
              <a:t>que debieran existir en la iglesia… el Dios del cielo es un Dios de orden y requiere que sus </a:t>
            </a:r>
            <a:r>
              <a:rPr lang="es-ES_tradnl" sz="3200" b="1" u="sng" dirty="0" smtClean="0">
                <a:latin typeface="Open Sans" charset="0"/>
              </a:rPr>
              <a:t>seguidores </a:t>
            </a:r>
            <a:r>
              <a:rPr lang="es-ES_tradnl" sz="3200" dirty="0" smtClean="0">
                <a:latin typeface="Open Sans" charset="0"/>
              </a:rPr>
              <a:t>tengan reglas y normas que mantengan el orden. Testimonios para la Iglesia, tomo 7, Pág.. 254</a:t>
            </a:r>
            <a:endParaRPr lang="es-ES_tradnl" sz="3200" dirty="0">
              <a:latin typeface="Open Sans" charset="0"/>
            </a:endParaRPr>
          </a:p>
        </p:txBody>
      </p:sp>
    </p:spTree>
    <p:extLst>
      <p:ext uri="{BB962C8B-B14F-4D97-AF65-F5344CB8AC3E}">
        <p14:creationId xmlns:p14="http://schemas.microsoft.com/office/powerpoint/2010/main" val="19821779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Título 1"/>
          <p:cNvSpPr>
            <a:spLocks noGrp="1"/>
          </p:cNvSpPr>
          <p:nvPr>
            <p:ph type="title"/>
          </p:nvPr>
        </p:nvSpPr>
        <p:spPr>
          <a:xfrm>
            <a:off x="4003964" y="1913731"/>
            <a:ext cx="7462058" cy="1325563"/>
          </a:xfrm>
        </p:spPr>
        <p:txBody>
          <a:bodyPr>
            <a:noAutofit/>
          </a:bodyPr>
          <a:lstStyle/>
          <a:p>
            <a:pPr algn="ctr"/>
            <a:r>
              <a:rPr lang="es-ES_tradnl" sz="3600" b="1" dirty="0" smtClean="0">
                <a:latin typeface="Abadi MT Condensed Extra Bold" charset="0"/>
                <a:ea typeface="Abadi MT Condensed Extra Bold" charset="0"/>
                <a:cs typeface="Abadi MT Condensed Extra Bold" charset="0"/>
              </a:rPr>
              <a:t>2 CORINTIOS 7:1</a:t>
            </a:r>
            <a:r>
              <a:rPr lang="es-ES_tradnl" sz="4000" dirty="0" smtClean="0">
                <a:latin typeface="Abadi MT Condensed Extra Bold" charset="0"/>
                <a:ea typeface="Abadi MT Condensed Extra Bold" charset="0"/>
                <a:cs typeface="Abadi MT Condensed Extra Bold" charset="0"/>
              </a:rPr>
              <a:t/>
            </a:r>
            <a:br>
              <a:rPr lang="es-ES_tradnl" sz="4000" dirty="0" smtClean="0">
                <a:latin typeface="Abadi MT Condensed Extra Bold" charset="0"/>
                <a:ea typeface="Abadi MT Condensed Extra Bold" charset="0"/>
                <a:cs typeface="Abadi MT Condensed Extra Bold" charset="0"/>
              </a:rPr>
            </a:br>
            <a:r>
              <a:rPr lang="es-ES_tradnl" sz="2800" dirty="0" smtClean="0">
                <a:latin typeface="Abadi MT Condensed Extra Bold" charset="0"/>
                <a:ea typeface="Abadi MT Condensed Extra Bold" charset="0"/>
                <a:cs typeface="Abadi MT Condensed Extra Bold" charset="0"/>
              </a:rPr>
              <a:t> </a:t>
            </a:r>
            <a:br>
              <a:rPr lang="es-ES_tradnl" sz="2800" dirty="0" smtClean="0">
                <a:latin typeface="Abadi MT Condensed Extra Bold" charset="0"/>
                <a:ea typeface="Abadi MT Condensed Extra Bold" charset="0"/>
                <a:cs typeface="Abadi MT Condensed Extra Bold" charset="0"/>
              </a:rPr>
            </a:br>
            <a:r>
              <a:rPr lang="es-ES_tradnl" sz="2800" dirty="0" smtClean="0">
                <a:latin typeface="Abadi MT Condensed Extra Bold" charset="0"/>
                <a:ea typeface="Abadi MT Condensed Extra Bold" charset="0"/>
                <a:cs typeface="Abadi MT Condensed Extra Bold" charset="0"/>
              </a:rPr>
              <a:t>“</a:t>
            </a:r>
            <a:r>
              <a:rPr lang="es-ES_tradnl" sz="3600" dirty="0">
                <a:latin typeface="Abadi MT Condensed Extra Bold" charset="0"/>
                <a:ea typeface="Abadi MT Condensed Extra Bold" charset="0"/>
                <a:cs typeface="Abadi MT Condensed Extra Bold" charset="0"/>
              </a:rPr>
              <a:t>Así que, amados, puesto que tenemos tales promesas, </a:t>
            </a:r>
            <a:r>
              <a:rPr lang="es-ES_tradnl" sz="3600" u="sng" dirty="0">
                <a:latin typeface="Abadi MT Condensed Extra Bold" charset="0"/>
                <a:ea typeface="Abadi MT Condensed Extra Bold" charset="0"/>
                <a:cs typeface="Abadi MT Condensed Extra Bold" charset="0"/>
              </a:rPr>
              <a:t>limpiémonos</a:t>
            </a:r>
            <a:r>
              <a:rPr lang="es-ES_tradnl" sz="3600" dirty="0">
                <a:latin typeface="Abadi MT Condensed Extra Bold" charset="0"/>
                <a:ea typeface="Abadi MT Condensed Extra Bold" charset="0"/>
                <a:cs typeface="Abadi MT Condensed Extra Bold" charset="0"/>
              </a:rPr>
              <a:t> de toda contaminación de carne y de espíritu, perfeccionando la santidad en el temor de Dios.</a:t>
            </a:r>
            <a:endParaRPr lang="es-ES_tradnl" u="sng"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8638597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Título 1"/>
          <p:cNvSpPr>
            <a:spLocks noGrp="1"/>
          </p:cNvSpPr>
          <p:nvPr>
            <p:ph type="ctrTitle"/>
          </p:nvPr>
        </p:nvSpPr>
        <p:spPr>
          <a:xfrm>
            <a:off x="4060141" y="581891"/>
            <a:ext cx="4987636" cy="1396538"/>
          </a:xfrm>
        </p:spPr>
        <p:txBody>
          <a:bodyPr>
            <a:normAutofit fontScale="90000"/>
          </a:bodyPr>
          <a:lstStyle/>
          <a:p>
            <a:r>
              <a:rPr lang="es-ES_tradnl" sz="8000" dirty="0" smtClean="0">
                <a:latin typeface="Abadi MT Condensed Extra Bold" charset="0"/>
                <a:ea typeface="Abadi MT Condensed Extra Bold" charset="0"/>
                <a:cs typeface="Abadi MT Condensed Extra Bold" charset="0"/>
              </a:rPr>
              <a:t>DINÁMICA</a:t>
            </a:r>
            <a:endParaRPr lang="es-ES_tradnl" sz="8000" dirty="0">
              <a:latin typeface="Abadi MT Condensed Extra Bold" charset="0"/>
              <a:ea typeface="Abadi MT Condensed Extra Bold" charset="0"/>
              <a:cs typeface="Abadi MT Condensed Extra Bold" charset="0"/>
            </a:endParaRPr>
          </a:p>
        </p:txBody>
      </p:sp>
      <p:sp>
        <p:nvSpPr>
          <p:cNvPr id="7" name="Marcador de contenido 2"/>
          <p:cNvSpPr txBox="1">
            <a:spLocks/>
          </p:cNvSpPr>
          <p:nvPr/>
        </p:nvSpPr>
        <p:spPr>
          <a:xfrm>
            <a:off x="4240251" y="2258148"/>
            <a:ext cx="5867862"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lgn="just">
              <a:buAutoNum type="arabicPeriod"/>
            </a:pPr>
            <a:r>
              <a:rPr lang="es-ES_tradnl" sz="2400" dirty="0" smtClean="0"/>
              <a:t>Estudia </a:t>
            </a:r>
            <a:r>
              <a:rPr lang="es-ES_tradnl" sz="2400" dirty="0"/>
              <a:t>2 CRONICAS </a:t>
            </a:r>
            <a:r>
              <a:rPr lang="es-ES_tradnl" sz="2400" dirty="0" smtClean="0"/>
              <a:t>29:15-19 </a:t>
            </a:r>
            <a:r>
              <a:rPr lang="es-ES_tradnl" sz="1100" dirty="0" smtClean="0"/>
              <a:t>(</a:t>
            </a:r>
            <a:r>
              <a:rPr lang="es-ES_tradnl" sz="1100" dirty="0"/>
              <a:t>se dispuso limpiar el templo, y lo que Jehová había determinado, sacaron toda la inmundicia que estaba en el templo, y he aquí un detalle importante quienes sacaron esta inmundicia fueron los </a:t>
            </a:r>
            <a:r>
              <a:rPr lang="es-ES_tradnl" sz="1100" dirty="0" smtClean="0"/>
              <a:t>sacerdotes)</a:t>
            </a:r>
          </a:p>
          <a:p>
            <a:pPr marL="514350" indent="-514350" algn="just">
              <a:buAutoNum type="arabicPeriod"/>
            </a:pPr>
            <a:r>
              <a:rPr lang="es-ES_tradnl" sz="2400" dirty="0"/>
              <a:t>Estudia  EZEQUIEL 36:22-28</a:t>
            </a:r>
          </a:p>
          <a:p>
            <a:pPr marL="0" indent="0" algn="just">
              <a:buNone/>
            </a:pPr>
            <a:r>
              <a:rPr lang="es-ES_tradnl" sz="2000" dirty="0" smtClean="0"/>
              <a:t>3. Qué </a:t>
            </a:r>
            <a:r>
              <a:rPr lang="es-ES_tradnl" sz="2400" dirty="0" smtClean="0"/>
              <a:t>actividades te propones realizar en tu iglesia para Cuidar mejor la Casa de Dios.</a:t>
            </a:r>
          </a:p>
          <a:p>
            <a:pPr marL="0" indent="0" algn="just">
              <a:buNone/>
            </a:pPr>
            <a:r>
              <a:rPr lang="es-ES_tradnl" sz="2400" dirty="0" smtClean="0"/>
              <a:t>4. Empieza una cosa a la vez, sin lastimar a las personas…</a:t>
            </a:r>
          </a:p>
          <a:p>
            <a:pPr marL="0" indent="0" algn="just">
              <a:buNone/>
            </a:pPr>
            <a:endParaRPr lang="es-ES_tradnl" sz="3200" dirty="0"/>
          </a:p>
        </p:txBody>
      </p:sp>
    </p:spTree>
    <p:extLst>
      <p:ext uri="{BB962C8B-B14F-4D97-AF65-F5344CB8AC3E}">
        <p14:creationId xmlns:p14="http://schemas.microsoft.com/office/powerpoint/2010/main" val="21216949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p:cNvSpPr txBox="1">
            <a:spLocks/>
          </p:cNvSpPr>
          <p:nvPr/>
        </p:nvSpPr>
        <p:spPr>
          <a:xfrm>
            <a:off x="2712329" y="2144519"/>
            <a:ext cx="771421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115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7" name="Título 2"/>
          <p:cNvSpPr txBox="1">
            <a:spLocks/>
          </p:cNvSpPr>
          <p:nvPr/>
        </p:nvSpPr>
        <p:spPr>
          <a:xfrm>
            <a:off x="2615347" y="867572"/>
            <a:ext cx="4901738" cy="17607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_tradnl" sz="166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8" name="Título 2"/>
          <p:cNvSpPr txBox="1">
            <a:spLocks/>
          </p:cNvSpPr>
          <p:nvPr/>
        </p:nvSpPr>
        <p:spPr>
          <a:xfrm>
            <a:off x="7374730" y="899310"/>
            <a:ext cx="1239289" cy="1243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_tradnl" sz="8800" dirty="0">
              <a:effectLst>
                <a:glow rad="101600">
                  <a:schemeClr val="bg1">
                    <a:alpha val="60000"/>
                  </a:schemeClr>
                </a:glow>
              </a:effectLst>
              <a:latin typeface="Abadi MT Condensed Extra Bold" charset="0"/>
              <a:ea typeface="Abadi MT Condensed Extra Bold" charset="0"/>
              <a:cs typeface="Abadi MT Condensed Extra Bold" charset="0"/>
            </a:endParaRPr>
          </a:p>
        </p:txBody>
      </p:sp>
      <p:sp>
        <p:nvSpPr>
          <p:cNvPr id="11" name="Subtítulo 2"/>
          <p:cNvSpPr txBox="1">
            <a:spLocks/>
          </p:cNvSpPr>
          <p:nvPr/>
        </p:nvSpPr>
        <p:spPr>
          <a:xfrm>
            <a:off x="393469" y="5121853"/>
            <a:ext cx="9144000" cy="1064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s-ES_tradnl" b="1"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1" y="0"/>
            <a:ext cx="12133849" cy="6858000"/>
          </a:xfrm>
          <a:prstGeom prst="rect">
            <a:avLst/>
          </a:prstGeom>
        </p:spPr>
      </p:pic>
      <p:sp>
        <p:nvSpPr>
          <p:cNvPr id="10" name="TextBox 9"/>
          <p:cNvSpPr txBox="1"/>
          <p:nvPr/>
        </p:nvSpPr>
        <p:spPr>
          <a:xfrm>
            <a:off x="5278583" y="2422579"/>
            <a:ext cx="7606145" cy="769441"/>
          </a:xfrm>
          <a:prstGeom prst="rect">
            <a:avLst/>
          </a:prstGeom>
          <a:noFill/>
        </p:spPr>
        <p:txBody>
          <a:bodyPr wrap="square" rtlCol="0">
            <a:spAutoFit/>
          </a:bodyPr>
          <a:lstStyle/>
          <a:p>
            <a:r>
              <a:rPr lang="en-US" sz="4400" dirty="0" smtClean="0"/>
              <a:t>DIOS TE BENDIGA !</a:t>
            </a:r>
            <a:endParaRPr lang="en-US" sz="4400" dirty="0"/>
          </a:p>
        </p:txBody>
      </p:sp>
    </p:spTree>
    <p:extLst>
      <p:ext uri="{BB962C8B-B14F-4D97-AF65-F5344CB8AC3E}">
        <p14:creationId xmlns:p14="http://schemas.microsoft.com/office/powerpoint/2010/main" val="8421874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2" name="Marcador de contenido 1"/>
          <p:cNvGraphicFramePr>
            <a:graphicFrameLocks noGrp="1"/>
          </p:cNvGraphicFramePr>
          <p:nvPr>
            <p:ph idx="1"/>
            <p:extLst>
              <p:ext uri="{D42A27DB-BD31-4B8C-83A1-F6EECF244321}">
                <p14:modId xmlns:p14="http://schemas.microsoft.com/office/powerpoint/2010/main" val="858132017"/>
              </p:ext>
            </p:extLst>
          </p:nvPr>
        </p:nvGraphicFramePr>
        <p:xfrm>
          <a:off x="3358342" y="525294"/>
          <a:ext cx="8353761" cy="1004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3432985" y="1905548"/>
            <a:ext cx="8353761" cy="4803164"/>
          </a:xfrm>
          <a:prstGeom prst="rect">
            <a:avLst/>
          </a:prstGeom>
        </p:spPr>
        <p:txBody>
          <a:bodyPr/>
          <a:lstStyle/>
          <a:p>
            <a:pPr marL="285750" lvl="0" indent="-285750" algn="just" rtl="0">
              <a:buFont typeface="Wingdings" charset="2"/>
              <a:buChar char="v"/>
            </a:pPr>
            <a:r>
              <a:rPr lang="es-ES_tradnl" sz="2400" dirty="0" smtClean="0"/>
              <a:t>Ocuparse de una persona, animal o cosa que requiere de algún tipo de atención o asistencia, estando pendiente de sus necesidades y </a:t>
            </a:r>
            <a:r>
              <a:rPr lang="es-ES_tradnl" sz="2400" u="sng" dirty="0" smtClean="0"/>
              <a:t>proporcionándole</a:t>
            </a:r>
            <a:r>
              <a:rPr lang="es-ES_tradnl" sz="2400" dirty="0" smtClean="0"/>
              <a:t> lo necesario para que esté bien o </a:t>
            </a:r>
            <a:r>
              <a:rPr lang="es-ES_tradnl" sz="2400" u="sng" dirty="0" smtClean="0"/>
              <a:t>esté en buen estado</a:t>
            </a:r>
            <a:r>
              <a:rPr lang="es-ES_tradnl" sz="2400" dirty="0" smtClean="0"/>
              <a:t>.</a:t>
            </a:r>
            <a:endParaRPr lang="es-ES_tradnl" sz="2400" dirty="0"/>
          </a:p>
          <a:p>
            <a:pPr marL="285750" lvl="0" indent="-285750" algn="just" rtl="0">
              <a:buFont typeface="Wingdings" charset="2"/>
              <a:buChar char="v"/>
            </a:pPr>
            <a:r>
              <a:rPr lang="es-ES_tradnl" sz="2400" dirty="0" smtClean="0"/>
              <a:t>Realizar ACTOS que impida incidentes tales como daños y robos. El </a:t>
            </a:r>
            <a:r>
              <a:rPr lang="es-ES_tradnl" sz="2400" b="1" dirty="0" smtClean="0"/>
              <a:t>cuidado de una casa</a:t>
            </a:r>
            <a:r>
              <a:rPr lang="es-ES_tradnl" sz="2400" dirty="0" smtClean="0"/>
              <a:t> requiere de varias </a:t>
            </a:r>
            <a:r>
              <a:rPr lang="es-ES_tradnl" sz="2400" b="1" u="sng" dirty="0" smtClean="0"/>
              <a:t>acciones</a:t>
            </a:r>
            <a:r>
              <a:rPr lang="es-ES_tradnl" sz="2400" dirty="0" smtClean="0"/>
              <a:t>: se debe mantener higiene y  orden; por otra parte, como se menciona en el primer párrafo, es indispensable protegerla de ladrones y vándalos, que sea peligroso.</a:t>
            </a:r>
            <a:endParaRPr lang="es-ES_tradnl" sz="2400" dirty="0"/>
          </a:p>
          <a:p>
            <a:pPr marL="285750" lvl="0" indent="-285750" algn="just" rtl="0">
              <a:buFont typeface="Wingdings" charset="2"/>
              <a:buChar char="v"/>
            </a:pPr>
            <a:r>
              <a:rPr lang="es-ES_tradnl" sz="2400" u="sng" dirty="0" smtClean="0"/>
              <a:t>Guardar, proteger, conservar</a:t>
            </a:r>
            <a:endParaRPr lang="es-ES_tradnl" sz="2400" u="sng" dirty="0"/>
          </a:p>
        </p:txBody>
      </p:sp>
    </p:spTree>
    <p:extLst>
      <p:ext uri="{BB962C8B-B14F-4D97-AF65-F5344CB8AC3E}">
        <p14:creationId xmlns:p14="http://schemas.microsoft.com/office/powerpoint/2010/main" val="18590359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408219" y="201877"/>
            <a:ext cx="8368145" cy="4930246"/>
          </a:xfrm>
        </p:spPr>
        <p:txBody>
          <a:bodyPr anchor="ctr">
            <a:noAutofit/>
          </a:bodyPr>
          <a:lstStyle/>
          <a:p>
            <a:pPr marL="0" indent="0" algn="ctr">
              <a:buNone/>
            </a:pPr>
            <a:r>
              <a:rPr lang="es-ES_tradnl" sz="7200" b="1" dirty="0" smtClean="0">
                <a:latin typeface="Open Sans" charset="0"/>
              </a:rPr>
              <a:t>¿Por qué es importante que cuidemos la casa de Dios?</a:t>
            </a:r>
            <a:endParaRPr lang="es-ES_tradnl" sz="7200" b="1" dirty="0"/>
          </a:p>
        </p:txBody>
      </p:sp>
    </p:spTree>
    <p:extLst>
      <p:ext uri="{BB962C8B-B14F-4D97-AF65-F5344CB8AC3E}">
        <p14:creationId xmlns:p14="http://schemas.microsoft.com/office/powerpoint/2010/main" val="15160505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Título 1"/>
          <p:cNvSpPr>
            <a:spLocks noGrp="1"/>
          </p:cNvSpPr>
          <p:nvPr>
            <p:ph type="title"/>
          </p:nvPr>
        </p:nvSpPr>
        <p:spPr>
          <a:xfrm>
            <a:off x="4613564" y="1905317"/>
            <a:ext cx="6666811" cy="1325563"/>
          </a:xfrm>
        </p:spPr>
        <p:txBody>
          <a:bodyPr>
            <a:noAutofit/>
          </a:bodyPr>
          <a:lstStyle/>
          <a:p>
            <a:pPr algn="just"/>
            <a:r>
              <a:rPr lang="es-ES_tradnl" sz="2400" dirty="0"/>
              <a:t>La casa de Dios es profanada con frecuencia y el sábado es violado por los hijos de los observadores del sábado. En algunos casos aun se les permite correr por la casa, jugar, conversar y manifestar su mal genio en las mismas reuniones donde los santos debieran rendir culto a Dios en la belleza de la santidad. </a:t>
            </a:r>
            <a:r>
              <a:rPr lang="es-ES_tradnl" sz="2400" b="1" dirty="0"/>
              <a:t>Y el lugar que debería ser santo, y donde debería reinar una quietud santa, y donde debiera haber un orden perfecto, limpieza y humildad,</a:t>
            </a:r>
            <a:r>
              <a:rPr lang="es-ES_tradnl" sz="2400" dirty="0"/>
              <a:t> se convierte en una perfecta Babilonia, “confusión”. Esto es suficiente para provocar el desagrado de </a:t>
            </a:r>
            <a:r>
              <a:rPr lang="es-ES_tradnl" sz="2400" dirty="0" smtClean="0"/>
              <a:t>Dios</a:t>
            </a:r>
            <a:r>
              <a:rPr lang="es-ES_tradnl" sz="2400" dirty="0"/>
              <a:t> y ahuyentar su presencia de nuestras </a:t>
            </a:r>
            <a:r>
              <a:rPr lang="es-ES_tradnl" sz="2400" dirty="0" smtClean="0"/>
              <a:t>asambleas.</a:t>
            </a:r>
            <a:br>
              <a:rPr lang="es-ES_tradnl" sz="2400" dirty="0" smtClean="0"/>
            </a:br>
            <a:r>
              <a:rPr lang="es-ES_tradnl" sz="2400" dirty="0" smtClean="0">
                <a:hlinkClick r:id="rId3"/>
              </a:rPr>
              <a:t>The </a:t>
            </a:r>
            <a:r>
              <a:rPr lang="es-ES_tradnl" sz="2400" dirty="0">
                <a:hlinkClick r:id="rId3"/>
              </a:rPr>
              <a:t>Review and Herald, 19 de septiembre de 1854</a:t>
            </a:r>
            <a:endParaRPr lang="es-ES_tradnl" sz="2400" dirty="0"/>
          </a:p>
        </p:txBody>
      </p:sp>
    </p:spTree>
    <p:extLst>
      <p:ext uri="{BB962C8B-B14F-4D97-AF65-F5344CB8AC3E}">
        <p14:creationId xmlns:p14="http://schemas.microsoft.com/office/powerpoint/2010/main" val="19874550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2" name="Título 1"/>
          <p:cNvSpPr>
            <a:spLocks noGrp="1"/>
          </p:cNvSpPr>
          <p:nvPr>
            <p:ph type="title"/>
          </p:nvPr>
        </p:nvSpPr>
        <p:spPr>
          <a:xfrm>
            <a:off x="4408515" y="4672152"/>
            <a:ext cx="9049789" cy="714895"/>
          </a:xfrm>
        </p:spPr>
        <p:txBody>
          <a:bodyPr>
            <a:normAutofit/>
          </a:bodyPr>
          <a:lstStyle/>
          <a:p>
            <a:r>
              <a:rPr lang="es-ES_tradnl" sz="2800" dirty="0" smtClean="0"/>
              <a:t>Consejos Sobre Salud. Pág. 100</a:t>
            </a:r>
            <a:endParaRPr lang="es-ES_tradnl" sz="2800" dirty="0"/>
          </a:p>
        </p:txBody>
      </p:sp>
      <p:sp>
        <p:nvSpPr>
          <p:cNvPr id="3" name="Marcador de contenido 2"/>
          <p:cNvSpPr>
            <a:spLocks noGrp="1"/>
          </p:cNvSpPr>
          <p:nvPr>
            <p:ph idx="1"/>
          </p:nvPr>
        </p:nvSpPr>
        <p:spPr>
          <a:xfrm>
            <a:off x="3463635" y="195924"/>
            <a:ext cx="8391699" cy="5481661"/>
          </a:xfrm>
        </p:spPr>
        <p:txBody>
          <a:bodyPr>
            <a:normAutofit/>
          </a:bodyPr>
          <a:lstStyle/>
          <a:p>
            <a:pPr marL="0" indent="0" algn="just">
              <a:buNone/>
            </a:pPr>
            <a:r>
              <a:rPr lang="es-ES_tradnl" sz="2000" dirty="0"/>
              <a:t>El orden es la primera ley del cielo y el </a:t>
            </a:r>
            <a:r>
              <a:rPr lang="es-ES_tradnl" sz="2000" b="1" dirty="0"/>
              <a:t>Señor desea que su pueblo revele en sus hogares el orden y la armonía</a:t>
            </a:r>
            <a:r>
              <a:rPr lang="es-ES_tradnl" sz="2000" dirty="0"/>
              <a:t> que prevalecen en las cortes celestiales. </a:t>
            </a:r>
            <a:r>
              <a:rPr lang="es-ES_tradnl" sz="2000" b="1" dirty="0"/>
              <a:t>La verdad nunca posa sus delicados pies en un camino de inmundicia o impureza</a:t>
            </a:r>
            <a:r>
              <a:rPr lang="es-ES_tradnl" sz="2000" dirty="0"/>
              <a:t>. La verdad no produce hombres ni mujeres rudos y </a:t>
            </a:r>
            <a:r>
              <a:rPr lang="es-ES_tradnl" sz="2000" b="1" dirty="0"/>
              <a:t>desordenados</a:t>
            </a:r>
            <a:r>
              <a:rPr lang="es-ES_tradnl" sz="2000" dirty="0"/>
              <a:t>. Eleva a todos los que la aceptan a un nivel superior. Bajo la influencia de Cristo se lleva a cabo una obra de constante </a:t>
            </a:r>
            <a:r>
              <a:rPr lang="es-ES_tradnl" sz="2000" b="1" dirty="0"/>
              <a:t>pulimiento</a:t>
            </a:r>
            <a:r>
              <a:rPr lang="es-ES_tradnl" sz="2000" dirty="0"/>
              <a:t>.</a:t>
            </a:r>
          </a:p>
          <a:p>
            <a:pPr marL="0" indent="0" algn="just">
              <a:buNone/>
            </a:pPr>
            <a:r>
              <a:rPr lang="es-ES_tradnl" sz="2000" dirty="0"/>
              <a:t>A los ejércitos de Israel les fueron dadas instrucciones especiales acerca de la </a:t>
            </a:r>
            <a:r>
              <a:rPr lang="es-ES_tradnl" sz="2000" b="1" dirty="0"/>
              <a:t>limpieza y el orden </a:t>
            </a:r>
            <a:r>
              <a:rPr lang="es-ES_tradnl" sz="2000" dirty="0"/>
              <a:t>que debían caracterizar todas las cosas, </a:t>
            </a:r>
            <a:r>
              <a:rPr lang="es-ES_tradnl" sz="2000" b="1" dirty="0"/>
              <a:t>dentro de sus carpas y alrededor del campamento</a:t>
            </a:r>
            <a:r>
              <a:rPr lang="es-ES_tradnl" sz="2000" dirty="0"/>
              <a:t>, </a:t>
            </a:r>
            <a:r>
              <a:rPr lang="es-ES_tradnl" sz="2000" b="1" dirty="0"/>
              <a:t>para que el ángel del Señor al pasar por el campamento, no viera sus inmundicias. </a:t>
            </a:r>
            <a:r>
              <a:rPr lang="es-ES_tradnl" sz="2000" dirty="0"/>
              <a:t>¿Acaso el Señor prestaría atención a estos pequeños detalles? Ciertamente; porque el registro declara que </a:t>
            </a:r>
            <a:r>
              <a:rPr lang="es-ES_tradnl" sz="2000" b="1" dirty="0"/>
              <a:t>no fuera que al ver inmundicia, él no pudiera acompañarlos al campo de batalla</a:t>
            </a:r>
            <a:r>
              <a:rPr lang="es-ES_tradnl" sz="2000" dirty="0"/>
              <a:t>.</a:t>
            </a:r>
          </a:p>
          <a:p>
            <a:pPr marL="0" indent="0" algn="just">
              <a:buNone/>
            </a:pPr>
            <a:r>
              <a:rPr lang="es-ES_tradnl" sz="2000" dirty="0"/>
              <a:t>Aquel que fue tan cuidadoso para que los hijos de Israel </a:t>
            </a:r>
            <a:r>
              <a:rPr lang="es-ES_tradnl" sz="2000" b="1" dirty="0"/>
              <a:t>cultivaran hábitos de limpieza,</a:t>
            </a:r>
            <a:r>
              <a:rPr lang="es-ES_tradnl" sz="2000" dirty="0"/>
              <a:t> no sancionará ninguna impureza en los hogares de su pueblo en la actualidad. </a:t>
            </a:r>
            <a:r>
              <a:rPr lang="es-ES_tradnl" sz="2000" b="1" dirty="0"/>
              <a:t>Dios desaprueba las impurezas de cualquier clase.</a:t>
            </a:r>
            <a:r>
              <a:rPr lang="es-ES_tradnl" sz="2000" dirty="0"/>
              <a:t> ¿Cómo podemos invitarlo a nuestros hogares a menos que todo esté </a:t>
            </a:r>
            <a:r>
              <a:rPr lang="es-ES_tradnl" sz="2000" b="1" dirty="0"/>
              <a:t>ordenado, limpio y puro</a:t>
            </a:r>
            <a:r>
              <a:rPr lang="es-ES_tradnl" sz="2000" dirty="0"/>
              <a:t>?</a:t>
            </a:r>
          </a:p>
          <a:p>
            <a:pPr marL="0" indent="0" algn="just">
              <a:buNone/>
            </a:pPr>
            <a:endParaRPr lang="es-ES_tradnl" dirty="0"/>
          </a:p>
        </p:txBody>
      </p:sp>
    </p:spTree>
    <p:extLst>
      <p:ext uri="{BB962C8B-B14F-4D97-AF65-F5344CB8AC3E}">
        <p14:creationId xmlns:p14="http://schemas.microsoft.com/office/powerpoint/2010/main" val="1312441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graphicFrame>
        <p:nvGraphicFramePr>
          <p:cNvPr id="5" name="Diagrama 4"/>
          <p:cNvGraphicFramePr/>
          <p:nvPr>
            <p:extLst>
              <p:ext uri="{D42A27DB-BD31-4B8C-83A1-F6EECF244321}">
                <p14:modId xmlns:p14="http://schemas.microsoft.com/office/powerpoint/2010/main" val="3882307535"/>
              </p:ext>
            </p:extLst>
          </p:nvPr>
        </p:nvGraphicFramePr>
        <p:xfrm>
          <a:off x="3646579" y="350235"/>
          <a:ext cx="7089230" cy="78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4056011" y="1465415"/>
            <a:ext cx="6935384" cy="3939540"/>
          </a:xfrm>
          <a:prstGeom prst="rect">
            <a:avLst/>
          </a:prstGeom>
        </p:spPr>
        <p:txBody>
          <a:bodyPr wrap="square">
            <a:spAutoFit/>
          </a:bodyPr>
          <a:lstStyle/>
          <a:p>
            <a:pPr algn="ctr"/>
            <a:r>
              <a:rPr lang="es-ES_tradnl" dirty="0"/>
              <a:t> </a:t>
            </a:r>
            <a:r>
              <a:rPr lang="es-ES_tradnl" sz="2800" dirty="0" smtClean="0">
                <a:latin typeface="Abadi MT Condensed Extra Bold" charset="0"/>
                <a:ea typeface="Abadi MT Condensed Extra Bold" charset="0"/>
                <a:cs typeface="Abadi MT Condensed Extra Bold" charset="0"/>
              </a:rPr>
              <a:t> </a:t>
            </a:r>
            <a:r>
              <a:rPr lang="es-ES_tradnl" sz="2800" b="1" dirty="0" smtClean="0">
                <a:latin typeface="Abadi MT Condensed Extra Bold" charset="0"/>
                <a:ea typeface="Abadi MT Condensed Extra Bold" charset="0"/>
                <a:cs typeface="Abadi MT Condensed Extra Bold" charset="0"/>
              </a:rPr>
              <a:t>JUAN 2:13-16</a:t>
            </a:r>
            <a:r>
              <a:rPr lang="es-ES_tradnl" dirty="0"/>
              <a:t/>
            </a:r>
            <a:br>
              <a:rPr lang="es-ES_tradnl" dirty="0"/>
            </a:br>
            <a:r>
              <a:rPr lang="es-ES_tradnl" dirty="0"/>
              <a:t> </a:t>
            </a:r>
            <a:endParaRPr lang="es-ES_tradnl" dirty="0" smtClean="0"/>
          </a:p>
          <a:p>
            <a:pPr algn="just"/>
            <a:r>
              <a:rPr lang="es-ES_tradnl" dirty="0" smtClean="0"/>
              <a:t> </a:t>
            </a:r>
            <a:r>
              <a:rPr lang="es-ES_tradnl" sz="2400" dirty="0">
                <a:latin typeface="Abadi MT Condensed Extra Bold" charset="0"/>
                <a:ea typeface="Abadi MT Condensed Extra Bold" charset="0"/>
                <a:cs typeface="Abadi MT Condensed Extra Bold" charset="0"/>
              </a:rPr>
              <a:t>Jesús </a:t>
            </a:r>
            <a:r>
              <a:rPr lang="es-ES_tradnl" sz="2400" dirty="0" smtClean="0">
                <a:latin typeface="Abadi MT Condensed Extra Bold" charset="0"/>
                <a:ea typeface="Abadi MT Condensed Extra Bold" charset="0"/>
                <a:cs typeface="Abadi MT Condensed Extra Bold" charset="0"/>
              </a:rPr>
              <a:t>reprendió a vendedores</a:t>
            </a:r>
            <a:r>
              <a:rPr lang="es-ES_tradnl" sz="2400" dirty="0">
                <a:latin typeface="Abadi MT Condensed Extra Bold" charset="0"/>
                <a:ea typeface="Abadi MT Condensed Extra Bold" charset="0"/>
                <a:cs typeface="Abadi MT Condensed Extra Bold" charset="0"/>
              </a:rPr>
              <a:t> </a:t>
            </a:r>
            <a:r>
              <a:rPr lang="es-ES_tradnl" sz="2400" dirty="0" smtClean="0">
                <a:latin typeface="Abadi MT Condensed Extra Bold" charset="0"/>
                <a:ea typeface="Abadi MT Condensed Extra Bold" charset="0"/>
                <a:cs typeface="Abadi MT Condensed Extra Bold" charset="0"/>
              </a:rPr>
              <a:t>y cambistas</a:t>
            </a:r>
            <a:r>
              <a:rPr lang="es-ES_tradnl" sz="2400" dirty="0">
                <a:latin typeface="Abadi MT Condensed Extra Bold" charset="0"/>
                <a:ea typeface="Abadi MT Condensed Extra Bold" charset="0"/>
                <a:cs typeface="Abadi MT Condensed Extra Bold" charset="0"/>
              </a:rPr>
              <a:t>, </a:t>
            </a:r>
            <a:r>
              <a:rPr lang="es-ES_tradnl" sz="2400" dirty="0" smtClean="0">
                <a:latin typeface="Abadi MT Condensed Extra Bold" charset="0"/>
                <a:ea typeface="Abadi MT Condensed Extra Bold" charset="0"/>
                <a:cs typeface="Abadi MT Condensed Extra Bold" charset="0"/>
              </a:rPr>
              <a:t>porque habían </a:t>
            </a:r>
            <a:r>
              <a:rPr lang="es-ES_tradnl" sz="2400" dirty="0">
                <a:latin typeface="Abadi MT Condensed Extra Bold" charset="0"/>
                <a:ea typeface="Abadi MT Condensed Extra Bold" charset="0"/>
                <a:cs typeface="Abadi MT Condensed Extra Bold" charset="0"/>
              </a:rPr>
              <a:t>convertido el templo en </a:t>
            </a:r>
            <a:r>
              <a:rPr lang="es-ES_tradnl" sz="2400" dirty="0" smtClean="0">
                <a:latin typeface="Abadi MT Condensed Extra Bold" charset="0"/>
                <a:ea typeface="Abadi MT Condensed Extra Bold" charset="0"/>
                <a:cs typeface="Abadi MT Condensed Extra Bold" charset="0"/>
              </a:rPr>
              <a:t>un mercado</a:t>
            </a:r>
            <a:r>
              <a:rPr lang="es-ES_tradnl" sz="2400" dirty="0">
                <a:latin typeface="Abadi MT Condensed Extra Bold" charset="0"/>
                <a:ea typeface="Abadi MT Condensed Extra Bold" charset="0"/>
                <a:cs typeface="Abadi MT Condensed Extra Bold" charset="0"/>
              </a:rPr>
              <a:t> </a:t>
            </a:r>
            <a:r>
              <a:rPr lang="es-ES_tradnl" sz="2400" dirty="0" smtClean="0">
                <a:latin typeface="Abadi MT Condensed Extra Bold" charset="0"/>
                <a:ea typeface="Abadi MT Condensed Extra Bold" charset="0"/>
                <a:cs typeface="Abadi MT Condensed Extra Bold" charset="0"/>
              </a:rPr>
              <a:t> y cuerva de ladrones… Así que él mismo decide limpiar y ordenar la Casa de Dios, lugar de Adoración de nuestro Dios.</a:t>
            </a:r>
            <a:r>
              <a:rPr lang="es-ES_tradnl" sz="3600" dirty="0">
                <a:latin typeface="Abadi MT Condensed Extra Bold" charset="0"/>
                <a:ea typeface="Abadi MT Condensed Extra Bold" charset="0"/>
                <a:cs typeface="Abadi MT Condensed Extra Bold" charset="0"/>
              </a:rPr>
              <a:t/>
            </a:r>
            <a:br>
              <a:rPr lang="es-ES_tradnl" sz="3600" dirty="0">
                <a:latin typeface="Abadi MT Condensed Extra Bold" charset="0"/>
                <a:ea typeface="Abadi MT Condensed Extra Bold" charset="0"/>
                <a:cs typeface="Abadi MT Condensed Extra Bold" charset="0"/>
              </a:rPr>
            </a:br>
            <a:r>
              <a:rPr lang="es-ES_tradnl" sz="2800" dirty="0"/>
              <a:t>    </a:t>
            </a:r>
            <a:br>
              <a:rPr lang="es-ES_tradnl" sz="2800" dirty="0"/>
            </a:br>
            <a:r>
              <a:rPr lang="es-ES_tradnl" sz="2800" dirty="0"/>
              <a:t/>
            </a:r>
            <a:br>
              <a:rPr lang="es-ES_tradnl" sz="2800" dirty="0"/>
            </a:br>
            <a:endParaRPr lang="es-ES_tradnl" sz="2800" dirty="0"/>
          </a:p>
        </p:txBody>
      </p:sp>
    </p:spTree>
    <p:extLst>
      <p:ext uri="{BB962C8B-B14F-4D97-AF65-F5344CB8AC3E}">
        <p14:creationId xmlns:p14="http://schemas.microsoft.com/office/powerpoint/2010/main" val="6897683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76" y="-16433"/>
            <a:ext cx="12162924" cy="6874433"/>
          </a:xfrm>
          <a:prstGeom prst="rect">
            <a:avLst/>
          </a:prstGeom>
        </p:spPr>
      </p:pic>
      <p:sp>
        <p:nvSpPr>
          <p:cNvPr id="3" name="Marcador de contenido 2"/>
          <p:cNvSpPr>
            <a:spLocks noGrp="1"/>
          </p:cNvSpPr>
          <p:nvPr>
            <p:ph idx="1"/>
          </p:nvPr>
        </p:nvSpPr>
        <p:spPr>
          <a:xfrm>
            <a:off x="3358342" y="1873192"/>
            <a:ext cx="8353761" cy="1569513"/>
          </a:xfrm>
        </p:spPr>
        <p:txBody>
          <a:bodyPr anchor="ctr">
            <a:noAutofit/>
          </a:bodyPr>
          <a:lstStyle/>
          <a:p>
            <a:pPr marL="0" indent="0" algn="ctr">
              <a:buNone/>
            </a:pPr>
            <a:r>
              <a:rPr lang="es-ES_tradnl" sz="4800" dirty="0" smtClean="0">
                <a:solidFill>
                  <a:srgbClr val="0A0A0A"/>
                </a:solidFill>
                <a:latin typeface="Abadi MT Condensed Extra Bold" charset="0"/>
                <a:ea typeface="Abadi MT Condensed Extra Bold" charset="0"/>
                <a:cs typeface="Abadi MT Condensed Extra Bold" charset="0"/>
              </a:rPr>
              <a:t>Qué hacer para </a:t>
            </a:r>
            <a:r>
              <a:rPr lang="es-ES_tradnl" sz="7200" dirty="0" smtClean="0">
                <a:solidFill>
                  <a:srgbClr val="0A0A0A"/>
                </a:solidFill>
                <a:latin typeface="Abadi MT Condensed Extra Bold" charset="0"/>
                <a:ea typeface="Abadi MT Condensed Extra Bold" charset="0"/>
                <a:cs typeface="Abadi MT Condensed Extra Bold" charset="0"/>
              </a:rPr>
              <a:t>CUIDAR</a:t>
            </a:r>
            <a:r>
              <a:rPr lang="es-ES_tradnl" sz="4800" dirty="0" smtClean="0">
                <a:solidFill>
                  <a:srgbClr val="0A0A0A"/>
                </a:solidFill>
                <a:latin typeface="Abadi MT Condensed Extra Bold" charset="0"/>
                <a:ea typeface="Abadi MT Condensed Extra Bold" charset="0"/>
                <a:cs typeface="Abadi MT Condensed Extra Bold" charset="0"/>
              </a:rPr>
              <a:t> </a:t>
            </a:r>
          </a:p>
          <a:p>
            <a:pPr marL="0" indent="0" algn="ctr">
              <a:buNone/>
            </a:pPr>
            <a:r>
              <a:rPr lang="es-ES_tradnl" sz="4800" dirty="0" smtClean="0">
                <a:solidFill>
                  <a:srgbClr val="0A0A0A"/>
                </a:solidFill>
                <a:latin typeface="Abadi MT Condensed Extra Bold" charset="0"/>
                <a:ea typeface="Abadi MT Condensed Extra Bold" charset="0"/>
                <a:cs typeface="Abadi MT Condensed Extra Bold" charset="0"/>
              </a:rPr>
              <a:t>la Casa de </a:t>
            </a:r>
            <a:r>
              <a:rPr lang="es-ES_tradnl" sz="6600" dirty="0" smtClean="0">
                <a:solidFill>
                  <a:srgbClr val="0A0A0A"/>
                </a:solidFill>
                <a:latin typeface="Abadi MT Condensed Extra Bold" charset="0"/>
                <a:ea typeface="Abadi MT Condensed Extra Bold" charset="0"/>
                <a:cs typeface="Abadi MT Condensed Extra Bold" charset="0"/>
              </a:rPr>
              <a:t>Dios?</a:t>
            </a:r>
          </a:p>
        </p:txBody>
      </p:sp>
    </p:spTree>
    <p:extLst>
      <p:ext uri="{BB962C8B-B14F-4D97-AF65-F5344CB8AC3E}">
        <p14:creationId xmlns:p14="http://schemas.microsoft.com/office/powerpoint/2010/main" val="18759908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3307</Words>
  <Application>Microsoft Office PowerPoint</Application>
  <PresentationFormat>Widescreen</PresentationFormat>
  <Paragraphs>137</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Abadi MT Condensed Extra Bold</vt:lpstr>
      <vt:lpstr>Arial</vt:lpstr>
      <vt:lpstr>Brush Script MT</vt:lpstr>
      <vt:lpstr>Calibri</vt:lpstr>
      <vt:lpstr>Calibri Light</vt:lpstr>
      <vt:lpstr>Open Sans</vt:lpstr>
      <vt:lpstr>Wingdings</vt:lpstr>
      <vt:lpstr>Tema de Office</vt:lpstr>
      <vt:lpstr>PowerPoint Presentation</vt:lpstr>
      <vt:lpstr>PowerPoint Presentation</vt:lpstr>
      <vt:lpstr>PowerPoint Presentation</vt:lpstr>
      <vt:lpstr>PowerPoint Presentation</vt:lpstr>
      <vt:lpstr>PowerPoint Presentation</vt:lpstr>
      <vt:lpstr>La casa de Dios es profanada con frecuencia y el sábado es violado por los hijos de los observadores del sábado. En algunos casos aun se les permite correr por la casa, jugar, conversar y manifestar su mal genio en las mismas reuniones donde los santos debieran rendir culto a Dios en la belleza de la santidad. Y el lugar que debería ser santo, y donde debería reinar una quietud santa, y donde debiera haber un orden perfecto, limpieza y humildad, se convierte en una perfecta Babilonia, “confusión”. Esto es suficiente para provocar el desagrado de Dios y ahuyentar su presencia de nuestras asambleas. The Review and Herald, 19 de septiembre de 1854</vt:lpstr>
      <vt:lpstr>Consejos Sobre Salud. Pág.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Lugar que se mantiene sucio y en donde se acumula el estiércol, basura, </vt:lpstr>
      <vt:lpstr>DESCUIDO…</vt:lpstr>
      <vt:lpstr>2 CRÓNICAS 29:15   “Y éstos reunieron a sus hermanos, se santificaron y entraron para limpiar la casa del SEÑOR, conforme al mandamiento del rey según las palabras del SEÑOR”</vt:lpstr>
      <vt:lpstr>PowerPoint Presentation</vt:lpstr>
      <vt:lpstr>2 CORINTIOS 7:1   “Así que, amados, puesto que tenemos tales promesas, limpiémonos de toda contaminación de carne y de espíritu, perfeccionando la santidad en el temor de Dios.</vt:lpstr>
      <vt:lpstr>DINÁMICA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CUIDADO DE LA CASA DE DIOS</dc:title>
  <dc:creator>Gloria Ruiz</dc:creator>
  <cp:lastModifiedBy>Meriviana Ferreyra</cp:lastModifiedBy>
  <cp:revision>70</cp:revision>
  <dcterms:created xsi:type="dcterms:W3CDTF">2017-09-03T00:14:43Z</dcterms:created>
  <dcterms:modified xsi:type="dcterms:W3CDTF">2020-02-27T14:27:09Z</dcterms:modified>
</cp:coreProperties>
</file>