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sldIdLst>
    <p:sldId id="258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267" r:id="rId14"/>
    <p:sldId id="268" r:id="rId15"/>
    <p:sldId id="276" r:id="rId16"/>
    <p:sldId id="286" r:id="rId17"/>
    <p:sldId id="28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832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471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40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811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09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80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77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83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71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778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87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67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483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660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16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5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31710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4177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53327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42441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317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773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90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685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881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46830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037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21839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7062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8654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09666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755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4045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63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502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176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928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089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538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651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2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s-P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9702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r">
              <a:lnSpc>
                <a:spcPct val="70000"/>
              </a:lnSpc>
            </a:pPr>
            <a:r>
              <a:rPr lang="en-US" dirty="0" smtClean="0"/>
              <a:t>Click to edit Master text styles</a:t>
            </a:r>
          </a:p>
          <a:p>
            <a:pPr marL="457200" lvl="1"/>
            <a:r>
              <a:rPr lang="en-US" dirty="0" smtClean="0"/>
              <a:t>Second level</a:t>
            </a:r>
          </a:p>
          <a:p>
            <a:pPr marL="914400" lvl="2"/>
            <a:r>
              <a:rPr lang="en-US" dirty="0" smtClean="0"/>
              <a:t>Third level</a:t>
            </a:r>
          </a:p>
          <a:p>
            <a:pPr marL="1371600" lvl="3"/>
            <a:r>
              <a:rPr lang="en-US" dirty="0" smtClean="0"/>
              <a:t>Fourth level</a:t>
            </a:r>
          </a:p>
          <a:p>
            <a:pPr marL="1828800" lvl="4"/>
            <a:r>
              <a:rPr lang="en-US" dirty="0" smtClean="0"/>
              <a:t>Fifth level</a:t>
            </a:r>
            <a:endParaRPr lang="es-P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6AE0-C83B-3C46-A314-1EBA87AC5569}" type="datetimeFigureOut">
              <a:rPr lang="en-US" smtClean="0"/>
              <a:t>2/3/18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7428-B50C-AC4A-A701-37070674E63C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247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s-PE" sz="6000" kern="1200" dirty="0" smtClean="0">
          <a:solidFill>
            <a:srgbClr val="FF0000"/>
          </a:solidFill>
          <a:effectLst>
            <a:glow rad="101600">
              <a:schemeClr val="bg1">
                <a:alpha val="75000"/>
              </a:schemeClr>
            </a:glow>
          </a:effectLst>
          <a:latin typeface="Impact"/>
          <a:ea typeface="+mn-ea"/>
          <a:cs typeface="Impac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60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48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44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44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s-PE" sz="44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651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2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s-P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9702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r">
              <a:lnSpc>
                <a:spcPct val="70000"/>
              </a:lnSpc>
            </a:pPr>
            <a:r>
              <a:rPr lang="en-US" dirty="0" smtClean="0"/>
              <a:t>Click to edit Master text styles</a:t>
            </a:r>
          </a:p>
          <a:p>
            <a:pPr marL="457200" lvl="1"/>
            <a:r>
              <a:rPr lang="en-US" dirty="0" smtClean="0"/>
              <a:t>Second level</a:t>
            </a:r>
          </a:p>
          <a:p>
            <a:pPr marL="914400" lvl="2"/>
            <a:r>
              <a:rPr lang="en-US" dirty="0" smtClean="0"/>
              <a:t>Third level</a:t>
            </a:r>
          </a:p>
          <a:p>
            <a:pPr marL="1371600" lvl="3"/>
            <a:r>
              <a:rPr lang="en-US" dirty="0" smtClean="0"/>
              <a:t>Fourth level</a:t>
            </a:r>
          </a:p>
          <a:p>
            <a:pPr marL="1828800" lvl="4"/>
            <a:r>
              <a:rPr lang="en-US" dirty="0" smtClean="0"/>
              <a:t>Fifth level</a:t>
            </a:r>
            <a:endParaRPr lang="es-P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6AE0-C83B-3C46-A314-1EBA87AC556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7428-B50C-AC4A-A701-37070674E63C}" type="slidenum">
              <a:rPr lang="es-P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4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s-PE" sz="6000" kern="1200" dirty="0" smtClean="0">
          <a:solidFill>
            <a:srgbClr val="FF0000"/>
          </a:solidFill>
          <a:effectLst>
            <a:glow rad="101600">
              <a:schemeClr val="bg1">
                <a:alpha val="75000"/>
              </a:schemeClr>
            </a:glow>
          </a:effectLst>
          <a:latin typeface="Impact"/>
          <a:ea typeface="+mn-ea"/>
          <a:cs typeface="Impac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60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US" sz="48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US" sz="44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US" sz="44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s-PE" sz="4400" kern="1200" dirty="0" smtClean="0">
          <a:solidFill>
            <a:srgbClr val="0000FF"/>
          </a:solidFill>
          <a:effectLst>
            <a:glow rad="101600">
              <a:schemeClr val="bg1">
                <a:alpha val="75000"/>
              </a:schemeClr>
            </a:glow>
          </a:effectLst>
          <a:latin typeface="Brush Script MT Italic"/>
          <a:ea typeface="+mn-ea"/>
          <a:cs typeface="Brush Script MT Ital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fld id="{A1861950-E9BA-4F7B-8C80-92D7CEAFFF29}" type="datetimeFigureOut">
              <a:rPr lang="es-CO" smtClean="0">
                <a:solidFill>
                  <a:srgbClr val="38ABED"/>
                </a:solidFill>
                <a:latin typeface="Trebuchet MS"/>
              </a:rPr>
              <a:pPr defTabSz="914400"/>
              <a:t>2/3/18</a:t>
            </a:fld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endParaRPr lang="es-CO">
              <a:solidFill>
                <a:srgbClr val="38ABED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3AAB33AC-A666-4BD5-AAB0-4832D5B432CC}" type="slidenum">
              <a:rPr lang="es-CO" smtClean="0">
                <a:solidFill>
                  <a:srgbClr val="1B3861"/>
                </a:solidFill>
                <a:latin typeface="Trebuchet MS"/>
              </a:rPr>
              <a:pPr defTabSz="914400"/>
              <a:t>‹#›</a:t>
            </a:fld>
            <a:endParaRPr lang="es-CO">
              <a:solidFill>
                <a:srgbClr val="1B3861"/>
              </a:solidFill>
              <a:latin typeface="Trebuchet MS"/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 rotWithShape="1">
          <a:blip r:embed="rId18"/>
          <a:srcRect t="331" b="-431"/>
          <a:stretch/>
        </p:blipFill>
        <p:spPr>
          <a:xfrm>
            <a:off x="0" y="-190"/>
            <a:ext cx="9144000" cy="68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51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6858" y="825373"/>
            <a:ext cx="54078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“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Otra</a:t>
            </a:r>
            <a:r>
              <a:rPr lang="en-US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lección</a:t>
            </a:r>
            <a:r>
              <a:rPr lang="en-US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 </a:t>
            </a:r>
          </a:p>
          <a:p>
            <a:pPr algn="r"/>
            <a:r>
              <a:rPr lang="en-US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de los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leprosos</a:t>
            </a:r>
            <a:r>
              <a:rPr lang="is-IS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”</a:t>
            </a:r>
            <a:endParaRPr lang="es-PE" sz="8000" dirty="0"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Impact"/>
              <a:cs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876" y="3333752"/>
            <a:ext cx="422067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60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rush Script MT Italic"/>
                <a:cs typeface="Brush Script MT Italic"/>
              </a:rPr>
              <a:t>Learning from the lepers</a:t>
            </a:r>
            <a:r>
              <a:rPr lang="is-IS" sz="60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rush Script MT Italic"/>
                <a:cs typeface="Brush Script MT Italic"/>
              </a:rPr>
              <a:t>…</a:t>
            </a:r>
            <a:endParaRPr lang="es-PE" sz="6000" dirty="0">
              <a:solidFill>
                <a:srgbClr val="0000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Brush Script MT Italic"/>
              <a:cs typeface="Brush Script MT Ital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6858" y="5713872"/>
            <a:ext cx="522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03200">
                    <a:schemeClr val="tx1">
                      <a:alpha val="26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Abraham Guerrero, PhD</a:t>
            </a:r>
            <a:endParaRPr lang="es-P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03200">
                  <a:schemeClr val="tx1">
                    <a:alpha val="26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0"/>
            <a:ext cx="766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3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2 Reyes 7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2" y="1363197"/>
            <a:ext cx="8870871" cy="455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5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4" y="1016000"/>
            <a:ext cx="8796168" cy="481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2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0997" y="825373"/>
            <a:ext cx="50237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“</a:t>
            </a:r>
            <a:r>
              <a:rPr lang="en-US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No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estamos</a:t>
            </a:r>
            <a:r>
              <a:rPr lang="en-US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haciendo</a:t>
            </a:r>
            <a:r>
              <a:rPr lang="en-US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bien</a:t>
            </a:r>
            <a:r>
              <a:rPr lang="is-IS" sz="8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Impact"/>
                <a:cs typeface="Impact"/>
              </a:rPr>
              <a:t>…”</a:t>
            </a:r>
            <a:endParaRPr lang="es-PE" sz="8000" dirty="0"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1380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3295" r="22695" b="21948"/>
          <a:stretch/>
        </p:blipFill>
        <p:spPr>
          <a:xfrm>
            <a:off x="0" y="7136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00"/>
          <a:stretch/>
        </p:blipFill>
        <p:spPr>
          <a:xfrm>
            <a:off x="1" y="1580801"/>
            <a:ext cx="781650" cy="1560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6064" b="188"/>
          <a:stretch/>
        </p:blipFill>
        <p:spPr>
          <a:xfrm>
            <a:off x="737936" y="2510537"/>
            <a:ext cx="1109701" cy="1350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974" y="3573016"/>
            <a:ext cx="2255046" cy="1539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622"/>
          <a:stretch/>
        </p:blipFill>
        <p:spPr>
          <a:xfrm>
            <a:off x="6378636" y="5095344"/>
            <a:ext cx="2009788" cy="15020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9632" y="1610797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Una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sola persona (10%)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sería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un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verdadero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seguidor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de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Jesús</a:t>
            </a:r>
            <a:endParaRPr lang="es-PE" sz="2800" dirty="0">
              <a:solidFill>
                <a:prstClr val="black"/>
              </a:solidFill>
              <a:effectLst>
                <a:glow rad="101600">
                  <a:prstClr val="white">
                    <a:alpha val="75000"/>
                  </a:prstClr>
                </a:glow>
              </a:effectLst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7704" y="2620069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Dos personas (20%) se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considerarían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cristianos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pero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su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obediencia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sería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dudosa</a:t>
            </a:r>
            <a:endParaRPr lang="en-US" sz="2800" dirty="0" smtClean="0">
              <a:solidFill>
                <a:prstClr val="black"/>
              </a:solidFill>
              <a:effectLst>
                <a:glow rad="101600">
                  <a:prstClr val="white">
                    <a:alpha val="75000"/>
                  </a:prstClr>
                </a:glow>
              </a:effectLst>
              <a:latin typeface="Trebuchet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318" y="3933056"/>
            <a:ext cx="6736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Cuatro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personas (40%</a:t>
            </a:r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) </a:t>
            </a:r>
            <a:r>
              <a:rPr lang="en-US" sz="280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tendrían</a:t>
            </a:r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algún</a:t>
            </a:r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acceso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al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evangelio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,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pero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aún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no </a:t>
            </a:r>
            <a:r>
              <a:rPr lang="en-US" sz="280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habrían</a:t>
            </a:r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respondido</a:t>
            </a:r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a </a:t>
            </a:r>
            <a:r>
              <a:rPr lang="en-US" sz="280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éste</a:t>
            </a:r>
            <a:endParaRPr lang="en-US" sz="2800" dirty="0" smtClean="0">
              <a:solidFill>
                <a:prstClr val="black"/>
              </a:solidFill>
              <a:effectLst>
                <a:glow rad="101600">
                  <a:prstClr val="white">
                    <a:alpha val="75000"/>
                  </a:prstClr>
                </a:glow>
              </a:effectLst>
              <a:latin typeface="Trebuchet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504" y="5301208"/>
            <a:ext cx="6228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defTabSz="914400">
              <a:spcBef>
                <a:spcPts val="2000"/>
              </a:spcBef>
              <a:buFont typeface="Wingdings 2" pitchFamily="18" charset="2"/>
              <a:buChar char=""/>
            </a:pP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Las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últimas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tres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personas (30%) </a:t>
            </a:r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no </a:t>
            </a:r>
            <a:r>
              <a:rPr lang="en-US" sz="280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tendrían</a:t>
            </a:r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virtualmente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ningún</a:t>
            </a:r>
            <a:r>
              <a:rPr lang="en-US" sz="2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acceso</a:t>
            </a:r>
            <a:r>
              <a:rPr lang="en-US" sz="2800" dirty="0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 al </a:t>
            </a:r>
            <a:r>
              <a:rPr lang="en-US" sz="2800" dirty="0" err="1">
                <a:solidFill>
                  <a:prstClr val="black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Trebuchet MS"/>
              </a:rPr>
              <a:t>evangelio</a:t>
            </a:r>
            <a:endParaRPr lang="en-US" sz="2800" dirty="0">
              <a:solidFill>
                <a:prstClr val="black"/>
              </a:solidFill>
              <a:effectLst>
                <a:glow rad="101600">
                  <a:prstClr val="white">
                    <a:alpha val="75000"/>
                  </a:prstClr>
                </a:glow>
              </a:effectLst>
              <a:latin typeface="Trebuchet 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79463" y="440396"/>
            <a:ext cx="7583487" cy="1044388"/>
          </a:xfrm>
        </p:spPr>
        <p:txBody>
          <a:bodyPr/>
          <a:lstStyle/>
          <a:p>
            <a:pPr algn="r"/>
            <a:r>
              <a:rPr lang="es-PE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halkduster"/>
                <a:cs typeface="Chalkduster"/>
              </a:rPr>
              <a:t>Si el mundo fuese de sólo 10 personas</a:t>
            </a:r>
            <a:r>
              <a:rPr lang="is-IS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halkduster"/>
                <a:cs typeface="Chalkduster"/>
              </a:rPr>
              <a:t>…</a:t>
            </a:r>
            <a:endParaRPr lang="es-PE" sz="4000" b="1" dirty="0"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645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32322" y="1844824"/>
            <a:ext cx="232838" cy="46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60101" y="1846036"/>
            <a:ext cx="381876" cy="46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852" y="1844958"/>
            <a:ext cx="680638" cy="464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10546" y="1844958"/>
            <a:ext cx="621861" cy="464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18412" y="1846458"/>
            <a:ext cx="232838" cy="4647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46191" y="1847670"/>
            <a:ext cx="381876" cy="464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942" y="1846592"/>
            <a:ext cx="680638" cy="4647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896636" y="1846592"/>
            <a:ext cx="621861" cy="464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17879" y="1846172"/>
            <a:ext cx="232838" cy="4647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45658" y="1847384"/>
            <a:ext cx="381876" cy="4647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409" y="1846306"/>
            <a:ext cx="680638" cy="4647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796103" y="1846306"/>
            <a:ext cx="621861" cy="4647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16331" y="1847583"/>
            <a:ext cx="232838" cy="4647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44110" y="1848795"/>
            <a:ext cx="381876" cy="4647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861" y="1847717"/>
            <a:ext cx="680638" cy="4647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694555" y="1847717"/>
            <a:ext cx="621861" cy="4647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36081" y="2316038"/>
            <a:ext cx="232838" cy="4647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63860" y="2317250"/>
            <a:ext cx="381876" cy="4647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11" y="2316172"/>
            <a:ext cx="680638" cy="4647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14305" y="2316172"/>
            <a:ext cx="621861" cy="4647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22171" y="2317672"/>
            <a:ext cx="232838" cy="4647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49950" y="2318884"/>
            <a:ext cx="381876" cy="4647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701" y="2317806"/>
            <a:ext cx="680638" cy="4647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900395" y="2317806"/>
            <a:ext cx="621861" cy="4647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21638" y="2317386"/>
            <a:ext cx="232838" cy="4647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49417" y="2318598"/>
            <a:ext cx="381876" cy="4647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68" y="2317520"/>
            <a:ext cx="680638" cy="4647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799862" y="2317520"/>
            <a:ext cx="621861" cy="4647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20090" y="2318797"/>
            <a:ext cx="232838" cy="4647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47869" y="2320009"/>
            <a:ext cx="381876" cy="4647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620" y="2318931"/>
            <a:ext cx="680638" cy="4647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698314" y="2318931"/>
            <a:ext cx="621861" cy="46474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28552" y="2790618"/>
            <a:ext cx="232838" cy="46474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56331" y="2791830"/>
            <a:ext cx="381876" cy="4647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082" y="2790752"/>
            <a:ext cx="680638" cy="4647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06776" y="2790752"/>
            <a:ext cx="621861" cy="4647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14642" y="2792252"/>
            <a:ext cx="232838" cy="46474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42421" y="2793464"/>
            <a:ext cx="381876" cy="4647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72" y="2792386"/>
            <a:ext cx="680638" cy="4647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892866" y="2792386"/>
            <a:ext cx="621861" cy="4647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14109" y="2791966"/>
            <a:ext cx="232838" cy="46474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41888" y="2793178"/>
            <a:ext cx="381876" cy="4647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639" y="2792100"/>
            <a:ext cx="680638" cy="46474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792333" y="2792100"/>
            <a:ext cx="621861" cy="46474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12561" y="2793377"/>
            <a:ext cx="232838" cy="4647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40340" y="2794589"/>
            <a:ext cx="381876" cy="46474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91" y="2793511"/>
            <a:ext cx="680638" cy="46474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690785" y="2793511"/>
            <a:ext cx="621861" cy="4647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32311" y="3261832"/>
            <a:ext cx="232838" cy="46474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60090" y="3263044"/>
            <a:ext cx="381876" cy="46474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841" y="3261966"/>
            <a:ext cx="680638" cy="4647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10535" y="3261966"/>
            <a:ext cx="621861" cy="46474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18401" y="3263466"/>
            <a:ext cx="232838" cy="4647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46180" y="3264678"/>
            <a:ext cx="381876" cy="46474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931" y="3263600"/>
            <a:ext cx="680638" cy="4647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896625" y="3263600"/>
            <a:ext cx="621861" cy="4647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17868" y="3263180"/>
            <a:ext cx="232838" cy="46474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45647" y="3264392"/>
            <a:ext cx="381876" cy="46474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398" y="3263314"/>
            <a:ext cx="680638" cy="4647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796092" y="3263314"/>
            <a:ext cx="621861" cy="46474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16320" y="3264591"/>
            <a:ext cx="232838" cy="46474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44099" y="3265803"/>
            <a:ext cx="381876" cy="46474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850" y="3264725"/>
            <a:ext cx="680638" cy="46474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694544" y="3264725"/>
            <a:ext cx="621861" cy="46474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36258" y="3739948"/>
            <a:ext cx="232838" cy="46474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64037" y="3741160"/>
            <a:ext cx="381876" cy="46474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788" y="3740082"/>
            <a:ext cx="680638" cy="46474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14482" y="3740082"/>
            <a:ext cx="621861" cy="46474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22348" y="3741582"/>
            <a:ext cx="232838" cy="46474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50127" y="3742794"/>
            <a:ext cx="381876" cy="46474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878" y="3741716"/>
            <a:ext cx="680638" cy="46474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900572" y="3741716"/>
            <a:ext cx="621861" cy="46474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21815" y="3741296"/>
            <a:ext cx="232838" cy="46474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49594" y="3742508"/>
            <a:ext cx="381876" cy="46474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45" y="3741430"/>
            <a:ext cx="680638" cy="46474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800039" y="3741430"/>
            <a:ext cx="621861" cy="46474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20267" y="3742707"/>
            <a:ext cx="232838" cy="46474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48046" y="3743919"/>
            <a:ext cx="381876" cy="46474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97" y="3742841"/>
            <a:ext cx="680638" cy="46474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698491" y="3742841"/>
            <a:ext cx="621861" cy="46474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40017" y="4211162"/>
            <a:ext cx="232838" cy="46474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67796" y="4212374"/>
            <a:ext cx="381876" cy="46474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47" y="4211296"/>
            <a:ext cx="680638" cy="46474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18241" y="4211296"/>
            <a:ext cx="621861" cy="46474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26107" y="4212796"/>
            <a:ext cx="232838" cy="46474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53886" y="4214008"/>
            <a:ext cx="381876" cy="46474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637" y="4212930"/>
            <a:ext cx="680638" cy="46474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904331" y="4212930"/>
            <a:ext cx="621861" cy="46474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25574" y="4212510"/>
            <a:ext cx="232838" cy="46474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53353" y="4213722"/>
            <a:ext cx="381876" cy="464745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104" y="4212644"/>
            <a:ext cx="680638" cy="46474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803798" y="4212644"/>
            <a:ext cx="621861" cy="46474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24026" y="4213921"/>
            <a:ext cx="232838" cy="46474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51805" y="4215133"/>
            <a:ext cx="381876" cy="46474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56" y="4214055"/>
            <a:ext cx="680638" cy="46474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702250" y="4214055"/>
            <a:ext cx="621861" cy="46474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40062" y="4679878"/>
            <a:ext cx="232838" cy="46474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67841" y="4681090"/>
            <a:ext cx="381876" cy="46474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92" y="4680012"/>
            <a:ext cx="680638" cy="46474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18286" y="4680012"/>
            <a:ext cx="621861" cy="4647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26152" y="4681512"/>
            <a:ext cx="232838" cy="464744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53931" y="4682724"/>
            <a:ext cx="381876" cy="46474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682" y="4681646"/>
            <a:ext cx="680638" cy="46474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904376" y="4681646"/>
            <a:ext cx="621861" cy="46474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25619" y="4681226"/>
            <a:ext cx="232838" cy="464744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53398" y="4682438"/>
            <a:ext cx="381876" cy="4647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149" y="4681360"/>
            <a:ext cx="680638" cy="46474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803843" y="4681360"/>
            <a:ext cx="621861" cy="4647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24071" y="4682637"/>
            <a:ext cx="232838" cy="464744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51850" y="4683849"/>
            <a:ext cx="381876" cy="4647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601" y="4682771"/>
            <a:ext cx="680638" cy="46474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702295" y="4682771"/>
            <a:ext cx="621861" cy="46474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43821" y="5166772"/>
            <a:ext cx="232838" cy="464744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71600" y="5167984"/>
            <a:ext cx="381876" cy="4647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351" y="5166906"/>
            <a:ext cx="680638" cy="46474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22045" y="5166906"/>
            <a:ext cx="621861" cy="46474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29911" y="5168406"/>
            <a:ext cx="232838" cy="464744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57690" y="5169618"/>
            <a:ext cx="381876" cy="464745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441" y="5168540"/>
            <a:ext cx="680638" cy="464745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908135" y="5168540"/>
            <a:ext cx="621861" cy="46474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29378" y="5168120"/>
            <a:ext cx="232838" cy="46474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57157" y="5169332"/>
            <a:ext cx="381876" cy="46474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08" y="5168254"/>
            <a:ext cx="680638" cy="46474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807602" y="5168254"/>
            <a:ext cx="621861" cy="46474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27830" y="5169531"/>
            <a:ext cx="232838" cy="464744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55609" y="5170743"/>
            <a:ext cx="381876" cy="4647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360" y="5169665"/>
            <a:ext cx="680638" cy="46474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706054" y="5169665"/>
            <a:ext cx="621861" cy="46474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43821" y="5653926"/>
            <a:ext cx="232838" cy="464744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71600" y="5655138"/>
            <a:ext cx="381876" cy="46474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351" y="5654060"/>
            <a:ext cx="680638" cy="46474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22045" y="5654060"/>
            <a:ext cx="621861" cy="46474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29911" y="5655560"/>
            <a:ext cx="232838" cy="46474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57690" y="5656772"/>
            <a:ext cx="381876" cy="46474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441" y="5655694"/>
            <a:ext cx="680638" cy="464745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908135" y="5655694"/>
            <a:ext cx="621861" cy="464745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29378" y="5655274"/>
            <a:ext cx="232838" cy="46474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57157" y="5656486"/>
            <a:ext cx="381876" cy="464745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08" y="5655408"/>
            <a:ext cx="680638" cy="464745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807602" y="5655408"/>
            <a:ext cx="621861" cy="464745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27830" y="5656685"/>
            <a:ext cx="232838" cy="464744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55609" y="5657897"/>
            <a:ext cx="381876" cy="464745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360" y="5656819"/>
            <a:ext cx="680638" cy="464745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7706054" y="5656819"/>
            <a:ext cx="621861" cy="464745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747580" y="6140820"/>
            <a:ext cx="232838" cy="464744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975359" y="6142032"/>
            <a:ext cx="381876" cy="464745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110" y="6140954"/>
            <a:ext cx="680638" cy="46474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2025804" y="6140954"/>
            <a:ext cx="621861" cy="46474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2633670" y="6142454"/>
            <a:ext cx="232838" cy="464744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2861449" y="6143666"/>
            <a:ext cx="381876" cy="46474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200" y="6142588"/>
            <a:ext cx="680638" cy="464745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3911894" y="6142588"/>
            <a:ext cx="621861" cy="464745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4533137" y="6142168"/>
            <a:ext cx="232838" cy="464744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4760916" y="6143380"/>
            <a:ext cx="381876" cy="464745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667" y="6142302"/>
            <a:ext cx="680638" cy="46474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 rotWithShape="1">
          <a:blip r:embed="rId5"/>
          <a:srcRect b="622"/>
          <a:stretch/>
        </p:blipFill>
        <p:spPr>
          <a:xfrm>
            <a:off x="5811361" y="6142302"/>
            <a:ext cx="621861" cy="46474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 rotWithShape="1">
          <a:blip r:embed="rId2"/>
          <a:srcRect b="200"/>
          <a:stretch/>
        </p:blipFill>
        <p:spPr>
          <a:xfrm>
            <a:off x="6431589" y="6143579"/>
            <a:ext cx="232838" cy="464744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 rotWithShape="1">
          <a:blip r:embed="rId3"/>
          <a:srcRect t="6064" b="188"/>
          <a:stretch/>
        </p:blipFill>
        <p:spPr>
          <a:xfrm>
            <a:off x="6659368" y="6144791"/>
            <a:ext cx="381876" cy="464745"/>
          </a:xfrm>
          <a:prstGeom prst="rect">
            <a:avLst/>
          </a:prstGeom>
        </p:spPr>
      </p:pic>
      <p:sp>
        <p:nvSpPr>
          <p:cNvPr id="177" name="Title 1"/>
          <p:cNvSpPr>
            <a:spLocks noGrp="1"/>
          </p:cNvSpPr>
          <p:nvPr>
            <p:ph type="title"/>
          </p:nvPr>
        </p:nvSpPr>
        <p:spPr>
          <a:xfrm>
            <a:off x="899592" y="584412"/>
            <a:ext cx="7583487" cy="1044388"/>
          </a:xfrm>
        </p:spPr>
        <p:txBody>
          <a:bodyPr/>
          <a:lstStyle/>
          <a:p>
            <a:pPr algn="r"/>
            <a:r>
              <a:rPr lang="es-PE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halkduster"/>
                <a:cs typeface="Chalkduster"/>
              </a:rPr>
              <a:t>Si el mundo tuviese 393 personas</a:t>
            </a:r>
            <a:r>
              <a:rPr lang="is-IS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halkduster"/>
                <a:cs typeface="Chalkduster"/>
              </a:rPr>
              <a:t>…</a:t>
            </a:r>
            <a:endParaRPr lang="es-PE" sz="4000" b="1" dirty="0"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1959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4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4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1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4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4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4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4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4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4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3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4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4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4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4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4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4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4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4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5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4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4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4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4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6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4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4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4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4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7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4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4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4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4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88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4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4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4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4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99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4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4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4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4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4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4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4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21"/>
                            </p:stCondLst>
                            <p:childTnLst>
                              <p:par>
                                <p:cTn id="1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4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4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4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4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32"/>
                            </p:stCondLst>
                            <p:childTnLst>
                              <p:par>
                                <p:cTn id="1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4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4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4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4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43"/>
                            </p:stCondLst>
                            <p:childTnLst>
                              <p:par>
                                <p:cTn id="1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4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4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4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4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4"/>
                            </p:stCondLst>
                            <p:childTnLst>
                              <p:par>
                                <p:cTn id="1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4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4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4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4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65"/>
                            </p:stCondLst>
                            <p:childTnLst>
                              <p:par>
                                <p:cTn id="1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4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4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4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4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76"/>
                            </p:stCondLst>
                            <p:childTnLst>
                              <p:par>
                                <p:cTn id="1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4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4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4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4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87"/>
                            </p:stCondLst>
                            <p:childTnLst>
                              <p:par>
                                <p:cTn id="1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4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4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4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4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998"/>
                            </p:stCondLst>
                            <p:childTnLst>
                              <p:par>
                                <p:cTn id="1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4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4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4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4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9"/>
                            </p:stCondLst>
                            <p:childTnLst>
                              <p:par>
                                <p:cTn id="1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4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4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4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4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20"/>
                            </p:stCondLst>
                            <p:childTnLst>
                              <p:par>
                                <p:cTn id="1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4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4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4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4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331"/>
                            </p:stCondLst>
                            <p:childTnLst>
                              <p:par>
                                <p:cTn id="1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4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4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4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4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42"/>
                            </p:stCondLst>
                            <p:childTnLst>
                              <p:par>
                                <p:cTn id="20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4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4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4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4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53"/>
                            </p:stCondLst>
                            <p:childTnLst>
                              <p:par>
                                <p:cTn id="2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4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4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4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4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64"/>
                            </p:stCondLst>
                            <p:childTnLst>
                              <p:par>
                                <p:cTn id="2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4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4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4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4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775"/>
                            </p:stCondLst>
                            <p:childTnLst>
                              <p:par>
                                <p:cTn id="2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4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4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4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4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886"/>
                            </p:stCondLst>
                            <p:childTnLst>
                              <p:par>
                                <p:cTn id="2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4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4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4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4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997"/>
                            </p:stCondLst>
                            <p:childTnLst>
                              <p:par>
                                <p:cTn id="2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4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4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4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4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08"/>
                            </p:stCondLst>
                            <p:childTnLst>
                              <p:par>
                                <p:cTn id="2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4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219"/>
                            </p:stCondLst>
                            <p:childTnLst>
                              <p:par>
                                <p:cTn id="2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4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4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4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4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330"/>
                            </p:stCondLst>
                            <p:childTnLst>
                              <p:par>
                                <p:cTn id="2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4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4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4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4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441"/>
                            </p:stCondLst>
                            <p:childTnLst>
                              <p:par>
                                <p:cTn id="28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4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54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4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4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552"/>
                            </p:stCondLst>
                            <p:childTnLst>
                              <p:par>
                                <p:cTn id="2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4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4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4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4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663"/>
                            </p:stCondLst>
                            <p:childTnLst>
                              <p:par>
                                <p:cTn id="30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4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54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4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4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774"/>
                            </p:stCondLst>
                            <p:childTnLst>
                              <p:par>
                                <p:cTn id="3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4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4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4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4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885"/>
                            </p:stCondLst>
                            <p:childTnLst>
                              <p:par>
                                <p:cTn id="3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4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54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4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4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996"/>
                            </p:stCondLst>
                            <p:childTnLst>
                              <p:par>
                                <p:cTn id="3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4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54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4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4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107"/>
                            </p:stCondLst>
                            <p:childTnLst>
                              <p:par>
                                <p:cTn id="3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4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54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4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4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218"/>
                            </p:stCondLst>
                            <p:childTnLst>
                              <p:par>
                                <p:cTn id="3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4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54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4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4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329"/>
                            </p:stCondLst>
                            <p:childTnLst>
                              <p:par>
                                <p:cTn id="3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4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54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4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4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440"/>
                            </p:stCondLst>
                            <p:childTnLst>
                              <p:par>
                                <p:cTn id="3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4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54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4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4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551"/>
                            </p:stCondLst>
                            <p:childTnLst>
                              <p:par>
                                <p:cTn id="3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4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54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4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4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662"/>
                            </p:stCondLst>
                            <p:childTnLst>
                              <p:par>
                                <p:cTn id="3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4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54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4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4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773"/>
                            </p:stCondLst>
                            <p:childTnLst>
                              <p:par>
                                <p:cTn id="3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4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54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4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4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884"/>
                            </p:stCondLst>
                            <p:childTnLst>
                              <p:par>
                                <p:cTn id="4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4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54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4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4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995"/>
                            </p:stCondLst>
                            <p:childTnLst>
                              <p:par>
                                <p:cTn id="4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4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54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4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4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106"/>
                            </p:stCondLst>
                            <p:childTnLst>
                              <p:par>
                                <p:cTn id="4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4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54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4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4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5217"/>
                            </p:stCondLst>
                            <p:childTnLst>
                              <p:par>
                                <p:cTn id="4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4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54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4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4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328"/>
                            </p:stCondLst>
                            <p:childTnLst>
                              <p:par>
                                <p:cTn id="4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4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4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4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4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439"/>
                            </p:stCondLst>
                            <p:childTnLst>
                              <p:par>
                                <p:cTn id="4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4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54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4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4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550"/>
                            </p:stCondLst>
                            <p:childTnLst>
                              <p:par>
                                <p:cTn id="4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4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54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4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4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661"/>
                            </p:stCondLst>
                            <p:childTnLst>
                              <p:par>
                                <p:cTn id="4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4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54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4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4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772"/>
                            </p:stCondLst>
                            <p:childTnLst>
                              <p:par>
                                <p:cTn id="4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4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54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4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4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883"/>
                            </p:stCondLst>
                            <p:childTnLst>
                              <p:par>
                                <p:cTn id="4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4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54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4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4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994"/>
                            </p:stCondLst>
                            <p:childTnLst>
                              <p:par>
                                <p:cTn id="4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4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54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4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4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6105"/>
                            </p:stCondLst>
                            <p:childTnLst>
                              <p:par>
                                <p:cTn id="5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4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54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4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4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216"/>
                            </p:stCondLst>
                            <p:childTnLst>
                              <p:par>
                                <p:cTn id="50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4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54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4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4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6327"/>
                            </p:stCondLst>
                            <p:childTnLst>
                              <p:par>
                                <p:cTn id="5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4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54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4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4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6438"/>
                            </p:stCondLst>
                            <p:childTnLst>
                              <p:par>
                                <p:cTn id="5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4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0" dur="54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4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4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6549"/>
                            </p:stCondLst>
                            <p:childTnLst>
                              <p:par>
                                <p:cTn id="5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4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54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4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4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660"/>
                            </p:stCondLst>
                            <p:childTnLst>
                              <p:par>
                                <p:cTn id="5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4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54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4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4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6771"/>
                            </p:stCondLst>
                            <p:childTnLst>
                              <p:par>
                                <p:cTn id="5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4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54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4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4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882"/>
                            </p:stCondLst>
                            <p:childTnLst>
                              <p:par>
                                <p:cTn id="5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4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54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4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4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6993"/>
                            </p:stCondLst>
                            <p:childTnLst>
                              <p:par>
                                <p:cTn id="5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4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54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4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4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104"/>
                            </p:stCondLst>
                            <p:childTnLst>
                              <p:par>
                                <p:cTn id="58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4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54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4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4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7215"/>
                            </p:stCondLst>
                            <p:childTnLst>
                              <p:par>
                                <p:cTn id="5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4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54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4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4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7326"/>
                            </p:stCondLst>
                            <p:childTnLst>
                              <p:par>
                                <p:cTn id="59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4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2" dur="54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4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4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7437"/>
                            </p:stCondLst>
                            <p:childTnLst>
                              <p:par>
                                <p:cTn id="60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4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54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4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4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548"/>
                            </p:stCondLst>
                            <p:childTnLst>
                              <p:par>
                                <p:cTn id="6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4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54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4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4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7659"/>
                            </p:stCondLst>
                            <p:childTnLst>
                              <p:par>
                                <p:cTn id="6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4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54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4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4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7770"/>
                            </p:stCondLst>
                            <p:childTnLst>
                              <p:par>
                                <p:cTn id="6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4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54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4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4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7881"/>
                            </p:stCondLst>
                            <p:childTnLst>
                              <p:par>
                                <p:cTn id="6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4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7" dur="54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4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4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7992"/>
                            </p:stCondLst>
                            <p:childTnLst>
                              <p:par>
                                <p:cTn id="6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4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6" dur="5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8103"/>
                            </p:stCondLst>
                            <p:childTnLst>
                              <p:par>
                                <p:cTn id="66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54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5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8214"/>
                            </p:stCondLst>
                            <p:childTnLst>
                              <p:par>
                                <p:cTn id="67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4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5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8325"/>
                            </p:stCondLst>
                            <p:childTnLst>
                              <p:par>
                                <p:cTn id="6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4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54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4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4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8436"/>
                            </p:stCondLst>
                            <p:childTnLst>
                              <p:par>
                                <p:cTn id="6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4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54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4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4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8547"/>
                            </p:stCondLst>
                            <p:childTnLst>
                              <p:par>
                                <p:cTn id="69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4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1" dur="54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4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4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8658"/>
                            </p:stCondLst>
                            <p:childTnLst>
                              <p:par>
                                <p:cTn id="70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4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54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4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4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8769"/>
                            </p:stCondLst>
                            <p:childTnLst>
                              <p:par>
                                <p:cTn id="7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4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9" dur="5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8880"/>
                            </p:stCondLst>
                            <p:childTnLst>
                              <p:par>
                                <p:cTn id="7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4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54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4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54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8991"/>
                            </p:stCondLst>
                            <p:childTnLst>
                              <p:par>
                                <p:cTn id="7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4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7" dur="54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54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4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9102"/>
                            </p:stCondLst>
                            <p:childTnLst>
                              <p:par>
                                <p:cTn id="7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4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6" dur="54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4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54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9213"/>
                            </p:stCondLst>
                            <p:childTnLst>
                              <p:par>
                                <p:cTn id="7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4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5" dur="54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54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4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9324"/>
                            </p:stCondLst>
                            <p:childTnLst>
                              <p:par>
                                <p:cTn id="7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4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4" dur="54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4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4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9435"/>
                            </p:stCondLst>
                            <p:childTnLst>
                              <p:par>
                                <p:cTn id="77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4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3" dur="54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4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54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9546"/>
                            </p:stCondLst>
                            <p:childTnLst>
                              <p:par>
                                <p:cTn id="77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4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2" dur="54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4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4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9657"/>
                            </p:stCondLst>
                            <p:childTnLst>
                              <p:par>
                                <p:cTn id="78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4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1" dur="54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54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54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9768"/>
                            </p:stCondLst>
                            <p:childTnLst>
                              <p:par>
                                <p:cTn id="79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4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0" dur="54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54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4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9879"/>
                            </p:stCondLst>
                            <p:childTnLst>
                              <p:par>
                                <p:cTn id="80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4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9" dur="54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4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4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9990"/>
                            </p:stCondLst>
                            <p:childTnLst>
                              <p:par>
                                <p:cTn id="8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4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54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4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54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10101"/>
                            </p:stCondLst>
                            <p:childTnLst>
                              <p:par>
                                <p:cTn id="8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6" dur="54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7" dur="54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4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54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0212"/>
                            </p:stCondLst>
                            <p:childTnLst>
                              <p:par>
                                <p:cTn id="8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54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6" dur="54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4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54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10323"/>
                            </p:stCondLst>
                            <p:childTnLst>
                              <p:par>
                                <p:cTn id="8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54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5" dur="54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54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4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10434"/>
                            </p:stCondLst>
                            <p:childTnLst>
                              <p:par>
                                <p:cTn id="8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54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4" dur="54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4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4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10545"/>
                            </p:stCondLst>
                            <p:childTnLst>
                              <p:par>
                                <p:cTn id="8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54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3" dur="54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4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54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10656"/>
                            </p:stCondLst>
                            <p:childTnLst>
                              <p:par>
                                <p:cTn id="86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54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54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54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54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10767"/>
                            </p:stCondLst>
                            <p:childTnLst>
                              <p:par>
                                <p:cTn id="87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0" dur="54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1" dur="54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4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54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0878"/>
                            </p:stCondLst>
                            <p:childTnLst>
                              <p:par>
                                <p:cTn id="88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54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0" dur="54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54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4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0989"/>
                            </p:stCondLst>
                            <p:childTnLst>
                              <p:par>
                                <p:cTn id="89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8" dur="54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9" dur="54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4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4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11100"/>
                            </p:stCondLst>
                            <p:childTnLst>
                              <p:par>
                                <p:cTn id="90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54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8" dur="54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4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54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11211"/>
                            </p:stCondLst>
                            <p:childTnLst>
                              <p:par>
                                <p:cTn id="9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54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54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54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54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1322"/>
                            </p:stCondLst>
                            <p:childTnLst>
                              <p:par>
                                <p:cTn id="9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54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6" dur="54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54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54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11433"/>
                            </p:stCondLst>
                            <p:childTnLst>
                              <p:par>
                                <p:cTn id="9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54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5" dur="54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54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4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11544"/>
                            </p:stCondLst>
                            <p:childTnLst>
                              <p:par>
                                <p:cTn id="9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54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4" dur="54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4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4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11655"/>
                            </p:stCondLst>
                            <p:childTnLst>
                              <p:par>
                                <p:cTn id="9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54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3" dur="54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4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54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1766"/>
                            </p:stCondLst>
                            <p:childTnLst>
                              <p:par>
                                <p:cTn id="9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54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2" dur="54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54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54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11877"/>
                            </p:stCondLst>
                            <p:childTnLst>
                              <p:par>
                                <p:cTn id="9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54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1" dur="54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54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3" dur="54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11988"/>
                            </p:stCondLst>
                            <p:childTnLst>
                              <p:par>
                                <p:cTn id="9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54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0" dur="54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54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4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12099"/>
                            </p:stCondLst>
                            <p:childTnLst>
                              <p:par>
                                <p:cTn id="9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54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9" dur="54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4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4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2210"/>
                            </p:stCondLst>
                            <p:childTnLst>
                              <p:par>
                                <p:cTn id="9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54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8" dur="54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4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54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12321"/>
                            </p:stCondLst>
                            <p:childTnLst>
                              <p:par>
                                <p:cTn id="10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4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7" dur="54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54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54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12432"/>
                            </p:stCondLst>
                            <p:childTnLst>
                              <p:par>
                                <p:cTn id="10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54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6" dur="54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54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54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12543"/>
                            </p:stCondLst>
                            <p:childTnLst>
                              <p:par>
                                <p:cTn id="10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54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5" dur="54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6" dur="54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4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12654"/>
                            </p:stCondLst>
                            <p:childTnLst>
                              <p:par>
                                <p:cTn id="10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54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4" dur="54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4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4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12765"/>
                            </p:stCondLst>
                            <p:childTnLst>
                              <p:par>
                                <p:cTn id="10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54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3" dur="54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4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54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12876"/>
                            </p:stCondLst>
                            <p:childTnLst>
                              <p:par>
                                <p:cTn id="10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54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2" dur="54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54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54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12987"/>
                            </p:stCondLst>
                            <p:childTnLst>
                              <p:par>
                                <p:cTn id="10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0" dur="54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1" dur="54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54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54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>
                            <p:stCondLst>
                              <p:cond delay="13098"/>
                            </p:stCondLst>
                            <p:childTnLst>
                              <p:par>
                                <p:cTn id="10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9" dur="54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0" dur="54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54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4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13209"/>
                            </p:stCondLst>
                            <p:childTnLst>
                              <p:par>
                                <p:cTn id="10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8" dur="54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9" dur="54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54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54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13320"/>
                            </p:stCondLst>
                            <p:childTnLst>
                              <p:par>
                                <p:cTn id="10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7" dur="54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8" dur="54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54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54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>
                            <p:stCondLst>
                              <p:cond delay="13431"/>
                            </p:stCondLst>
                            <p:childTnLst>
                              <p:par>
                                <p:cTn id="10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6" dur="54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7" dur="54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8" dur="54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9" dur="54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2" fill="hold">
                            <p:stCondLst>
                              <p:cond delay="13542"/>
                            </p:stCondLst>
                            <p:childTnLst>
                              <p:par>
                                <p:cTn id="110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5" dur="54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6" dur="54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54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54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13653"/>
                            </p:stCondLst>
                            <p:childTnLst>
                              <p:par>
                                <p:cTn id="11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4" dur="54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5" dur="54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54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7" dur="54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>
                            <p:stCondLst>
                              <p:cond delay="13764"/>
                            </p:stCondLst>
                            <p:childTnLst>
                              <p:par>
                                <p:cTn id="11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3" dur="54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4" dur="54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54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6" dur="54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>
                            <p:stCondLst>
                              <p:cond delay="13875"/>
                            </p:stCondLst>
                            <p:childTnLst>
                              <p:par>
                                <p:cTn id="11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2" dur="54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3" dur="54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4" dur="54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5" dur="54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8" fill="hold">
                            <p:stCondLst>
                              <p:cond delay="13986"/>
                            </p:stCondLst>
                            <p:childTnLst>
                              <p:par>
                                <p:cTn id="11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1" dur="54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2" dur="54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54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54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14097"/>
                            </p:stCondLst>
                            <p:childTnLst>
                              <p:par>
                                <p:cTn id="11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0" dur="54" decel="100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1" dur="54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2" dur="54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3" dur="54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14208"/>
                            </p:stCondLst>
                            <p:childTnLst>
                              <p:par>
                                <p:cTn id="11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9" dur="54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0" dur="54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1" dur="54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54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>
                            <p:stCondLst>
                              <p:cond delay="14319"/>
                            </p:stCondLst>
                            <p:childTnLst>
                              <p:par>
                                <p:cTn id="11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8" dur="54" decel="10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9" dur="54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54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54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4" fill="hold">
                            <p:stCondLst>
                              <p:cond delay="14430"/>
                            </p:stCondLst>
                            <p:childTnLst>
                              <p:par>
                                <p:cTn id="11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7" dur="54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8" dur="54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9" dur="54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0" dur="54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3" fill="hold">
                            <p:stCondLst>
                              <p:cond delay="14541"/>
                            </p:stCondLst>
                            <p:childTnLst>
                              <p:par>
                                <p:cTn id="118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6" dur="54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7" dur="54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54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54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>
                            <p:stCondLst>
                              <p:cond delay="14652"/>
                            </p:stCondLst>
                            <p:childTnLst>
                              <p:par>
                                <p:cTn id="11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5" dur="54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6" dur="54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54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54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>
                            <p:stCondLst>
                              <p:cond delay="14763"/>
                            </p:stCondLst>
                            <p:childTnLst>
                              <p:par>
                                <p:cTn id="120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4" dur="54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5" dur="54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54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7" dur="54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0" fill="hold">
                            <p:stCondLst>
                              <p:cond delay="14874"/>
                            </p:stCondLst>
                            <p:childTnLst>
                              <p:par>
                                <p:cTn id="12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3" dur="54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4" dur="54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54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54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>
                            <p:stCondLst>
                              <p:cond delay="14985"/>
                            </p:stCondLst>
                            <p:childTnLst>
                              <p:par>
                                <p:cTn id="12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2" dur="54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3" dur="54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4" dur="54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5" dur="54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>
                            <p:stCondLst>
                              <p:cond delay="15096"/>
                            </p:stCondLst>
                            <p:childTnLst>
                              <p:par>
                                <p:cTn id="12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1" dur="54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2" dur="54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54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54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>
                            <p:stCondLst>
                              <p:cond delay="15207"/>
                            </p:stCondLst>
                            <p:childTnLst>
                              <p:par>
                                <p:cTn id="12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0" dur="54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1" dur="54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54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54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6" fill="hold">
                            <p:stCondLst>
                              <p:cond delay="15318"/>
                            </p:stCondLst>
                            <p:childTnLst>
                              <p:par>
                                <p:cTn id="12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9" dur="54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0" dur="54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54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2" dur="54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15429"/>
                            </p:stCondLst>
                            <p:childTnLst>
                              <p:par>
                                <p:cTn id="12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8" dur="54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9" dur="54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0" dur="54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1" dur="54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>
                            <p:stCondLst>
                              <p:cond delay="15540"/>
                            </p:stCondLst>
                            <p:childTnLst>
                              <p:par>
                                <p:cTn id="12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7" dur="54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8" dur="54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9" dur="54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0" dur="54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>
                            <p:stCondLst>
                              <p:cond delay="15651"/>
                            </p:stCondLst>
                            <p:childTnLst>
                              <p:par>
                                <p:cTn id="12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6" dur="54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7" dur="5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8" dur="5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9" dur="5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2" fill="hold">
                            <p:stCondLst>
                              <p:cond delay="15762"/>
                            </p:stCondLst>
                            <p:childTnLst>
                              <p:par>
                                <p:cTn id="12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5" dur="54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6" dur="5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7" dur="5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8" dur="5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1" fill="hold">
                            <p:stCondLst>
                              <p:cond delay="15873"/>
                            </p:stCondLst>
                            <p:childTnLst>
                              <p:par>
                                <p:cTn id="12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4" dur="54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5" dur="54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6" dur="54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7" dur="54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0" fill="hold">
                            <p:stCondLst>
                              <p:cond delay="15984"/>
                            </p:stCondLst>
                            <p:childTnLst>
                              <p:par>
                                <p:cTn id="13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3" dur="54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4" dur="54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5" dur="54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6" dur="54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>
                            <p:stCondLst>
                              <p:cond delay="16095"/>
                            </p:stCondLst>
                            <p:childTnLst>
                              <p:par>
                                <p:cTn id="13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2" dur="54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3" dur="5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4" dur="5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5" dur="5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8" fill="hold">
                            <p:stCondLst>
                              <p:cond delay="16206"/>
                            </p:stCondLst>
                            <p:childTnLst>
                              <p:par>
                                <p:cTn id="13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1" dur="54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2" dur="54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3" dur="54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54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7" fill="hold">
                            <p:stCondLst>
                              <p:cond delay="16317"/>
                            </p:stCondLst>
                            <p:childTnLst>
                              <p:par>
                                <p:cTn id="13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0" dur="54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1" dur="5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2" dur="5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3" dur="5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6" fill="hold">
                            <p:stCondLst>
                              <p:cond delay="16428"/>
                            </p:stCondLst>
                            <p:childTnLst>
                              <p:par>
                                <p:cTn id="13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9" dur="54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0" dur="54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54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54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>
                            <p:stCondLst>
                              <p:cond delay="16539"/>
                            </p:stCondLst>
                            <p:childTnLst>
                              <p:par>
                                <p:cTn id="13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8" dur="54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9" dur="54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0" dur="54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54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3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4" fill="hold">
                            <p:stCondLst>
                              <p:cond delay="16650"/>
                            </p:stCondLst>
                            <p:childTnLst>
                              <p:par>
                                <p:cTn id="13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7" dur="54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8" dur="54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54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0" dur="54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3" fill="hold">
                            <p:stCondLst>
                              <p:cond delay="16761"/>
                            </p:stCondLst>
                            <p:childTnLst>
                              <p:par>
                                <p:cTn id="13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54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7" dur="54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54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54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1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2" fill="hold">
                            <p:stCondLst>
                              <p:cond delay="16872"/>
                            </p:stCondLst>
                            <p:childTnLst>
                              <p:par>
                                <p:cTn id="13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54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6" dur="54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54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8" dur="54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0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>
                            <p:stCondLst>
                              <p:cond delay="16983"/>
                            </p:stCondLst>
                            <p:childTnLst>
                              <p:par>
                                <p:cTn id="13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54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5" dur="54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54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7" dur="54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9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0" fill="hold">
                            <p:stCondLst>
                              <p:cond delay="17094"/>
                            </p:stCondLst>
                            <p:childTnLst>
                              <p:par>
                                <p:cTn id="13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54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4" dur="54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54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54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8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9" fill="hold">
                            <p:stCondLst>
                              <p:cond delay="17205"/>
                            </p:stCondLst>
                            <p:childTnLst>
                              <p:par>
                                <p:cTn id="14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54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3" dur="54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4" dur="54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5" dur="54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7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8" fill="hold">
                            <p:stCondLst>
                              <p:cond delay="17316"/>
                            </p:stCondLst>
                            <p:childTnLst>
                              <p:par>
                                <p:cTn id="140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54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2" dur="54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3" dur="54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4" dur="54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6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>
                            <p:stCondLst>
                              <p:cond delay="17427"/>
                            </p:stCondLst>
                            <p:childTnLst>
                              <p:par>
                                <p:cTn id="14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54" decel="100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1" dur="54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2" dur="54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3" dur="54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4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5" dur="2" accel="100000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6" fill="hold">
                      <p:stCondLst>
                        <p:cond delay="indefinite"/>
                      </p:stCondLst>
                      <p:childTnLst>
                        <p:par>
                          <p:cTn id="1427" fill="hold">
                            <p:stCondLst>
                              <p:cond delay="0"/>
                            </p:stCondLst>
                            <p:childTnLst>
                              <p:par>
                                <p:cTn id="14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9" dur="2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LÍDERES IMPROBABLES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702"/>
            <a:ext cx="8229600" cy="1015663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“No estamos haciendo bien...”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683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7620"/>
            <a:ext cx="8229600" cy="1143000"/>
          </a:xfrm>
        </p:spPr>
        <p:txBody>
          <a:bodyPr/>
          <a:lstStyle/>
          <a:p>
            <a:r>
              <a:rPr lang="es-PE" dirty="0" smtClean="0"/>
              <a:t>Un vistazo a la </a:t>
            </a:r>
            <a:br>
              <a:rPr lang="es-PE" dirty="0" smtClean="0"/>
            </a:br>
            <a:r>
              <a:rPr lang="es-PE" dirty="0" smtClean="0"/>
              <a:t>Asociación del Oriente Colombiano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4568"/>
            <a:ext cx="8229600" cy="2917785"/>
          </a:xfrm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251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682"/>
            <a:ext cx="8229600" cy="1143000"/>
          </a:xfrm>
        </p:spPr>
        <p:txBody>
          <a:bodyPr/>
          <a:lstStyle/>
          <a:p>
            <a:r>
              <a:rPr lang="es-PE" sz="4400" dirty="0" smtClean="0"/>
              <a:t>Un vistazo a la </a:t>
            </a:r>
            <a:br>
              <a:rPr lang="es-PE" sz="4400" dirty="0" smtClean="0"/>
            </a:br>
            <a:r>
              <a:rPr lang="es-PE" sz="4400" dirty="0" smtClean="0"/>
              <a:t>Asociación del Oriente Colombiano</a:t>
            </a:r>
            <a:endParaRPr lang="es-P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176"/>
            <a:ext cx="8229600" cy="2862322"/>
          </a:xfrm>
        </p:spPr>
        <p:txBody>
          <a:bodyPr/>
          <a:lstStyle/>
          <a:p>
            <a:r>
              <a:rPr lang="es-PE" dirty="0" smtClean="0"/>
              <a:t>El departamento del Santander</a:t>
            </a:r>
            <a:r>
              <a:rPr lang="es-PE" dirty="0"/>
              <a:t>, </a:t>
            </a:r>
            <a:r>
              <a:rPr lang="es-PE" dirty="0" smtClean="0"/>
              <a:t>municipios de Moniquira y Santana.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2613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682"/>
            <a:ext cx="8229600" cy="1143000"/>
          </a:xfrm>
        </p:spPr>
        <p:txBody>
          <a:bodyPr/>
          <a:lstStyle/>
          <a:p>
            <a:r>
              <a:rPr lang="es-PE" sz="4400" dirty="0" smtClean="0"/>
              <a:t>Un vistazo a la </a:t>
            </a:r>
            <a:br>
              <a:rPr lang="es-PE" sz="4400" dirty="0" smtClean="0"/>
            </a:br>
            <a:r>
              <a:rPr lang="es-PE" sz="4400" dirty="0" smtClean="0"/>
              <a:t>Asociación del Oriente Colombiano</a:t>
            </a:r>
            <a:endParaRPr lang="es-P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176"/>
            <a:ext cx="8229600" cy="3231654"/>
          </a:xfrm>
        </p:spPr>
        <p:txBody>
          <a:bodyPr/>
          <a:lstStyle/>
          <a:p>
            <a:r>
              <a:rPr lang="en-US" dirty="0" smtClean="0"/>
              <a:t>Iglesias: </a:t>
            </a:r>
            <a:r>
              <a:rPr lang="en-US" dirty="0"/>
              <a:t>147; </a:t>
            </a:r>
            <a:endParaRPr lang="en-US" dirty="0" smtClean="0"/>
          </a:p>
          <a:p>
            <a:r>
              <a:rPr lang="en-US" dirty="0" err="1" smtClean="0"/>
              <a:t>Miembros</a:t>
            </a:r>
            <a:r>
              <a:rPr lang="en-US" dirty="0" smtClean="0"/>
              <a:t>: </a:t>
            </a:r>
            <a:r>
              <a:rPr lang="en-US" dirty="0"/>
              <a:t>17,625; </a:t>
            </a:r>
            <a:endParaRPr lang="en-US" dirty="0" smtClean="0"/>
          </a:p>
          <a:p>
            <a:r>
              <a:rPr lang="en-US" dirty="0" err="1" smtClean="0"/>
              <a:t>Poblaci</a:t>
            </a:r>
            <a:r>
              <a:rPr lang="en-US" dirty="0" err="1" smtClean="0"/>
              <a:t>ón</a:t>
            </a:r>
            <a:r>
              <a:rPr lang="en-US" dirty="0" smtClean="0"/>
              <a:t>: 1,692,101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473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406400"/>
            <a:ext cx="72136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68300"/>
            <a:ext cx="75311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1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77900"/>
            <a:ext cx="56261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2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-3148"/>
          <a:stretch/>
        </p:blipFill>
        <p:spPr>
          <a:xfrm>
            <a:off x="0" y="762000"/>
            <a:ext cx="9144000" cy="5493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918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702"/>
            <a:ext cx="8229600" cy="2862322"/>
          </a:xfrm>
        </p:spPr>
        <p:txBody>
          <a:bodyPr/>
          <a:lstStyle/>
          <a:p>
            <a:r>
              <a:rPr lang="es-PE" dirty="0"/>
              <a:t>En 80% de los municipios de Santander se consume agua contaminada</a:t>
            </a:r>
          </a:p>
        </p:txBody>
      </p:sp>
    </p:spTree>
    <p:extLst>
      <p:ext uri="{BB962C8B-B14F-4D97-AF65-F5344CB8AC3E}">
        <p14:creationId xmlns:p14="http://schemas.microsoft.com/office/powerpoint/2010/main" val="257482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162</Words>
  <Application>Microsoft Macintosh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Revolution</vt:lpstr>
      <vt:lpstr>PowerPoint Presentation</vt:lpstr>
      <vt:lpstr>Un vistazo a la  Asociación del Oriente Colombiano</vt:lpstr>
      <vt:lpstr>Un vistazo a la  Asociación del Oriente Colombiano</vt:lpstr>
      <vt:lpstr>Un vistazo a la  Asociación del Oriente Colombiano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Reyes 7</vt:lpstr>
      <vt:lpstr>PowerPoint Presentation</vt:lpstr>
      <vt:lpstr>PowerPoint Presentation</vt:lpstr>
      <vt:lpstr>Si el mundo fuese de sólo 10 personas…</vt:lpstr>
      <vt:lpstr>Si el mundo tuviese 393 personas…</vt:lpstr>
      <vt:lpstr>LÍDERES IMPROBABLES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A. G.</dc:creator>
  <cp:keywords/>
  <dc:description/>
  <cp:lastModifiedBy>A. G.</cp:lastModifiedBy>
  <cp:revision>20</cp:revision>
  <dcterms:created xsi:type="dcterms:W3CDTF">2017-05-20T11:07:58Z</dcterms:created>
  <dcterms:modified xsi:type="dcterms:W3CDTF">2018-02-03T14:08:12Z</dcterms:modified>
  <cp:category/>
</cp:coreProperties>
</file>