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5" name="Shape 185"/>
          <p:cNvSpPr/>
          <p:nvPr>
            <p:ph type="sldImg"/>
          </p:nvPr>
        </p:nvSpPr>
        <p:spPr>
          <a:xfrm>
            <a:off x="1143000" y="685800"/>
            <a:ext cx="4572000" cy="3429000"/>
          </a:xfrm>
          <a:prstGeom prst="rect">
            <a:avLst/>
          </a:prstGeom>
        </p:spPr>
        <p:txBody>
          <a:bodyPr/>
          <a:lstStyle/>
          <a:p>
            <a:pPr/>
          </a:p>
        </p:txBody>
      </p:sp>
      <p:sp>
        <p:nvSpPr>
          <p:cNvPr id="186" name="Shape 18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bg>
      <p:bgPr>
        <a:gradFill flip="none" rotWithShape="1">
          <a:gsLst>
            <a:gs pos="0">
              <a:srgbClr val="0096EF"/>
            </a:gs>
            <a:gs pos="100000">
              <a:srgbClr val="154380"/>
            </a:gs>
          </a:gsLst>
          <a:lin ang="0" scaled="0"/>
        </a:gradFill>
      </p:bgPr>
    </p:bg>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Información del hech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hecho</a:t>
            </a:r>
          </a:p>
        </p:txBody>
      </p:sp>
      <p:sp>
        <p:nvSpPr>
          <p:cNvPr id="107" name="Nivel de texto 1…"/>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Atribució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16" name="Nivel de texto 1…"/>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agen"/>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Texto del título"/>
          <p:cNvSpPr txBox="1"/>
          <p:nvPr>
            <p:ph type="title"/>
          </p:nvPr>
        </p:nvSpPr>
        <p:spPr>
          <a:xfrm>
            <a:off x="2019300" y="3429000"/>
            <a:ext cx="20955000" cy="4102100"/>
          </a:xfrm>
          <a:prstGeom prst="rect">
            <a:avLst/>
          </a:prstGeom>
        </p:spPr>
        <p:txBody>
          <a:bodyPr anchor="b"/>
          <a:lstStyle>
            <a:lvl1pPr algn="ctr" defTabSz="825500">
              <a:lnSpc>
                <a:spcPct val="100000"/>
              </a:lnSpc>
              <a:defRPr b="0" cap="all" spc="319" sz="80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a:r>
              <a:t>Texto del título</a:t>
            </a:r>
          </a:p>
        </p:txBody>
      </p:sp>
      <p:sp>
        <p:nvSpPr>
          <p:cNvPr id="150" name="Nivel de texto 1…"/>
          <p:cNvSpPr txBox="1"/>
          <p:nvPr>
            <p:ph type="body" sz="quarter" idx="1"/>
          </p:nvPr>
        </p:nvSpPr>
        <p:spPr>
          <a:xfrm>
            <a:off x="2019300" y="7518400"/>
            <a:ext cx="20955000" cy="1968500"/>
          </a:xfrm>
          <a:prstGeom prst="rect">
            <a:avLst/>
          </a:prstGeom>
        </p:spPr>
        <p:txBody>
          <a:bodyPr/>
          <a:lstStyle>
            <a:lvl1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1pPr>
            <a:lvl2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2pPr>
            <a:lvl3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3pPr>
            <a:lvl4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4pPr>
            <a:lvl5pPr marL="0" indent="0" algn="ctr" defTabSz="825500">
              <a:lnSpc>
                <a:spcPct val="100000"/>
              </a:lnSpc>
              <a:spcBef>
                <a:spcPts val="0"/>
              </a:spcBef>
              <a:buSzTx/>
              <a:buNone/>
              <a:defRPr spc="200" sz="5000">
                <a:effectLst>
                  <a:outerShdw sx="100000" sy="100000" kx="0" ky="0" algn="b" rotWithShape="0" blurRad="25400" dist="27326" dir="16200000">
                    <a:srgbClr val="000000">
                      <a:alpha val="50000"/>
                    </a:srgbClr>
                  </a:outerShdw>
                </a:effectLst>
                <a:latin typeface="Cochin"/>
                <a:ea typeface="Cochin"/>
                <a:cs typeface="Cochin"/>
                <a:sym typeface="Cochin"/>
              </a:defRPr>
            </a:lvl5pPr>
          </a:lstStyle>
          <a:p>
            <a:pPr/>
            <a:r>
              <a:t>Nivel de texto 1</a:t>
            </a:r>
          </a:p>
          <a:p>
            <a:pPr lvl="1"/>
            <a:r>
              <a:t>Nivel de texto 2</a:t>
            </a:r>
          </a:p>
          <a:p>
            <a:pPr lvl="2"/>
            <a:r>
              <a:t>Nivel de texto 3</a:t>
            </a:r>
          </a:p>
          <a:p>
            <a:pPr lvl="3"/>
            <a:r>
              <a:t>Nivel de texto 4</a:t>
            </a:r>
          </a:p>
          <a:p>
            <a:pPr lvl="4"/>
            <a:r>
              <a:t>Nivel de texto 5</a:t>
            </a:r>
          </a:p>
        </p:txBody>
      </p:sp>
      <p:sp>
        <p:nvSpPr>
          <p:cNvPr id="151" name="Número de diapositiva"/>
          <p:cNvSpPr txBox="1"/>
          <p:nvPr>
            <p:ph type="sldNum" sz="quarter" idx="2"/>
          </p:nvPr>
        </p:nvSpPr>
        <p:spPr>
          <a:xfrm>
            <a:off x="11976100" y="12846050"/>
            <a:ext cx="419100" cy="457200"/>
          </a:xfrm>
          <a:prstGeom prst="rect">
            <a:avLst/>
          </a:prstGeom>
        </p:spPr>
        <p:txBody>
          <a:bodyPr anchor="ctr"/>
          <a:lstStyle>
            <a:lvl1pPr defTabSz="825500">
              <a:defRPr sz="2400">
                <a:solidFill>
                  <a:srgbClr val="8C8C8C"/>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58" name="Texto del título"/>
          <p:cNvSpPr txBox="1"/>
          <p:nvPr>
            <p:ph type="title"/>
          </p:nvPr>
        </p:nvSpPr>
        <p:spPr>
          <a:xfrm>
            <a:off x="3096369" y="3994150"/>
            <a:ext cx="19621501" cy="3213100"/>
          </a:xfrm>
          <a:prstGeom prst="rect">
            <a:avLst/>
          </a:prstGeom>
        </p:spPr>
        <p:txBody>
          <a:bodyPr anchor="b"/>
          <a:lstStyle>
            <a:lvl1pPr algn="ctr" defTabSz="825500">
              <a:lnSpc>
                <a:spcPct val="100000"/>
              </a:lnSpc>
              <a:defRPr b="0" i="1" spc="0" sz="9400">
                <a:solidFill>
                  <a:srgbClr val="292929"/>
                </a:solidFill>
                <a:latin typeface="Georgia"/>
                <a:ea typeface="Georgia"/>
                <a:cs typeface="Georgia"/>
                <a:sym typeface="Georgia"/>
              </a:defRPr>
            </a:lvl1pPr>
          </a:lstStyle>
          <a:p>
            <a:pPr/>
            <a:r>
              <a:t>Texto del título</a:t>
            </a:r>
          </a:p>
        </p:txBody>
      </p:sp>
      <p:sp>
        <p:nvSpPr>
          <p:cNvPr id="159" name="Nivel de texto 1…"/>
          <p:cNvSpPr txBox="1"/>
          <p:nvPr>
            <p:ph type="body" sz="quarter" idx="1"/>
          </p:nvPr>
        </p:nvSpPr>
        <p:spPr>
          <a:xfrm>
            <a:off x="2387600" y="7200900"/>
            <a:ext cx="19621500" cy="1841500"/>
          </a:xfrm>
          <a:prstGeom prst="rect">
            <a:avLst/>
          </a:prstGeom>
        </p:spPr>
        <p:txBody>
          <a:bodyPr/>
          <a:lstStyle>
            <a:lvl1pPr marL="0" indent="0" algn="ctr" defTabSz="825500">
              <a:lnSpc>
                <a:spcPct val="100000"/>
              </a:lnSpc>
              <a:spcBef>
                <a:spcPts val="0"/>
              </a:spcBef>
              <a:buSzTx/>
              <a:buNone/>
              <a:defRPr i="1" sz="5200">
                <a:solidFill>
                  <a:srgbClr val="C2463A"/>
                </a:solidFill>
                <a:latin typeface="Georgia"/>
                <a:ea typeface="Georgia"/>
                <a:cs typeface="Georgia"/>
                <a:sym typeface="Georgia"/>
              </a:defRPr>
            </a:lvl1pPr>
            <a:lvl2pPr marL="0" indent="0" algn="ctr" defTabSz="825500">
              <a:lnSpc>
                <a:spcPct val="100000"/>
              </a:lnSpc>
              <a:spcBef>
                <a:spcPts val="0"/>
              </a:spcBef>
              <a:buSzTx/>
              <a:buNone/>
              <a:defRPr i="1" sz="5200">
                <a:solidFill>
                  <a:srgbClr val="C2463A"/>
                </a:solidFill>
                <a:latin typeface="Georgia"/>
                <a:ea typeface="Georgia"/>
                <a:cs typeface="Georgia"/>
                <a:sym typeface="Georgia"/>
              </a:defRPr>
            </a:lvl2pPr>
            <a:lvl3pPr marL="0" indent="0" algn="ctr" defTabSz="825500">
              <a:lnSpc>
                <a:spcPct val="100000"/>
              </a:lnSpc>
              <a:spcBef>
                <a:spcPts val="0"/>
              </a:spcBef>
              <a:buSzTx/>
              <a:buNone/>
              <a:defRPr i="1" sz="5200">
                <a:solidFill>
                  <a:srgbClr val="C2463A"/>
                </a:solidFill>
                <a:latin typeface="Georgia"/>
                <a:ea typeface="Georgia"/>
                <a:cs typeface="Georgia"/>
                <a:sym typeface="Georgia"/>
              </a:defRPr>
            </a:lvl3pPr>
            <a:lvl4pPr marL="0" indent="0" algn="ctr" defTabSz="825500">
              <a:lnSpc>
                <a:spcPct val="100000"/>
              </a:lnSpc>
              <a:spcBef>
                <a:spcPts val="0"/>
              </a:spcBef>
              <a:buSzTx/>
              <a:buNone/>
              <a:defRPr i="1" sz="5200">
                <a:solidFill>
                  <a:srgbClr val="C2463A"/>
                </a:solidFill>
                <a:latin typeface="Georgia"/>
                <a:ea typeface="Georgia"/>
                <a:cs typeface="Georgia"/>
                <a:sym typeface="Georgia"/>
              </a:defRPr>
            </a:lvl4pPr>
            <a:lvl5pPr marL="0" indent="0" algn="ctr" defTabSz="825500">
              <a:lnSpc>
                <a:spcPct val="100000"/>
              </a:lnSpc>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60" name="Número de diapositiva"/>
          <p:cNvSpPr txBox="1"/>
          <p:nvPr>
            <p:ph type="sldNum" sz="quarter" idx="2"/>
          </p:nvPr>
        </p:nvSpPr>
        <p:spPr>
          <a:xfrm>
            <a:off x="11918476" y="13068300"/>
            <a:ext cx="548641" cy="520700"/>
          </a:xfrm>
          <a:prstGeom prst="rect">
            <a:avLst/>
          </a:prstGeom>
        </p:spPr>
        <p:txBody>
          <a:bodyPr anchor="t"/>
          <a:lstStyle>
            <a:lvl1pPr defTabSz="825500">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Imagen"/>
          <p:cNvSpPr/>
          <p:nvPr>
            <p:ph type="pic" idx="21"/>
          </p:nvPr>
        </p:nvSpPr>
        <p:spPr>
          <a:xfrm>
            <a:off x="2752725" y="-2489200"/>
            <a:ext cx="18840450" cy="12560300"/>
          </a:xfrm>
          <a:prstGeom prst="rect">
            <a:avLst/>
          </a:prstGeom>
        </p:spPr>
        <p:txBody>
          <a:bodyPr lIns="91439" tIns="45719" rIns="91439" bIns="45719">
            <a:noAutofit/>
          </a:bodyPr>
          <a:lstStyle/>
          <a:p>
            <a:pPr/>
          </a:p>
        </p:txBody>
      </p:sp>
      <p:sp>
        <p:nvSpPr>
          <p:cNvPr id="168" name="Texto del título"/>
          <p:cNvSpPr txBox="1"/>
          <p:nvPr>
            <p:ph type="title"/>
          </p:nvPr>
        </p:nvSpPr>
        <p:spPr>
          <a:xfrm>
            <a:off x="2387600" y="9448800"/>
            <a:ext cx="19621500" cy="2006600"/>
          </a:xfrm>
          <a:prstGeom prst="rect">
            <a:avLst/>
          </a:prstGeom>
        </p:spPr>
        <p:txBody>
          <a:bodyPr lIns="45719" tIns="45719" rIns="45719" bIns="45719" anchor="b"/>
          <a:lstStyle>
            <a:lvl1pPr defTabSz="914400">
              <a:lnSpc>
                <a:spcPct val="100000"/>
              </a:lnSpc>
              <a:defRPr b="0" cap="all" spc="0"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69" name="Nivel de texto 1…"/>
          <p:cNvSpPr txBox="1"/>
          <p:nvPr>
            <p:ph type="body" sz="quarter" idx="1"/>
          </p:nvPr>
        </p:nvSpPr>
        <p:spPr>
          <a:xfrm>
            <a:off x="2387600" y="11518900"/>
            <a:ext cx="19621500" cy="1714500"/>
          </a:xfrm>
          <a:prstGeom prst="rect">
            <a:avLst/>
          </a:prstGeom>
        </p:spPr>
        <p:txBody>
          <a:bodyPr lIns="45719" tIns="45719" rIns="45719" bIns="45719"/>
          <a:lstStyle>
            <a:lvl1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70"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Texto del título"/>
          <p:cNvSpPr txBox="1"/>
          <p:nvPr>
            <p:ph type="title"/>
          </p:nvPr>
        </p:nvSpPr>
        <p:spPr>
          <a:xfrm>
            <a:off x="1930400" y="7378700"/>
            <a:ext cx="20510500" cy="3695700"/>
          </a:xfrm>
          <a:prstGeom prst="rect">
            <a:avLst/>
          </a:prstGeom>
        </p:spPr>
        <p:txBody>
          <a:bodyPr anchor="b"/>
          <a:lstStyle>
            <a:lvl1pPr defTabSz="825500">
              <a:lnSpc>
                <a:spcPct val="90000"/>
              </a:lnSpc>
              <a:defRPr b="0" cap="all" spc="0"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78" name="Nivel de texto 1…"/>
          <p:cNvSpPr txBox="1"/>
          <p:nvPr>
            <p:ph type="body" sz="quarter" idx="1"/>
          </p:nvPr>
        </p:nvSpPr>
        <p:spPr>
          <a:xfrm>
            <a:off x="1930400" y="11049000"/>
            <a:ext cx="20510500" cy="1778000"/>
          </a:xfrm>
          <a:prstGeom prst="rect">
            <a:avLst/>
          </a:prstGeom>
        </p:spPr>
        <p:txBody>
          <a:bodyPr/>
          <a:lstStyle>
            <a:lvl1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79" name="Número de diapositiva"/>
          <p:cNvSpPr txBox="1"/>
          <p:nvPr>
            <p:ph type="sldNum" sz="quarter" idx="2"/>
          </p:nvPr>
        </p:nvSpPr>
        <p:spPr>
          <a:xfrm>
            <a:off x="12020860" y="13322300"/>
            <a:ext cx="368504" cy="374600"/>
          </a:xfrm>
          <a:prstGeom prst="rect">
            <a:avLst/>
          </a:prstGeom>
        </p:spPr>
        <p:txBody>
          <a:bodyPr anchor="t"/>
          <a:lstStyle>
            <a:lvl1pPr defTabSz="825500">
              <a:defRPr>
                <a:solidFill>
                  <a:srgbClr val="5C88A5"/>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Imagen"/>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 </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3" name="Nivel de texto 1…"/>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Título de diapositiva"/>
          <p:cNvSpPr txBox="1"/>
          <p:nvPr>
            <p:ph type="title" hasCustomPrompt="1"/>
          </p:nvPr>
        </p:nvSpPr>
        <p:spPr>
          <a:xfrm>
            <a:off x="1206500" y="952500"/>
            <a:ext cx="9779000" cy="1435100"/>
          </a:xfrm>
          <a:prstGeom prst="rect">
            <a:avLst/>
          </a:prstGeom>
        </p:spPr>
        <p:txBody>
          <a:bodyPr/>
          <a:lstStyle/>
          <a:p>
            <a:pPr/>
            <a:r>
              <a:t>Título de diapositiva</a:t>
            </a:r>
          </a:p>
        </p:txBody>
      </p:sp>
      <p:sp>
        <p:nvSpPr>
          <p:cNvPr id="61" name="Subtítulo de diapositiva"/>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2" name="Nivel de texto 1…"/>
          <p:cNvSpPr txBox="1"/>
          <p:nvPr>
            <p:ph type="body" sz="half" idx="1" hasCustomPrompt="1"/>
          </p:nvPr>
        </p:nvSpPr>
        <p:spPr>
          <a:xfrm>
            <a:off x="1206500" y="4248504"/>
            <a:ext cx="9779000" cy="8256012"/>
          </a:xfrm>
          <a:prstGeom prst="rect">
            <a:avLst/>
          </a:prstGeom>
        </p:spPr>
        <p:txBody>
          <a:bodyPr/>
          <a:lstStyle/>
          <a:p>
            <a:pPr/>
            <a:r>
              <a:t>Texto en viñeta de diapositiva</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7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xfrm>
            <a:off x="1206500" y="952500"/>
            <a:ext cx="21971000" cy="1434949"/>
          </a:xfrm>
          <a:prstGeom prst="rect">
            <a:avLst/>
          </a:prstGeom>
        </p:spPr>
        <p:txBody>
          <a:bodyPr/>
          <a:lstStyle/>
          <a:p>
            <a:pPr/>
            <a:r>
              <a:t>Título de diapositiva</a:t>
            </a:r>
          </a:p>
        </p:txBody>
      </p:sp>
      <p:sp>
        <p:nvSpPr>
          <p:cNvPr id="80"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xfrm>
            <a:off x="1206500" y="952500"/>
            <a:ext cx="21971000" cy="1435100"/>
          </a:xfrm>
          <a:prstGeom prst="rect">
            <a:avLst/>
          </a:prstGeom>
        </p:spPr>
        <p:txBody>
          <a:bodyPr/>
          <a:lstStyle/>
          <a:p>
            <a:pPr/>
            <a:r>
              <a:t>Título de agenda</a:t>
            </a:r>
          </a:p>
        </p:txBody>
      </p:sp>
      <p:sp>
        <p:nvSpPr>
          <p:cNvPr id="89" name="Subtítulo de agend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9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0.png"/><Relationship Id="rId4"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tif"/><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Editar: doble clic"/>
          <p:cNvSpPr txBox="1"/>
          <p:nvPr>
            <p:ph type="title"/>
          </p:nvPr>
        </p:nvSpPr>
        <p:spPr>
          <a:xfrm>
            <a:off x="1936750" y="7385050"/>
            <a:ext cx="20510500" cy="3695700"/>
          </a:xfrm>
          <a:prstGeom prst="rect">
            <a:avLst/>
          </a:prstGeom>
        </p:spPr>
        <p:txBody>
          <a:bodyPr/>
          <a:lstStyle/>
          <a:p>
            <a:pPr/>
          </a:p>
        </p:txBody>
      </p:sp>
      <p:sp>
        <p:nvSpPr>
          <p:cNvPr id="189" name="Editar: doble clic"/>
          <p:cNvSpPr txBox="1"/>
          <p:nvPr>
            <p:ph type="body" sz="quarter" idx="1"/>
          </p:nvPr>
        </p:nvSpPr>
        <p:spPr>
          <a:prstGeom prst="rect">
            <a:avLst/>
          </a:prstGeom>
        </p:spPr>
        <p:txBody>
          <a:bodyPr/>
          <a:lstStyle/>
          <a:p>
            <a:pPr/>
          </a:p>
        </p:txBody>
      </p:sp>
      <p:pic>
        <p:nvPicPr>
          <p:cNvPr id="190"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426E"/>
            </a:gs>
          </a:gsLst>
          <a:lin ang="15533503" scaled="0"/>
        </a:gradFill>
      </p:bgPr>
    </p:bg>
    <p:spTree>
      <p:nvGrpSpPr>
        <p:cNvPr id="1" name=""/>
        <p:cNvGrpSpPr/>
        <p:nvPr/>
      </p:nvGrpSpPr>
      <p:grpSpPr>
        <a:xfrm>
          <a:off x="0" y="0"/>
          <a:ext cx="0" cy="0"/>
          <a:chOff x="0" y="0"/>
          <a:chExt cx="0" cy="0"/>
        </a:xfrm>
      </p:grpSpPr>
      <p:sp>
        <p:nvSpPr>
          <p:cNvPr id="243" name="Rectángulo"/>
          <p:cNvSpPr/>
          <p:nvPr/>
        </p:nvSpPr>
        <p:spPr>
          <a:xfrm>
            <a:off x="12449157" y="3934877"/>
            <a:ext cx="10690816" cy="6591481"/>
          </a:xfrm>
          <a:prstGeom prst="rect">
            <a:avLst/>
          </a:prstGeom>
          <a:gradFill>
            <a:gsLst>
              <a:gs pos="0">
                <a:srgbClr val="A9AAB6"/>
              </a:gs>
              <a:gs pos="100000">
                <a:srgbClr val="00426E"/>
              </a:gs>
            </a:gsLst>
            <a:lin ang="15533503"/>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44" name="Rectángulo"/>
          <p:cNvSpPr/>
          <p:nvPr/>
        </p:nvSpPr>
        <p:spPr>
          <a:xfrm>
            <a:off x="2085957" y="3934877"/>
            <a:ext cx="9867264" cy="6591481"/>
          </a:xfrm>
          <a:prstGeom prst="rect">
            <a:avLst/>
          </a:prstGeom>
          <a:gradFill>
            <a:gsLst>
              <a:gs pos="0">
                <a:srgbClr val="A9AAB6"/>
              </a:gs>
              <a:gs pos="100000">
                <a:srgbClr val="00426E"/>
              </a:gs>
            </a:gsLst>
            <a:lin ang="15533503"/>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45" name="Rectángulo"/>
          <p:cNvSpPr/>
          <p:nvPr/>
        </p:nvSpPr>
        <p:spPr>
          <a:xfrm>
            <a:off x="1679557" y="10899962"/>
            <a:ext cx="21760390" cy="1942908"/>
          </a:xfrm>
          <a:prstGeom prst="rect">
            <a:avLst/>
          </a:prstGeom>
          <a:gradFill>
            <a:gsLst>
              <a:gs pos="0">
                <a:srgbClr val="A9AAB6"/>
              </a:gs>
              <a:gs pos="100000">
                <a:srgbClr val="00426E"/>
              </a:gs>
            </a:gsLst>
            <a:lin ang="15533503"/>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46" name="“Algo mejor”…"/>
          <p:cNvSpPr txBox="1"/>
          <p:nvPr>
            <p:ph type="subTitle" sz="quarter" idx="1"/>
          </p:nvPr>
        </p:nvSpPr>
        <p:spPr>
          <a:xfrm>
            <a:off x="3829485" y="1037559"/>
            <a:ext cx="16725030" cy="2173759"/>
          </a:xfrm>
          <a:prstGeom prst="rect">
            <a:avLst/>
          </a:prstGeom>
        </p:spPr>
        <p:txBody>
          <a:bodyPr/>
          <a:lstStyle/>
          <a:p>
            <a:pPr algn="ctr" defTabSz="1877520">
              <a:lnSpc>
                <a:spcPct val="80000"/>
              </a:lnSpc>
              <a:defRPr b="0" spc="-178" sz="8932">
                <a:effectLst>
                  <a:outerShdw sx="100000" sy="100000" kx="0" ky="0" algn="b" rotWithShape="0" blurRad="19558" dist="48895" dir="18900000">
                    <a:srgbClr val="6C6C6C"/>
                  </a:outerShdw>
                </a:effectLst>
                <a:latin typeface="Helvetica Neue Black Condensed"/>
                <a:ea typeface="Helvetica Neue Black Condensed"/>
                <a:cs typeface="Helvetica Neue Black Condensed"/>
                <a:sym typeface="Helvetica Neue Black Condensed"/>
              </a:defRPr>
            </a:pPr>
            <a:r>
              <a:t>“Algo mejor”</a:t>
            </a:r>
          </a:p>
          <a:p>
            <a:pPr algn="ctr" defTabSz="1877520">
              <a:lnSpc>
                <a:spcPct val="80000"/>
              </a:lnSpc>
              <a:defRPr b="0" spc="-120" sz="6006">
                <a:effectLst>
                  <a:outerShdw sx="100000" sy="100000" kx="0" ky="0" algn="b" rotWithShape="0" blurRad="19558" dist="48895" dir="18900000">
                    <a:srgbClr val="6C6C6C"/>
                  </a:outerShdw>
                </a:effectLst>
                <a:latin typeface="Helvetica Neue Black Condensed"/>
                <a:ea typeface="Helvetica Neue Black Condensed"/>
                <a:cs typeface="Helvetica Neue Black Condensed"/>
                <a:sym typeface="Helvetica Neue Black Condensed"/>
              </a:defRPr>
            </a:pPr>
            <a:r>
              <a:t> La ley de la verdadera vida</a:t>
            </a:r>
          </a:p>
        </p:txBody>
      </p:sp>
      <p:sp>
        <p:nvSpPr>
          <p:cNvPr id="247" name="Póngaselos en contacto con una belleza más verdadera, con principios más elevados y con vidas más nobles. Permítaseles ver a Aquel que es “del todo amable”."/>
          <p:cNvSpPr txBox="1"/>
          <p:nvPr/>
        </p:nvSpPr>
        <p:spPr>
          <a:xfrm>
            <a:off x="2647801" y="11249916"/>
            <a:ext cx="19088398" cy="11378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219169">
              <a:lnSpc>
                <a:spcPts val="4000"/>
              </a:lnSpc>
              <a:spcBef>
                <a:spcPts val="1000"/>
              </a:spcBef>
              <a:defRPr sz="3800">
                <a:effectLst>
                  <a:outerShdw sx="100000" sy="100000" kx="0" ky="0" algn="b" rotWithShape="0" blurRad="12700" dist="31750" dir="18900000">
                    <a:srgbClr val="6C6C6C"/>
                  </a:outerShdw>
                </a:effectLst>
                <a:latin typeface="Helvetica Neue Light"/>
                <a:ea typeface="Helvetica Neue Light"/>
                <a:cs typeface="Helvetica Neue Light"/>
                <a:sym typeface="Helvetica Neue Light"/>
              </a:defRPr>
            </a:lvl1pPr>
          </a:lstStyle>
          <a:p>
            <a:pPr>
              <a:defRPr sz="2700">
                <a:effectLst>
                  <a:outerShdw sx="100000" sy="100000" kx="0" ky="0" algn="b" rotWithShape="0" blurRad="12700" dist="31750" dir="18900000">
                    <a:srgbClr val="000000"/>
                  </a:outerShdw>
                </a:effectLst>
              </a:defRPr>
            </a:pPr>
            <a:r>
              <a:rPr sz="3800">
                <a:effectLst>
                  <a:outerShdw sx="100000" sy="100000" kx="0" ky="0" algn="b" rotWithShape="0" blurRad="12700" dist="31750" dir="18900000">
                    <a:srgbClr val="6C6C6C"/>
                  </a:outerShdw>
                </a:effectLst>
              </a:rPr>
              <a:t>Póngaselos en contacto con una belleza más verdadera, con principios más elevados y con vidas más nobles. Permítaseles ver a Aquel que es “del todo amable”.</a:t>
            </a:r>
          </a:p>
        </p:txBody>
      </p:sp>
      <p:sp>
        <p:nvSpPr>
          <p:cNvPr id="248" name="— {1MCP 340.6}"/>
          <p:cNvSpPr txBox="1"/>
          <p:nvPr>
            <p:ph type="body" idx="21"/>
          </p:nvPr>
        </p:nvSpPr>
        <p:spPr>
          <a:xfrm>
            <a:off x="17983623" y="12367516"/>
            <a:ext cx="4965277"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 {1MCP 340.6}</a:t>
            </a:r>
          </a:p>
        </p:txBody>
      </p:sp>
      <p:sp>
        <p:nvSpPr>
          <p:cNvPr id="249" name="Se albergan propósitos y se anhelan ocupaciones…"/>
          <p:cNvSpPr txBox="1"/>
          <p:nvPr/>
        </p:nvSpPr>
        <p:spPr>
          <a:xfrm>
            <a:off x="2319794" y="4199076"/>
            <a:ext cx="9209057" cy="6327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086743" indent="-1086743" algn="l" defTabSz="1950671">
              <a:lnSpc>
                <a:spcPts val="6400"/>
              </a:lnSpc>
              <a:spcBef>
                <a:spcPts val="1600"/>
              </a:spcBef>
              <a:buSzPct val="80000"/>
              <a:buBlip>
                <a:blip r:embed="rId2"/>
              </a:buBlip>
              <a:defRPr sz="4320">
                <a:effectLst>
                  <a:outerShdw sx="100000" sy="100000" kx="0" ky="0" algn="b" rotWithShape="0" blurRad="20320" dist="50800" dir="18900000">
                    <a:srgbClr val="000000"/>
                  </a:outerShdw>
                </a:effectLst>
                <a:latin typeface="Helvetica Neue Light"/>
                <a:ea typeface="Helvetica Neue Light"/>
                <a:cs typeface="Helvetica Neue Light"/>
                <a:sym typeface="Helvetica Neue Light"/>
              </a:defRPr>
            </a:pPr>
            <a:r>
              <a:rPr sz="6080">
                <a:effectLst>
                  <a:outerShdw sx="100000" sy="100000" kx="0" ky="0" algn="b" rotWithShape="0" blurRad="20320" dist="50800" dir="18900000">
                    <a:srgbClr val="6C6C6C"/>
                  </a:outerShdw>
                </a:effectLst>
              </a:rPr>
              <a:t> Se albergan propósitos </a:t>
            </a:r>
            <a:r>
              <a:rPr sz="4720">
                <a:effectLst>
                  <a:outerShdw sx="100000" sy="100000" kx="0" ky="0" algn="b" rotWithShape="0" blurRad="20320" dist="50800" dir="18900000">
                    <a:srgbClr val="6C6C6C"/>
                  </a:outerShdw>
                </a:effectLst>
              </a:rPr>
              <a:t>y se </a:t>
            </a:r>
            <a:r>
              <a:rPr sz="6080">
                <a:effectLst>
                  <a:outerShdw sx="100000" sy="100000" kx="0" ky="0" algn="b" rotWithShape="0" blurRad="20320" dist="50800" dir="18900000">
                    <a:srgbClr val="6C6C6C"/>
                  </a:outerShdw>
                </a:effectLst>
              </a:rPr>
              <a:t>anhelan ocupaciones</a:t>
            </a:r>
            <a:endParaRPr sz="6080">
              <a:effectLst>
                <a:outerShdw sx="100000" sy="100000" kx="0" ky="0" algn="b" rotWithShape="0" blurRad="20320" dist="50800" dir="18900000">
                  <a:srgbClr val="6C6C6C"/>
                </a:outerShdw>
              </a:effectLst>
            </a:endParaRPr>
          </a:p>
          <a:p>
            <a:pPr marL="1086743" indent="-1086743" algn="l" defTabSz="1950671">
              <a:lnSpc>
                <a:spcPts val="6400"/>
              </a:lnSpc>
              <a:spcBef>
                <a:spcPts val="1600"/>
              </a:spcBef>
              <a:buSzPct val="80000"/>
              <a:buBlip>
                <a:blip r:embed="rId2"/>
              </a:buBlip>
              <a:defRPr sz="4320">
                <a:effectLst>
                  <a:outerShdw sx="100000" sy="100000" kx="0" ky="0" algn="b" rotWithShape="0" blurRad="20320" dist="50800" dir="18900000">
                    <a:srgbClr val="000000"/>
                  </a:outerShdw>
                </a:effectLst>
                <a:latin typeface="Helvetica Neue Light"/>
                <a:ea typeface="Helvetica Neue Light"/>
                <a:cs typeface="Helvetica Neue Light"/>
                <a:sym typeface="Helvetica Neue Light"/>
              </a:defRPr>
            </a:pPr>
            <a:r>
              <a:rPr sz="6080">
                <a:effectLst>
                  <a:outerShdw sx="100000" sy="100000" kx="0" ky="0" algn="b" rotWithShape="0" blurRad="20320" dist="50800" dir="18900000">
                    <a:srgbClr val="6C6C6C"/>
                  </a:outerShdw>
                </a:effectLst>
              </a:rPr>
              <a:t>Placeres </a:t>
            </a:r>
            <a:r>
              <a:rPr sz="4720">
                <a:effectLst>
                  <a:outerShdw sx="100000" sy="100000" kx="0" ky="0" algn="b" rotWithShape="0" blurRad="20320" dist="50800" dir="18900000">
                    <a:srgbClr val="6C6C6C"/>
                  </a:outerShdw>
                </a:effectLst>
              </a:rPr>
              <a:t>que no </a:t>
            </a:r>
            <a:r>
              <a:rPr sz="6080">
                <a:effectLst>
                  <a:outerShdw sx="100000" sy="100000" kx="0" ky="0" algn="b" rotWithShape="0" blurRad="20320" dist="50800" dir="18900000">
                    <a:srgbClr val="6C6C6C"/>
                  </a:outerShdw>
                </a:effectLst>
              </a:rPr>
              <a:t>parecen malos</a:t>
            </a:r>
            <a:endParaRPr sz="6080">
              <a:effectLst>
                <a:outerShdw sx="100000" sy="100000" kx="0" ky="0" algn="b" rotWithShape="0" blurRad="20320" dist="50800" dir="18900000">
                  <a:srgbClr val="6C6C6C"/>
                </a:outerShdw>
              </a:effectLst>
            </a:endParaRPr>
          </a:p>
          <a:p>
            <a:pPr marL="1086743" indent="-1086743" algn="l" defTabSz="1950671">
              <a:lnSpc>
                <a:spcPts val="6400"/>
              </a:lnSpc>
              <a:spcBef>
                <a:spcPts val="1600"/>
              </a:spcBef>
              <a:buSzPct val="80000"/>
              <a:buBlip>
                <a:blip r:embed="rId2"/>
              </a:buBlip>
              <a:defRPr sz="4320">
                <a:effectLst>
                  <a:outerShdw sx="100000" sy="100000" kx="0" ky="0" algn="b" rotWithShape="0" blurRad="20320" dist="50800" dir="18900000">
                    <a:srgbClr val="000000"/>
                  </a:outerShdw>
                </a:effectLst>
                <a:latin typeface="Helvetica Neue Light"/>
                <a:ea typeface="Helvetica Neue Light"/>
                <a:cs typeface="Helvetica Neue Light"/>
                <a:sym typeface="Helvetica Neue Light"/>
              </a:defRPr>
            </a:pPr>
            <a:r>
              <a:rPr sz="6080">
                <a:effectLst>
                  <a:outerShdw sx="100000" sy="100000" kx="0" ky="0" algn="b" rotWithShape="0" blurRad="20320" dist="50800" dir="18900000">
                    <a:srgbClr val="6C6C6C"/>
                  </a:outerShdw>
                </a:effectLst>
              </a:rPr>
              <a:t>Desvían la vida </a:t>
            </a:r>
            <a:r>
              <a:rPr sz="4720">
                <a:effectLst>
                  <a:outerShdw sx="100000" sy="100000" kx="0" ky="0" algn="b" rotWithShape="0" blurRad="20320" dist="50800" dir="18900000">
                    <a:srgbClr val="6C6C6C"/>
                  </a:outerShdw>
                </a:effectLst>
              </a:rPr>
              <a:t>de su más</a:t>
            </a:r>
            <a:r>
              <a:rPr sz="6080">
                <a:effectLst>
                  <a:outerShdw sx="100000" sy="100000" kx="0" ky="0" algn="b" rotWithShape="0" blurRad="20320" dist="50800" dir="18900000">
                    <a:srgbClr val="6C6C6C"/>
                  </a:outerShdw>
                </a:effectLst>
              </a:rPr>
              <a:t> noble propósito.</a:t>
            </a:r>
          </a:p>
        </p:txBody>
      </p:sp>
      <p:sp>
        <p:nvSpPr>
          <p:cNvPr id="250" name="Las medidas arbitrarias o la acusación directa…"/>
          <p:cNvSpPr txBox="1"/>
          <p:nvPr/>
        </p:nvSpPr>
        <p:spPr>
          <a:xfrm>
            <a:off x="12927149" y="4379377"/>
            <a:ext cx="9734832" cy="6591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222586" indent="-1222586" algn="l" defTabSz="2194505">
              <a:lnSpc>
                <a:spcPts val="7200"/>
              </a:lnSpc>
              <a:spcBef>
                <a:spcPts val="1800"/>
              </a:spcBef>
              <a:buSzPct val="80000"/>
              <a:buBlip>
                <a:blip r:embed="rId2"/>
              </a:buBlip>
              <a:defRPr sz="4860">
                <a:effectLst>
                  <a:outerShdw sx="100000" sy="100000" kx="0" ky="0" algn="b" rotWithShape="0" blurRad="22860" dist="57150" dir="18900000">
                    <a:srgbClr val="000000"/>
                  </a:outerShdw>
                </a:effectLst>
                <a:latin typeface="Helvetica Neue Light"/>
                <a:ea typeface="Helvetica Neue Light"/>
                <a:cs typeface="Helvetica Neue Light"/>
                <a:sym typeface="Helvetica Neue Light"/>
              </a:defRPr>
            </a:pPr>
            <a:r>
              <a:rPr sz="6840">
                <a:effectLst>
                  <a:outerShdw sx="100000" sy="100000" kx="0" ky="0" algn="b" rotWithShape="0" blurRad="22860" dist="57150" dir="18900000">
                    <a:srgbClr val="6C6C6C"/>
                  </a:outerShdw>
                </a:effectLst>
              </a:rPr>
              <a:t>Las medidas arbitrarias </a:t>
            </a:r>
            <a:r>
              <a:rPr sz="5310">
                <a:effectLst>
                  <a:outerShdw sx="100000" sy="100000" kx="0" ky="0" algn="b" rotWithShape="0" blurRad="22860" dist="57150" dir="18900000">
                    <a:srgbClr val="6C6C6C"/>
                  </a:outerShdw>
                </a:effectLst>
              </a:rPr>
              <a:t>o la</a:t>
            </a:r>
            <a:r>
              <a:rPr sz="6840">
                <a:effectLst>
                  <a:outerShdw sx="100000" sy="100000" kx="0" ky="0" algn="b" rotWithShape="0" blurRad="22860" dist="57150" dir="18900000">
                    <a:srgbClr val="6C6C6C"/>
                  </a:outerShdw>
                </a:effectLst>
              </a:rPr>
              <a:t> acusación directa </a:t>
            </a:r>
            <a:endParaRPr sz="6840">
              <a:effectLst>
                <a:outerShdw sx="100000" sy="100000" kx="0" ky="0" algn="b" rotWithShape="0" blurRad="22860" dist="57150" dir="18900000">
                  <a:srgbClr val="6C6C6C"/>
                </a:outerShdw>
              </a:effectLst>
            </a:endParaRPr>
          </a:p>
          <a:p>
            <a:pPr marL="1222586" indent="-1222586" algn="l" defTabSz="2194505">
              <a:lnSpc>
                <a:spcPts val="7200"/>
              </a:lnSpc>
              <a:spcBef>
                <a:spcPts val="1800"/>
              </a:spcBef>
              <a:buSzPct val="80000"/>
              <a:buBlip>
                <a:blip r:embed="rId2"/>
              </a:buBlip>
              <a:defRPr sz="4860">
                <a:effectLst>
                  <a:outerShdw sx="100000" sy="100000" kx="0" ky="0" algn="b" rotWithShape="0" blurRad="22860" dist="57150" dir="18900000">
                    <a:srgbClr val="000000"/>
                  </a:outerShdw>
                </a:effectLst>
                <a:latin typeface="Helvetica Neue Light"/>
                <a:ea typeface="Helvetica Neue Light"/>
                <a:cs typeface="Helvetica Neue Light"/>
                <a:sym typeface="Helvetica Neue Light"/>
              </a:defRPr>
            </a:pPr>
            <a:r>
              <a:rPr sz="6840">
                <a:effectLst>
                  <a:outerShdw sx="100000" sy="100000" kx="0" ky="0" algn="b" rotWithShape="0" blurRad="22860" dist="57150" dir="18900000">
                    <a:srgbClr val="6C6C6C"/>
                  </a:outerShdw>
                </a:effectLst>
              </a:rPr>
              <a:t>Diríjaseles a algo mejor </a:t>
            </a:r>
            <a:r>
              <a:rPr sz="5310">
                <a:effectLst>
                  <a:outerShdw sx="100000" sy="100000" kx="0" ky="0" algn="b" rotWithShape="0" blurRad="22860" dist="57150" dir="18900000">
                    <a:srgbClr val="6C6C6C"/>
                  </a:outerShdw>
                </a:effectLst>
              </a:rPr>
              <a:t>que la </a:t>
            </a:r>
            <a:r>
              <a:rPr sz="6840">
                <a:effectLst>
                  <a:outerShdw sx="100000" sy="100000" kx="0" ky="0" algn="b" rotWithShape="0" blurRad="22860" dist="57150" dir="18900000">
                    <a:srgbClr val="6C6C6C"/>
                  </a:outerShdw>
                </a:effectLst>
              </a:rPr>
              <a:t>ostentación</a:t>
            </a:r>
            <a:r>
              <a:rPr sz="5310">
                <a:effectLst>
                  <a:outerShdw sx="100000" sy="100000" kx="0" ky="0" algn="b" rotWithShape="0" blurRad="22860" dist="57150" dir="18900000">
                    <a:srgbClr val="6C6C6C"/>
                  </a:outerShdw>
                </a:effectLst>
              </a:rPr>
              <a:t>, la </a:t>
            </a:r>
            <a:r>
              <a:rPr sz="6840">
                <a:effectLst>
                  <a:outerShdw sx="100000" sy="100000" kx="0" ky="0" algn="b" rotWithShape="0" blurRad="22860" dist="57150" dir="18900000">
                    <a:srgbClr val="6C6C6C"/>
                  </a:outerShdw>
                </a:effectLst>
              </a:rPr>
              <a:t>ambición </a:t>
            </a:r>
            <a:r>
              <a:rPr sz="5310">
                <a:effectLst>
                  <a:outerShdw sx="100000" sy="100000" kx="0" ky="0" algn="b" rotWithShape="0" blurRad="22860" dist="57150" dir="18900000">
                    <a:srgbClr val="6C6C6C"/>
                  </a:outerShdw>
                </a:effectLst>
              </a:rPr>
              <a:t>o la </a:t>
            </a:r>
            <a:r>
              <a:rPr sz="6840">
                <a:effectLst>
                  <a:outerShdw sx="100000" sy="100000" kx="0" ky="0" algn="b" rotWithShape="0" blurRad="22860" dist="57150" dir="18900000">
                    <a:srgbClr val="6C6C6C"/>
                  </a:outerShdw>
                </a:effectLst>
              </a:rPr>
              <a:t>complacencia.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426E"/>
            </a:gs>
          </a:gsLst>
          <a:lin ang="15533503" scaled="0"/>
        </a:gradFill>
      </p:bgPr>
    </p:bg>
    <p:spTree>
      <p:nvGrpSpPr>
        <p:cNvPr id="1" name=""/>
        <p:cNvGrpSpPr/>
        <p:nvPr/>
      </p:nvGrpSpPr>
      <p:grpSpPr>
        <a:xfrm>
          <a:off x="0" y="0"/>
          <a:ext cx="0" cy="0"/>
          <a:chOff x="0" y="0"/>
          <a:chExt cx="0" cy="0"/>
        </a:xfrm>
      </p:grpSpPr>
      <p:pic>
        <p:nvPicPr>
          <p:cNvPr id="252" name="Imagen" descr="Imagen"/>
          <p:cNvPicPr>
            <a:picLocks noChangeAspect="1"/>
          </p:cNvPicPr>
          <p:nvPr/>
        </p:nvPicPr>
        <p:blipFill>
          <a:blip r:embed="rId2">
            <a:extLst/>
          </a:blip>
          <a:stretch>
            <a:fillRect/>
          </a:stretch>
        </p:blipFill>
        <p:spPr>
          <a:xfrm>
            <a:off x="-28543" y="1898392"/>
            <a:ext cx="24441086" cy="11304002"/>
          </a:xfrm>
          <a:prstGeom prst="rect">
            <a:avLst/>
          </a:prstGeom>
          <a:ln w="12700">
            <a:miter lim="400000"/>
          </a:ln>
        </p:spPr>
      </p:pic>
      <p:sp>
        <p:nvSpPr>
          <p:cNvPr id="253" name="Una vida sin metas"/>
          <p:cNvSpPr txBox="1"/>
          <p:nvPr>
            <p:ph type="subTitle" sz="quarter" idx="1"/>
          </p:nvPr>
        </p:nvSpPr>
        <p:spPr>
          <a:xfrm>
            <a:off x="4480908" y="792025"/>
            <a:ext cx="15422184" cy="2004428"/>
          </a:xfrm>
          <a:prstGeom prst="rect">
            <a:avLst/>
          </a:prstGeom>
        </p:spPr>
        <p:txBody>
          <a:bodyPr/>
          <a:lstStyle>
            <a:lvl1pPr algn="ctr" defTabSz="2438338">
              <a:lnSpc>
                <a:spcPct val="80000"/>
              </a:lnSpc>
              <a:defRPr b="0" spc="-232" sz="116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defRPr>
            </a:lvl1pPr>
          </a:lstStyle>
          <a:p>
            <a:pPr/>
            <a:r>
              <a:t>Una vida sin metas </a:t>
            </a:r>
          </a:p>
        </p:txBody>
      </p:sp>
      <p:sp>
        <p:nvSpPr>
          <p:cNvPr id="254" name="Es morir en vida. La mente necesita espaciarse en temas relacionados con nuestros intereses eternos. Esto favorecerá la salud del cuerpo y de la mente."/>
          <p:cNvSpPr txBox="1"/>
          <p:nvPr/>
        </p:nvSpPr>
        <p:spPr>
          <a:xfrm>
            <a:off x="2828776" y="4005095"/>
            <a:ext cx="18726448" cy="74653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10500"/>
              </a:lnSpc>
              <a:spcBef>
                <a:spcPts val="1000"/>
              </a:spcBef>
              <a:defRPr b="1" i="1" sz="10400">
                <a:effectLst>
                  <a:outerShdw sx="100000" sy="100000" kx="0" ky="0" algn="b" rotWithShape="0" blurRad="25400" dist="63500" dir="18900000">
                    <a:srgbClr val="6C6C6C"/>
                  </a:outerShdw>
                </a:effectLst>
                <a:latin typeface="Times New Roman"/>
                <a:ea typeface="Times New Roman"/>
                <a:cs typeface="Times New Roman"/>
                <a:sym typeface="Times New Roman"/>
              </a:defRPr>
            </a:lvl1pPr>
          </a:lstStyle>
          <a:p>
            <a:pPr>
              <a:defRPr>
                <a:effectLst>
                  <a:outerShdw sx="100000" sy="100000" kx="0" ky="0" algn="b" rotWithShape="0" blurRad="25400" dist="63500" dir="18900000">
                    <a:srgbClr val="000000"/>
                  </a:outerShdw>
                </a:effectLst>
              </a:defRPr>
            </a:pPr>
            <a:r>
              <a:rPr>
                <a:effectLst>
                  <a:outerShdw sx="100000" sy="100000" kx="0" ky="0" algn="b" rotWithShape="0" blurRad="25400" dist="63500" dir="18900000">
                    <a:srgbClr val="6C6C6C"/>
                  </a:outerShdw>
                </a:effectLst>
              </a:rPr>
              <a:t>Es morir en vida. La mente necesita espaciarse en temas relacionados con nuestros intereses eternos. Esto favorecerá la salud del cuerpo y de la mente.</a:t>
            </a:r>
          </a:p>
        </p:txBody>
      </p:sp>
      <p:sp>
        <p:nvSpPr>
          <p:cNvPr id="255" name="— {1MCP 341.4}"/>
          <p:cNvSpPr txBox="1"/>
          <p:nvPr>
            <p:ph type="body" idx="21"/>
          </p:nvPr>
        </p:nvSpPr>
        <p:spPr>
          <a:xfrm>
            <a:off x="12473184" y="12023943"/>
            <a:ext cx="953591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 {1MCP 341.4}</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426E"/>
            </a:gs>
          </a:gsLst>
          <a:lin ang="15533503" scaled="0"/>
        </a:gradFill>
      </p:bgPr>
    </p:bg>
    <p:spTree>
      <p:nvGrpSpPr>
        <p:cNvPr id="1" name=""/>
        <p:cNvGrpSpPr/>
        <p:nvPr/>
      </p:nvGrpSpPr>
      <p:grpSpPr>
        <a:xfrm>
          <a:off x="0" y="0"/>
          <a:ext cx="0" cy="0"/>
          <a:chOff x="0" y="0"/>
          <a:chExt cx="0" cy="0"/>
        </a:xfrm>
      </p:grpSpPr>
      <p:pic>
        <p:nvPicPr>
          <p:cNvPr id="257" name="Imagen" descr="Imagen"/>
          <p:cNvPicPr>
            <a:picLocks noChangeAspect="1"/>
          </p:cNvPicPr>
          <p:nvPr/>
        </p:nvPicPr>
        <p:blipFill>
          <a:blip r:embed="rId2">
            <a:alphaModFix amt="16392"/>
            <a:extLst/>
          </a:blip>
          <a:srcRect l="17455" t="13867" r="19278" b="13867"/>
          <a:stretch>
            <a:fillRect/>
          </a:stretch>
        </p:blipFill>
        <p:spPr>
          <a:xfrm>
            <a:off x="6626125" y="162917"/>
            <a:ext cx="13741214" cy="13390216"/>
          </a:xfrm>
          <a:prstGeom prst="rect">
            <a:avLst/>
          </a:prstGeom>
          <a:ln w="12700">
            <a:miter lim="400000"/>
          </a:ln>
        </p:spPr>
      </p:pic>
      <p:sp>
        <p:nvSpPr>
          <p:cNvPr id="258" name="Una de las principales causas de la ineficacia mental y la debilidad moral es la falta de concentración para lograr objetivos importantes."/>
          <p:cNvSpPr txBox="1"/>
          <p:nvPr/>
        </p:nvSpPr>
        <p:spPr>
          <a:xfrm>
            <a:off x="3673947" y="4632257"/>
            <a:ext cx="18020157" cy="78470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9400"/>
              </a:lnSpc>
              <a:spcBef>
                <a:spcPts val="3200"/>
              </a:spcBef>
              <a:defRPr sz="9700">
                <a:effectLst>
                  <a:outerShdw sx="100000" sy="100000" kx="0" ky="0" algn="b" rotWithShape="0" blurRad="25400" dist="63500" dir="18900000">
                    <a:srgbClr val="000000"/>
                  </a:outerShdw>
                </a:effectLst>
                <a:latin typeface="Helvetica Neue Thin"/>
                <a:ea typeface="Helvetica Neue Thin"/>
                <a:cs typeface="Helvetica Neue Thin"/>
                <a:sym typeface="Helvetica Neue Thin"/>
              </a:defRPr>
            </a:lvl1pPr>
          </a:lstStyle>
          <a:p>
            <a:pPr/>
            <a:r>
              <a:t>Una de las principales causas de la ineficacia mental y la debilidad moral es la falta de concentración para lograr objetivos importantes.</a:t>
            </a:r>
          </a:p>
        </p:txBody>
      </p:sp>
      <p:sp>
        <p:nvSpPr>
          <p:cNvPr id="259" name="—  {1MCP 341.5}"/>
          <p:cNvSpPr txBox="1"/>
          <p:nvPr>
            <p:ph type="body" idx="21"/>
          </p:nvPr>
        </p:nvSpPr>
        <p:spPr>
          <a:xfrm>
            <a:off x="12473184" y="12023943"/>
            <a:ext cx="953591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  {1MCP 341.5}</a:t>
            </a:r>
          </a:p>
        </p:txBody>
      </p:sp>
      <p:sp>
        <p:nvSpPr>
          <p:cNvPr id="260" name="Se arraigan en la falta de metas"/>
          <p:cNvSpPr txBox="1"/>
          <p:nvPr/>
        </p:nvSpPr>
        <p:spPr>
          <a:xfrm>
            <a:off x="4831239" y="1397150"/>
            <a:ext cx="17331173" cy="1628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80000"/>
              </a:lnSpc>
              <a:defRPr spc="-200" sz="100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defRPr>
            </a:lvl1pPr>
          </a:lstStyle>
          <a:p>
            <a:pPr/>
            <a:r>
              <a:t>Se arraigan en la falta de metas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426E"/>
            </a:gs>
          </a:gsLst>
          <a:lin ang="15533503" scaled="0"/>
        </a:gradFill>
      </p:bgPr>
    </p:bg>
    <p:spTree>
      <p:nvGrpSpPr>
        <p:cNvPr id="1" name=""/>
        <p:cNvGrpSpPr/>
        <p:nvPr/>
      </p:nvGrpSpPr>
      <p:grpSpPr>
        <a:xfrm>
          <a:off x="0" y="0"/>
          <a:ext cx="0" cy="0"/>
          <a:chOff x="0" y="0"/>
          <a:chExt cx="0" cy="0"/>
        </a:xfrm>
      </p:grpSpPr>
      <p:pic>
        <p:nvPicPr>
          <p:cNvPr id="262" name="Imagen" descr="Imagen"/>
          <p:cNvPicPr>
            <a:picLocks noChangeAspect="1"/>
          </p:cNvPicPr>
          <p:nvPr/>
        </p:nvPicPr>
        <p:blipFill>
          <a:blip r:embed="rId2">
            <a:alphaModFix amt="16392"/>
            <a:extLst/>
          </a:blip>
          <a:srcRect l="17455" t="13867" r="19278" b="13867"/>
          <a:stretch>
            <a:fillRect/>
          </a:stretch>
        </p:blipFill>
        <p:spPr>
          <a:xfrm>
            <a:off x="6626125" y="162917"/>
            <a:ext cx="13741214" cy="13390216"/>
          </a:xfrm>
          <a:prstGeom prst="rect">
            <a:avLst/>
          </a:prstGeom>
          <a:ln w="12700">
            <a:miter lim="400000"/>
          </a:ln>
        </p:spPr>
      </p:pic>
      <p:sp>
        <p:nvSpPr>
          <p:cNvPr id="263" name="La mente y el corazón indolentes, que no tienen propósito definido, son fácil presa del maligno.…"/>
          <p:cNvSpPr txBox="1"/>
          <p:nvPr/>
        </p:nvSpPr>
        <p:spPr>
          <a:xfrm>
            <a:off x="3826347" y="2934492"/>
            <a:ext cx="18020157" cy="78470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99516" indent="-699516" algn="l" defTabSz="1975054">
              <a:lnSpc>
                <a:spcPts val="7600"/>
              </a:lnSpc>
              <a:spcBef>
                <a:spcPts val="2500"/>
              </a:spcBef>
              <a:buSzPct val="80000"/>
              <a:buBlip>
                <a:blip r:embed="rId3"/>
              </a:buBlip>
              <a:defRPr sz="5751">
                <a:effectLst>
                  <a:outerShdw sx="100000" sy="100000" kx="0" ky="0" algn="b" rotWithShape="0" blurRad="20574" dist="51435" dir="18900000">
                    <a:srgbClr val="000000"/>
                  </a:outerShdw>
                </a:effectLst>
                <a:latin typeface="Helvetica Neue Thin"/>
                <a:ea typeface="Helvetica Neue Thin"/>
                <a:cs typeface="Helvetica Neue Thin"/>
                <a:sym typeface="Helvetica Neue Thin"/>
              </a:defRPr>
            </a:pPr>
            <a:r>
              <a:t>La mente y el corazón indolentes, que no tienen propósito definido, son fácil presa del maligno.</a:t>
            </a:r>
          </a:p>
          <a:p>
            <a:pPr marL="699516" indent="-699516" algn="l" defTabSz="1975054">
              <a:lnSpc>
                <a:spcPts val="7600"/>
              </a:lnSpc>
              <a:spcBef>
                <a:spcPts val="2500"/>
              </a:spcBef>
              <a:buSzPct val="80000"/>
              <a:buBlip>
                <a:blip r:embed="rId3"/>
              </a:buBlip>
              <a:defRPr sz="5751">
                <a:effectLst>
                  <a:outerShdw sx="100000" sy="100000" kx="0" ky="0" algn="b" rotWithShape="0" blurRad="20574" dist="51435" dir="18900000">
                    <a:srgbClr val="000000"/>
                  </a:outerShdw>
                </a:effectLst>
                <a:latin typeface="Helvetica Neue Thin"/>
                <a:ea typeface="Helvetica Neue Thin"/>
                <a:cs typeface="Helvetica Neue Thin"/>
                <a:sym typeface="Helvetica Neue Thin"/>
              </a:defRPr>
            </a:pPr>
            <a:r>
              <a:t>El hongo se arraiga en organismos enfermos, sin vida. </a:t>
            </a:r>
          </a:p>
          <a:p>
            <a:pPr marL="699516" indent="-699516" algn="l" defTabSz="1975054">
              <a:lnSpc>
                <a:spcPts val="7600"/>
              </a:lnSpc>
              <a:spcBef>
                <a:spcPts val="2500"/>
              </a:spcBef>
              <a:buSzPct val="80000"/>
              <a:buBlip>
                <a:blip r:embed="rId3"/>
              </a:buBlip>
              <a:defRPr sz="5751">
                <a:effectLst>
                  <a:outerShdw sx="100000" sy="100000" kx="0" ky="0" algn="b" rotWithShape="0" blurRad="20574" dist="51435" dir="18900000">
                    <a:srgbClr val="000000"/>
                  </a:outerShdw>
                </a:effectLst>
                <a:latin typeface="Helvetica Neue Thin"/>
                <a:ea typeface="Helvetica Neue Thin"/>
                <a:cs typeface="Helvetica Neue Thin"/>
                <a:sym typeface="Helvetica Neue Thin"/>
              </a:defRPr>
            </a:pPr>
            <a:r>
              <a:t>Satanás instala su taller en la mente ociosa.</a:t>
            </a:r>
          </a:p>
          <a:p>
            <a:pPr marL="699516" indent="-699516" algn="l" defTabSz="1975054">
              <a:lnSpc>
                <a:spcPts val="7600"/>
              </a:lnSpc>
              <a:spcBef>
                <a:spcPts val="2500"/>
              </a:spcBef>
              <a:buSzPct val="80000"/>
              <a:buBlip>
                <a:blip r:embed="rId3"/>
              </a:buBlip>
              <a:defRPr sz="5751">
                <a:effectLst>
                  <a:outerShdw sx="100000" sy="100000" kx="0" ky="0" algn="b" rotWithShape="0" blurRad="20574" dist="51435" dir="18900000">
                    <a:srgbClr val="000000"/>
                  </a:outerShdw>
                </a:effectLst>
                <a:latin typeface="Helvetica Neue Thin"/>
                <a:ea typeface="Helvetica Neue Thin"/>
                <a:cs typeface="Helvetica Neue Thin"/>
                <a:sym typeface="Helvetica Neue Thin"/>
              </a:defRPr>
            </a:pPr>
            <a:r>
              <a:t>Diríjase la mente a ideales elevados y santos, dese a la vida un propósito noble, absorbente, y el enemigo hallará poco terreno para afirmarse.</a:t>
            </a:r>
          </a:p>
        </p:txBody>
      </p:sp>
      <p:sp>
        <p:nvSpPr>
          <p:cNvPr id="264" name="—{1MCP 342.1}"/>
          <p:cNvSpPr txBox="1"/>
          <p:nvPr>
            <p:ph type="body" idx="21"/>
          </p:nvPr>
        </p:nvSpPr>
        <p:spPr>
          <a:xfrm>
            <a:off x="12473184" y="12023943"/>
            <a:ext cx="9535916"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68" sz="3400">
                <a:latin typeface="Helvetica Neue Thin"/>
                <a:ea typeface="Helvetica Neue Thin"/>
                <a:cs typeface="Helvetica Neue Thin"/>
                <a:sym typeface="Helvetica Neue Thin"/>
              </a:defRPr>
            </a:lvl1pPr>
          </a:lstStyle>
          <a:p>
            <a:pPr/>
            <a:r>
              <a:t>—{1MCP 342.1}</a:t>
            </a:r>
          </a:p>
        </p:txBody>
      </p:sp>
      <p:sp>
        <p:nvSpPr>
          <p:cNvPr id="265" name="Se arraigan en la falta de metas"/>
          <p:cNvSpPr txBox="1"/>
          <p:nvPr/>
        </p:nvSpPr>
        <p:spPr>
          <a:xfrm>
            <a:off x="818039" y="634959"/>
            <a:ext cx="17331173" cy="1057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26" sz="63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defRPr>
            </a:lvl1pPr>
          </a:lstStyle>
          <a:p>
            <a:pPr/>
            <a:r>
              <a:t>Se arraigan en la falta de metas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002F4E"/>
            </a:gs>
          </a:gsLst>
          <a:lin ang="15646965" scaled="0"/>
        </a:gradFill>
      </p:bgPr>
    </p:bg>
    <p:spTree>
      <p:nvGrpSpPr>
        <p:cNvPr id="1" name=""/>
        <p:cNvGrpSpPr/>
        <p:nvPr/>
      </p:nvGrpSpPr>
      <p:grpSpPr>
        <a:xfrm>
          <a:off x="0" y="0"/>
          <a:ext cx="0" cy="0"/>
          <a:chOff x="0" y="0"/>
          <a:chExt cx="0" cy="0"/>
        </a:xfrm>
      </p:grpSpPr>
      <p:sp>
        <p:nvSpPr>
          <p:cNvPr id="267" name="Rectángulo"/>
          <p:cNvSpPr/>
          <p:nvPr/>
        </p:nvSpPr>
        <p:spPr>
          <a:xfrm>
            <a:off x="3051839" y="4608225"/>
            <a:ext cx="17788501" cy="7082281"/>
          </a:xfrm>
          <a:prstGeom prst="rect">
            <a:avLst/>
          </a:prstGeom>
          <a:gradFill>
            <a:gsLst>
              <a:gs pos="0">
                <a:srgbClr val="A9AAB6"/>
              </a:gs>
              <a:gs pos="100000">
                <a:srgbClr val="00426E"/>
              </a:gs>
            </a:gsLst>
            <a:lin ang="15533503"/>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68" name="—Carta 10, 1897; CBA 4:1181. {1MCP 342.4}"/>
          <p:cNvSpPr txBox="1"/>
          <p:nvPr>
            <p:ph type="body" idx="21"/>
          </p:nvPr>
        </p:nvSpPr>
        <p:spPr>
          <a:xfrm>
            <a:off x="11863485" y="12369687"/>
            <a:ext cx="11499058" cy="1137884"/>
          </a:xfrm>
          <a:prstGeom prst="rect">
            <a:avLst/>
          </a:prstGeom>
          <a:extLst>
            <a:ext uri="{C572A759-6A51-4108-AA02-DFA0A04FC94B}">
              <ma14:wrappingTextBoxFlag xmlns:ma14="http://schemas.microsoft.com/office/mac/drawingml/2011/main" val="1"/>
            </a:ext>
          </a:extLst>
        </p:spPr>
        <p:txBody>
          <a:bodyPr anchor="t"/>
          <a:lstStyle>
            <a:lvl1pPr marL="638923" indent="-469900" defTabSz="2438338">
              <a:lnSpc>
                <a:spcPct val="90000"/>
              </a:lnSpc>
              <a:defRPr b="0" spc="-70" sz="3500">
                <a:latin typeface="Helvetica Neue Thin"/>
                <a:ea typeface="Helvetica Neue Thin"/>
                <a:cs typeface="Helvetica Neue Thin"/>
                <a:sym typeface="Helvetica Neue Thin"/>
              </a:defRPr>
            </a:lvl1pPr>
          </a:lstStyle>
          <a:p>
            <a:pPr/>
            <a:r>
              <a:t>—Carta 10, 1897; CBA 4:1181. {1MCP 342.4}</a:t>
            </a:r>
          </a:p>
        </p:txBody>
      </p:sp>
      <p:sp>
        <p:nvSpPr>
          <p:cNvPr id="269" name="Nadie ha de vivir sin metas"/>
          <p:cNvSpPr txBox="1"/>
          <p:nvPr>
            <p:ph type="ctrTitle"/>
          </p:nvPr>
        </p:nvSpPr>
        <p:spPr>
          <a:xfrm>
            <a:off x="6321973" y="119458"/>
            <a:ext cx="12803581" cy="2472931"/>
          </a:xfrm>
          <a:prstGeom prst="rect">
            <a:avLst/>
          </a:prstGeom>
        </p:spPr>
        <p:txBody>
          <a:bodyPr/>
          <a:lstStyle>
            <a:lvl1pPr algn="ctr" defTabSz="1950671">
              <a:defRPr b="0" spc="-185" sz="9280">
                <a:effectLst>
                  <a:outerShdw sx="100000" sy="100000" kx="0" ky="0" algn="b" rotWithShape="0" blurRad="20320" dist="50800" dir="19020000">
                    <a:srgbClr val="434343"/>
                  </a:outerShdw>
                </a:effectLst>
                <a:latin typeface="Helvetica Neue Black Condensed"/>
                <a:ea typeface="Helvetica Neue Black Condensed"/>
                <a:cs typeface="Helvetica Neue Black Condensed"/>
                <a:sym typeface="Helvetica Neue Black Condensed"/>
              </a:defRPr>
            </a:lvl1pPr>
          </a:lstStyle>
          <a:p>
            <a:pPr/>
            <a:r>
              <a:t>Nadie ha de vivir sin metas</a:t>
            </a:r>
          </a:p>
        </p:txBody>
      </p:sp>
      <p:sp>
        <p:nvSpPr>
          <p:cNvPr id="270" name="Debe usar cada facultad física, moral y mental…"/>
          <p:cNvSpPr txBox="1"/>
          <p:nvPr/>
        </p:nvSpPr>
        <p:spPr>
          <a:xfrm>
            <a:off x="3600539" y="4820501"/>
            <a:ext cx="17182922" cy="66577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63600" indent="-863600" algn="l">
              <a:buSzPct val="80000"/>
              <a:buBlip>
                <a:blip r:embed="rId2"/>
              </a:buBlip>
              <a:defRPr sz="6100">
                <a:latin typeface="Helvetica Neue Thin"/>
                <a:ea typeface="Helvetica Neue Thin"/>
                <a:cs typeface="Helvetica Neue Thin"/>
                <a:sym typeface="Helvetica Neue Thin"/>
              </a:defRPr>
            </a:pPr>
            <a:r>
              <a:t>Debe usar cada facultad física, moral y mental </a:t>
            </a:r>
          </a:p>
          <a:p>
            <a:pPr marL="863600" indent="-863600" algn="l">
              <a:buSzPct val="80000"/>
              <a:buBlip>
                <a:blip r:embed="rId2"/>
              </a:buBlip>
              <a:defRPr sz="6100">
                <a:latin typeface="Helvetica Neue Thin"/>
                <a:ea typeface="Helvetica Neue Thin"/>
                <a:cs typeface="Helvetica Neue Thin"/>
                <a:sym typeface="Helvetica Neue Thin"/>
              </a:defRPr>
            </a:pPr>
            <a:r>
              <a:t>Están moralmente obligados a dedicarse activamente y sin reservas al servicio </a:t>
            </a:r>
          </a:p>
          <a:p>
            <a:pPr marL="863600" indent="-863600" algn="l">
              <a:buSzPct val="80000"/>
              <a:buBlip>
                <a:blip r:embed="rId2"/>
              </a:buBlip>
              <a:defRPr sz="6100">
                <a:latin typeface="Helvetica Neue Thin"/>
                <a:ea typeface="Helvetica Neue Thin"/>
                <a:cs typeface="Helvetica Neue Thin"/>
                <a:sym typeface="Helvetica Neue Thin"/>
              </a:defRPr>
            </a:pPr>
            <a:r>
              <a:t>Deben cooperar en la gran obra de ayudar a otros. </a:t>
            </a:r>
          </a:p>
          <a:p>
            <a:pPr marL="863600" indent="-863600" algn="l">
              <a:buSzPct val="80000"/>
              <a:buBlip>
                <a:blip r:embed="rId2"/>
              </a:buBlip>
              <a:defRPr sz="6100">
                <a:latin typeface="Helvetica Neue Thin"/>
                <a:ea typeface="Helvetica Neue Thin"/>
                <a:cs typeface="Helvetica Neue Thin"/>
                <a:sym typeface="Helvetica Neue Thin"/>
              </a:defRPr>
            </a:pPr>
            <a:r>
              <a:t>No todos están llamados, y sin embargo deben ministrar a otros.</a:t>
            </a:r>
          </a:p>
        </p:txBody>
      </p:sp>
      <p:sp>
        <p:nvSpPr>
          <p:cNvPr id="271" name="Todos deben ministrar."/>
          <p:cNvSpPr txBox="1"/>
          <p:nvPr/>
        </p:nvSpPr>
        <p:spPr>
          <a:xfrm>
            <a:off x="1878420" y="3621444"/>
            <a:ext cx="14121487" cy="969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6200">
                <a:latin typeface="Times New Roman"/>
                <a:ea typeface="Times New Roman"/>
                <a:cs typeface="Times New Roman"/>
                <a:sym typeface="Times New Roman"/>
              </a:defRPr>
            </a:lvl1pPr>
          </a:lstStyle>
          <a:p>
            <a:pPr/>
            <a:r>
              <a:t>Todos deben ministrar.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ctángulo"/>
          <p:cNvSpPr/>
          <p:nvPr/>
        </p:nvSpPr>
        <p:spPr>
          <a:xfrm>
            <a:off x="1882757" y="3559362"/>
            <a:ext cx="20976833" cy="7911459"/>
          </a:xfrm>
          <a:prstGeom prst="rect">
            <a:avLst/>
          </a:prstGeom>
          <a:gradFill>
            <a:gsLst>
              <a:gs pos="0">
                <a:srgbClr val="A9AAB6"/>
              </a:gs>
              <a:gs pos="100000">
                <a:srgbClr val="D12B15"/>
              </a:gs>
            </a:gsLst>
            <a:lin ang="15533503"/>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6E1007"/>
                </a:solidFill>
                <a:latin typeface="Helvetica Neue Medium"/>
                <a:ea typeface="Helvetica Neue Medium"/>
                <a:cs typeface="Helvetica Neue Medium"/>
                <a:sym typeface="Helvetica Neue Medium"/>
              </a:defRPr>
            </a:pPr>
          </a:p>
        </p:txBody>
      </p:sp>
      <p:sp>
        <p:nvSpPr>
          <p:cNvPr id="274" name="— {1MCP 343.1}"/>
          <p:cNvSpPr txBox="1"/>
          <p:nvPr>
            <p:ph type="body" idx="21"/>
          </p:nvPr>
        </p:nvSpPr>
        <p:spPr>
          <a:xfrm>
            <a:off x="14490698" y="11385396"/>
            <a:ext cx="7720511"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 {1MCP 343.1}</a:t>
            </a:r>
          </a:p>
        </p:txBody>
      </p:sp>
      <p:sp>
        <p:nvSpPr>
          <p:cNvPr id="275" name="Deben cultivarse los motivos correctos"/>
          <p:cNvSpPr txBox="1"/>
          <p:nvPr>
            <p:ph type="ctrTitle"/>
          </p:nvPr>
        </p:nvSpPr>
        <p:spPr>
          <a:xfrm>
            <a:off x="3557455" y="314890"/>
            <a:ext cx="17627437" cy="2137403"/>
          </a:xfrm>
          <a:prstGeom prst="rect">
            <a:avLst/>
          </a:prstGeom>
        </p:spPr>
        <p:txBody>
          <a:bodyPr/>
          <a:lstStyle>
            <a:lvl1pPr algn="ctr" defTabSz="1877520">
              <a:defRPr b="0" spc="-178" sz="8932">
                <a:effectLst>
                  <a:outerShdw sx="100000" sy="100000" kx="0" ky="0" algn="b" rotWithShape="0" blurRad="19558" dist="48895" dir="18900000">
                    <a:srgbClr val="6C6C6C"/>
                  </a:outerShdw>
                </a:effectLst>
                <a:latin typeface="Helvetica Neue Black Condensed"/>
                <a:ea typeface="Helvetica Neue Black Condensed"/>
                <a:cs typeface="Helvetica Neue Black Condensed"/>
                <a:sym typeface="Helvetica Neue Black Condensed"/>
              </a:defRPr>
            </a:lvl1pPr>
          </a:lstStyle>
          <a:p>
            <a:pPr/>
            <a:r>
              <a:t>Deben cultivarse los motivos correctos</a:t>
            </a:r>
          </a:p>
        </p:txBody>
      </p:sp>
      <p:sp>
        <p:nvSpPr>
          <p:cNvPr id="276" name="Se les ha de enseñar a usar de la mejor manera posible sus facultades. Los poderes físicos y mentales deben ser ejercitados por igual. Se tienen que cultivar hábitos de orden y disciplina. Ha de mantenerse el poder que ejerce una vida pura y fiel. Ayudar"/>
          <p:cNvSpPr txBox="1"/>
          <p:nvPr>
            <p:ph type="subTitle" idx="1"/>
          </p:nvPr>
        </p:nvSpPr>
        <p:spPr>
          <a:xfrm>
            <a:off x="2201833" y="3947627"/>
            <a:ext cx="19830682" cy="7134930"/>
          </a:xfrm>
          <a:prstGeom prst="rect">
            <a:avLst/>
          </a:prstGeom>
        </p:spPr>
        <p:txBody>
          <a:bodyPr/>
          <a:lstStyle/>
          <a:p>
            <a:pPr algn="ctr" defTabSz="1999437">
              <a:lnSpc>
                <a:spcPct val="90000"/>
              </a:lnSpc>
              <a:spcBef>
                <a:spcPts val="3600"/>
              </a:spcBef>
              <a:defRPr b="0" sz="7051">
                <a:effectLst>
                  <a:outerShdw sx="100000" sy="100000" kx="0" ky="0" algn="b" rotWithShape="0" blurRad="20828" dist="52070" dir="18900000">
                    <a:srgbClr val="A9A9A9"/>
                  </a:outerShdw>
                </a:effectLst>
                <a:latin typeface="Helvetica Neue Thin"/>
                <a:ea typeface="Helvetica Neue Thin"/>
                <a:cs typeface="Helvetica Neue Thin"/>
                <a:sym typeface="Helvetica Neue Thin"/>
              </a:defRPr>
            </a:pPr>
            <a:r>
              <a:rPr i="1">
                <a:latin typeface="Times New Roman"/>
                <a:ea typeface="Times New Roman"/>
                <a:cs typeface="Times New Roman"/>
                <a:sym typeface="Times New Roman"/>
              </a:rPr>
              <a:t>Se les ha de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enseñar</a:t>
            </a:r>
            <a:r>
              <a:t> a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usar</a:t>
            </a:r>
            <a:r>
              <a:t> de la mejor manera posible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sus facultades</a:t>
            </a:r>
            <a:r>
              <a:t>. Los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poderes físicos </a:t>
            </a:r>
            <a:r>
              <a:t>y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mentales deben ser ejercitados </a:t>
            </a:r>
            <a:r>
              <a:t>por igual. Se tienen que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cultivar hábitos</a:t>
            </a:r>
            <a:r>
              <a:t> de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orden</a:t>
            </a:r>
            <a:r>
              <a:t> y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disciplina</a:t>
            </a:r>
            <a:r>
              <a:t>. Ha de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mantenerse </a:t>
            </a:r>
            <a:r>
              <a:t>el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poder</a:t>
            </a:r>
            <a:r>
              <a:t> que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ejerce</a:t>
            </a:r>
            <a:r>
              <a:t> una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vida pura </a:t>
            </a:r>
            <a:r>
              <a:t>y fiel.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Ayudará</a:t>
            </a:r>
            <a:r>
              <a:t> en la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preparación</a:t>
            </a:r>
            <a:r>
              <a:t> para el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servicio útil</a:t>
            </a:r>
            <a:r>
              <a:t>. Diariamente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crecerán más puros</a:t>
            </a:r>
            <a:r>
              <a:t> y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fuertes</a:t>
            </a:r>
            <a:r>
              <a:t>, </a:t>
            </a:r>
            <a:r>
              <a:rPr>
                <a:effectLst>
                  <a:outerShdw sx="100000" sy="100000" kx="0" ky="0" algn="b" rotWithShape="0" blurRad="20828" dist="52070" dir="18900000">
                    <a:srgbClr val="6C6C6C"/>
                  </a:outerShdw>
                </a:effectLst>
                <a:latin typeface="Helvetica Neue Bold Condensed"/>
                <a:ea typeface="Helvetica Neue Bold Condensed"/>
                <a:cs typeface="Helvetica Neue Bold Condensed"/>
                <a:sym typeface="Helvetica Neue Bold Condensed"/>
              </a:rPr>
              <a:t>mejor preparados.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Imagen" descr="Imagen"/>
          <p:cNvPicPr>
            <a:picLocks noChangeAspect="1"/>
          </p:cNvPicPr>
          <p:nvPr/>
        </p:nvPicPr>
        <p:blipFill>
          <a:blip r:embed="rId2">
            <a:extLst/>
          </a:blip>
          <a:stretch>
            <a:fillRect/>
          </a:stretch>
        </p:blipFill>
        <p:spPr>
          <a:xfrm>
            <a:off x="-223274" y="4076700"/>
            <a:ext cx="24830548" cy="7563928"/>
          </a:xfrm>
          <a:prstGeom prst="rect">
            <a:avLst/>
          </a:prstGeom>
          <a:ln w="12700">
            <a:miter lim="400000"/>
          </a:ln>
        </p:spPr>
      </p:pic>
      <p:sp>
        <p:nvSpPr>
          <p:cNvPr id="279" name="Es un deber familiarizarse con"/>
          <p:cNvSpPr txBox="1"/>
          <p:nvPr>
            <p:ph type="subTitle" sz="quarter" idx="1"/>
          </p:nvPr>
        </p:nvSpPr>
        <p:spPr>
          <a:xfrm>
            <a:off x="6440802" y="3746622"/>
            <a:ext cx="10376142" cy="1702356"/>
          </a:xfrm>
          <a:prstGeom prst="rect">
            <a:avLst/>
          </a:prstGeom>
        </p:spPr>
        <p:txBody>
          <a:bodyPr/>
          <a:lstStyle>
            <a:lvl1pPr algn="ctr" defTabSz="1853137">
              <a:lnSpc>
                <a:spcPct val="90000"/>
              </a:lnSpc>
              <a:spcBef>
                <a:spcPts val="3400"/>
              </a:spcBef>
              <a:defRPr b="0" i="1" sz="6536">
                <a:effectLst>
                  <a:outerShdw sx="100000" sy="100000" kx="0" ky="0" algn="b" rotWithShape="0" blurRad="19304" dist="48260" dir="18900000">
                    <a:srgbClr val="A9A9A9"/>
                  </a:outerShdw>
                </a:effectLst>
                <a:latin typeface="Times New Roman"/>
                <a:ea typeface="Times New Roman"/>
                <a:cs typeface="Times New Roman"/>
                <a:sym typeface="Times New Roman"/>
              </a:defRPr>
            </a:lvl1pPr>
          </a:lstStyle>
          <a:p>
            <a:pPr/>
            <a:r>
              <a:t>Es un deber familiarizarse con</a:t>
            </a:r>
          </a:p>
        </p:txBody>
      </p:sp>
      <p:sp>
        <p:nvSpPr>
          <p:cNvPr id="280" name="Se juzgarán los motivos, no las apariencias"/>
          <p:cNvSpPr txBox="1"/>
          <p:nvPr>
            <p:ph type="ctrTitle"/>
          </p:nvPr>
        </p:nvSpPr>
        <p:spPr>
          <a:xfrm>
            <a:off x="4079545" y="622290"/>
            <a:ext cx="16224910" cy="1910752"/>
          </a:xfrm>
          <a:prstGeom prst="rect">
            <a:avLst/>
          </a:prstGeom>
        </p:spPr>
        <p:txBody>
          <a:bodyPr/>
          <a:lstStyle>
            <a:lvl1pPr algn="ctr" defTabSz="1536153">
              <a:lnSpc>
                <a:spcPts val="7100"/>
              </a:lnSpc>
              <a:defRPr b="0" spc="-146" sz="7308">
                <a:effectLst>
                  <a:outerShdw sx="100000" sy="100000" kx="0" ky="0" algn="b" rotWithShape="0" blurRad="16002" dist="40005" dir="18900000">
                    <a:srgbClr val="6C6C6C"/>
                  </a:outerShdw>
                </a:effectLst>
                <a:latin typeface="Helvetica Neue Black Condensed"/>
                <a:ea typeface="Helvetica Neue Black Condensed"/>
                <a:cs typeface="Helvetica Neue Black Condensed"/>
                <a:sym typeface="Helvetica Neue Black Condensed"/>
              </a:defRPr>
            </a:lvl1pPr>
          </a:lstStyle>
          <a:p>
            <a:pPr/>
            <a:r>
              <a:t>Se juzgarán los motivos, no las apariencias</a:t>
            </a:r>
          </a:p>
        </p:txBody>
      </p:sp>
      <p:sp>
        <p:nvSpPr>
          <p:cNvPr id="281" name="— T C  3:507 (1875). {1MCP 343.3}"/>
          <p:cNvSpPr txBox="1"/>
          <p:nvPr>
            <p:ph type="body" idx="21"/>
          </p:nvPr>
        </p:nvSpPr>
        <p:spPr>
          <a:xfrm>
            <a:off x="15333696" y="11947743"/>
            <a:ext cx="7845197" cy="1137884"/>
          </a:xfrm>
          <a:prstGeom prst="rect">
            <a:avLst/>
          </a:prstGeom>
          <a:extLst>
            <a:ext uri="{C572A759-6A51-4108-AA02-DFA0A04FC94B}">
              <ma14:wrappingTextBoxFlag xmlns:ma14="http://schemas.microsoft.com/office/mac/drawingml/2011/main" val="1"/>
            </a:ext>
          </a:extLst>
        </p:spPr>
        <p:txBody>
          <a:bodyPr anchor="t"/>
          <a:lstStyle>
            <a:lvl1pPr marL="638923" indent="-469900" defTabSz="2438338">
              <a:lnSpc>
                <a:spcPts val="3800"/>
              </a:lnSpc>
              <a:defRPr b="0" spc="-70" sz="3500">
                <a:latin typeface="Helvetica Neue Thin"/>
                <a:ea typeface="Helvetica Neue Thin"/>
                <a:cs typeface="Helvetica Neue Thin"/>
                <a:sym typeface="Helvetica Neue Thin"/>
              </a:defRPr>
            </a:lvl1pPr>
          </a:lstStyle>
          <a:p>
            <a:pPr/>
            <a:r>
              <a:t>— T C  3:507 (1875). {1MCP 343.3}</a:t>
            </a:r>
          </a:p>
        </p:txBody>
      </p:sp>
      <p:sp>
        <p:nvSpPr>
          <p:cNvPr id="282" name="Su conducta diaria y los motivos que impulsan sus actos.…"/>
          <p:cNvSpPr txBox="1"/>
          <p:nvPr/>
        </p:nvSpPr>
        <p:spPr>
          <a:xfrm>
            <a:off x="3858377" y="5621721"/>
            <a:ext cx="18233947" cy="6598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01700" indent="-901700" algn="l">
              <a:lnSpc>
                <a:spcPts val="6400"/>
              </a:lnSpc>
              <a:spcBef>
                <a:spcPts val="3100"/>
              </a:spcBef>
              <a:buSzPct val="80000"/>
              <a:buBlip>
                <a:blip r:embed="rId3"/>
              </a:buBlip>
              <a:defRPr sz="6000">
                <a:latin typeface="Helvetica Neue Light"/>
                <a:ea typeface="Helvetica Neue Light"/>
                <a:cs typeface="Helvetica Neue Light"/>
                <a:sym typeface="Helvetica Neue Light"/>
              </a:defRPr>
            </a:pPr>
            <a:r>
              <a:t>Su conducta diaria y los motivos que impulsan sus actos.</a:t>
            </a:r>
          </a:p>
          <a:p>
            <a:pPr marL="901700" indent="-901700" algn="l">
              <a:lnSpc>
                <a:spcPts val="6400"/>
              </a:lnSpc>
              <a:spcBef>
                <a:spcPts val="3100"/>
              </a:spcBef>
              <a:buSzPct val="80000"/>
              <a:buBlip>
                <a:blip r:embed="rId3"/>
              </a:buBlip>
              <a:defRPr sz="6000">
                <a:latin typeface="Helvetica Neue Light"/>
                <a:ea typeface="Helvetica Neue Light"/>
                <a:cs typeface="Helvetica Neue Light"/>
                <a:sym typeface="Helvetica Neue Light"/>
              </a:defRPr>
            </a:pPr>
            <a:r>
              <a:t>Los motivos que impulsan sus actos.</a:t>
            </a:r>
          </a:p>
          <a:p>
            <a:pPr marL="901700" indent="-901700" algn="l">
              <a:lnSpc>
                <a:spcPts val="6400"/>
              </a:lnSpc>
              <a:spcBef>
                <a:spcPts val="3100"/>
              </a:spcBef>
              <a:buSzPct val="80000"/>
              <a:buBlip>
                <a:blip r:embed="rId3"/>
              </a:buBlip>
              <a:defRPr sz="6000">
                <a:latin typeface="Helvetica Neue Light"/>
                <a:ea typeface="Helvetica Neue Light"/>
                <a:cs typeface="Helvetica Neue Light"/>
                <a:sym typeface="Helvetica Neue Light"/>
              </a:defRPr>
            </a:pPr>
            <a:r>
              <a:t>Cada hecho es juzgado, no por su apariencia externa, sino por los motivos que dictan ese acto.</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Rectángulo redondeado"/>
          <p:cNvSpPr/>
          <p:nvPr/>
        </p:nvSpPr>
        <p:spPr>
          <a:xfrm>
            <a:off x="1618555" y="3051139"/>
            <a:ext cx="22290306" cy="9142098"/>
          </a:xfrm>
          <a:prstGeom prst="roundRect">
            <a:avLst>
              <a:gd name="adj" fmla="val 2243"/>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5" name="—CN, 186, 187. {1MCP 344.2}"/>
          <p:cNvSpPr txBox="1"/>
          <p:nvPr>
            <p:ph type="body" idx="21"/>
          </p:nvPr>
        </p:nvSpPr>
        <p:spPr>
          <a:xfrm>
            <a:off x="13203235" y="12354143"/>
            <a:ext cx="10152065"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—CN, 186, 187. {1MCP 344.2}</a:t>
            </a:r>
          </a:p>
        </p:txBody>
      </p:sp>
      <p:sp>
        <p:nvSpPr>
          <p:cNvPr id="286" name="Todo acto tiene un carácter doble"/>
          <p:cNvSpPr txBox="1"/>
          <p:nvPr>
            <p:ph type="ctrTitle"/>
          </p:nvPr>
        </p:nvSpPr>
        <p:spPr>
          <a:xfrm>
            <a:off x="3038127" y="1437827"/>
            <a:ext cx="18307746" cy="1322761"/>
          </a:xfrm>
          <a:prstGeom prst="rect">
            <a:avLst/>
          </a:prstGeom>
        </p:spPr>
        <p:txBody>
          <a:bodyPr/>
          <a:lstStyle>
            <a:lvl1pPr algn="ctr" defTabSz="1682453">
              <a:defRPr b="0" spc="-160" sz="8004">
                <a:effectLst>
                  <a:outerShdw sx="100000" sy="100000" kx="0" ky="0" algn="b" rotWithShape="0" blurRad="17526" dist="43815" dir="18900000">
                    <a:srgbClr val="6C6C6C"/>
                  </a:outerShdw>
                </a:effectLst>
                <a:latin typeface="Helvetica Neue Black Condensed"/>
                <a:ea typeface="Helvetica Neue Black Condensed"/>
                <a:cs typeface="Helvetica Neue Black Condensed"/>
                <a:sym typeface="Helvetica Neue Black Condensed"/>
              </a:defRPr>
            </a:lvl1pPr>
          </a:lstStyle>
          <a:p>
            <a:pPr/>
            <a:r>
              <a:t>Todo acto tiene un carácter doble</a:t>
            </a:r>
          </a:p>
        </p:txBody>
      </p:sp>
      <p:sp>
        <p:nvSpPr>
          <p:cNvPr id="287" name="Es virtuoso o malo, correcto o erróneo, de acuerdo con el motivo que lo impela.…"/>
          <p:cNvSpPr txBox="1"/>
          <p:nvPr/>
        </p:nvSpPr>
        <p:spPr>
          <a:xfrm>
            <a:off x="2867862" y="3767314"/>
            <a:ext cx="20181327" cy="83421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04875" indent="-904875" algn="l" defTabSz="1828754">
              <a:lnSpc>
                <a:spcPts val="7500"/>
              </a:lnSpc>
              <a:spcBef>
                <a:spcPts val="2600"/>
              </a:spcBef>
              <a:buSzPct val="80000"/>
              <a:buBlip>
                <a:blip r:embed="rId3"/>
              </a:buBlip>
              <a:defRPr sz="6225">
                <a:effectLst>
                  <a:outerShdw sx="100000" sy="100000" kx="0" ky="0" algn="b" rotWithShape="0" blurRad="19050" dist="47625" dir="18900000">
                    <a:srgbClr val="6C6C6C"/>
                  </a:outerShdw>
                </a:effectLst>
              </a:defRPr>
            </a:pPr>
            <a:r>
              <a:t>Es virtuoso o malo, correcto o erróneo, de acuerdo con el motivo que lo impela.</a:t>
            </a:r>
          </a:p>
          <a:p>
            <a:pPr marL="904875" indent="-904875" algn="l" defTabSz="1828754">
              <a:lnSpc>
                <a:spcPts val="7500"/>
              </a:lnSpc>
              <a:spcBef>
                <a:spcPts val="2600"/>
              </a:spcBef>
              <a:buSzPct val="80000"/>
              <a:buBlip>
                <a:blip r:embed="rId3"/>
              </a:buBlip>
              <a:defRPr sz="6225">
                <a:effectLst>
                  <a:outerShdw sx="100000" sy="100000" kx="0" ky="0" algn="b" rotWithShape="0" blurRad="19050" dist="47625" dir="18900000">
                    <a:srgbClr val="6C6C6C"/>
                  </a:outerShdw>
                </a:effectLst>
              </a:defRPr>
            </a:pPr>
            <a:r>
              <a:t>La frecuente repetición de un hábito erróneo deja una impresión permanente en la mente del que lo ejecuta.</a:t>
            </a:r>
          </a:p>
          <a:p>
            <a:pPr marL="904875" indent="-904875" algn="l" defTabSz="1828754">
              <a:lnSpc>
                <a:spcPts val="7500"/>
              </a:lnSpc>
              <a:spcBef>
                <a:spcPts val="2600"/>
              </a:spcBef>
              <a:buSzPct val="80000"/>
              <a:buBlip>
                <a:blip r:embed="rId3"/>
              </a:buBlip>
              <a:defRPr sz="6225">
                <a:effectLst>
                  <a:outerShdw sx="100000" sy="100000" kx="0" ky="0" algn="b" rotWithShape="0" blurRad="19050" dist="47625" dir="18900000">
                    <a:srgbClr val="6C6C6C"/>
                  </a:outerShdw>
                </a:effectLst>
              </a:defRPr>
            </a:pPr>
            <a:r>
              <a:t>También en la mente de los que están relacionados con él en alguna manera, ya sea espiritual o temporal. </a:t>
            </a:r>
          </a:p>
        </p:txBody>
      </p:sp>
      <p:pic>
        <p:nvPicPr>
          <p:cNvPr id="288" name="Imagen" descr="Imagen"/>
          <p:cNvPicPr>
            <a:picLocks noChangeAspect="1"/>
          </p:cNvPicPr>
          <p:nvPr/>
        </p:nvPicPr>
        <p:blipFill>
          <a:blip r:embed="rId4">
            <a:extLst/>
          </a:blip>
          <a:stretch>
            <a:fillRect/>
          </a:stretch>
        </p:blipFill>
        <p:spPr>
          <a:xfrm>
            <a:off x="731227" y="2367009"/>
            <a:ext cx="2398346" cy="3844965"/>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Rectángulo redondeado"/>
          <p:cNvSpPr/>
          <p:nvPr/>
        </p:nvSpPr>
        <p:spPr>
          <a:xfrm>
            <a:off x="1618555" y="3051139"/>
            <a:ext cx="19296842" cy="2882355"/>
          </a:xfrm>
          <a:prstGeom prst="roundRect">
            <a:avLst>
              <a:gd name="adj" fmla="val 7070"/>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91" name="—CN, 186, 187. {1MCP 344.2}"/>
          <p:cNvSpPr txBox="1"/>
          <p:nvPr>
            <p:ph type="body" idx="21"/>
          </p:nvPr>
        </p:nvSpPr>
        <p:spPr>
          <a:xfrm>
            <a:off x="13203235" y="12354143"/>
            <a:ext cx="10152065"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—CN, 186, 187. {1MCP 344.2}</a:t>
            </a:r>
          </a:p>
        </p:txBody>
      </p:sp>
      <p:sp>
        <p:nvSpPr>
          <p:cNvPr id="292" name="Todo acto tiene un carácter doble"/>
          <p:cNvSpPr txBox="1"/>
          <p:nvPr>
            <p:ph type="ctrTitle"/>
          </p:nvPr>
        </p:nvSpPr>
        <p:spPr>
          <a:xfrm>
            <a:off x="3241327" y="625027"/>
            <a:ext cx="18307746" cy="1322761"/>
          </a:xfrm>
          <a:prstGeom prst="rect">
            <a:avLst/>
          </a:prstGeom>
        </p:spPr>
        <p:txBody>
          <a:bodyPr/>
          <a:lstStyle>
            <a:lvl1pPr algn="ctr" defTabSz="1682453">
              <a:defRPr b="0" spc="-160" sz="8004">
                <a:effectLst>
                  <a:outerShdw sx="100000" sy="100000" kx="0" ky="0" algn="b" rotWithShape="0" blurRad="17526" dist="43815" dir="18900000">
                    <a:srgbClr val="6C6C6C"/>
                  </a:outerShdw>
                </a:effectLst>
                <a:latin typeface="Helvetica Neue Black Condensed"/>
                <a:ea typeface="Helvetica Neue Black Condensed"/>
                <a:cs typeface="Helvetica Neue Black Condensed"/>
                <a:sym typeface="Helvetica Neue Black Condensed"/>
              </a:defRPr>
            </a:lvl1pPr>
          </a:lstStyle>
          <a:p>
            <a:pPr/>
            <a:r>
              <a:t>Todo acto tiene un carácter doble</a:t>
            </a:r>
          </a:p>
        </p:txBody>
      </p:sp>
      <p:sp>
        <p:nvSpPr>
          <p:cNvPr id="293" name="Un corazón lleno de fe y de amor es más apreciable para Dios que el don más costoso."/>
          <p:cNvSpPr txBox="1"/>
          <p:nvPr/>
        </p:nvSpPr>
        <p:spPr>
          <a:xfrm>
            <a:off x="3073289" y="3422757"/>
            <a:ext cx="17433672" cy="21391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1950671">
              <a:lnSpc>
                <a:spcPts val="7200"/>
              </a:lnSpc>
              <a:spcBef>
                <a:spcPts val="2000"/>
              </a:spcBef>
              <a:defRPr sz="6640">
                <a:effectLst>
                  <a:outerShdw sx="100000" sy="100000" kx="0" ky="0" algn="b" rotWithShape="0" blurRad="20320" dist="50800" dir="18900000">
                    <a:srgbClr val="6C6C6C"/>
                  </a:outerShdw>
                </a:effectLst>
              </a:defRPr>
            </a:lvl1pPr>
          </a:lstStyle>
          <a:p>
            <a:pPr/>
            <a:r>
              <a:t>Un corazón lleno de fe y de amor es más apreciable para Dios que el don más costoso.</a:t>
            </a:r>
          </a:p>
        </p:txBody>
      </p:sp>
      <p:pic>
        <p:nvPicPr>
          <p:cNvPr id="294" name="Imagen" descr="Imagen"/>
          <p:cNvPicPr>
            <a:picLocks noChangeAspect="1"/>
          </p:cNvPicPr>
          <p:nvPr/>
        </p:nvPicPr>
        <p:blipFill>
          <a:blip r:embed="rId3">
            <a:extLst/>
          </a:blip>
          <a:stretch>
            <a:fillRect/>
          </a:stretch>
        </p:blipFill>
        <p:spPr>
          <a:xfrm>
            <a:off x="731227" y="2569834"/>
            <a:ext cx="2398346" cy="3844965"/>
          </a:xfrm>
          <a:prstGeom prst="rect">
            <a:avLst/>
          </a:prstGeom>
          <a:ln w="12700">
            <a:miter lim="400000"/>
          </a:ln>
          <a:effectLst>
            <a:outerShdw sx="100000" sy="100000" kx="0" ky="0" algn="b" rotWithShape="0" blurRad="190500" dist="101600" dir="5400000">
              <a:srgbClr val="09273B">
                <a:alpha val="95859"/>
              </a:srgbClr>
            </a:outerShdw>
          </a:effectLst>
        </p:spPr>
      </p:pic>
      <p:sp>
        <p:nvSpPr>
          <p:cNvPr id="295" name="La pobre viuda dio lo que necesitaba para vivir al dar lo poco que dio. Se privó de alimento para entregar esas dos blancas a la causa que amaba."/>
          <p:cNvSpPr txBox="1"/>
          <p:nvPr/>
        </p:nvSpPr>
        <p:spPr>
          <a:xfrm>
            <a:off x="8898525" y="7036845"/>
            <a:ext cx="13738219" cy="4907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ts val="8100"/>
              </a:lnSpc>
              <a:spcBef>
                <a:spcPts val="1200"/>
              </a:spcBef>
              <a:defRPr i="1" sz="7200">
                <a:effectLst>
                  <a:outerShdw sx="100000" sy="100000" kx="0" ky="0" algn="b" rotWithShape="0" blurRad="25400" dist="63500" dir="18900000">
                    <a:srgbClr val="6C6C6C"/>
                  </a:outerShdw>
                </a:effectLst>
                <a:latin typeface="Times New Roman"/>
                <a:ea typeface="Times New Roman"/>
                <a:cs typeface="Times New Roman"/>
                <a:sym typeface="Times New Roman"/>
              </a:defRPr>
            </a:lvl1pPr>
          </a:lstStyle>
          <a:p>
            <a:pPr/>
            <a:r>
              <a:t>La pobre viuda dio lo que necesitaba para vivir al dar lo poco que dio. Se privó de alimento para entregar esas dos blancas a la causa que amaba.</a:t>
            </a:r>
          </a:p>
        </p:txBody>
      </p:sp>
      <p:pic>
        <p:nvPicPr>
          <p:cNvPr id="296" name="Imagen" descr="Imagen"/>
          <p:cNvPicPr>
            <a:picLocks noChangeAspect="1"/>
          </p:cNvPicPr>
          <p:nvPr/>
        </p:nvPicPr>
        <p:blipFill>
          <a:blip r:embed="rId4">
            <a:extLst/>
          </a:blip>
          <a:stretch>
            <a:fillRect/>
          </a:stretch>
        </p:blipFill>
        <p:spPr>
          <a:xfrm>
            <a:off x="-33709" y="9508766"/>
            <a:ext cx="10642869" cy="4147268"/>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Rectángulo redondeado"/>
          <p:cNvSpPr/>
          <p:nvPr/>
        </p:nvSpPr>
        <p:spPr>
          <a:xfrm>
            <a:off x="1618555" y="3051139"/>
            <a:ext cx="21972275" cy="7831557"/>
          </a:xfrm>
          <a:prstGeom prst="roundRect">
            <a:avLst>
              <a:gd name="adj" fmla="val 2602"/>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99" name="—CN, 186, 187. {1MCP 344.2}"/>
          <p:cNvSpPr txBox="1"/>
          <p:nvPr>
            <p:ph type="body" idx="21"/>
          </p:nvPr>
        </p:nvSpPr>
        <p:spPr>
          <a:xfrm>
            <a:off x="13203235" y="12354143"/>
            <a:ext cx="10152065" cy="1137884"/>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—CN, 186, 187. {1MCP 344.2}</a:t>
            </a:r>
          </a:p>
        </p:txBody>
      </p:sp>
      <p:sp>
        <p:nvSpPr>
          <p:cNvPr id="300" name="Todo acto tiene un carácter doble"/>
          <p:cNvSpPr txBox="1"/>
          <p:nvPr>
            <p:ph type="ctrTitle"/>
          </p:nvPr>
        </p:nvSpPr>
        <p:spPr>
          <a:xfrm>
            <a:off x="891415" y="1020547"/>
            <a:ext cx="14066770" cy="1016345"/>
          </a:xfrm>
          <a:prstGeom prst="rect">
            <a:avLst/>
          </a:prstGeom>
        </p:spPr>
        <p:txBody>
          <a:bodyPr/>
          <a:lstStyle>
            <a:lvl1pPr defTabSz="1243552">
              <a:defRPr b="0" spc="-118" sz="5916">
                <a:effectLst>
                  <a:outerShdw sx="100000" sy="100000" kx="0" ky="0" algn="b" rotWithShape="0" blurRad="12954" dist="32385" dir="18900000">
                    <a:srgbClr val="6C6C6C"/>
                  </a:outerShdw>
                </a:effectLst>
                <a:latin typeface="Helvetica Neue Black Condensed"/>
                <a:ea typeface="Helvetica Neue Black Condensed"/>
                <a:cs typeface="Helvetica Neue Black Condensed"/>
                <a:sym typeface="Helvetica Neue Black Condensed"/>
              </a:defRPr>
            </a:lvl1pPr>
          </a:lstStyle>
          <a:p>
            <a:pPr/>
            <a:r>
              <a:t>Todo acto tiene un carácter doble</a:t>
            </a:r>
          </a:p>
        </p:txBody>
      </p:sp>
      <p:pic>
        <p:nvPicPr>
          <p:cNvPr id="301" name="Imagen" descr="Imagen"/>
          <p:cNvPicPr>
            <a:picLocks noChangeAspect="1"/>
          </p:cNvPicPr>
          <p:nvPr/>
        </p:nvPicPr>
        <p:blipFill>
          <a:blip r:embed="rId3">
            <a:extLst/>
          </a:blip>
          <a:stretch>
            <a:fillRect/>
          </a:stretch>
        </p:blipFill>
        <p:spPr>
          <a:xfrm>
            <a:off x="731227" y="2569834"/>
            <a:ext cx="2398346" cy="3844965"/>
          </a:xfrm>
          <a:prstGeom prst="rect">
            <a:avLst/>
          </a:prstGeom>
          <a:ln w="12700">
            <a:miter lim="400000"/>
          </a:ln>
          <a:effectLst>
            <a:outerShdw sx="100000" sy="100000" kx="0" ky="0" algn="b" rotWithShape="0" blurRad="190500" dist="101600" dir="5400000">
              <a:srgbClr val="09273B">
                <a:alpha val="95859"/>
              </a:srgbClr>
            </a:outerShdw>
          </a:effectLst>
        </p:spPr>
      </p:pic>
      <p:sp>
        <p:nvSpPr>
          <p:cNvPr id="302" name="Y lo hizo con fe, creyendo que no pasaría por alto su gran necesidad. Fue este espíritu abnegado y esta fe infantil lo que mereció el elogio del Salvador."/>
          <p:cNvSpPr txBox="1"/>
          <p:nvPr/>
        </p:nvSpPr>
        <p:spPr>
          <a:xfrm>
            <a:off x="3296730" y="5390056"/>
            <a:ext cx="17790540" cy="4372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1">
              <a:lnSpc>
                <a:spcPts val="8100"/>
              </a:lnSpc>
              <a:spcBef>
                <a:spcPts val="1200"/>
              </a:spcBef>
              <a:defRPr sz="8300">
                <a:effectLst>
                  <a:outerShdw sx="100000" sy="100000" kx="0" ky="0" algn="b" rotWithShape="0" blurRad="25400" dist="63500" dir="18900000">
                    <a:srgbClr val="6C6C6C"/>
                  </a:outerShdw>
                </a:effectLst>
              </a:defRPr>
            </a:pPr>
            <a:r>
              <a:rPr i="1">
                <a:latin typeface="Times New Roman"/>
                <a:ea typeface="Times New Roman"/>
                <a:cs typeface="Times New Roman"/>
                <a:sym typeface="Times New Roman"/>
              </a:rPr>
              <a:t>Y lo hizo con fe, creyendo que no pasaría por alto su gran necesidad. Fue este espíritu abnegado y esta fe infantil </a:t>
            </a:r>
            <a:r>
              <a:rPr sz="6700">
                <a:latin typeface="Helvetica Neue Light"/>
                <a:ea typeface="Helvetica Neue Light"/>
                <a:cs typeface="Helvetica Neue Light"/>
                <a:sym typeface="Helvetica Neue Light"/>
              </a:rPr>
              <a:t>lo que mereció el elogio del Salvador.</a:t>
            </a:r>
          </a:p>
        </p:txBody>
      </p:sp>
      <p:pic>
        <p:nvPicPr>
          <p:cNvPr id="303" name="Imagen" descr="Imagen"/>
          <p:cNvPicPr>
            <a:picLocks noChangeAspect="1"/>
          </p:cNvPicPr>
          <p:nvPr/>
        </p:nvPicPr>
        <p:blipFill>
          <a:blip r:embed="rId4">
            <a:extLst/>
          </a:blip>
          <a:srcRect l="0" t="12467" r="0" b="811"/>
          <a:stretch>
            <a:fillRect/>
          </a:stretch>
        </p:blipFill>
        <p:spPr>
          <a:xfrm rot="91177">
            <a:off x="18148622" y="-66665"/>
            <a:ext cx="6288644" cy="5580084"/>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95" name="Grupo"/>
          <p:cNvGrpSpPr/>
          <p:nvPr/>
        </p:nvGrpSpPr>
        <p:grpSpPr>
          <a:xfrm>
            <a:off x="14263340" y="1913228"/>
            <a:ext cx="8164515" cy="5158919"/>
            <a:chOff x="0" y="0"/>
            <a:chExt cx="8164514" cy="5158917"/>
          </a:xfrm>
        </p:grpSpPr>
        <p:pic>
          <p:nvPicPr>
            <p:cNvPr id="193"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94"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96"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97"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98" name="Logo_Secc8.png" descr="Logo_Secc8.png"/>
          <p:cNvPicPr>
            <a:picLocks noChangeAspect="1"/>
          </p:cNvPicPr>
          <p:nvPr/>
        </p:nvPicPr>
        <p:blipFill>
          <a:blip r:embed="rId5">
            <a:extLst/>
          </a:blip>
          <a:stretch>
            <a:fillRect/>
          </a:stretch>
        </p:blipFill>
        <p:spPr>
          <a:xfrm>
            <a:off x="10474917" y="7151591"/>
            <a:ext cx="11409766" cy="7636094"/>
          </a:xfrm>
          <a:prstGeom prst="rect">
            <a:avLst/>
          </a:prstGeom>
          <a:ln w="12700">
            <a:miter lim="400000"/>
          </a:ln>
          <a:effectLst>
            <a:outerShdw sx="100000" sy="100000" kx="0" ky="0" algn="b" rotWithShape="0" blurRad="190500" dist="127000" dir="5400000">
              <a:srgbClr val="A9A9A9"/>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1MCP 345.1}"/>
          <p:cNvSpPr txBox="1"/>
          <p:nvPr>
            <p:ph type="body" idx="21"/>
          </p:nvPr>
        </p:nvSpPr>
        <p:spPr>
          <a:xfrm>
            <a:off x="14490698" y="11385396"/>
            <a:ext cx="7720511"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345.1}</a:t>
            </a:r>
          </a:p>
        </p:txBody>
      </p:sp>
      <p:sp>
        <p:nvSpPr>
          <p:cNvPr id="306" name="Dios revela los motivos"/>
          <p:cNvSpPr txBox="1"/>
          <p:nvPr>
            <p:ph type="ctrTitle"/>
          </p:nvPr>
        </p:nvSpPr>
        <p:spPr>
          <a:xfrm>
            <a:off x="5987639" y="859885"/>
            <a:ext cx="12408722" cy="1504612"/>
          </a:xfrm>
          <a:prstGeom prst="rect">
            <a:avLst/>
          </a:prstGeom>
        </p:spPr>
        <p:txBody>
          <a:bodyPr/>
          <a:lstStyle>
            <a:lvl1pPr algn="ctr" defTabSz="1901904">
              <a:defRPr b="0" spc="-180" sz="9048">
                <a:effectLst>
                  <a:outerShdw sx="100000" sy="100000" kx="0" ky="0" algn="b" rotWithShape="0" blurRad="19812" dist="49530" dir="18900000">
                    <a:srgbClr val="6C6C6C"/>
                  </a:outerShdw>
                </a:effectLst>
                <a:latin typeface="Helvetica Neue Black Condensed"/>
                <a:ea typeface="Helvetica Neue Black Condensed"/>
                <a:cs typeface="Helvetica Neue Black Condensed"/>
                <a:sym typeface="Helvetica Neue Black Condensed"/>
              </a:defRPr>
            </a:lvl1pPr>
          </a:lstStyle>
          <a:p>
            <a:pPr/>
            <a:r>
              <a:t>Dios revela los motivos</a:t>
            </a:r>
          </a:p>
        </p:txBody>
      </p:sp>
      <p:sp>
        <p:nvSpPr>
          <p:cNvPr id="307" name="Lo pone en posiciones calculadas para manifestar los motivos del corazón.…"/>
          <p:cNvSpPr txBox="1"/>
          <p:nvPr>
            <p:ph type="subTitle" idx="1"/>
          </p:nvPr>
        </p:nvSpPr>
        <p:spPr>
          <a:xfrm>
            <a:off x="2913033" y="4150827"/>
            <a:ext cx="19830682" cy="7134930"/>
          </a:xfrm>
          <a:prstGeom prst="rect">
            <a:avLst/>
          </a:prstGeom>
        </p:spPr>
        <p:txBody>
          <a:bodyPr/>
          <a:lstStyle/>
          <a:p>
            <a:pPr marL="782319" indent="-782319" defTabSz="2145738">
              <a:lnSpc>
                <a:spcPts val="7800"/>
              </a:lnSpc>
              <a:spcBef>
                <a:spcPts val="3900"/>
              </a:spcBef>
              <a:buSzPct val="80000"/>
              <a:buBlip>
                <a:blip r:embed="rId2"/>
              </a:buBlip>
              <a:defRPr b="0" sz="7568">
                <a:effectLst>
                  <a:outerShdw sx="100000" sy="100000" kx="0" ky="0" algn="b" rotWithShape="0" blurRad="22352" dist="55880" dir="18900000">
                    <a:srgbClr val="A9A9A9"/>
                  </a:outerShdw>
                </a:effectLst>
                <a:latin typeface="Helvetica Neue Thin"/>
                <a:ea typeface="Helvetica Neue Thin"/>
                <a:cs typeface="Helvetica Neue Thin"/>
                <a:sym typeface="Helvetica Neue Thin"/>
              </a:defRPr>
            </a:pPr>
            <a:r>
              <a:rPr i="1">
                <a:latin typeface="Times New Roman"/>
                <a:ea typeface="Times New Roman"/>
                <a:cs typeface="Times New Roman"/>
                <a:sym typeface="Times New Roman"/>
              </a:rPr>
              <a:t>Lo pone en posiciones calculadas para manifestar los motivos del corazón. </a:t>
            </a:r>
            <a:endParaRPr i="1">
              <a:latin typeface="Times New Roman"/>
              <a:ea typeface="Times New Roman"/>
              <a:cs typeface="Times New Roman"/>
              <a:sym typeface="Times New Roman"/>
            </a:endParaRPr>
          </a:p>
          <a:p>
            <a:pPr marL="782319" indent="-782319" defTabSz="2145738">
              <a:lnSpc>
                <a:spcPts val="7800"/>
              </a:lnSpc>
              <a:spcBef>
                <a:spcPts val="3900"/>
              </a:spcBef>
              <a:buSzPct val="80000"/>
              <a:buBlip>
                <a:blip r:embed="rId2"/>
              </a:buBlip>
              <a:defRPr b="0" sz="7568">
                <a:effectLst>
                  <a:outerShdw sx="100000" sy="100000" kx="0" ky="0" algn="b" rotWithShape="0" blurRad="22352" dist="55880" dir="18900000">
                    <a:srgbClr val="A9A9A9"/>
                  </a:outerShdw>
                </a:effectLst>
                <a:latin typeface="Helvetica Neue Thin"/>
                <a:ea typeface="Helvetica Neue Thin"/>
                <a:cs typeface="Helvetica Neue Thin"/>
                <a:sym typeface="Helvetica Neue Thin"/>
              </a:defRPr>
            </a:pPr>
            <a:r>
              <a:rPr i="1">
                <a:latin typeface="Times New Roman"/>
                <a:ea typeface="Times New Roman"/>
                <a:cs typeface="Times New Roman"/>
                <a:sym typeface="Times New Roman"/>
              </a:rPr>
              <a:t>Algunos permanecen firmes en un punto, pero fallan en el siguiente.</a:t>
            </a:r>
            <a:endParaRPr i="1">
              <a:latin typeface="Times New Roman"/>
              <a:ea typeface="Times New Roman"/>
              <a:cs typeface="Times New Roman"/>
              <a:sym typeface="Times New Roman"/>
            </a:endParaRPr>
          </a:p>
          <a:p>
            <a:pPr marL="782319" indent="-782319" defTabSz="2145738">
              <a:lnSpc>
                <a:spcPts val="7800"/>
              </a:lnSpc>
              <a:spcBef>
                <a:spcPts val="3900"/>
              </a:spcBef>
              <a:buSzPct val="80000"/>
              <a:buBlip>
                <a:blip r:embed="rId2"/>
              </a:buBlip>
              <a:defRPr b="0" sz="7568">
                <a:effectLst>
                  <a:outerShdw sx="100000" sy="100000" kx="0" ky="0" algn="b" rotWithShape="0" blurRad="22352" dist="55880" dir="18900000">
                    <a:srgbClr val="A9A9A9"/>
                  </a:outerShdw>
                </a:effectLst>
                <a:latin typeface="Helvetica Neue Thin"/>
                <a:ea typeface="Helvetica Neue Thin"/>
                <a:cs typeface="Helvetica Neue Thin"/>
                <a:sym typeface="Helvetica Neue Thin"/>
              </a:defRPr>
            </a:pPr>
            <a:r>
              <a:rPr i="1">
                <a:latin typeface="Times New Roman"/>
                <a:ea typeface="Times New Roman"/>
                <a:cs typeface="Times New Roman"/>
                <a:sym typeface="Times New Roman"/>
              </a:rPr>
              <a:t>En cada paso dado hacia adelante el corazón es probado y vuelto a probar una vez más.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Rectángulo"/>
          <p:cNvSpPr/>
          <p:nvPr/>
        </p:nvSpPr>
        <p:spPr>
          <a:xfrm>
            <a:off x="1941070" y="3934877"/>
            <a:ext cx="20501860" cy="6591481"/>
          </a:xfrm>
          <a:prstGeom prst="rect">
            <a:avLst/>
          </a:prstGeom>
          <a:gradFill>
            <a:gsLst>
              <a:gs pos="0">
                <a:srgbClr val="A9AAB6"/>
              </a:gs>
              <a:gs pos="100000">
                <a:srgbClr val="00426E"/>
              </a:gs>
            </a:gsLst>
            <a:lin ang="15533503"/>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0" name="—{1MCP 345.4}"/>
          <p:cNvSpPr txBox="1"/>
          <p:nvPr>
            <p:ph type="body" idx="21"/>
          </p:nvPr>
        </p:nvSpPr>
        <p:spPr>
          <a:xfrm>
            <a:off x="14490698" y="11385396"/>
            <a:ext cx="7720511"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345.4}</a:t>
            </a:r>
          </a:p>
        </p:txBody>
      </p:sp>
      <p:sp>
        <p:nvSpPr>
          <p:cNvPr id="311" name="Dios juzga los motivos"/>
          <p:cNvSpPr txBox="1"/>
          <p:nvPr>
            <p:ph type="ctrTitle"/>
          </p:nvPr>
        </p:nvSpPr>
        <p:spPr>
          <a:xfrm>
            <a:off x="5987639" y="555085"/>
            <a:ext cx="12408722" cy="1504612"/>
          </a:xfrm>
          <a:prstGeom prst="rect">
            <a:avLst/>
          </a:prstGeom>
        </p:spPr>
        <p:txBody>
          <a:bodyPr/>
          <a:lstStyle>
            <a:lvl1pPr algn="ctr" defTabSz="1901904">
              <a:defRPr b="0" spc="-180" sz="9048">
                <a:effectLst>
                  <a:outerShdw sx="100000" sy="100000" kx="0" ky="0" algn="b" rotWithShape="0" blurRad="19812" dist="49530" dir="18900000">
                    <a:srgbClr val="6C6C6C"/>
                  </a:outerShdw>
                </a:effectLst>
                <a:latin typeface="Helvetica Neue Black Condensed"/>
                <a:ea typeface="Helvetica Neue Black Condensed"/>
                <a:cs typeface="Helvetica Neue Black Condensed"/>
                <a:sym typeface="Helvetica Neue Black Condensed"/>
              </a:defRPr>
            </a:lvl1pPr>
          </a:lstStyle>
          <a:p>
            <a:pPr/>
            <a:r>
              <a:t>Dios juzga los motivos</a:t>
            </a:r>
          </a:p>
        </p:txBody>
      </p:sp>
      <p:sp>
        <p:nvSpPr>
          <p:cNvPr id="312" name="Muchos ven y sienten su necesidad, pero parecen ignorar la influencia que ejercen. Son conscientes de sus actos mientras los realizan, pero los dejan escapar de su memoria, y por lo tanto no se reforman"/>
          <p:cNvSpPr txBox="1"/>
          <p:nvPr>
            <p:ph type="subTitle" idx="1"/>
          </p:nvPr>
        </p:nvSpPr>
        <p:spPr>
          <a:xfrm>
            <a:off x="1643033" y="4201627"/>
            <a:ext cx="19830682" cy="7134930"/>
          </a:xfrm>
          <a:prstGeom prst="rect">
            <a:avLst/>
          </a:prstGeom>
        </p:spPr>
        <p:txBody>
          <a:bodyPr/>
          <a:lstStyle>
            <a:lvl1pPr algn="ctr" defTabSz="2438338">
              <a:lnSpc>
                <a:spcPct val="90000"/>
              </a:lnSpc>
              <a:spcBef>
                <a:spcPts val="4500"/>
              </a:spcBef>
              <a:defRPr b="0" i="1" sz="8600">
                <a:effectLst>
                  <a:outerShdw sx="100000" sy="100000" kx="0" ky="0" algn="b" rotWithShape="0" blurRad="25400" dist="63500" dir="18900000">
                    <a:srgbClr val="A9A9A9"/>
                  </a:outerShdw>
                </a:effectLst>
                <a:latin typeface="Times New Roman"/>
                <a:ea typeface="Times New Roman"/>
                <a:cs typeface="Times New Roman"/>
                <a:sym typeface="Times New Roman"/>
              </a:defRPr>
            </a:lvl1pPr>
          </a:lstStyle>
          <a:p>
            <a:pPr>
              <a:defRPr i="0">
                <a:latin typeface="Helvetica Neue Thin"/>
                <a:ea typeface="Helvetica Neue Thin"/>
                <a:cs typeface="Helvetica Neue Thin"/>
                <a:sym typeface="Helvetica Neue Thin"/>
              </a:defRPr>
            </a:pPr>
            <a:r>
              <a:rPr i="1">
                <a:latin typeface="Times New Roman"/>
                <a:ea typeface="Times New Roman"/>
                <a:cs typeface="Times New Roman"/>
                <a:sym typeface="Times New Roman"/>
              </a:rPr>
              <a:t>Muchos ven y sienten su necesidad, pero parecen ignorar la influencia que ejercen. Son conscientes de sus actos mientras los realizan, pero los dejan escapar de su memoria, y por lo tanto no se reforman</a:t>
            </a:r>
          </a:p>
        </p:txBody>
      </p:sp>
      <p:pic>
        <p:nvPicPr>
          <p:cNvPr id="313" name="Imagen" descr="Imagen"/>
          <p:cNvPicPr>
            <a:picLocks noChangeAspect="1"/>
          </p:cNvPicPr>
          <p:nvPr/>
        </p:nvPicPr>
        <p:blipFill>
          <a:blip r:embed="rId2">
            <a:extLst/>
          </a:blip>
          <a:stretch>
            <a:fillRect/>
          </a:stretch>
        </p:blipFill>
        <p:spPr>
          <a:xfrm>
            <a:off x="20118189" y="5836600"/>
            <a:ext cx="4315221" cy="5175634"/>
          </a:xfrm>
          <a:prstGeom prst="rect">
            <a:avLst/>
          </a:prstGeom>
          <a:ln w="12700">
            <a:miter lim="400000"/>
          </a:ln>
          <a:effectLst>
            <a:outerShdw sx="100000" sy="100000" kx="0" ky="0" algn="b" rotWithShape="0" blurRad="190500" dist="419100" dir="5400000">
              <a:srgbClr val="434343"/>
            </a:outerShdw>
          </a:effectLst>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Rectángulo"/>
          <p:cNvSpPr/>
          <p:nvPr/>
        </p:nvSpPr>
        <p:spPr>
          <a:xfrm>
            <a:off x="1958957" y="3584762"/>
            <a:ext cx="21700205" cy="7860659"/>
          </a:xfrm>
          <a:prstGeom prst="rect">
            <a:avLst/>
          </a:prstGeom>
          <a:gradFill>
            <a:gsLst>
              <a:gs pos="0">
                <a:srgbClr val="A9AAB6"/>
              </a:gs>
              <a:gs pos="100000">
                <a:srgbClr val="00426E"/>
              </a:gs>
            </a:gsLst>
            <a:lin ang="15533503"/>
          </a:gra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6" name="—Testimonies for the Church 5:82, 83 (1889). {1MCP 346.4}"/>
          <p:cNvSpPr txBox="1"/>
          <p:nvPr>
            <p:ph type="body" idx="21"/>
          </p:nvPr>
        </p:nvSpPr>
        <p:spPr>
          <a:xfrm>
            <a:off x="10725957" y="11385396"/>
            <a:ext cx="1148525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—Testimonies for the Church 5:82, 83 (1889). {1MCP 346.4}</a:t>
            </a:r>
          </a:p>
        </p:txBody>
      </p:sp>
      <p:sp>
        <p:nvSpPr>
          <p:cNvPr id="317" name="Dios revela los motivos"/>
          <p:cNvSpPr txBox="1"/>
          <p:nvPr>
            <p:ph type="ctrTitle"/>
          </p:nvPr>
        </p:nvSpPr>
        <p:spPr>
          <a:xfrm>
            <a:off x="5912812" y="555085"/>
            <a:ext cx="12408723" cy="1504612"/>
          </a:xfrm>
          <a:prstGeom prst="rect">
            <a:avLst/>
          </a:prstGeom>
        </p:spPr>
        <p:txBody>
          <a:bodyPr/>
          <a:lstStyle>
            <a:lvl1pPr algn="ctr" defTabSz="1901904">
              <a:defRPr b="0" spc="-180" sz="9048">
                <a:effectLst>
                  <a:outerShdw sx="100000" sy="100000" kx="0" ky="0" algn="b" rotWithShape="0" blurRad="19812" dist="49530" dir="18900000">
                    <a:srgbClr val="6C6C6C"/>
                  </a:outerShdw>
                </a:effectLst>
                <a:latin typeface="Helvetica Neue Black Condensed"/>
                <a:ea typeface="Helvetica Neue Black Condensed"/>
                <a:cs typeface="Helvetica Neue Black Condensed"/>
                <a:sym typeface="Helvetica Neue Black Condensed"/>
              </a:defRPr>
            </a:lvl1pPr>
          </a:lstStyle>
          <a:p>
            <a:pPr/>
            <a:r>
              <a:t>Dios revela los motivos</a:t>
            </a:r>
          </a:p>
        </p:txBody>
      </p:sp>
      <p:sp>
        <p:nvSpPr>
          <p:cNvPr id="318" name="La verdadera conversión es un cambio decidido de sentimientos y motivos; es una separación de las conexiones, un alejamiento de su atmósfera espiritual, un retiro del poder que controla sus pensamientos, opiniones e influencias."/>
          <p:cNvSpPr txBox="1"/>
          <p:nvPr>
            <p:ph type="subTitle" idx="1"/>
          </p:nvPr>
        </p:nvSpPr>
        <p:spPr>
          <a:xfrm>
            <a:off x="2893718" y="3947627"/>
            <a:ext cx="19830682" cy="7134930"/>
          </a:xfrm>
          <a:prstGeom prst="rect">
            <a:avLst/>
          </a:prstGeom>
        </p:spPr>
        <p:txBody>
          <a:bodyPr/>
          <a:lstStyle>
            <a:lvl1pPr algn="ctr" defTabSz="2365188">
              <a:lnSpc>
                <a:spcPct val="90000"/>
              </a:lnSpc>
              <a:spcBef>
                <a:spcPts val="4300"/>
              </a:spcBef>
              <a:defRPr b="0" sz="8342">
                <a:effectLst>
                  <a:outerShdw sx="100000" sy="100000" kx="0" ky="0" algn="b" rotWithShape="0" blurRad="24638" dist="61595" dir="18900000">
                    <a:srgbClr val="6C6C6C"/>
                  </a:outerShdw>
                </a:effectLst>
                <a:latin typeface="Helvetica Neue Bold Condensed"/>
                <a:ea typeface="Helvetica Neue Bold Condensed"/>
                <a:cs typeface="Helvetica Neue Bold Condensed"/>
                <a:sym typeface="Helvetica Neue Bold Condensed"/>
              </a:defRPr>
            </a:lvl1pPr>
          </a:lstStyle>
          <a:p>
            <a:pPr>
              <a:defRPr>
                <a:effectLst>
                  <a:outerShdw sx="100000" sy="100000" kx="0" ky="0" algn="b" rotWithShape="0" blurRad="24638" dist="61595" dir="18900000">
                    <a:srgbClr val="A9A9A9"/>
                  </a:outerShdw>
                </a:effectLst>
                <a:latin typeface="Helvetica Neue Thin"/>
                <a:ea typeface="Helvetica Neue Thin"/>
                <a:cs typeface="Helvetica Neue Thin"/>
                <a:sym typeface="Helvetica Neue Thin"/>
              </a:defRPr>
            </a:pPr>
            <a:r>
              <a:rPr>
                <a:effectLst>
                  <a:outerShdw sx="100000" sy="100000" kx="0" ky="0" algn="b" rotWithShape="0" blurRad="24638" dist="61595" dir="18900000">
                    <a:srgbClr val="6C6C6C"/>
                  </a:outerShdw>
                </a:effectLst>
                <a:latin typeface="Helvetica Neue Bold Condensed"/>
                <a:ea typeface="Helvetica Neue Bold Condensed"/>
                <a:cs typeface="Helvetica Neue Bold Condensed"/>
                <a:sym typeface="Helvetica Neue Bold Condensed"/>
              </a:rPr>
              <a:t>La verdadera conversión es un cambio decidido de sentimientos y motivos; es una separación de las conexiones, un alejamiento de su atmósfera espiritual, un retiro del poder que controla sus pensamientos, opiniones e influencias.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0" name="Las grandes fuerzas motrices del alma son la fe, la esperanza y el amor, y a ellas se dirige el correcto estudio de la Biblia."/>
          <p:cNvSpPr txBox="1"/>
          <p:nvPr>
            <p:ph type="subTitle" sz="half" idx="1"/>
          </p:nvPr>
        </p:nvSpPr>
        <p:spPr>
          <a:xfrm>
            <a:off x="3270398" y="3539953"/>
            <a:ext cx="17334238" cy="6636094"/>
          </a:xfrm>
          <a:prstGeom prst="rect">
            <a:avLst/>
          </a:prstGeom>
        </p:spPr>
        <p:txBody>
          <a:bodyPr/>
          <a:lstStyle/>
          <a:p>
            <a:pPr algn="ctr" defTabSz="2438338">
              <a:lnSpc>
                <a:spcPct val="90000"/>
              </a:lnSpc>
              <a:spcBef>
                <a:spcPts val="4500"/>
              </a:spcBef>
              <a:defRPr b="0" i="1" sz="10700">
                <a:latin typeface="Times New Roman"/>
                <a:ea typeface="Times New Roman"/>
                <a:cs typeface="Times New Roman"/>
                <a:sym typeface="Times New Roman"/>
              </a:defRPr>
            </a:pPr>
            <a:r>
              <a:t>Las grandes fuerzas motrices del alma son la fe, la esperanza y el amor</a:t>
            </a:r>
            <a:r>
              <a:rPr sz="7100"/>
              <a:t>, y a ellas se dirige el correcto estudio de la </a:t>
            </a:r>
            <a:r>
              <a:t>Biblia.</a:t>
            </a:r>
          </a:p>
        </p:txBody>
      </p:sp>
      <p:sp>
        <p:nvSpPr>
          <p:cNvPr id="321" name="Los grandes poderes motivadores"/>
          <p:cNvSpPr txBox="1"/>
          <p:nvPr>
            <p:ph type="ctrTitle"/>
          </p:nvPr>
        </p:nvSpPr>
        <p:spPr>
          <a:xfrm>
            <a:off x="5987639" y="834485"/>
            <a:ext cx="12408722" cy="1504612"/>
          </a:xfrm>
          <a:prstGeom prst="rect">
            <a:avLst/>
          </a:prstGeom>
        </p:spPr>
        <p:txBody>
          <a:bodyPr/>
          <a:lstStyle>
            <a:lvl1pPr algn="ctr" defTabSz="1511770">
              <a:defRPr b="0" spc="-143" sz="7192">
                <a:effectLst>
                  <a:outerShdw sx="100000" sy="100000" kx="0" ky="0" algn="b" rotWithShape="0" blurRad="15748" dist="39370" dir="18900000">
                    <a:srgbClr val="6C6C6C"/>
                  </a:outerShdw>
                </a:effectLst>
                <a:latin typeface="Helvetica Neue Black Condensed"/>
                <a:ea typeface="Helvetica Neue Black Condensed"/>
                <a:cs typeface="Helvetica Neue Black Condensed"/>
                <a:sym typeface="Helvetica Neue Black Condensed"/>
              </a:defRPr>
            </a:lvl1pPr>
          </a:lstStyle>
          <a:p>
            <a:pPr/>
            <a:r>
              <a:t>Los grandes poderes motivadores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sp>
        <p:nvSpPr>
          <p:cNvPr id="200" name="Principios guiadores en la educación"/>
          <p:cNvSpPr txBox="1"/>
          <p:nvPr>
            <p:ph type="title"/>
          </p:nvPr>
        </p:nvSpPr>
        <p:spPr>
          <a:xfrm>
            <a:off x="6088082" y="1181661"/>
            <a:ext cx="12207836" cy="2939822"/>
          </a:xfrm>
          <a:prstGeom prst="rect">
            <a:avLst/>
          </a:prstGeom>
          <a:effectLst>
            <a:outerShdw sx="100000" sy="100000" kx="0" ky="0" algn="b" rotWithShape="0" blurRad="190500" dist="8455" dir="5400000">
              <a:srgbClr val="000000"/>
            </a:outerShdw>
          </a:effectLst>
        </p:spPr>
        <p:txBody>
          <a:bodyPr anchor="t"/>
          <a:lstStyle/>
          <a:p>
            <a:pPr defTabSz="718184">
              <a:lnSpc>
                <a:spcPts val="8700"/>
              </a:lnSpc>
              <a:defRPr b="1" i="0" sz="9744">
                <a:solidFill>
                  <a:srgbClr val="FFFFFF"/>
                </a:solidFill>
                <a:effectLst>
                  <a:outerShdw sx="100000" sy="100000" kx="0" ky="0" algn="b" rotWithShape="0" blurRad="22098" dist="33147" dir="18900000">
                    <a:srgbClr val="FFD583"/>
                  </a:outerShdw>
                </a:effectLst>
                <a:latin typeface="Helvetica"/>
                <a:ea typeface="Helvetica"/>
                <a:cs typeface="Helvetica"/>
                <a:sym typeface="Helvetica"/>
              </a:defRPr>
            </a:pPr>
            <a:r>
              <a:rPr>
                <a:latin typeface="+mn-lt"/>
                <a:ea typeface="+mn-ea"/>
                <a:cs typeface="+mn-cs"/>
                <a:sym typeface="Helvetica Neue"/>
              </a:rPr>
              <a:t>Principios guiadores </a:t>
            </a:r>
            <a:r>
              <a:rPr b="0" baseline="13365" sz="7482">
                <a:latin typeface="+mn-lt"/>
                <a:ea typeface="+mn-ea"/>
                <a:cs typeface="+mn-cs"/>
                <a:sym typeface="Helvetica Neue"/>
              </a:rPr>
              <a:t>en la </a:t>
            </a:r>
            <a:r>
              <a:rPr>
                <a:latin typeface="+mn-lt"/>
                <a:ea typeface="+mn-ea"/>
                <a:cs typeface="+mn-cs"/>
                <a:sym typeface="Helvetica Neue"/>
              </a:rPr>
              <a:t>educación</a:t>
            </a:r>
          </a:p>
        </p:txBody>
      </p:sp>
      <p:sp>
        <p:nvSpPr>
          <p:cNvPr id="201" name="Contenido:"/>
          <p:cNvSpPr txBox="1"/>
          <p:nvPr/>
        </p:nvSpPr>
        <p:spPr>
          <a:xfrm>
            <a:off x="3453606" y="7535791"/>
            <a:ext cx="4893668" cy="10429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ts val="5000"/>
              </a:lnSpc>
              <a:defRPr sz="4300">
                <a:effectLst>
                  <a:outerShdw sx="100000" sy="100000" kx="0" ky="0" algn="b" rotWithShape="0" blurRad="25400" dist="38100" dir="18900000">
                    <a:srgbClr val="FFD583"/>
                  </a:outerShdw>
                </a:effectLst>
                <a:latin typeface="Helvetica"/>
                <a:ea typeface="Helvetica"/>
                <a:cs typeface="Helvetica"/>
                <a:sym typeface="Helvetica"/>
              </a:defRPr>
            </a:lvl1pPr>
          </a:lstStyle>
          <a:p>
            <a:pPr>
              <a:defRPr b="1"/>
            </a:pPr>
            <a:r>
              <a:rPr b="0"/>
              <a:t>Contenido:</a:t>
            </a:r>
          </a:p>
        </p:txBody>
      </p:sp>
      <p:pic>
        <p:nvPicPr>
          <p:cNvPr id="202" name="Imagen" descr="Imagen"/>
          <p:cNvPicPr>
            <a:picLocks noChangeAspect="1"/>
          </p:cNvPicPr>
          <p:nvPr/>
        </p:nvPicPr>
        <p:blipFill>
          <a:blip r:embed="rId2">
            <a:extLst/>
          </a:blip>
          <a:stretch>
            <a:fillRect/>
          </a:stretch>
        </p:blipFill>
        <p:spPr>
          <a:xfrm>
            <a:off x="6418854" y="4445000"/>
            <a:ext cx="14592301" cy="7366000"/>
          </a:xfrm>
          <a:prstGeom prst="rect">
            <a:avLst/>
          </a:prstGeom>
          <a:ln w="12700">
            <a:miter lim="400000"/>
          </a:ln>
        </p:spPr>
      </p:pic>
      <p:sp>
        <p:nvSpPr>
          <p:cNvPr id="203" name="Comprensión"/>
          <p:cNvSpPr txBox="1"/>
          <p:nvPr/>
        </p:nvSpPr>
        <p:spPr>
          <a:xfrm>
            <a:off x="16005680" y="5646856"/>
            <a:ext cx="4626598" cy="106316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Principios de motivación</a:t>
            </a:r>
          </a:p>
        </p:txBody>
      </p:sp>
      <p:sp>
        <p:nvSpPr>
          <p:cNvPr id="204" name="10"/>
          <p:cNvSpPr txBox="1"/>
          <p:nvPr/>
        </p:nvSpPr>
        <p:spPr>
          <a:xfrm>
            <a:off x="6918555" y="9276772"/>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37</a:t>
            </a:r>
          </a:p>
        </p:txBody>
      </p:sp>
      <p:sp>
        <p:nvSpPr>
          <p:cNvPr id="205" name="10"/>
          <p:cNvSpPr txBox="1"/>
          <p:nvPr/>
        </p:nvSpPr>
        <p:spPr>
          <a:xfrm>
            <a:off x="6918555" y="5690393"/>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35</a:t>
            </a:r>
          </a:p>
        </p:txBody>
      </p:sp>
      <p:sp>
        <p:nvSpPr>
          <p:cNvPr id="206" name="10"/>
          <p:cNvSpPr txBox="1"/>
          <p:nvPr/>
        </p:nvSpPr>
        <p:spPr>
          <a:xfrm>
            <a:off x="14022246" y="5690393"/>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36</a:t>
            </a:r>
          </a:p>
        </p:txBody>
      </p:sp>
      <p:sp>
        <p:nvSpPr>
          <p:cNvPr id="207" name="10"/>
          <p:cNvSpPr txBox="1"/>
          <p:nvPr/>
        </p:nvSpPr>
        <p:spPr>
          <a:xfrm>
            <a:off x="14022246" y="9276772"/>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38</a:t>
            </a:r>
          </a:p>
        </p:txBody>
      </p:sp>
      <p:sp>
        <p:nvSpPr>
          <p:cNvPr id="208" name="Comprensión"/>
          <p:cNvSpPr txBox="1"/>
          <p:nvPr/>
        </p:nvSpPr>
        <p:spPr>
          <a:xfrm>
            <a:off x="16005680" y="9559971"/>
            <a:ext cx="4626598" cy="10631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Equilibrio en la educación</a:t>
            </a:r>
          </a:p>
        </p:txBody>
      </p:sp>
      <p:sp>
        <p:nvSpPr>
          <p:cNvPr id="209" name="Comprensión"/>
          <p:cNvSpPr txBox="1"/>
          <p:nvPr/>
        </p:nvSpPr>
        <p:spPr>
          <a:xfrm>
            <a:off x="8901988" y="5472142"/>
            <a:ext cx="4026126" cy="158386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825500">
              <a:lnSpc>
                <a:spcPts val="41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La influencia </a:t>
            </a:r>
            <a:r>
              <a:t>de la </a:t>
            </a:r>
            <a:r>
              <a:rPr sz="4700"/>
              <a:t>percepción</a:t>
            </a:r>
          </a:p>
        </p:txBody>
      </p:sp>
      <p:sp>
        <p:nvSpPr>
          <p:cNvPr id="210" name="Comprensión"/>
          <p:cNvSpPr txBox="1"/>
          <p:nvPr/>
        </p:nvSpPr>
        <p:spPr>
          <a:xfrm>
            <a:off x="8901988" y="9058521"/>
            <a:ext cx="4026126" cy="158386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Principios de estudio y aprendizaje</a:t>
            </a:r>
          </a:p>
        </p:txBody>
      </p:sp>
      <p:pic>
        <p:nvPicPr>
          <p:cNvPr id="211" name="Logo_Secc8.png" descr="Logo_Secc8.png"/>
          <p:cNvPicPr>
            <a:picLocks noChangeAspect="1"/>
          </p:cNvPicPr>
          <p:nvPr/>
        </p:nvPicPr>
        <p:blipFill>
          <a:blip r:embed="rId3">
            <a:extLst/>
          </a:blip>
          <a:stretch>
            <a:fillRect/>
          </a:stretch>
        </p:blipFill>
        <p:spPr>
          <a:xfrm>
            <a:off x="115915" y="9476592"/>
            <a:ext cx="7388170" cy="4944603"/>
          </a:xfrm>
          <a:prstGeom prst="rect">
            <a:avLst/>
          </a:prstGeom>
          <a:ln w="12700">
            <a:miter lim="400000"/>
          </a:ln>
          <a:effectLst>
            <a:outerShdw sx="100000" sy="100000" kx="0" ky="0" algn="b" rotWithShape="0" blurRad="190500" dist="127000" dir="5400000">
              <a:srgbClr val="A9A9A9"/>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8AE0"/>
            </a:gs>
            <a:gs pos="100000">
              <a:srgbClr val="00406A"/>
            </a:gs>
          </a:gsLst>
          <a:lin ang="5400000" scaled="0"/>
        </a:gradFill>
      </p:bgPr>
    </p:bg>
    <p:spTree>
      <p:nvGrpSpPr>
        <p:cNvPr id="1" name=""/>
        <p:cNvGrpSpPr/>
        <p:nvPr/>
      </p:nvGrpSpPr>
      <p:grpSpPr>
        <a:xfrm>
          <a:off x="0" y="0"/>
          <a:ext cx="0" cy="0"/>
          <a:chOff x="0" y="0"/>
          <a:chExt cx="0" cy="0"/>
        </a:xfrm>
      </p:grpSpPr>
      <p:pic>
        <p:nvPicPr>
          <p:cNvPr id="213" name="Imagen" descr="Imagen"/>
          <p:cNvPicPr>
            <a:picLocks noChangeAspect="1"/>
          </p:cNvPicPr>
          <p:nvPr/>
        </p:nvPicPr>
        <p:blipFill>
          <a:blip r:embed="rId2">
            <a:extLst/>
          </a:blip>
          <a:srcRect l="14584" t="10865" r="0" b="12830"/>
          <a:stretch>
            <a:fillRect/>
          </a:stretch>
        </p:blipFill>
        <p:spPr>
          <a:xfrm>
            <a:off x="4516220" y="682710"/>
            <a:ext cx="14321894" cy="12924238"/>
          </a:xfrm>
          <a:prstGeom prst="rect">
            <a:avLst/>
          </a:prstGeom>
          <a:ln w="12700">
            <a:miter lim="400000"/>
          </a:ln>
          <a:effectLst>
            <a:outerShdw sx="100000" sy="100000" kx="0" ky="0" algn="b" rotWithShape="0" blurRad="190500" dist="76200" dir="5400000">
              <a:srgbClr val="FFB87F">
                <a:alpha val="95859"/>
              </a:srgbClr>
            </a:outerShdw>
          </a:effectLst>
        </p:spPr>
      </p:pic>
      <p:sp>
        <p:nvSpPr>
          <p:cNvPr id="214" name="Rectángulo redondeado"/>
          <p:cNvSpPr/>
          <p:nvPr/>
        </p:nvSpPr>
        <p:spPr>
          <a:xfrm>
            <a:off x="2287250" y="9171013"/>
            <a:ext cx="17319253" cy="2518963"/>
          </a:xfrm>
          <a:prstGeom prst="roundRect">
            <a:avLst>
              <a:gd name="adj" fmla="val 18703"/>
            </a:avLst>
          </a:prstGeom>
          <a:solidFill>
            <a:srgbClr val="BF8162"/>
          </a:solidFill>
          <a:ln w="12700">
            <a:miter lim="400000"/>
          </a:ln>
          <a:effectLst>
            <a:outerShdw sx="100000" sy="100000" kx="0" ky="0" algn="b" rotWithShape="0" blurRad="190500" dist="101600" dir="5400000">
              <a:srgbClr val="000000"/>
            </a:outerShdw>
          </a:effectLst>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15" name="Capítulo 36"/>
          <p:cNvSpPr txBox="1"/>
          <p:nvPr>
            <p:ph type="ctrTitle"/>
          </p:nvPr>
        </p:nvSpPr>
        <p:spPr>
          <a:xfrm>
            <a:off x="-165102" y="701958"/>
            <a:ext cx="7196340" cy="1891866"/>
          </a:xfrm>
          <a:prstGeom prst="rect">
            <a:avLst/>
          </a:prstGeom>
        </p:spPr>
        <p:txBody>
          <a:bodyPr anchor="t"/>
          <a:lstStyle>
            <a:lvl1pPr algn="ctr">
              <a:defRPr b="0" spc="0" sz="8800">
                <a:effectLst>
                  <a:outerShdw sx="100000" sy="100000" kx="0" ky="0" algn="b" rotWithShape="0" blurRad="25400" dist="63500" dir="4500000">
                    <a:srgbClr val="633414"/>
                  </a:outerShdw>
                </a:effectLst>
                <a:latin typeface="Helvetica Neue Black Condensed"/>
                <a:ea typeface="Helvetica Neue Black Condensed"/>
                <a:cs typeface="Helvetica Neue Black Condensed"/>
                <a:sym typeface="Helvetica Neue Black Condensed"/>
              </a:defRPr>
            </a:lvl1pPr>
          </a:lstStyle>
          <a:p>
            <a:pPr>
              <a:defRPr b="1" spc="-176">
                <a:effectLst/>
                <a:latin typeface="+mn-lt"/>
                <a:ea typeface="+mn-ea"/>
                <a:cs typeface="+mn-cs"/>
                <a:sym typeface="Helvetica Neue"/>
              </a:defRPr>
            </a:pPr>
            <a:r>
              <a:rPr b="0" spc="0">
                <a:effectLst>
                  <a:outerShdw sx="100000" sy="100000" kx="0" ky="0" algn="b" rotWithShape="0" blurRad="25400" dist="63500" dir="4500000">
                    <a:srgbClr val="633414"/>
                  </a:outerShdw>
                </a:effectLst>
                <a:latin typeface="Helvetica Neue Black Condensed"/>
                <a:ea typeface="Helvetica Neue Black Condensed"/>
                <a:cs typeface="Helvetica Neue Black Condensed"/>
                <a:sym typeface="Helvetica Neue Black Condensed"/>
              </a:rPr>
              <a:t>Capítulo 36</a:t>
            </a:r>
          </a:p>
        </p:txBody>
      </p:sp>
      <p:sp>
        <p:nvSpPr>
          <p:cNvPr id="216" name="Principios de motivación"/>
          <p:cNvSpPr txBox="1"/>
          <p:nvPr/>
        </p:nvSpPr>
        <p:spPr>
          <a:xfrm>
            <a:off x="2406613" y="9728079"/>
            <a:ext cx="17080527" cy="31408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742950">
              <a:lnSpc>
                <a:spcPts val="11400"/>
              </a:lnSpc>
              <a:defRPr spc="1368" sz="13680">
                <a:effectLst>
                  <a:outerShdw sx="100000" sy="100000" kx="0" ky="0" algn="b" rotWithShape="0" blurRad="34289" dist="80010" dir="15660000">
                    <a:srgbClr val="6C6C6C"/>
                  </a:outerShdw>
                </a:effectLst>
                <a:latin typeface="Helvetica Neue Black Condensed"/>
                <a:ea typeface="Helvetica Neue Black Condensed"/>
                <a:cs typeface="Helvetica Neue Black Condensed"/>
                <a:sym typeface="Helvetica Neue Black Condensed"/>
              </a:defRPr>
            </a:pPr>
            <a:r>
              <a:rPr spc="0"/>
              <a:t>Principios</a:t>
            </a:r>
            <a:r>
              <a:rPr spc="-410"/>
              <a:t> </a:t>
            </a:r>
            <a:r>
              <a:rPr baseline="10526" spc="0" sz="8550"/>
              <a:t>de </a:t>
            </a:r>
            <a:r>
              <a:rPr spc="0"/>
              <a:t>motivación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chemeClr val="accent1">
                <a:hueOff val="117695"/>
                <a:lumOff val="-11358"/>
              </a:schemeClr>
            </a:gs>
          </a:gsLst>
          <a:lin ang="8529731" scaled="0"/>
        </a:gradFill>
      </p:bgPr>
    </p:bg>
    <p:spTree>
      <p:nvGrpSpPr>
        <p:cNvPr id="1" name=""/>
        <p:cNvGrpSpPr/>
        <p:nvPr/>
      </p:nvGrpSpPr>
      <p:grpSpPr>
        <a:xfrm>
          <a:off x="0" y="0"/>
          <a:ext cx="0" cy="0"/>
          <a:chOff x="0" y="0"/>
          <a:chExt cx="0" cy="0"/>
        </a:xfrm>
      </p:grpSpPr>
      <p:sp>
        <p:nvSpPr>
          <p:cNvPr id="218" name="—{1MCP 339.1}"/>
          <p:cNvSpPr txBox="1"/>
          <p:nvPr>
            <p:ph type="body" idx="21"/>
          </p:nvPr>
        </p:nvSpPr>
        <p:spPr>
          <a:xfrm>
            <a:off x="7080942" y="11998543"/>
            <a:ext cx="16299758" cy="982507"/>
          </a:xfrm>
          <a:prstGeom prst="rect">
            <a:avLst/>
          </a:prstGeom>
          <a:extLst>
            <a:ext uri="{C572A759-6A51-4108-AA02-DFA0A04FC94B}">
              <ma14:wrappingTextBoxFlag xmlns:ma14="http://schemas.microsoft.com/office/mac/drawingml/2011/main" val="1"/>
            </a:ext>
          </a:extLst>
        </p:spPr>
        <p:txBody>
          <a:bodyPr anchor="t"/>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339.1}</a:t>
            </a:r>
          </a:p>
        </p:txBody>
      </p:sp>
      <p:sp>
        <p:nvSpPr>
          <p:cNvPr id="219" name="El éxito requiere una meta"/>
          <p:cNvSpPr txBox="1"/>
          <p:nvPr>
            <p:ph type="ctrTitle"/>
          </p:nvPr>
        </p:nvSpPr>
        <p:spPr>
          <a:xfrm>
            <a:off x="5104703" y="1127690"/>
            <a:ext cx="14174594" cy="1587437"/>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El éxito requiere una meta</a:t>
            </a:r>
          </a:p>
        </p:txBody>
      </p:sp>
      <p:sp>
        <p:nvSpPr>
          <p:cNvPr id="220" name="El que desea lograr verdadero éxito en la vida debe mantener constantemente en vista esa meta digna de su esfuerzo."/>
          <p:cNvSpPr txBox="1"/>
          <p:nvPr>
            <p:ph type="subTitle" sz="half" idx="1"/>
          </p:nvPr>
        </p:nvSpPr>
        <p:spPr>
          <a:xfrm>
            <a:off x="7544162" y="3943296"/>
            <a:ext cx="13488730" cy="9022872"/>
          </a:xfrm>
          <a:prstGeom prst="rect">
            <a:avLst/>
          </a:prstGeom>
        </p:spPr>
        <p:txBody>
          <a:bodyPr/>
          <a:lstStyle>
            <a:lvl1pPr algn="r" defTabSz="2438338">
              <a:lnSpc>
                <a:spcPts val="10300"/>
              </a:lnSpc>
              <a:spcBef>
                <a:spcPts val="2800"/>
              </a:spcBef>
              <a:defRPr b="0" i="1" sz="11700">
                <a:effectLst>
                  <a:outerShdw sx="100000" sy="100000" kx="0" ky="0" algn="b" rotWithShape="0" blurRad="25400" dist="63500" dir="18900000">
                    <a:srgbClr val="6C6C6C"/>
                  </a:outerShdw>
                </a:effectLst>
                <a:latin typeface="Times New Roman"/>
                <a:ea typeface="Times New Roman"/>
                <a:cs typeface="Times New Roman"/>
                <a:sym typeface="Times New Roman"/>
              </a:defRPr>
            </a:lvl1pPr>
          </a:lstStyle>
          <a:p>
            <a:pPr>
              <a:defRPr i="0" sz="4800">
                <a:effectLst/>
                <a:latin typeface="+mn-lt"/>
                <a:ea typeface="+mn-ea"/>
                <a:cs typeface="+mn-cs"/>
                <a:sym typeface="Helvetica Neue"/>
              </a:defRPr>
            </a:pPr>
            <a:r>
              <a:rPr i="1" sz="11700">
                <a:effectLst>
                  <a:outerShdw sx="100000" sy="100000" kx="0" ky="0" algn="b" rotWithShape="0" blurRad="25400" dist="63500" dir="18900000">
                    <a:srgbClr val="6C6C6C"/>
                  </a:outerShdw>
                </a:effectLst>
                <a:latin typeface="Times New Roman"/>
                <a:ea typeface="Times New Roman"/>
                <a:cs typeface="Times New Roman"/>
                <a:sym typeface="Times New Roman"/>
              </a:rPr>
              <a:t>El que desea lograr verdadero éxito en la vida debe mantener constantemente en vista esa meta digna de su esfuerzo.</a:t>
            </a:r>
          </a:p>
        </p:txBody>
      </p:sp>
      <p:pic>
        <p:nvPicPr>
          <p:cNvPr id="221" name="Imagen" descr="Imagen"/>
          <p:cNvPicPr>
            <a:picLocks noChangeAspect="1"/>
          </p:cNvPicPr>
          <p:nvPr/>
        </p:nvPicPr>
        <p:blipFill>
          <a:blip r:embed="rId2">
            <a:extLst/>
          </a:blip>
          <a:stretch>
            <a:fillRect/>
          </a:stretch>
        </p:blipFill>
        <p:spPr>
          <a:xfrm>
            <a:off x="609232" y="2251234"/>
            <a:ext cx="6910894" cy="10744602"/>
          </a:xfrm>
          <a:prstGeom prst="rect">
            <a:avLst/>
          </a:prstGeom>
          <a:ln w="12700">
            <a:miter lim="400000"/>
          </a:ln>
          <a:effectLst>
            <a:outerShdw sx="100000" sy="100000" kx="0" ky="0" algn="b" rotWithShape="0" blurRad="190500" dist="101600" dir="5400000">
              <a:srgbClr val="000000"/>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n" descr="Imagen"/>
          <p:cNvPicPr>
            <a:picLocks noChangeAspect="1"/>
          </p:cNvPicPr>
          <p:nvPr/>
        </p:nvPicPr>
        <p:blipFill>
          <a:blip r:embed="rId2">
            <a:extLst/>
          </a:blip>
          <a:stretch>
            <a:fillRect/>
          </a:stretch>
        </p:blipFill>
        <p:spPr>
          <a:xfrm>
            <a:off x="1817002" y="904437"/>
            <a:ext cx="3985996" cy="12770726"/>
          </a:xfrm>
          <a:prstGeom prst="rect">
            <a:avLst/>
          </a:prstGeom>
          <a:ln w="12700">
            <a:miter lim="400000"/>
          </a:ln>
          <a:effectLst>
            <a:outerShdw sx="100000" sy="100000" kx="0" ky="0" algn="b" rotWithShape="0" blurRad="190500" dist="101600" dir="5400000">
              <a:srgbClr val="000000"/>
            </a:outerShdw>
          </a:effectLst>
        </p:spPr>
      </p:pic>
      <p:sp>
        <p:nvSpPr>
          <p:cNvPr id="224" name="El lugar preciso para nosotros en la vida lo determinan nuestras aptitudes. No todos alcanzan el mismo desarrollo, ni hacen con igual eficacia el mismo trabajo."/>
          <p:cNvSpPr/>
          <p:nvPr/>
        </p:nvSpPr>
        <p:spPr>
          <a:xfrm>
            <a:off x="4213609" y="3975248"/>
            <a:ext cx="15119946" cy="4298480"/>
          </a:xfrm>
          <a:prstGeom prst="roundRect">
            <a:avLst>
              <a:gd name="adj" fmla="val 22915"/>
            </a:avLst>
          </a:prstGeom>
          <a:solidFill>
            <a:srgbClr val="FFD560"/>
          </a:solidFill>
          <a:ln w="12700">
            <a:miter lim="400000"/>
          </a:ln>
          <a:effectLst>
            <a:outerShdw sx="100000" sy="100000" kx="0" ky="0" algn="b" rotWithShape="0" blurRad="190500" dist="139700" dir="15333259">
              <a:srgbClr val="A9A9A9">
                <a:alpha val="82071"/>
              </a:srgbClr>
            </a:outerShdw>
          </a:effectLst>
          <a:extLst>
            <a:ext uri="{C572A759-6A51-4108-AA02-DFA0A04FC94B}">
              <ma14:wrappingTextBoxFlag xmlns:ma14="http://schemas.microsoft.com/office/mac/drawingml/2011/main" val="1"/>
            </a:ext>
          </a:extLst>
        </p:spPr>
        <p:txBody>
          <a:bodyPr lIns="50800" tIns="50800" rIns="50800" bIns="50800" anchor="ctr"/>
          <a:lstStyle>
            <a:lvl1pPr>
              <a:lnSpc>
                <a:spcPts val="7200"/>
              </a:lnSpc>
              <a:spcBef>
                <a:spcPts val="2400"/>
              </a:spcBef>
              <a:defRPr sz="6000">
                <a:solidFill>
                  <a:srgbClr val="000000"/>
                </a:solidFill>
                <a:latin typeface="Helvetica Neue Thin"/>
                <a:ea typeface="Helvetica Neue Thin"/>
                <a:cs typeface="Helvetica Neue Thin"/>
                <a:sym typeface="Helvetica Neue Thin"/>
              </a:defRPr>
            </a:lvl1pPr>
          </a:lstStyle>
          <a:p>
            <a:pPr/>
            <a:r>
              <a:t>El lugar preciso para nosotros en la vida lo determinan nuestras aptitudes. No todos alcanzan el mismo desarrollo, ni hacen con igual eficacia el mismo trabajo.</a:t>
            </a:r>
          </a:p>
        </p:txBody>
      </p:sp>
      <p:sp>
        <p:nvSpPr>
          <p:cNvPr id="225" name="Apuntar tan alto como sea posible"/>
          <p:cNvSpPr txBox="1"/>
          <p:nvPr>
            <p:ph type="ctrTitle"/>
          </p:nvPr>
        </p:nvSpPr>
        <p:spPr>
          <a:xfrm>
            <a:off x="5336279" y="924989"/>
            <a:ext cx="13711442" cy="2174110"/>
          </a:xfrm>
          <a:prstGeom prst="rect">
            <a:avLst/>
          </a:prstGeom>
        </p:spPr>
        <p:txBody>
          <a:bodyPr anchor="t"/>
          <a:lstStyle>
            <a:lvl1pPr algn="ctr" defTabSz="1658070">
              <a:defRPr b="0" spc="-157" sz="7887">
                <a:effectLst>
                  <a:outerShdw sx="100000" sy="100000" kx="0" ky="0" algn="b" rotWithShape="0" blurRad="17272" dist="43180" dir="18900000">
                    <a:srgbClr val="6C6C6C"/>
                  </a:outerShdw>
                </a:effectLst>
                <a:latin typeface="Helvetica Neue Black Condensed"/>
                <a:ea typeface="Helvetica Neue Black Condensed"/>
                <a:cs typeface="Helvetica Neue Black Condensed"/>
                <a:sym typeface="Helvetica Neue Black Condensed"/>
              </a:defRPr>
            </a:lvl1pPr>
          </a:lstStyle>
          <a:p>
            <a:pPr/>
            <a:r>
              <a:t>Apuntar tan alto como sea posible</a:t>
            </a:r>
          </a:p>
        </p:txBody>
      </p:sp>
      <p:sp>
        <p:nvSpPr>
          <p:cNvPr id="226" name="{1MCP 339.2}"/>
          <p:cNvSpPr txBox="1"/>
          <p:nvPr/>
        </p:nvSpPr>
        <p:spPr>
          <a:xfrm>
            <a:off x="19543153" y="12344312"/>
            <a:ext cx="277289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atin typeface="Helvetica Neue Light"/>
                <a:ea typeface="Helvetica Neue Light"/>
                <a:cs typeface="Helvetica Neue Light"/>
                <a:sym typeface="Helvetica Neue Light"/>
              </a:defRPr>
            </a:lvl1pPr>
          </a:lstStyle>
          <a:p>
            <a:pPr/>
            <a:r>
              <a:t>{1MCP 339.2}</a:t>
            </a:r>
          </a:p>
        </p:txBody>
      </p:sp>
      <p:sp>
        <p:nvSpPr>
          <p:cNvPr id="227" name="Pero todos debemos aspirar a la altura a que la unión del poder humano con el divino nos permita alcanzar."/>
          <p:cNvSpPr txBox="1"/>
          <p:nvPr/>
        </p:nvSpPr>
        <p:spPr>
          <a:xfrm>
            <a:off x="1430908" y="9901657"/>
            <a:ext cx="20685348" cy="2091486"/>
          </a:xfrm>
          <a:prstGeom prst="rect">
            <a:avLst/>
          </a:prstGeom>
          <a:solidFill>
            <a:srgbClr val="B1302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ts val="7900"/>
              </a:lnSpc>
              <a:defRPr sz="6800">
                <a:latin typeface="Helvetica Neue Light"/>
                <a:ea typeface="Helvetica Neue Light"/>
                <a:cs typeface="Helvetica Neue Light"/>
                <a:sym typeface="Helvetica Neue Light"/>
              </a:defRPr>
            </a:lvl1pPr>
          </a:lstStyle>
          <a:p>
            <a:pPr/>
            <a:r>
              <a:t>Pero todos debemos aspirar a la altura a que la unión del poder humano con el divino nos permita alcanzar.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agen" descr="Imagen"/>
          <p:cNvPicPr>
            <a:picLocks noChangeAspect="1"/>
          </p:cNvPicPr>
          <p:nvPr/>
        </p:nvPicPr>
        <p:blipFill>
          <a:blip r:embed="rId2">
            <a:extLst/>
          </a:blip>
          <a:stretch>
            <a:fillRect/>
          </a:stretch>
        </p:blipFill>
        <p:spPr>
          <a:xfrm>
            <a:off x="12260531" y="4039147"/>
            <a:ext cx="10837775" cy="9371230"/>
          </a:xfrm>
          <a:prstGeom prst="rect">
            <a:avLst/>
          </a:prstGeom>
          <a:ln w="12700">
            <a:miter lim="400000"/>
          </a:ln>
          <a:effectLst>
            <a:outerShdw sx="100000" sy="100000" kx="0" ky="0" algn="b" rotWithShape="0" blurRad="190500" dist="101600" dir="5400000">
              <a:srgbClr val="000000"/>
            </a:outerShdw>
          </a:effectLst>
        </p:spPr>
      </p:pic>
      <p:sp>
        <p:nvSpPr>
          <p:cNvPr id="230" name="Tener una meta real"/>
          <p:cNvSpPr txBox="1"/>
          <p:nvPr>
            <p:ph type="ctrTitle"/>
          </p:nvPr>
        </p:nvSpPr>
        <p:spPr>
          <a:xfrm>
            <a:off x="4550219" y="899589"/>
            <a:ext cx="15283562" cy="2174110"/>
          </a:xfrm>
          <a:prstGeom prst="rect">
            <a:avLst/>
          </a:prstGeom>
        </p:spPr>
        <p:txBody>
          <a:bodyPr anchor="t"/>
          <a:lstStyle>
            <a:lvl1pPr algn="ctr">
              <a:defRPr b="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defRPr>
            </a:lvl1pPr>
          </a:lstStyle>
          <a:p>
            <a:pPr/>
            <a:r>
              <a:t>Tener una meta real</a:t>
            </a:r>
          </a:p>
        </p:txBody>
      </p:sp>
      <p:sp>
        <p:nvSpPr>
          <p:cNvPr id="231" name="Enseñe a usar para los propósitos más elevados y santos los talentos que Dios les ha dado, para que puedan realizar el mayor bien posible en este mundo.…"/>
          <p:cNvSpPr txBox="1"/>
          <p:nvPr/>
        </p:nvSpPr>
        <p:spPr>
          <a:xfrm>
            <a:off x="1364794" y="3403255"/>
            <a:ext cx="12620202" cy="94922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63600" indent="-863600" algn="l">
              <a:lnSpc>
                <a:spcPts val="7000"/>
              </a:lnSpc>
              <a:spcBef>
                <a:spcPts val="4000"/>
              </a:spcBef>
              <a:buSzPct val="80000"/>
              <a:buBlip>
                <a:blip r:embed="rId3"/>
              </a:buBlip>
              <a:defRPr sz="6300">
                <a:latin typeface="Helvetica Neue Light"/>
                <a:ea typeface="Helvetica Neue Light"/>
                <a:cs typeface="Helvetica Neue Light"/>
                <a:sym typeface="Helvetica Neue Light"/>
              </a:defRPr>
            </a:pPr>
            <a:r>
              <a:t>Enseñe a usar para los propósitos más elevados y santos los talentos que Dios les ha dado, para que puedan realizar el mayor bien posible en este mundo.</a:t>
            </a:r>
          </a:p>
          <a:p>
            <a:pPr marL="863600" indent="-863600" algn="l">
              <a:lnSpc>
                <a:spcPts val="7000"/>
              </a:lnSpc>
              <a:spcBef>
                <a:spcPts val="4000"/>
              </a:spcBef>
              <a:buSzPct val="80000"/>
              <a:buBlip>
                <a:blip r:embed="rId3"/>
              </a:buBlip>
              <a:defRPr sz="6300">
                <a:latin typeface="Helvetica Neue Light"/>
                <a:ea typeface="Helvetica Neue Light"/>
                <a:cs typeface="Helvetica Neue Light"/>
                <a:sym typeface="Helvetica Neue Light"/>
              </a:defRPr>
            </a:pPr>
            <a:r>
              <a:t>Aprender qué significa tener una meta real en la vida, y una comprensión exaltada de qué significa la verdadera educación.</a:t>
            </a:r>
          </a:p>
        </p:txBody>
      </p:sp>
      <p:sp>
        <p:nvSpPr>
          <p:cNvPr id="232" name="—{1MCP 339.3}"/>
          <p:cNvSpPr txBox="1"/>
          <p:nvPr/>
        </p:nvSpPr>
        <p:spPr>
          <a:xfrm>
            <a:off x="16823664" y="12623712"/>
            <a:ext cx="318267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atin typeface="Helvetica Neue Thin"/>
                <a:ea typeface="Helvetica Neue Thin"/>
                <a:cs typeface="Helvetica Neue Thin"/>
                <a:sym typeface="Helvetica Neue Thin"/>
              </a:defRPr>
            </a:lvl1pPr>
          </a:lstStyle>
          <a:p>
            <a:pPr/>
            <a:r>
              <a:t>—{1MCP 339.3}</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Muchos no llegan a ser lo que debieran porque no emplean el poder que hay en ellos. No echan mano de la fuerza divina. Muchos se desvían de la actividad en la cual alcanzarían verdadero éxito. En procura de más honores, o de una tarea más agradable, inte"/>
          <p:cNvSpPr/>
          <p:nvPr/>
        </p:nvSpPr>
        <p:spPr>
          <a:xfrm>
            <a:off x="614314" y="3568848"/>
            <a:ext cx="22717521" cy="8922446"/>
          </a:xfrm>
          <a:prstGeom prst="roundRect">
            <a:avLst>
              <a:gd name="adj" fmla="val 11785"/>
            </a:avLst>
          </a:prstGeom>
          <a:solidFill>
            <a:srgbClr val="C7C7C7"/>
          </a:solidFill>
          <a:ln w="12700">
            <a:miter lim="400000"/>
          </a:ln>
          <a:effectLst>
            <a:outerShdw sx="100000" sy="100000" kx="0" ky="0" algn="b" rotWithShape="0" blurRad="190500" dist="139700" dir="15333259">
              <a:srgbClr val="A9A9A9">
                <a:alpha val="82071"/>
              </a:srgbClr>
            </a:outerShdw>
          </a:effectLst>
          <a:extLst>
            <a:ext uri="{C572A759-6A51-4108-AA02-DFA0A04FC94B}">
              <ma14:wrappingTextBoxFlag xmlns:ma14="http://schemas.microsoft.com/office/mac/drawingml/2011/main" val="1"/>
            </a:ext>
          </a:extLst>
        </p:spPr>
        <p:txBody>
          <a:bodyPr lIns="50800" tIns="50800" rIns="50800" bIns="50800" anchor="ctr"/>
          <a:lstStyle/>
          <a:p>
            <a:pPr>
              <a:lnSpc>
                <a:spcPts val="9400"/>
              </a:lnSpc>
              <a:spcBef>
                <a:spcPts val="1600"/>
              </a:spcBef>
              <a:defRPr sz="7000">
                <a:solidFill>
                  <a:srgbClr val="000000"/>
                </a:solidFill>
                <a:latin typeface="Helvetica Neue Thin"/>
                <a:ea typeface="Helvetica Neue Thin"/>
                <a:cs typeface="Helvetica Neue Thin"/>
                <a:sym typeface="Helvetica Neue Thin"/>
              </a:defRPr>
            </a:pPr>
            <a:r>
              <a:t>Muchos no llegan a ser lo que debieran porque no emplean el poder que hay en ellos. No echan mano de la fuerza divina. Muchos se desvían de la actividad en la cual alcanzarían verdadero éxito. </a:t>
            </a:r>
            <a:r>
              <a:rPr sz="5400"/>
              <a:t>En procura de más honores, o de una tarea más agradable, </a:t>
            </a:r>
            <a:r>
              <a:t>intentan para lo cual no están preparados</a:t>
            </a:r>
          </a:p>
        </p:txBody>
      </p:sp>
      <p:sp>
        <p:nvSpPr>
          <p:cNvPr id="235" name="Dejar de alcanzar el potencial"/>
          <p:cNvSpPr txBox="1"/>
          <p:nvPr>
            <p:ph type="ctrTitle"/>
          </p:nvPr>
        </p:nvSpPr>
        <p:spPr>
          <a:xfrm>
            <a:off x="4470122" y="1154808"/>
            <a:ext cx="15005905" cy="1765272"/>
          </a:xfrm>
          <a:prstGeom prst="rect">
            <a:avLst/>
          </a:prstGeom>
        </p:spPr>
        <p:txBody>
          <a:bodyPr anchor="t"/>
          <a:lstStyle>
            <a:lvl1pPr algn="ctr" defTabSz="2096971">
              <a:defRPr b="0" spc="-199" sz="9976">
                <a:effectLst>
                  <a:outerShdw sx="100000" sy="100000" kx="0" ky="0" algn="b" rotWithShape="0" blurRad="21844" dist="54610" dir="18900000">
                    <a:srgbClr val="6C6C6C"/>
                  </a:outerShdw>
                </a:effectLst>
                <a:latin typeface="Helvetica Neue Black Condensed"/>
                <a:ea typeface="Helvetica Neue Black Condensed"/>
                <a:cs typeface="Helvetica Neue Black Condensed"/>
                <a:sym typeface="Helvetica Neue Black Condensed"/>
              </a:defRPr>
            </a:lvl1pPr>
          </a:lstStyle>
          <a:p>
            <a:pPr/>
            <a:r>
              <a:t>Dejar de alcanzar el potencial</a:t>
            </a:r>
          </a:p>
        </p:txBody>
      </p:sp>
      <p:sp>
        <p:nvSpPr>
          <p:cNvPr id="236" name="— {1MCP 340.2}"/>
          <p:cNvSpPr txBox="1"/>
          <p:nvPr/>
        </p:nvSpPr>
        <p:spPr>
          <a:xfrm>
            <a:off x="16763644" y="12623712"/>
            <a:ext cx="330271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atin typeface="Helvetica Neue Thin"/>
                <a:ea typeface="Helvetica Neue Thin"/>
                <a:cs typeface="Helvetica Neue Thin"/>
                <a:sym typeface="Helvetica Neue Thin"/>
              </a:defRPr>
            </a:lvl1pPr>
          </a:lstStyle>
          <a:p>
            <a:pPr/>
            <a:r>
              <a:t>— {1MCP 340.2}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lumOff val="13543"/>
              </a:schemeClr>
            </a:gs>
            <a:gs pos="100000">
              <a:srgbClr val="16191A"/>
            </a:gs>
          </a:gsLst>
          <a:lin ang="8475566" scaled="0"/>
        </a:gradFill>
      </p:bgPr>
    </p:bg>
    <p:spTree>
      <p:nvGrpSpPr>
        <p:cNvPr id="1" name=""/>
        <p:cNvGrpSpPr/>
        <p:nvPr/>
      </p:nvGrpSpPr>
      <p:grpSpPr>
        <a:xfrm>
          <a:off x="0" y="0"/>
          <a:ext cx="0" cy="0"/>
          <a:chOff x="0" y="0"/>
          <a:chExt cx="0" cy="0"/>
        </a:xfrm>
      </p:grpSpPr>
      <p:sp>
        <p:nvSpPr>
          <p:cNvPr id="238" name="Rectángulo redondeado"/>
          <p:cNvSpPr/>
          <p:nvPr/>
        </p:nvSpPr>
        <p:spPr>
          <a:xfrm>
            <a:off x="2543230" y="3606799"/>
            <a:ext cx="19287222" cy="7962897"/>
          </a:xfrm>
          <a:prstGeom prst="roundRect">
            <a:avLst>
              <a:gd name="adj" fmla="val 15000"/>
            </a:avLst>
          </a:prstGeom>
          <a:solidFill>
            <a:srgbClr val="E4A039"/>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39" name="Grandes posibilidades en la vida"/>
          <p:cNvSpPr txBox="1"/>
          <p:nvPr>
            <p:ph type="ctrTitle"/>
          </p:nvPr>
        </p:nvSpPr>
        <p:spPr>
          <a:xfrm>
            <a:off x="3733869" y="1086787"/>
            <a:ext cx="16916262" cy="1905978"/>
          </a:xfrm>
          <a:prstGeom prst="rect">
            <a:avLst/>
          </a:prstGeom>
        </p:spPr>
        <p:txBody>
          <a:bodyPr anchor="t"/>
          <a:lstStyle>
            <a:lvl1pPr algn="ctr" defTabSz="2145738">
              <a:defRPr b="0" spc="-204" sz="10208">
                <a:effectLst>
                  <a:outerShdw sx="100000" sy="100000" kx="0" ky="0" algn="b" rotWithShape="0" blurRad="22352" dist="55880" dir="18900000">
                    <a:srgbClr val="6C6C6C"/>
                  </a:outerShdw>
                </a:effectLst>
                <a:latin typeface="Helvetica Neue Black Condensed"/>
                <a:ea typeface="Helvetica Neue Black Condensed"/>
                <a:cs typeface="Helvetica Neue Black Condensed"/>
                <a:sym typeface="Helvetica Neue Black Condensed"/>
              </a:defRPr>
            </a:lvl1pPr>
          </a:lstStyle>
          <a:p>
            <a:pPr/>
            <a:r>
              <a:t>Grandes posibilidades en la vida</a:t>
            </a:r>
          </a:p>
        </p:txBody>
      </p:sp>
      <p:sp>
        <p:nvSpPr>
          <p:cNvPr id="240" name="¡Cuántos obreros que ocupan lugares humildes en la vida, al crear factores de bendición para el mundo, han logrado resultados que los reyes envidiarían!"/>
          <p:cNvSpPr txBox="1"/>
          <p:nvPr>
            <p:ph type="subTitle" sz="half" idx="1"/>
          </p:nvPr>
        </p:nvSpPr>
        <p:spPr>
          <a:xfrm>
            <a:off x="3425666" y="4393447"/>
            <a:ext cx="18236833" cy="6643147"/>
          </a:xfrm>
          <a:prstGeom prst="rect">
            <a:avLst/>
          </a:prstGeom>
        </p:spPr>
        <p:txBody>
          <a:bodyPr/>
          <a:lstStyle>
            <a:lvl1pPr algn="ctr" defTabSz="2438338">
              <a:lnSpc>
                <a:spcPct val="90000"/>
              </a:lnSpc>
              <a:spcBef>
                <a:spcPts val="4500"/>
              </a:spcBef>
              <a:defRPr b="0" sz="8500"/>
            </a:lvl1pPr>
          </a:lstStyle>
          <a:p>
            <a:pPr/>
            <a:r>
              <a:t> ¡Cuántos obreros que ocupan lugares humildes en la vida, al crear factores de bendición para el mundo, han logrado resultados que los reyes envidiarían!</a:t>
            </a:r>
          </a:p>
        </p:txBody>
      </p:sp>
      <p:sp>
        <p:nvSpPr>
          <p:cNvPr id="241" name="—{1MCP 340.4}"/>
          <p:cNvSpPr txBox="1"/>
          <p:nvPr>
            <p:ph type="body" idx="21"/>
          </p:nvPr>
        </p:nvSpPr>
        <p:spPr>
          <a:xfrm>
            <a:off x="12931872" y="11996931"/>
            <a:ext cx="9661428" cy="148961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—{1MCP 340.4}</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