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8"/>
  </p:notesMasterIdLst>
  <p:sldIdLst>
    <p:sldId id="256" r:id="rId2"/>
    <p:sldId id="273" r:id="rId3"/>
    <p:sldId id="257" r:id="rId4"/>
    <p:sldId id="258" r:id="rId5"/>
    <p:sldId id="260" r:id="rId6"/>
    <p:sldId id="259" r:id="rId7"/>
    <p:sldId id="264" r:id="rId8"/>
    <p:sldId id="266" r:id="rId9"/>
    <p:sldId id="265" r:id="rId10"/>
    <p:sldId id="268" r:id="rId11"/>
    <p:sldId id="269" r:id="rId12"/>
    <p:sldId id="267" r:id="rId13"/>
    <p:sldId id="270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22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31D653-2C6A-4C87-AECB-3B3226D3BE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74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3A91EB-91D4-4721-A229-053DD5903ED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D653-2C6A-4C87-AECB-3B3226D3BE2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D653-2C6A-4C87-AECB-3B3226D3BE2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D653-2C6A-4C87-AECB-3B3226D3BE2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D653-2C6A-4C87-AECB-3B3226D3BE2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D653-2C6A-4C87-AECB-3B3226D3BE2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D653-2C6A-4C87-AECB-3B3226D3BE2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D653-2C6A-4C87-AECB-3B3226D3BE2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D653-2C6A-4C87-AECB-3B3226D3BE2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D653-2C6A-4C87-AECB-3B3226D3BE2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D653-2C6A-4C87-AECB-3B3226D3BE2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D653-2C6A-4C87-AECB-3B3226D3BE2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D653-2C6A-4C87-AECB-3B3226D3BE2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D653-2C6A-4C87-AECB-3B3226D3BE2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D653-2C6A-4C87-AECB-3B3226D3BE2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D653-2C6A-4C87-AECB-3B3226D3BE2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2286000"/>
            <a:ext cx="6400800" cy="1066800"/>
          </a:xfrm>
        </p:spPr>
        <p:txBody>
          <a:bodyPr/>
          <a:lstStyle>
            <a:lvl1pPr>
              <a:defRPr sz="44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93975" y="3048000"/>
            <a:ext cx="6321425" cy="685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AEB2885-1475-4939-ADA4-AFEF8ED41E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51183-57B4-4B0B-8E4A-5CA4CC484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152400"/>
            <a:ext cx="17145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0" y="152400"/>
            <a:ext cx="49911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A3B4F-6B8F-4244-B74A-8C207530E0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3202C-FD8F-48F7-A66C-B07188D88B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BC94C-62C3-4397-B3EF-F42077847F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371600"/>
            <a:ext cx="3352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3352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EE45A-036F-4627-8F73-6035C295E4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51A9A-0BD0-44E0-B807-4C1DD84660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6A82D-5FFE-4F56-801E-302729221E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03F16-4292-4070-9F16-E5A312EED4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837DA-35BA-445A-8340-9302C464EA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s-C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3D60B-C2D5-4904-8189-09FA21A087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52400"/>
            <a:ext cx="678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371600"/>
            <a:ext cx="6858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86C63B-05BB-41BE-94BB-423D50DDC48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buClr>
          <a:srgbClr val="FFCC00"/>
        </a:buClr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buClr>
          <a:srgbClr val="FFCC00"/>
        </a:buClr>
        <a:defRPr kumimoji="1" sz="40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buClr>
          <a:srgbClr val="FFCC00"/>
        </a:buClr>
        <a:defRPr kumimoji="1" sz="40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buClr>
          <a:srgbClr val="FFCC00"/>
        </a:buClr>
        <a:defRPr kumimoji="1" sz="40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buClr>
          <a:srgbClr val="FFCC00"/>
        </a:buClr>
        <a:defRPr kumimoji="1" sz="40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buClr>
          <a:srgbClr val="FFCC00"/>
        </a:buClr>
        <a:defRPr kumimoji="1" sz="40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buClr>
          <a:srgbClr val="FFCC00"/>
        </a:buClr>
        <a:defRPr kumimoji="1" sz="40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buClr>
          <a:srgbClr val="FFCC00"/>
        </a:buClr>
        <a:defRPr kumimoji="1" sz="40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buClr>
          <a:srgbClr val="FFCC00"/>
        </a:buClr>
        <a:defRPr kumimoji="1"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B29000"/>
        </a:buClr>
        <a:buSzPct val="60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B29000"/>
        </a:buClr>
        <a:buSzPct val="60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9000"/>
        </a:buClr>
        <a:buSzPct val="60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B29000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B29000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29000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29000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29000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29000"/>
        </a:buClr>
        <a:buSzPct val="6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slide" Target="slide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slide" Target="slide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4" Type="http://schemas.openxmlformats.org/officeDocument/2006/relationships/slide" Target="slide9.xml"/><Relationship Id="rId5" Type="http://schemas.openxmlformats.org/officeDocument/2006/relationships/slide" Target="slide12.xml"/><Relationship Id="rId6" Type="http://schemas.openxmlformats.org/officeDocument/2006/relationships/image" Target="../media/image5.jpeg"/><Relationship Id="rId7" Type="http://schemas.openxmlformats.org/officeDocument/2006/relationships/slide" Target="slide7.xml"/><Relationship Id="rId8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slide" Target="slide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08" y="2286000"/>
            <a:ext cx="6848492" cy="1066800"/>
          </a:xfrm>
        </p:spPr>
        <p:txBody>
          <a:bodyPr/>
          <a:lstStyle/>
          <a:p>
            <a:r>
              <a:rPr lang="es-CO" sz="4200" dirty="0" smtClean="0"/>
              <a:t>El Ángel Estrella de Cine</a:t>
            </a:r>
            <a:endParaRPr lang="es-CO" sz="42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Parte I</a:t>
            </a:r>
            <a:endParaRPr lang="es-CO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C:\Computador de Abraham\Mis documentos\campaña\imágenes\Bíblicas\T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-166646"/>
            <a:ext cx="9366227" cy="702467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47664"/>
            <a:ext cx="8572528" cy="5181600"/>
          </a:xfrm>
        </p:spPr>
        <p:txBody>
          <a:bodyPr/>
          <a:lstStyle/>
          <a:p>
            <a:r>
              <a:rPr lang="es-CO" sz="2200" baseline="30000" dirty="0" smtClean="0"/>
              <a:t>28</a:t>
            </a:r>
            <a:r>
              <a:rPr lang="es-CO" sz="2200" dirty="0" smtClean="0"/>
              <a:t> Como parece el arco iris que está en las nubes el día que llueve, así era el parecer del resplandor alrededor. </a:t>
            </a:r>
          </a:p>
          <a:p>
            <a:r>
              <a:rPr lang="es-CO" sz="2200" dirty="0" smtClean="0"/>
              <a:t>    Esta fue la visión de la semejanza de la gloria de Jehová. Y cuando yo la vi, me postré sobre mi rostro, y oí la voz de uno que hablaba. </a:t>
            </a:r>
          </a:p>
          <a:p>
            <a:endParaRPr lang="es-CO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6715140" y="2000240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Ezequiel 1:28</a:t>
            </a:r>
            <a:endPara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601216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/>
            <a:r>
              <a:rPr lang="en-US" sz="1100" dirty="0" smtClean="0"/>
              <a:t>Abraham Guerrero, PhD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071546"/>
            <a:ext cx="7715272" cy="5786454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8"/>
            <a:ext cx="5572132" cy="4767274"/>
          </a:xfrm>
        </p:spPr>
        <p:txBody>
          <a:bodyPr/>
          <a:lstStyle/>
          <a:p>
            <a:r>
              <a:rPr lang="es-CO" sz="2200" dirty="0" smtClean="0"/>
              <a:t>    </a:t>
            </a:r>
            <a:r>
              <a:rPr lang="es-CO" sz="2200" baseline="30000" dirty="0" smtClean="0"/>
              <a:t>2</a:t>
            </a:r>
            <a:r>
              <a:rPr lang="es-CO" sz="2200" dirty="0" smtClean="0"/>
              <a:t> Y al instante yo estaba en el Espíritu; y he aquí, un trono establecido en el cielo, y en el trono, uno sentado. </a:t>
            </a:r>
          </a:p>
          <a:p>
            <a:r>
              <a:rPr lang="es-CO" sz="2200" dirty="0" smtClean="0"/>
              <a:t>    </a:t>
            </a:r>
            <a:r>
              <a:rPr lang="es-CO" sz="2200" baseline="30000" dirty="0" smtClean="0"/>
              <a:t>3</a:t>
            </a:r>
            <a:r>
              <a:rPr lang="es-CO" sz="2200" dirty="0" smtClean="0"/>
              <a:t> Y el aspecto del que estaba sentado era semejante a piedra de jaspe y de cornalina; y había alrededor del trono un arco iris, semejante en aspecto a la esmeralda.</a:t>
            </a:r>
          </a:p>
          <a:p>
            <a:endParaRPr lang="es-CO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6143644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4:2, 3</a:t>
            </a:r>
            <a:endPara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6858016" y="1071546"/>
            <a:ext cx="213007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Volver</a:t>
            </a:r>
            <a:r>
              <a:rPr lang="en-US" sz="2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a Ap. 10: 1</a:t>
            </a:r>
            <a:endParaRPr lang="en-U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601216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/>
            <a:r>
              <a:rPr lang="en-US" sz="1100" dirty="0" smtClean="0"/>
              <a:t>Abraham Guerrero, PhD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4" y="1371600"/>
            <a:ext cx="5124456" cy="5181600"/>
          </a:xfrm>
        </p:spPr>
        <p:txBody>
          <a:bodyPr/>
          <a:lstStyle/>
          <a:p>
            <a:r>
              <a:rPr lang="es-CO" sz="2200" baseline="30000" dirty="0" smtClean="0"/>
              <a:t>2</a:t>
            </a:r>
            <a:r>
              <a:rPr lang="es-CO" sz="2200" dirty="0" smtClean="0"/>
              <a:t> Mas a vosotros los que teméis mi nombre, nacerá el Sol de justicia, y en sus alas traerá salvación; y saldréis, y saltaréis como becerros de la manada.</a:t>
            </a:r>
            <a:endParaRPr lang="es-CO" sz="2200" dirty="0"/>
          </a:p>
        </p:txBody>
      </p:sp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86182" cy="3574156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715140" y="5929330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Malaquías 4:2</a:t>
            </a:r>
            <a:endPara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0562" y="1371600"/>
            <a:ext cx="4338638" cy="5181600"/>
          </a:xfrm>
        </p:spPr>
        <p:txBody>
          <a:bodyPr/>
          <a:lstStyle/>
          <a:p>
            <a:r>
              <a:rPr lang="es-CO" sz="2200" dirty="0" smtClean="0"/>
              <a:t>   </a:t>
            </a:r>
            <a:r>
              <a:rPr lang="es-CO" sz="2200" baseline="30000" dirty="0" smtClean="0"/>
              <a:t>1</a:t>
            </a:r>
            <a:r>
              <a:rPr lang="es-CO" sz="2200" dirty="0" smtClean="0"/>
              <a:t> Seis días después, Jesús tomó a Pedro, a Jacobo y a Juan su hermano, y los llevó aparte a un monte alto; </a:t>
            </a:r>
          </a:p>
          <a:p>
            <a:r>
              <a:rPr lang="es-CO" sz="2200" dirty="0" smtClean="0"/>
              <a:t>   </a:t>
            </a:r>
            <a:r>
              <a:rPr lang="es-CO" sz="2200" baseline="30000" dirty="0" smtClean="0"/>
              <a:t>2</a:t>
            </a:r>
            <a:r>
              <a:rPr lang="es-CO" sz="2200" dirty="0" smtClean="0"/>
              <a:t> y se transfiguró delante de ellos, y resplandeció su rostro como el sol, y sus vestidos se hicieron blancos como la luz.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15140" y="5357826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Mateo 17:1, 2</a:t>
            </a:r>
            <a:endPara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4747074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656508" y="6429396"/>
            <a:ext cx="213007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Volver</a:t>
            </a:r>
            <a:r>
              <a:rPr lang="en-US" sz="2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a Ap. 10: 1</a:t>
            </a:r>
            <a:endParaRPr lang="en-U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effectLst>
                  <a:glow rad="139700">
                    <a:schemeClr val="tx1">
                      <a:alpha val="47000"/>
                    </a:schemeClr>
                  </a:glow>
                </a:effectLst>
              </a:rPr>
              <a:t>Para recordar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1470" y="1371600"/>
            <a:ext cx="5214974" cy="5181600"/>
          </a:xfrm>
        </p:spPr>
        <p:txBody>
          <a:bodyPr/>
          <a:lstStyle/>
          <a:p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 es el centro de las profecías, y debe ser el centro de mi vida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601216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/>
            <a:r>
              <a:rPr lang="en-US" sz="1100" dirty="0" smtClean="0"/>
              <a:t>Abraham Guerrero, PhD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¿Porqué precisamente ¿Él?</a:t>
            </a:r>
            <a:endParaRPr lang="es-CO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6143644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Continuará…</a:t>
            </a:r>
            <a:endPara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925" y="152400"/>
            <a:ext cx="6781800" cy="838200"/>
          </a:xfrm>
        </p:spPr>
        <p:txBody>
          <a:bodyPr/>
          <a:lstStyle/>
          <a:p>
            <a:endParaRPr lang="es-CO"/>
          </a:p>
        </p:txBody>
      </p:sp>
      <p:sp>
        <p:nvSpPr>
          <p:cNvPr id="7" name="TextBox 6"/>
          <p:cNvSpPr txBox="1"/>
          <p:nvPr/>
        </p:nvSpPr>
        <p:spPr>
          <a:xfrm>
            <a:off x="2110476" y="-173152"/>
            <a:ext cx="7128792" cy="6740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3600" b="1" dirty="0" smtClean="0"/>
              <a:t>EL ÁNGEL ESTRELLA DE CINE</a:t>
            </a:r>
          </a:p>
          <a:p>
            <a:endParaRPr lang="es-CO" sz="3600" b="1" dirty="0" smtClean="0"/>
          </a:p>
          <a:p>
            <a:r>
              <a:rPr lang="es-CO" sz="3600" b="1" dirty="0" smtClean="0"/>
              <a:t>Director</a:t>
            </a:r>
            <a:r>
              <a:rPr lang="es-CO" sz="3600" dirty="0" smtClean="0"/>
              <a:t/>
            </a:r>
            <a:br>
              <a:rPr lang="es-CO" sz="3600" dirty="0" smtClean="0"/>
            </a:br>
            <a:r>
              <a:rPr lang="es-CO" sz="3600" dirty="0" smtClean="0"/>
              <a:t>DIOS EL PADRE</a:t>
            </a:r>
            <a:br>
              <a:rPr lang="es-CO" sz="3600" dirty="0" smtClean="0"/>
            </a:br>
            <a:r>
              <a:rPr lang="es-CO" sz="3600" dirty="0" smtClean="0"/>
              <a:t/>
            </a:r>
            <a:br>
              <a:rPr lang="es-CO" sz="3600" dirty="0" smtClean="0"/>
            </a:br>
            <a:r>
              <a:rPr lang="es-CO" sz="3600" b="1" dirty="0" smtClean="0"/>
              <a:t>Escrito por</a:t>
            </a:r>
            <a:r>
              <a:rPr lang="es-CO" sz="3600" dirty="0" smtClean="0"/>
              <a:t/>
            </a:r>
            <a:br>
              <a:rPr lang="es-CO" sz="3600" dirty="0" smtClean="0"/>
            </a:br>
            <a:r>
              <a:rPr lang="es-CO" sz="3600" dirty="0" smtClean="0"/>
              <a:t>JUAN, EL DISCÍPULO AMADO</a:t>
            </a:r>
            <a:br>
              <a:rPr lang="es-CO" sz="3600" dirty="0" smtClean="0"/>
            </a:br>
            <a:r>
              <a:rPr lang="es-CO" sz="3600" dirty="0" smtClean="0"/>
              <a:t/>
            </a:r>
            <a:br>
              <a:rPr lang="es-CO" sz="3600" dirty="0" smtClean="0"/>
            </a:br>
            <a:r>
              <a:rPr lang="es-CO" sz="3600" b="1" dirty="0" smtClean="0"/>
              <a:t>Productores Ejecutivos</a:t>
            </a:r>
            <a:r>
              <a:rPr lang="es-CO" sz="3600" dirty="0" smtClean="0"/>
              <a:t/>
            </a:r>
            <a:br>
              <a:rPr lang="es-CO" sz="3600" dirty="0" smtClean="0"/>
            </a:br>
            <a:r>
              <a:rPr lang="es-CO" sz="3600" dirty="0" smtClean="0"/>
              <a:t> DIOS EL PADRE</a:t>
            </a:r>
            <a:br>
              <a:rPr lang="es-CO" sz="3600" dirty="0" smtClean="0"/>
            </a:br>
            <a:r>
              <a:rPr lang="es-CO" sz="3600" dirty="0" smtClean="0"/>
              <a:t>DIOS EL HIJO</a:t>
            </a:r>
          </a:p>
          <a:p>
            <a:r>
              <a:rPr lang="es-CO" sz="3600" dirty="0" smtClean="0"/>
              <a:t>DIOS EL ESPÍRITU SANTO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3728" y="188640"/>
            <a:ext cx="7128792" cy="6740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3600" b="1" dirty="0" smtClean="0"/>
              <a:t>Música</a:t>
            </a:r>
            <a:r>
              <a:rPr lang="es-CO" sz="3600" dirty="0" smtClean="0"/>
              <a:t/>
            </a:r>
            <a:br>
              <a:rPr lang="es-CO" sz="3600" dirty="0" smtClean="0"/>
            </a:br>
            <a:r>
              <a:rPr lang="es-CO" sz="3600" dirty="0" smtClean="0"/>
              <a:t>GABRIEL, EL ARCÁNGEL</a:t>
            </a:r>
            <a:br>
              <a:rPr lang="es-CO" sz="3600" dirty="0" smtClean="0"/>
            </a:br>
            <a:endParaRPr lang="es-CO" sz="3600" dirty="0" smtClean="0"/>
          </a:p>
          <a:p>
            <a:r>
              <a:rPr lang="es-CO" sz="3600" b="1" dirty="0" smtClean="0"/>
              <a:t> PROTAGONISTAS</a:t>
            </a:r>
          </a:p>
          <a:p>
            <a:endParaRPr lang="es-CO" sz="3600" dirty="0" smtClean="0"/>
          </a:p>
          <a:p>
            <a:r>
              <a:rPr lang="es-CO" sz="3600" u="sng" dirty="0" smtClean="0"/>
              <a:t>Dios el Hijo</a:t>
            </a:r>
          </a:p>
          <a:p>
            <a:r>
              <a:rPr lang="es-CO" sz="3600" dirty="0" smtClean="0"/>
              <a:t>como</a:t>
            </a:r>
          </a:p>
          <a:p>
            <a:r>
              <a:rPr lang="es-CO" sz="3600" dirty="0" smtClean="0"/>
              <a:t>El Ángel Poderoso</a:t>
            </a:r>
          </a:p>
          <a:p>
            <a:endParaRPr lang="es-CO" sz="3600" dirty="0" smtClean="0"/>
          </a:p>
          <a:p>
            <a:r>
              <a:rPr lang="es-CO" sz="3600" u="sng" dirty="0" smtClean="0"/>
              <a:t>Juan, el Discípulo Amado</a:t>
            </a:r>
          </a:p>
          <a:p>
            <a:r>
              <a:rPr lang="es-CO" sz="3600" dirty="0" smtClean="0"/>
              <a:t>como</a:t>
            </a:r>
          </a:p>
          <a:p>
            <a:r>
              <a:rPr lang="es-CO" sz="3600" dirty="0" smtClean="0"/>
              <a:t>El Televidente que Come un Libro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23728" y="548680"/>
            <a:ext cx="7128792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3600" b="1" dirty="0" smtClean="0"/>
              <a:t>ARTISTAS INVITADOS</a:t>
            </a:r>
          </a:p>
          <a:p>
            <a:r>
              <a:rPr lang="es-CO" sz="3600" u="sng" dirty="0" smtClean="0"/>
              <a:t>Mensajeros no revelados</a:t>
            </a:r>
          </a:p>
          <a:p>
            <a:r>
              <a:rPr lang="es-CO" sz="3600" dirty="0" smtClean="0"/>
              <a:t>como</a:t>
            </a:r>
          </a:p>
          <a:p>
            <a:r>
              <a:rPr lang="es-CO" sz="3600" dirty="0" smtClean="0"/>
              <a:t>Truenos que Hablan</a:t>
            </a:r>
          </a:p>
          <a:p>
            <a:endParaRPr lang="es-CO" sz="3600" dirty="0" smtClean="0"/>
          </a:p>
          <a:p>
            <a:endParaRPr lang="es-CO" sz="3600" dirty="0" smtClean="0"/>
          </a:p>
          <a:p>
            <a:r>
              <a:rPr lang="es-CO" sz="3600" dirty="0" smtClean="0"/>
              <a:t>FILMADO EN </a:t>
            </a:r>
          </a:p>
          <a:p>
            <a:r>
              <a:rPr lang="es-CO" sz="3600" dirty="0" err="1" smtClean="0"/>
              <a:t>Patmos</a:t>
            </a:r>
            <a:endParaRPr lang="es-CO" sz="3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123728" y="1275139"/>
            <a:ext cx="7128792" cy="8402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3600" dirty="0" smtClean="0"/>
              <a:t>AGRADECIMIENTOS ESPECIALES A</a:t>
            </a:r>
          </a:p>
          <a:p>
            <a:r>
              <a:rPr lang="es-CO" sz="3600" dirty="0" smtClean="0"/>
              <a:t>El Emperador Domiciano, quien envió a Juan al exilio en </a:t>
            </a:r>
            <a:r>
              <a:rPr lang="es-CO" sz="3600" dirty="0" err="1" smtClean="0"/>
              <a:t>Patmos</a:t>
            </a:r>
            <a:r>
              <a:rPr lang="es-CO" sz="3600" dirty="0" smtClean="0"/>
              <a:t>, donde él terminó teniendo tiempo y espacio suficiente a solas con Dios para escribir todo lo que vio en visión, y ponerlo en formato de película para el libro de Apocalipsis</a:t>
            </a:r>
          </a:p>
          <a:p>
            <a:endParaRPr lang="es-CO" sz="3600" dirty="0" smtClean="0"/>
          </a:p>
          <a:p>
            <a:r>
              <a:rPr lang="en-US" sz="3600" dirty="0" smtClean="0"/>
              <a:t>© </a:t>
            </a:r>
            <a:r>
              <a:rPr lang="en-US" sz="3600" dirty="0" err="1" smtClean="0"/>
              <a:t>Derechos</a:t>
            </a:r>
            <a:r>
              <a:rPr lang="en-US" sz="3600" dirty="0" smtClean="0"/>
              <a:t> </a:t>
            </a:r>
            <a:r>
              <a:rPr lang="en-US" sz="3600" dirty="0" err="1" smtClean="0"/>
              <a:t>Reservados</a:t>
            </a:r>
            <a:r>
              <a:rPr lang="en-US" sz="3600" dirty="0" smtClean="0"/>
              <a:t> </a:t>
            </a:r>
            <a:r>
              <a:rPr lang="en-US" sz="3600" dirty="0" err="1" smtClean="0"/>
              <a:t>año</a:t>
            </a:r>
            <a:r>
              <a:rPr lang="en-US" sz="3600" dirty="0" smtClean="0"/>
              <a:t> 95 </a:t>
            </a:r>
            <a:r>
              <a:rPr lang="en-US" sz="3600" dirty="0" err="1" smtClean="0"/>
              <a:t>d.C</a:t>
            </a:r>
            <a:r>
              <a:rPr lang="en-US" sz="3600" dirty="0" smtClean="0"/>
              <a:t> </a:t>
            </a:r>
            <a:r>
              <a:rPr lang="en-US" sz="3600" dirty="0" err="1" smtClean="0"/>
              <a:t>por</a:t>
            </a:r>
            <a:r>
              <a:rPr lang="en-US" sz="3600" dirty="0" smtClean="0"/>
              <a:t> Juan, el </a:t>
            </a:r>
            <a:r>
              <a:rPr lang="en-US" sz="3600" dirty="0" err="1" smtClean="0"/>
              <a:t>Revelador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Pronto…</a:t>
            </a:r>
          </a:p>
          <a:p>
            <a:r>
              <a:rPr lang="en-US" sz="3600" dirty="0" smtClean="0"/>
              <a:t>El </a:t>
            </a:r>
            <a:r>
              <a:rPr lang="en-US" sz="3600" dirty="0" err="1" smtClean="0"/>
              <a:t>Ángel</a:t>
            </a:r>
            <a:r>
              <a:rPr lang="en-US" sz="3600" dirty="0" smtClean="0"/>
              <a:t> </a:t>
            </a:r>
            <a:r>
              <a:rPr lang="en-US" sz="3600" dirty="0" err="1" smtClean="0"/>
              <a:t>Estrella</a:t>
            </a:r>
            <a:r>
              <a:rPr lang="en-US" sz="3600" dirty="0" smtClean="0"/>
              <a:t> de Cine </a:t>
            </a:r>
            <a:r>
              <a:rPr lang="en-US" sz="3600" smtClean="0"/>
              <a:t>Parte II</a:t>
            </a:r>
            <a:endParaRPr lang="es-CO" sz="3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925" y="152400"/>
            <a:ext cx="6781800" cy="838200"/>
          </a:xfrm>
        </p:spPr>
        <p:txBody>
          <a:bodyPr/>
          <a:lstStyle/>
          <a:p>
            <a:endParaRPr lang="es-CO"/>
          </a:p>
        </p:txBody>
      </p:sp>
      <p:sp>
        <p:nvSpPr>
          <p:cNvPr id="7" name="TextBox 6"/>
          <p:cNvSpPr txBox="1"/>
          <p:nvPr/>
        </p:nvSpPr>
        <p:spPr>
          <a:xfrm>
            <a:off x="2110476" y="-173152"/>
            <a:ext cx="7128792" cy="6740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3600" b="1" dirty="0" smtClean="0"/>
              <a:t>EL ÁNGEL ESTRELLA DE CINE</a:t>
            </a:r>
          </a:p>
          <a:p>
            <a:endParaRPr lang="es-CO" sz="3600" b="1" dirty="0" smtClean="0"/>
          </a:p>
          <a:p>
            <a:r>
              <a:rPr lang="es-CO" sz="3600" b="1" dirty="0" smtClean="0"/>
              <a:t>Director</a:t>
            </a:r>
            <a:r>
              <a:rPr lang="es-CO" sz="3600" dirty="0" smtClean="0"/>
              <a:t/>
            </a:r>
            <a:br>
              <a:rPr lang="es-CO" sz="3600" dirty="0" smtClean="0"/>
            </a:br>
            <a:r>
              <a:rPr lang="es-CO" sz="3600" dirty="0" smtClean="0"/>
              <a:t>DIOS EL PADRE</a:t>
            </a:r>
            <a:br>
              <a:rPr lang="es-CO" sz="3600" dirty="0" smtClean="0"/>
            </a:br>
            <a:r>
              <a:rPr lang="es-CO" sz="3600" dirty="0" smtClean="0"/>
              <a:t/>
            </a:r>
            <a:br>
              <a:rPr lang="es-CO" sz="3600" dirty="0" smtClean="0"/>
            </a:br>
            <a:r>
              <a:rPr lang="es-CO" sz="3600" b="1" dirty="0" smtClean="0"/>
              <a:t>Escrito por</a:t>
            </a:r>
            <a:r>
              <a:rPr lang="es-CO" sz="3600" dirty="0" smtClean="0"/>
              <a:t/>
            </a:r>
            <a:br>
              <a:rPr lang="es-CO" sz="3600" dirty="0" smtClean="0"/>
            </a:br>
            <a:r>
              <a:rPr lang="es-CO" sz="3600" dirty="0" smtClean="0"/>
              <a:t>JUAN, EL DISCÍPULO AMADO</a:t>
            </a:r>
            <a:br>
              <a:rPr lang="es-CO" sz="3600" dirty="0" smtClean="0"/>
            </a:br>
            <a:r>
              <a:rPr lang="es-CO" sz="3600" dirty="0" smtClean="0"/>
              <a:t/>
            </a:r>
            <a:br>
              <a:rPr lang="es-CO" sz="3600" dirty="0" smtClean="0"/>
            </a:br>
            <a:r>
              <a:rPr lang="es-CO" sz="3600" b="1" dirty="0" smtClean="0"/>
              <a:t>Productores Ejecutivos</a:t>
            </a:r>
            <a:r>
              <a:rPr lang="es-CO" sz="3600" dirty="0" smtClean="0"/>
              <a:t/>
            </a:r>
            <a:br>
              <a:rPr lang="es-CO" sz="3600" dirty="0" smtClean="0"/>
            </a:br>
            <a:r>
              <a:rPr lang="es-CO" sz="3600" dirty="0" smtClean="0"/>
              <a:t> DIOS EL PADRE</a:t>
            </a:r>
            <a:br>
              <a:rPr lang="es-CO" sz="3600" dirty="0" smtClean="0"/>
            </a:br>
            <a:r>
              <a:rPr lang="es-CO" sz="3600" dirty="0" smtClean="0"/>
              <a:t>DIOS EL HIJO</a:t>
            </a:r>
          </a:p>
          <a:p>
            <a:r>
              <a:rPr lang="es-CO" sz="3600" dirty="0" smtClean="0"/>
              <a:t>DIOS EL ESPÍRITU SANTO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3728" y="188640"/>
            <a:ext cx="7128792" cy="6740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3600" b="1" dirty="0" smtClean="0"/>
              <a:t>Música</a:t>
            </a:r>
            <a:r>
              <a:rPr lang="es-CO" sz="3600" dirty="0" smtClean="0"/>
              <a:t/>
            </a:r>
            <a:br>
              <a:rPr lang="es-CO" sz="3600" dirty="0" smtClean="0"/>
            </a:br>
            <a:r>
              <a:rPr lang="es-CO" sz="3600" dirty="0" smtClean="0"/>
              <a:t>GABRIEL, EL ARCÁNGEL</a:t>
            </a:r>
            <a:br>
              <a:rPr lang="es-CO" sz="3600" dirty="0" smtClean="0"/>
            </a:br>
            <a:endParaRPr lang="es-CO" sz="3600" dirty="0" smtClean="0"/>
          </a:p>
          <a:p>
            <a:r>
              <a:rPr lang="es-CO" sz="3600" b="1" dirty="0" smtClean="0"/>
              <a:t> PROTAGONISTAS</a:t>
            </a:r>
          </a:p>
          <a:p>
            <a:endParaRPr lang="es-CO" sz="3600" dirty="0" smtClean="0"/>
          </a:p>
          <a:p>
            <a:r>
              <a:rPr lang="es-CO" sz="3600" u="sng" dirty="0" smtClean="0"/>
              <a:t>Dios el Hijo</a:t>
            </a:r>
          </a:p>
          <a:p>
            <a:r>
              <a:rPr lang="es-CO" sz="3600" dirty="0" smtClean="0"/>
              <a:t>como</a:t>
            </a:r>
          </a:p>
          <a:p>
            <a:r>
              <a:rPr lang="es-CO" sz="3600" dirty="0" smtClean="0"/>
              <a:t>El Ángel Poderoso</a:t>
            </a:r>
          </a:p>
          <a:p>
            <a:endParaRPr lang="es-CO" sz="3600" dirty="0" smtClean="0"/>
          </a:p>
          <a:p>
            <a:r>
              <a:rPr lang="es-CO" sz="3600" u="sng" dirty="0" smtClean="0"/>
              <a:t>Juan, el Discípulo Amado</a:t>
            </a:r>
          </a:p>
          <a:p>
            <a:r>
              <a:rPr lang="es-CO" sz="3600" dirty="0" smtClean="0"/>
              <a:t>como</a:t>
            </a:r>
          </a:p>
          <a:p>
            <a:r>
              <a:rPr lang="es-CO" sz="3600" dirty="0" smtClean="0"/>
              <a:t>El Televidente que Come un Libro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23728" y="548680"/>
            <a:ext cx="7128792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3600" b="1" dirty="0" smtClean="0"/>
              <a:t>ARTISTAS INVITADOS</a:t>
            </a:r>
          </a:p>
          <a:p>
            <a:r>
              <a:rPr lang="es-CO" sz="3600" u="sng" dirty="0" smtClean="0"/>
              <a:t>Mensajeros no revelados</a:t>
            </a:r>
          </a:p>
          <a:p>
            <a:r>
              <a:rPr lang="es-CO" sz="3600" dirty="0" smtClean="0"/>
              <a:t>como</a:t>
            </a:r>
          </a:p>
          <a:p>
            <a:r>
              <a:rPr lang="es-CO" sz="3600" dirty="0" smtClean="0"/>
              <a:t>Truenos que Hablan</a:t>
            </a:r>
          </a:p>
          <a:p>
            <a:endParaRPr lang="es-CO" sz="3600" dirty="0" smtClean="0"/>
          </a:p>
          <a:p>
            <a:endParaRPr lang="es-CO" sz="3600" dirty="0" smtClean="0"/>
          </a:p>
          <a:p>
            <a:r>
              <a:rPr lang="es-CO" sz="3600" dirty="0" smtClean="0"/>
              <a:t>FILMADO EN </a:t>
            </a:r>
          </a:p>
          <a:p>
            <a:r>
              <a:rPr lang="es-CO" sz="3600" dirty="0" err="1" smtClean="0"/>
              <a:t>Patmos</a:t>
            </a:r>
            <a:endParaRPr lang="es-CO" sz="3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123728" y="1275139"/>
            <a:ext cx="7128792" cy="6740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3600" dirty="0" smtClean="0"/>
              <a:t>AGRADECIMIENTOS ESPECIALES A</a:t>
            </a:r>
          </a:p>
          <a:p>
            <a:r>
              <a:rPr lang="es-CO" sz="3600" dirty="0" smtClean="0"/>
              <a:t>El Emperador Domiciano, quien envió a Juan al exilio en </a:t>
            </a:r>
            <a:r>
              <a:rPr lang="es-CO" sz="3600" dirty="0" err="1" smtClean="0"/>
              <a:t>Patmos</a:t>
            </a:r>
            <a:r>
              <a:rPr lang="es-CO" sz="3600" dirty="0" smtClean="0"/>
              <a:t>, donde él terminó teniendo tiempo y espacio suficiente a solas con Dios para escribir todo lo que vio en visión, y ponerlo en formato de película para el libro de Apocalipsis</a:t>
            </a:r>
          </a:p>
          <a:p>
            <a:endParaRPr lang="es-CO" sz="3600" dirty="0" smtClean="0"/>
          </a:p>
          <a:p>
            <a:r>
              <a:rPr lang="en-US" sz="3600" dirty="0" smtClean="0"/>
              <a:t>© </a:t>
            </a:r>
            <a:r>
              <a:rPr lang="en-US" sz="3600" dirty="0" err="1" smtClean="0"/>
              <a:t>Derechos</a:t>
            </a:r>
            <a:r>
              <a:rPr lang="en-US" sz="3600" dirty="0" smtClean="0"/>
              <a:t> </a:t>
            </a:r>
            <a:r>
              <a:rPr lang="en-US" sz="3600" dirty="0" err="1" smtClean="0"/>
              <a:t>Reservados</a:t>
            </a:r>
            <a:r>
              <a:rPr lang="en-US" sz="3600" dirty="0" smtClean="0"/>
              <a:t> </a:t>
            </a:r>
            <a:r>
              <a:rPr lang="en-US" sz="3600" dirty="0" err="1" smtClean="0"/>
              <a:t>año</a:t>
            </a:r>
            <a:r>
              <a:rPr lang="en-US" sz="3600" dirty="0" smtClean="0"/>
              <a:t> 95 </a:t>
            </a:r>
            <a:r>
              <a:rPr lang="en-US" sz="3600" dirty="0" err="1" smtClean="0"/>
              <a:t>d.C</a:t>
            </a:r>
            <a:r>
              <a:rPr lang="en-US" sz="3600" dirty="0" smtClean="0"/>
              <a:t> </a:t>
            </a:r>
            <a:r>
              <a:rPr lang="en-US" sz="3600" dirty="0" err="1" smtClean="0"/>
              <a:t>por</a:t>
            </a:r>
            <a:r>
              <a:rPr lang="en-US" sz="3600" dirty="0" smtClean="0"/>
              <a:t> Juan, el </a:t>
            </a:r>
            <a:r>
              <a:rPr lang="en-US" sz="3600" dirty="0" err="1" smtClean="0"/>
              <a:t>Revelador</a:t>
            </a:r>
            <a:endParaRPr lang="es-CO" sz="3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24" y="1371600"/>
            <a:ext cx="4410076" cy="5181600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46082" name="Picture 2" descr="C:\Users\Natalia\AppData\Local\Microsoft\Windows\Temporary Internet Files\Content.IE5\OZYRGQDA\MPj043079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4496390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676400"/>
            <a:ext cx="4500594" cy="5181600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47107" name="Picture 3" descr="C:\Users\Natalia\AppData\Local\Microsoft\Windows\Temporary Internet Files\Content.IE5\Q7XUE3JX\MPj043078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990700"/>
            <a:ext cx="4429124" cy="586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1470" y="1371600"/>
            <a:ext cx="6143668" cy="5181600"/>
          </a:xfrm>
        </p:spPr>
        <p:txBody>
          <a:bodyPr/>
          <a:lstStyle/>
          <a:p>
            <a:r>
              <a:rPr lang="es-CO" sz="2200" dirty="0" smtClean="0"/>
              <a:t>    1 Vi descender del cielo a otro ángel fuerte, envuelto en una nube, con el arco iris sobre su cabeza; y su rostro era como el sol, y sus pies como columnas de fuego.     </a:t>
            </a:r>
          </a:p>
        </p:txBody>
      </p:sp>
      <p:pic>
        <p:nvPicPr>
          <p:cNvPr id="48130" name="Picture 2" descr="C:\Computador de Abraham\Mis documentos\campaña\imágenes\N.TESTAMENTO\Apocalipsis\Apoc4-11\Angel librit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-24"/>
            <a:ext cx="3000364" cy="68620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6143644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10</a:t>
            </a:r>
            <a:endParaRPr lang="es-C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-71470" y="2786058"/>
            <a:ext cx="614366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9000"/>
              </a:buClr>
              <a:buSzPct val="60000"/>
              <a:tabLst/>
              <a:defRPr/>
            </a:pPr>
            <a:endParaRPr kumimoji="1" lang="es-CO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9000"/>
              </a:buClr>
              <a:buSzPct val="60000"/>
              <a:buFont typeface="Wingdings" pitchFamily="2" charset="2"/>
              <a:buChar char="l"/>
              <a:tabLst/>
              <a:defRPr/>
            </a:pPr>
            <a:r>
              <a:rPr kumimoji="1" lang="es-CO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2 Tenía en su mano un librito abierto; y puso su pie derecho sobre el mar, y el izquierdo sobre la tierra;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9000"/>
              </a:buClr>
              <a:buSzPct val="60000"/>
              <a:buFont typeface="Wingdings" pitchFamily="2" charset="2"/>
              <a:buChar char="l"/>
              <a:tabLst/>
              <a:defRPr/>
            </a:pPr>
            <a:r>
              <a:rPr kumimoji="1" lang="es-CO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3 y clamó a gran voz, como ruge un león; y cuando hubo clamado, siete truenos emitieron sus voces.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lia\AppData\Local\Microsoft\Windows\Temporary Internet Files\Content.IE5\8Q47H01L\MPj040142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sz="2200" dirty="0" smtClean="0"/>
              <a:t>   4 Cuando los siete truenos hubieron emitido sus voces, yo iba a escribir; pero oí una voz del cielo que me decía: Sella las cosas que los siete truenos han dicho, y no las escribas. </a:t>
            </a:r>
          </a:p>
          <a:p>
            <a:r>
              <a:rPr lang="es-CO" sz="2200" dirty="0" smtClean="0"/>
              <a:t>    5 Y el ángel que vi en pie sobre el mar y sobre la tierra, levantó su mano al cielo, </a:t>
            </a:r>
          </a:p>
          <a:p>
            <a:r>
              <a:rPr lang="es-CO" sz="2200" dirty="0" smtClean="0"/>
              <a:t>    6 y juró por el que vive por los siglos de los siglos, que creó el cielo y las cosas que están en él, y la tierra y las cosas que están en ella, y el mar y las cosas que están en él, que el tiempo no sería más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601216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/>
            <a:r>
              <a:rPr lang="en-US" sz="1100" dirty="0" smtClean="0"/>
              <a:t>Abraham Guerrero, PhD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O" dirty="0" err="1" smtClean="0"/>
              <a:t>Rewinding</a:t>
            </a:r>
            <a:r>
              <a:rPr lang="es-CO" dirty="0" smtClean="0"/>
              <a:t>…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1470" y="1371600"/>
            <a:ext cx="6143668" cy="5181600"/>
          </a:xfrm>
        </p:spPr>
        <p:txBody>
          <a:bodyPr/>
          <a:lstStyle/>
          <a:p>
            <a:r>
              <a:rPr lang="es-CO" sz="2200" dirty="0" smtClean="0"/>
              <a:t>    1 Vi descender del cielo a otro ángel fuerte, </a:t>
            </a:r>
            <a:r>
              <a:rPr lang="es-CO" sz="2200" dirty="0" smtClean="0">
                <a:hlinkClick r:id="rId3" action="ppaction://hlinksldjump"/>
              </a:rPr>
              <a:t>envuelto en una nube</a:t>
            </a:r>
            <a:r>
              <a:rPr lang="es-CO" sz="2200" dirty="0" smtClean="0"/>
              <a:t>, con el </a:t>
            </a:r>
            <a:r>
              <a:rPr lang="es-CO" sz="2200" dirty="0" smtClean="0">
                <a:hlinkClick r:id="rId4" action="ppaction://hlinksldjump"/>
              </a:rPr>
              <a:t>arco iris </a:t>
            </a:r>
            <a:r>
              <a:rPr lang="es-CO" sz="2200" dirty="0" smtClean="0"/>
              <a:t>sobre su cabeza; y su rostro era como el </a:t>
            </a:r>
            <a:r>
              <a:rPr lang="es-CO" sz="2200" dirty="0" smtClean="0">
                <a:hlinkClick r:id="rId5" action="ppaction://hlinksldjump"/>
              </a:rPr>
              <a:t>sol</a:t>
            </a:r>
            <a:r>
              <a:rPr lang="es-CO" sz="2200" dirty="0" smtClean="0"/>
              <a:t>, y sus pies como columnas de fuego.    </a:t>
            </a:r>
          </a:p>
        </p:txBody>
      </p:sp>
      <p:pic>
        <p:nvPicPr>
          <p:cNvPr id="48130" name="Picture 2" descr="C:\Computador de Abraham\Mis documentos\campaña\imágenes\N.TESTAMENTO\Apocalipsis\Apoc4-11\Angel librito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-24"/>
            <a:ext cx="3000364" cy="6862010"/>
          </a:xfrm>
          <a:prstGeom prst="rect">
            <a:avLst/>
          </a:prstGeom>
          <a:noFill/>
        </p:spPr>
      </p:pic>
      <p:sp>
        <p:nvSpPr>
          <p:cNvPr id="5" name="Rectangle 4">
            <a:hlinkClick r:id="rId7" action="ppaction://hlinksldjump"/>
          </p:cNvPr>
          <p:cNvSpPr/>
          <p:nvPr/>
        </p:nvSpPr>
        <p:spPr>
          <a:xfrm>
            <a:off x="0" y="6457890"/>
            <a:ext cx="22974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8" action="ppaction://hlinksldjump"/>
              </a:rPr>
              <a:t>¿</a:t>
            </a:r>
            <a:r>
              <a:rPr lang="en-US" sz="2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8" action="ppaction://hlinksldjump"/>
              </a:rPr>
              <a:t>Quién</a:t>
            </a:r>
            <a:r>
              <a:rPr lang="en-US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8" action="ppaction://hlinksldjump"/>
              </a:rPr>
              <a:t> </a:t>
            </a:r>
            <a:r>
              <a:rPr lang="en-US" sz="2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8" action="ppaction://hlinksldjump"/>
              </a:rPr>
              <a:t>es</a:t>
            </a:r>
            <a:r>
              <a:rPr lang="en-US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8" action="ppaction://hlinksldjump"/>
              </a:rPr>
              <a:t> </a:t>
            </a:r>
            <a:r>
              <a:rPr lang="en-US" sz="2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8" action="ppaction://hlinksldjump"/>
              </a:rPr>
              <a:t>ese</a:t>
            </a:r>
            <a:r>
              <a:rPr lang="en-US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8" action="ppaction://hlinksldjump"/>
              </a:rPr>
              <a:t> </a:t>
            </a:r>
            <a:r>
              <a:rPr lang="en-US" sz="2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8" action="ppaction://hlinksldjump"/>
              </a:rPr>
              <a:t>ángel</a:t>
            </a:r>
            <a:endParaRPr lang="en-U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1934" y="1371600"/>
            <a:ext cx="4767266" cy="5181600"/>
          </a:xfrm>
        </p:spPr>
        <p:txBody>
          <a:bodyPr/>
          <a:lstStyle/>
          <a:p>
            <a:r>
              <a:rPr lang="es-CO" sz="2200" baseline="30000" dirty="0" smtClean="0"/>
              <a:t>21</a:t>
            </a:r>
            <a:r>
              <a:rPr lang="es-CO" sz="2200" dirty="0" smtClean="0"/>
              <a:t> Y Jehová iba delante de ellos de día en una columna de nube para guiarlos por el camino, y de noche en una columna de fuego para alumbrarles, a fin de que anduviesen de día y de noche. </a:t>
            </a:r>
          </a:p>
          <a:p>
            <a:r>
              <a:rPr lang="es-CO" sz="2200" dirty="0" smtClean="0"/>
              <a:t>    </a:t>
            </a:r>
            <a:r>
              <a:rPr lang="es-CO" sz="2200" baseline="30000" dirty="0" smtClean="0"/>
              <a:t>22</a:t>
            </a:r>
            <a:r>
              <a:rPr lang="es-CO" sz="2200" dirty="0" smtClean="0"/>
              <a:t> Nunca se apartó de delante del pueblo la columna de nube de día, ni de noche la columna de fuego. </a:t>
            </a:r>
          </a:p>
          <a:p>
            <a:endParaRPr lang="es-CO" sz="2200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 b="3402"/>
          <a:stretch>
            <a:fillRect/>
          </a:stretch>
        </p:blipFill>
        <p:spPr bwMode="auto">
          <a:xfrm rot="21435229">
            <a:off x="214884" y="1357298"/>
            <a:ext cx="4286250" cy="31099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142844" y="6143644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/>
              <a:t>Éxodo 13:21, 22</a:t>
            </a:r>
            <a:endParaRPr lang="es-CO" sz="2000" dirty="0"/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7013930" y="6457890"/>
            <a:ext cx="213007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Volver</a:t>
            </a:r>
            <a:r>
              <a:rPr lang="en-US" sz="2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a Ap. 10: 1</a:t>
            </a:r>
            <a:endParaRPr lang="en-US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546"/>
            <a:ext cx="5000628" cy="5181600"/>
          </a:xfrm>
        </p:spPr>
        <p:txBody>
          <a:bodyPr/>
          <a:lstStyle/>
          <a:p>
            <a:r>
              <a:rPr lang="es-CO" sz="2200" baseline="30000" dirty="0" smtClean="0"/>
              <a:t>     11</a:t>
            </a:r>
            <a:r>
              <a:rPr lang="es-CO" sz="2200" dirty="0" smtClean="0"/>
              <a:t> Estableceré mi pacto con vosotros, y no exterminaré ya más toda carne con aguas de diluvio, ni habrá más diluvio para destruir la tierra. </a:t>
            </a:r>
          </a:p>
          <a:p>
            <a:r>
              <a:rPr lang="es-CO" sz="2200" dirty="0" smtClean="0"/>
              <a:t>    </a:t>
            </a:r>
            <a:r>
              <a:rPr lang="es-CO" sz="2200" baseline="30000" dirty="0" smtClean="0"/>
              <a:t>12</a:t>
            </a:r>
            <a:r>
              <a:rPr lang="es-CO" sz="2200" dirty="0" smtClean="0"/>
              <a:t> Y dijo Dios: Esta es la señal del pacto que yo establezco entre mí y vosotros y todo ser viviente que está con vosotros, por siglos perpetuos: </a:t>
            </a:r>
          </a:p>
          <a:p>
            <a:r>
              <a:rPr lang="es-CO" sz="2200" dirty="0" smtClean="0"/>
              <a:t>    </a:t>
            </a:r>
            <a:r>
              <a:rPr lang="es-CO" sz="2200" baseline="30000" dirty="0" smtClean="0"/>
              <a:t>13</a:t>
            </a:r>
            <a:r>
              <a:rPr lang="es-CO" sz="2200" dirty="0" smtClean="0"/>
              <a:t> Mi arco he puesto en las nubes, el cual será por señal del pacto entre mí y la tierra. </a:t>
            </a:r>
          </a:p>
          <a:p>
            <a:endParaRPr lang="es-CO" sz="2200" dirty="0"/>
          </a:p>
        </p:txBody>
      </p:sp>
      <p:pic>
        <p:nvPicPr>
          <p:cNvPr id="50178" name="Picture 2" descr="C:\Users\Natalia\AppData\Local\Microsoft\Windows\Temporary Internet Files\Content.IE5\OZYRGQDA\MPj043876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29074">
            <a:off x="4894985" y="2380324"/>
            <a:ext cx="4591385" cy="34435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2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2844" y="6143644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/>
              <a:t>Génesis 9:11-13</a:t>
            </a:r>
            <a:endParaRPr lang="es-CO" sz="200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601216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/>
            <a:r>
              <a:rPr lang="en-US" sz="1100" dirty="0" smtClean="0"/>
              <a:t>Abraham Guerrero, PhD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inema design template(2)">
  <a:themeElements>
    <a:clrScheme name="Default Design 1">
      <a:dk1>
        <a:srgbClr val="624F00"/>
      </a:dk1>
      <a:lt1>
        <a:srgbClr val="FFFFFF"/>
      </a:lt1>
      <a:dk2>
        <a:srgbClr val="000000"/>
      </a:dk2>
      <a:lt2>
        <a:srgbClr val="000000"/>
      </a:lt2>
      <a:accent1>
        <a:srgbClr val="FFCC00"/>
      </a:accent1>
      <a:accent2>
        <a:srgbClr val="A88800"/>
      </a:accent2>
      <a:accent3>
        <a:srgbClr val="AAAAAA"/>
      </a:accent3>
      <a:accent4>
        <a:srgbClr val="DADADA"/>
      </a:accent4>
      <a:accent5>
        <a:srgbClr val="FFE2AA"/>
      </a:accent5>
      <a:accent6>
        <a:srgbClr val="987B00"/>
      </a:accent6>
      <a:hlink>
        <a:srgbClr val="E1E0C9"/>
      </a:hlink>
      <a:folHlink>
        <a:srgbClr val="624F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624F00"/>
        </a:dk1>
        <a:lt1>
          <a:srgbClr val="FFFFFF"/>
        </a:lt1>
        <a:dk2>
          <a:srgbClr val="000000"/>
        </a:dk2>
        <a:lt2>
          <a:srgbClr val="000000"/>
        </a:lt2>
        <a:accent1>
          <a:srgbClr val="FFCC00"/>
        </a:accent1>
        <a:accent2>
          <a:srgbClr val="A888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987B00"/>
        </a:accent6>
        <a:hlink>
          <a:srgbClr val="E1E0C9"/>
        </a:hlink>
        <a:folHlink>
          <a:srgbClr val="624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Cinema design template(2)</Template>
  <TotalTime>1604</TotalTime>
  <Words>597</Words>
  <Application>Microsoft Macintosh PowerPoint</Application>
  <PresentationFormat>On-screen Show (4:3)</PresentationFormat>
  <Paragraphs>114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Cinema design template(2)</vt:lpstr>
      <vt:lpstr>El Ángel Estrella de Cine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Rewinding…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 recordar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Ángel Estrella de Cine</dc:title>
  <dc:subject/>
  <dc:creator>Natalia</dc:creator>
  <cp:keywords/>
  <dc:description/>
  <cp:lastModifiedBy>A. G.</cp:lastModifiedBy>
  <cp:revision>35</cp:revision>
  <dcterms:created xsi:type="dcterms:W3CDTF">2009-05-07T12:16:49Z</dcterms:created>
  <dcterms:modified xsi:type="dcterms:W3CDTF">2018-02-03T13:59:47Z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TC011408121033</vt:lpwstr>
  </property>
</Properties>
</file>