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256" r:id="rId3"/>
    <p:sldId id="258" r:id="rId4"/>
    <p:sldId id="259" r:id="rId5"/>
    <p:sldId id="257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4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31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87999-766B-4439-9B74-25CE04FEAAA9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66A5-FCE2-4F9B-B4B7-C5DDC72F48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238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87999-766B-4439-9B74-25CE04FEAAA9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66A5-FCE2-4F9B-B4B7-C5DDC72F48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5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87999-766B-4439-9B74-25CE04FEAAA9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66A5-FCE2-4F9B-B4B7-C5DDC72F48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78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87999-766B-4439-9B74-25CE04FEAAA9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66A5-FCE2-4F9B-B4B7-C5DDC72F48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241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87999-766B-4439-9B74-25CE04FEAAA9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66A5-FCE2-4F9B-B4B7-C5DDC72F48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574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87999-766B-4439-9B74-25CE04FEAAA9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66A5-FCE2-4F9B-B4B7-C5DDC72F48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340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87999-766B-4439-9B74-25CE04FEAAA9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66A5-FCE2-4F9B-B4B7-C5DDC72F48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57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87999-766B-4439-9B74-25CE04FEAAA9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66A5-FCE2-4F9B-B4B7-C5DDC72F48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812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87999-766B-4439-9B74-25CE04FEAAA9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66A5-FCE2-4F9B-B4B7-C5DDC72F48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281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87999-766B-4439-9B74-25CE04FEAAA9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66A5-FCE2-4F9B-B4B7-C5DDC72F48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058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87999-766B-4439-9B74-25CE04FEAAA9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66A5-FCE2-4F9B-B4B7-C5DDC72F48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384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87999-766B-4439-9B74-25CE04FEAAA9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266A5-FCE2-4F9B-B4B7-C5DDC72F483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416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41112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41811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36683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84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35367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71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97039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33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5" y="70701"/>
            <a:ext cx="12066309" cy="6787299"/>
          </a:xfrm>
        </p:spPr>
      </p:pic>
    </p:spTree>
    <p:extLst>
      <p:ext uri="{BB962C8B-B14F-4D97-AF65-F5344CB8AC3E}">
        <p14:creationId xmlns:p14="http://schemas.microsoft.com/office/powerpoint/2010/main" val="3785803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816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73707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63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351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876724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121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</p:spPr>
      </p:pic>
    </p:spTree>
    <p:extLst>
      <p:ext uri="{BB962C8B-B14F-4D97-AF65-F5344CB8AC3E}">
        <p14:creationId xmlns:p14="http://schemas.microsoft.com/office/powerpoint/2010/main" val="32041329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533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142865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074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</p:spPr>
      </p:pic>
    </p:spTree>
    <p:extLst>
      <p:ext uri="{BB962C8B-B14F-4D97-AF65-F5344CB8AC3E}">
        <p14:creationId xmlns:p14="http://schemas.microsoft.com/office/powerpoint/2010/main" val="550547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32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26132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940342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169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</p:spPr>
      </p:pic>
    </p:spTree>
    <p:extLst>
      <p:ext uri="{BB962C8B-B14F-4D97-AF65-F5344CB8AC3E}">
        <p14:creationId xmlns:p14="http://schemas.microsoft.com/office/powerpoint/2010/main" val="26488683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8044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606456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251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3" cy="6858001"/>
          </a:xfrm>
        </p:spPr>
      </p:pic>
    </p:spTree>
    <p:extLst>
      <p:ext uri="{BB962C8B-B14F-4D97-AF65-F5344CB8AC3E}">
        <p14:creationId xmlns:p14="http://schemas.microsoft.com/office/powerpoint/2010/main" val="6437464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8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852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867906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437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96181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67" cy="6856463"/>
          </a:xfrm>
        </p:spPr>
      </p:pic>
    </p:spTree>
    <p:extLst>
      <p:ext uri="{BB962C8B-B14F-4D97-AF65-F5344CB8AC3E}">
        <p14:creationId xmlns:p14="http://schemas.microsoft.com/office/powerpoint/2010/main" val="18473428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112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2" cy="6858001"/>
          </a:xfrm>
        </p:spPr>
      </p:pic>
    </p:spTree>
    <p:extLst>
      <p:ext uri="{BB962C8B-B14F-4D97-AF65-F5344CB8AC3E}">
        <p14:creationId xmlns:p14="http://schemas.microsoft.com/office/powerpoint/2010/main" val="29746725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714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449337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28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374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10948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0398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57423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</p:spPr>
      </p:pic>
    </p:spTree>
    <p:extLst>
      <p:ext uri="{BB962C8B-B14F-4D97-AF65-F5344CB8AC3E}">
        <p14:creationId xmlns:p14="http://schemas.microsoft.com/office/powerpoint/2010/main" val="23425930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Panorámica</PresentationFormat>
  <Paragraphs>0</Paragraphs>
  <Slides>44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Cori Villarreal</dc:creator>
  <cp:lastModifiedBy>Zory</cp:lastModifiedBy>
  <cp:revision>4</cp:revision>
  <dcterms:created xsi:type="dcterms:W3CDTF">2019-07-02T16:23:04Z</dcterms:created>
  <dcterms:modified xsi:type="dcterms:W3CDTF">2020-01-28T14:40:20Z</dcterms:modified>
</cp:coreProperties>
</file>