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7" r:id="rId3"/>
    <p:sldId id="278" r:id="rId4"/>
    <p:sldId id="279" r:id="rId5"/>
    <p:sldId id="281" r:id="rId6"/>
    <p:sldId id="282" r:id="rId7"/>
    <p:sldId id="283" r:id="rId8"/>
    <p:sldId id="280" r:id="rId9"/>
    <p:sldId id="277" r:id="rId10"/>
    <p:sldId id="258" r:id="rId11"/>
    <p:sldId id="259" r:id="rId12"/>
    <p:sldId id="265" r:id="rId13"/>
    <p:sldId id="266" r:id="rId14"/>
    <p:sldId id="268" r:id="rId15"/>
    <p:sldId id="264" r:id="rId16"/>
    <p:sldId id="263" r:id="rId17"/>
    <p:sldId id="262" r:id="rId18"/>
    <p:sldId id="261" r:id="rId19"/>
    <p:sldId id="260" r:id="rId20"/>
    <p:sldId id="267" r:id="rId21"/>
    <p:sldId id="269" r:id="rId22"/>
    <p:sldId id="270" r:id="rId23"/>
    <p:sldId id="271" r:id="rId24"/>
    <p:sldId id="272" r:id="rId25"/>
    <p:sldId id="273" r:id="rId26"/>
    <p:sldId id="274" r:id="rId27"/>
    <p:sldId id="275" r:id="rId28"/>
    <p:sldId id="276" r:id="rId29"/>
    <p:sldId id="285" r:id="rId30"/>
    <p:sldId id="284" r:id="rId31"/>
    <p:sldId id="286" r:id="rId3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DADCE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660"/>
  </p:normalViewPr>
  <p:slideViewPr>
    <p:cSldViewPr snapToGrid="0">
      <p:cViewPr varScale="1">
        <p:scale>
          <a:sx n="73" d="100"/>
          <a:sy n="73" d="100"/>
        </p:scale>
        <p:origin x="618" y="7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heme" Target="theme/theme1.xml"/><Relationship Id="rId8" Type="http://schemas.openxmlformats.org/officeDocument/2006/relationships/slide" Target="slides/slide7.xml"/></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6C820E2B-A82B-4715-B28F-E185B023BA24}" type="doc">
      <dgm:prSet loTypeId="urn:microsoft.com/office/officeart/2008/layout/RadialCluster" loCatId="cycle" qsTypeId="urn:microsoft.com/office/officeart/2005/8/quickstyle/3d3" qsCatId="3D" csTypeId="urn:microsoft.com/office/officeart/2005/8/colors/colorful5" csCatId="colorful" phldr="1"/>
      <dgm:spPr/>
      <dgm:t>
        <a:bodyPr/>
        <a:lstStyle/>
        <a:p>
          <a:endParaRPr lang="es-ES"/>
        </a:p>
      </dgm:t>
    </dgm:pt>
    <dgm:pt modelId="{D619EBF4-529E-41AC-ABD0-6B80E0FB0334}">
      <dgm:prSet phldrT="[Texto]" custT="1"/>
      <dgm:spPr/>
      <dgm:t>
        <a:bodyPr/>
        <a:lstStyle/>
        <a:p>
          <a:r>
            <a:rPr lang="es-ES" sz="3000" b="1" dirty="0" smtClean="0">
              <a:latin typeface="Advent Sans Logo" panose="020B0502040504020204" pitchFamily="34" charset="0"/>
              <a:ea typeface="Advent Sans Logo" panose="020B0502040504020204" pitchFamily="34" charset="0"/>
              <a:cs typeface="Advent Sans Logo" panose="020B0502040504020204" pitchFamily="34" charset="0"/>
            </a:rPr>
            <a:t>Paz=Prosperidad</a:t>
          </a:r>
          <a:endParaRPr lang="es-ES" sz="3000" b="1" dirty="0">
            <a:latin typeface="Advent Sans Logo" panose="020B0502040504020204" pitchFamily="34" charset="0"/>
            <a:ea typeface="Advent Sans Logo" panose="020B0502040504020204" pitchFamily="34" charset="0"/>
            <a:cs typeface="Advent Sans Logo" panose="020B0502040504020204" pitchFamily="34" charset="0"/>
          </a:endParaRPr>
        </a:p>
      </dgm:t>
    </dgm:pt>
    <dgm:pt modelId="{9B2132EA-DB0F-4B7B-8D66-43E059356795}" type="parTrans" cxnId="{506BAEBB-7477-42AD-AC17-369CD27DA427}">
      <dgm:prSet/>
      <dgm:spPr/>
      <dgm:t>
        <a:bodyPr/>
        <a:lstStyle/>
        <a:p>
          <a:endParaRPr lang="es-ES"/>
        </a:p>
      </dgm:t>
    </dgm:pt>
    <dgm:pt modelId="{7CAF6422-5BC3-4A8E-8A4A-385B2E67BB11}" type="sibTrans" cxnId="{506BAEBB-7477-42AD-AC17-369CD27DA427}">
      <dgm:prSet/>
      <dgm:spPr/>
      <dgm:t>
        <a:bodyPr/>
        <a:lstStyle/>
        <a:p>
          <a:endParaRPr lang="es-ES"/>
        </a:p>
      </dgm:t>
    </dgm:pt>
    <dgm:pt modelId="{79BD8E9A-C0C7-4237-A220-B3CC724F4BD1}">
      <dgm:prSet phldrT="[Texto]" custT="1"/>
      <dgm:spPr/>
      <dgm:t>
        <a:bodyPr/>
        <a:lstStyle/>
        <a:p>
          <a:r>
            <a:rPr lang="es-ES" sz="3000" b="1" dirty="0" smtClean="0">
              <a:latin typeface="Advent Sans Logo" panose="020B0502040504020204" pitchFamily="34" charset="0"/>
              <a:ea typeface="Advent Sans Logo" panose="020B0502040504020204" pitchFamily="34" charset="0"/>
              <a:cs typeface="Advent Sans Logo" panose="020B0502040504020204" pitchFamily="34" charset="0"/>
            </a:rPr>
            <a:t>Espiritual</a:t>
          </a:r>
          <a:endParaRPr lang="es-ES" sz="3000" b="1" dirty="0">
            <a:latin typeface="Advent Sans Logo" panose="020B0502040504020204" pitchFamily="34" charset="0"/>
            <a:ea typeface="Advent Sans Logo" panose="020B0502040504020204" pitchFamily="34" charset="0"/>
            <a:cs typeface="Advent Sans Logo" panose="020B0502040504020204" pitchFamily="34" charset="0"/>
          </a:endParaRPr>
        </a:p>
      </dgm:t>
    </dgm:pt>
    <dgm:pt modelId="{2AE7CA98-3CC3-476D-8BF0-B48B165A8095}" type="parTrans" cxnId="{6AEC3182-DC12-4AAA-A524-FF1A1CE584AB}">
      <dgm:prSet/>
      <dgm:spPr/>
      <dgm:t>
        <a:bodyPr/>
        <a:lstStyle/>
        <a:p>
          <a:endParaRPr lang="es-ES"/>
        </a:p>
      </dgm:t>
    </dgm:pt>
    <dgm:pt modelId="{A295EFEB-86B4-438D-8E77-B36E957C6BB3}" type="sibTrans" cxnId="{6AEC3182-DC12-4AAA-A524-FF1A1CE584AB}">
      <dgm:prSet/>
      <dgm:spPr/>
      <dgm:t>
        <a:bodyPr/>
        <a:lstStyle/>
        <a:p>
          <a:endParaRPr lang="es-ES"/>
        </a:p>
      </dgm:t>
    </dgm:pt>
    <dgm:pt modelId="{91D3E249-0B2C-4B34-A6BD-7527DA413560}">
      <dgm:prSet phldrT="[Texto]" custT="1"/>
      <dgm:spPr/>
      <dgm:t>
        <a:bodyPr/>
        <a:lstStyle/>
        <a:p>
          <a:r>
            <a:rPr lang="es-ES" sz="3000" b="1" dirty="0" smtClean="0">
              <a:latin typeface="Advent Sans Logo" panose="020B0502040504020204" pitchFamily="34" charset="0"/>
              <a:ea typeface="Advent Sans Logo" panose="020B0502040504020204" pitchFamily="34" charset="0"/>
              <a:cs typeface="Advent Sans Logo" panose="020B0502040504020204" pitchFamily="34" charset="0"/>
            </a:rPr>
            <a:t>Mental</a:t>
          </a:r>
          <a:endParaRPr lang="es-ES" sz="3000" b="1" dirty="0">
            <a:latin typeface="Advent Sans Logo" panose="020B0502040504020204" pitchFamily="34" charset="0"/>
            <a:ea typeface="Advent Sans Logo" panose="020B0502040504020204" pitchFamily="34" charset="0"/>
            <a:cs typeface="Advent Sans Logo" panose="020B0502040504020204" pitchFamily="34" charset="0"/>
          </a:endParaRPr>
        </a:p>
      </dgm:t>
    </dgm:pt>
    <dgm:pt modelId="{46D562EB-3120-4553-8949-357C76274D60}" type="parTrans" cxnId="{2939184F-427D-4123-B769-6CF8BF715C1C}">
      <dgm:prSet/>
      <dgm:spPr/>
      <dgm:t>
        <a:bodyPr/>
        <a:lstStyle/>
        <a:p>
          <a:endParaRPr lang="es-ES"/>
        </a:p>
      </dgm:t>
    </dgm:pt>
    <dgm:pt modelId="{22F167EB-F28C-41D6-A012-7DC677212E93}" type="sibTrans" cxnId="{2939184F-427D-4123-B769-6CF8BF715C1C}">
      <dgm:prSet/>
      <dgm:spPr/>
      <dgm:t>
        <a:bodyPr/>
        <a:lstStyle/>
        <a:p>
          <a:endParaRPr lang="es-ES"/>
        </a:p>
      </dgm:t>
    </dgm:pt>
    <dgm:pt modelId="{B6AF4193-795E-452A-BCB1-FE8C0D264D0F}">
      <dgm:prSet phldrT="[Texto]" custT="1"/>
      <dgm:spPr/>
      <dgm:t>
        <a:bodyPr/>
        <a:lstStyle/>
        <a:p>
          <a:r>
            <a:rPr lang="es-ES" sz="3000" b="1" dirty="0" smtClean="0">
              <a:latin typeface="Advent Sans Logo" panose="020B0502040504020204" pitchFamily="34" charset="0"/>
              <a:ea typeface="Advent Sans Logo" panose="020B0502040504020204" pitchFamily="34" charset="0"/>
              <a:cs typeface="Advent Sans Logo" panose="020B0502040504020204" pitchFamily="34" charset="0"/>
            </a:rPr>
            <a:t>Física</a:t>
          </a:r>
          <a:endParaRPr lang="es-ES" sz="3000" b="1" dirty="0">
            <a:latin typeface="Advent Sans Logo" panose="020B0502040504020204" pitchFamily="34" charset="0"/>
            <a:ea typeface="Advent Sans Logo" panose="020B0502040504020204" pitchFamily="34" charset="0"/>
            <a:cs typeface="Advent Sans Logo" panose="020B0502040504020204" pitchFamily="34" charset="0"/>
          </a:endParaRPr>
        </a:p>
      </dgm:t>
    </dgm:pt>
    <dgm:pt modelId="{D0B379D1-3ABA-4A9A-9EC8-FCC63CCD545F}" type="parTrans" cxnId="{5485934A-9B92-4553-9ECB-8B7B3FCBA2B3}">
      <dgm:prSet/>
      <dgm:spPr/>
      <dgm:t>
        <a:bodyPr/>
        <a:lstStyle/>
        <a:p>
          <a:endParaRPr lang="es-ES"/>
        </a:p>
      </dgm:t>
    </dgm:pt>
    <dgm:pt modelId="{34C2DBB9-A770-4081-B87D-965FE4355BCC}" type="sibTrans" cxnId="{5485934A-9B92-4553-9ECB-8B7B3FCBA2B3}">
      <dgm:prSet/>
      <dgm:spPr/>
      <dgm:t>
        <a:bodyPr/>
        <a:lstStyle/>
        <a:p>
          <a:endParaRPr lang="es-ES"/>
        </a:p>
      </dgm:t>
    </dgm:pt>
    <dgm:pt modelId="{C3AFC9EC-BD4E-445A-8BC1-04C41508ED57}">
      <dgm:prSet phldrT="[Texto]" custT="1"/>
      <dgm:spPr/>
      <dgm:t>
        <a:bodyPr/>
        <a:lstStyle/>
        <a:p>
          <a:r>
            <a:rPr lang="es-ES" sz="3000" b="1" dirty="0" smtClean="0">
              <a:latin typeface="Advent Sans Logo" panose="020B0502040504020204" pitchFamily="34" charset="0"/>
              <a:ea typeface="Advent Sans Logo" panose="020B0502040504020204" pitchFamily="34" charset="0"/>
              <a:cs typeface="Advent Sans Logo" panose="020B0502040504020204" pitchFamily="34" charset="0"/>
            </a:rPr>
            <a:t>Financiera</a:t>
          </a:r>
          <a:endParaRPr lang="es-ES" sz="3000" b="1" dirty="0">
            <a:latin typeface="Advent Sans Logo" panose="020B0502040504020204" pitchFamily="34" charset="0"/>
            <a:ea typeface="Advent Sans Logo" panose="020B0502040504020204" pitchFamily="34" charset="0"/>
            <a:cs typeface="Advent Sans Logo" panose="020B0502040504020204" pitchFamily="34" charset="0"/>
          </a:endParaRPr>
        </a:p>
      </dgm:t>
    </dgm:pt>
    <dgm:pt modelId="{D02E46C4-8AA8-4B9A-845F-B1369FD1CAA6}" type="parTrans" cxnId="{91693FEB-0983-4846-9203-7D15AD894721}">
      <dgm:prSet/>
      <dgm:spPr/>
      <dgm:t>
        <a:bodyPr/>
        <a:lstStyle/>
        <a:p>
          <a:endParaRPr lang="es-ES"/>
        </a:p>
      </dgm:t>
    </dgm:pt>
    <dgm:pt modelId="{F101A497-5B90-49FD-A453-4685B5BAAC8A}" type="sibTrans" cxnId="{91693FEB-0983-4846-9203-7D15AD894721}">
      <dgm:prSet/>
      <dgm:spPr/>
      <dgm:t>
        <a:bodyPr/>
        <a:lstStyle/>
        <a:p>
          <a:endParaRPr lang="es-ES"/>
        </a:p>
      </dgm:t>
    </dgm:pt>
    <dgm:pt modelId="{A07D582F-6C20-46F0-AE3A-A5A64573752F}" type="pres">
      <dgm:prSet presAssocID="{6C820E2B-A82B-4715-B28F-E185B023BA24}" presName="Name0" presStyleCnt="0">
        <dgm:presLayoutVars>
          <dgm:chMax val="1"/>
          <dgm:chPref val="1"/>
          <dgm:dir/>
          <dgm:animOne val="branch"/>
          <dgm:animLvl val="lvl"/>
        </dgm:presLayoutVars>
      </dgm:prSet>
      <dgm:spPr/>
      <dgm:t>
        <a:bodyPr/>
        <a:lstStyle/>
        <a:p>
          <a:endParaRPr lang="es-ES"/>
        </a:p>
      </dgm:t>
    </dgm:pt>
    <dgm:pt modelId="{E5FFDC80-7F3E-497A-8ECB-8B9A635FB891}" type="pres">
      <dgm:prSet presAssocID="{D619EBF4-529E-41AC-ABD0-6B80E0FB0334}" presName="singleCycle" presStyleCnt="0"/>
      <dgm:spPr/>
      <dgm:t>
        <a:bodyPr/>
        <a:lstStyle/>
        <a:p>
          <a:endParaRPr lang="es-ES"/>
        </a:p>
      </dgm:t>
    </dgm:pt>
    <dgm:pt modelId="{5544844A-C98B-42A6-B8D2-A5AF6486613B}" type="pres">
      <dgm:prSet presAssocID="{D619EBF4-529E-41AC-ABD0-6B80E0FB0334}" presName="singleCenter" presStyleLbl="node1" presStyleIdx="0" presStyleCnt="5" custScaleX="209192" custScaleY="54311">
        <dgm:presLayoutVars>
          <dgm:chMax val="7"/>
          <dgm:chPref val="7"/>
        </dgm:presLayoutVars>
      </dgm:prSet>
      <dgm:spPr/>
      <dgm:t>
        <a:bodyPr/>
        <a:lstStyle/>
        <a:p>
          <a:endParaRPr lang="es-ES"/>
        </a:p>
      </dgm:t>
    </dgm:pt>
    <dgm:pt modelId="{9DDFBDFC-4448-4DF2-B40B-8542FB7D6693}" type="pres">
      <dgm:prSet presAssocID="{2AE7CA98-3CC3-476D-8BF0-B48B165A8095}" presName="Name56" presStyleLbl="parChTrans1D2" presStyleIdx="0" presStyleCnt="4"/>
      <dgm:spPr/>
      <dgm:t>
        <a:bodyPr/>
        <a:lstStyle/>
        <a:p>
          <a:endParaRPr lang="es-ES"/>
        </a:p>
      </dgm:t>
    </dgm:pt>
    <dgm:pt modelId="{42EB7287-0EAF-4DF6-9EBE-D041B3B4BF66}" type="pres">
      <dgm:prSet presAssocID="{79BD8E9A-C0C7-4237-A220-B3CC724F4BD1}" presName="text0" presStyleLbl="node1" presStyleIdx="1" presStyleCnt="5" custScaleX="217266" custScaleY="65317" custRadScaleRad="61762">
        <dgm:presLayoutVars>
          <dgm:bulletEnabled val="1"/>
        </dgm:presLayoutVars>
      </dgm:prSet>
      <dgm:spPr/>
      <dgm:t>
        <a:bodyPr/>
        <a:lstStyle/>
        <a:p>
          <a:endParaRPr lang="es-ES"/>
        </a:p>
      </dgm:t>
    </dgm:pt>
    <dgm:pt modelId="{A793C650-D4A4-476D-BD0B-5DB25FB1B6FF}" type="pres">
      <dgm:prSet presAssocID="{46D562EB-3120-4553-8949-357C76274D60}" presName="Name56" presStyleLbl="parChTrans1D2" presStyleIdx="1" presStyleCnt="4"/>
      <dgm:spPr/>
      <dgm:t>
        <a:bodyPr/>
        <a:lstStyle/>
        <a:p>
          <a:endParaRPr lang="es-ES"/>
        </a:p>
      </dgm:t>
    </dgm:pt>
    <dgm:pt modelId="{49AF3119-52DD-45E5-ACD9-555BF69073BF}" type="pres">
      <dgm:prSet presAssocID="{91D3E249-0B2C-4B34-A6BD-7527DA413560}" presName="text0" presStyleLbl="node1" presStyleIdx="2" presStyleCnt="5" custScaleX="173159" custScaleY="77587" custRadScaleRad="139124" custRadScaleInc="1656">
        <dgm:presLayoutVars>
          <dgm:bulletEnabled val="1"/>
        </dgm:presLayoutVars>
      </dgm:prSet>
      <dgm:spPr/>
      <dgm:t>
        <a:bodyPr/>
        <a:lstStyle/>
        <a:p>
          <a:endParaRPr lang="es-ES"/>
        </a:p>
      </dgm:t>
    </dgm:pt>
    <dgm:pt modelId="{91FCF260-6950-43FB-B239-B7154DADACA5}" type="pres">
      <dgm:prSet presAssocID="{D0B379D1-3ABA-4A9A-9EC8-FCC63CCD545F}" presName="Name56" presStyleLbl="parChTrans1D2" presStyleIdx="2" presStyleCnt="4"/>
      <dgm:spPr/>
      <dgm:t>
        <a:bodyPr/>
        <a:lstStyle/>
        <a:p>
          <a:endParaRPr lang="es-ES"/>
        </a:p>
      </dgm:t>
    </dgm:pt>
    <dgm:pt modelId="{E9B6DFD0-0480-477F-8EA6-B7A9AD9E9F41}" type="pres">
      <dgm:prSet presAssocID="{B6AF4193-795E-452A-BCB1-FE8C0D264D0F}" presName="text0" presStyleLbl="node1" presStyleIdx="3" presStyleCnt="5" custScaleX="166886" custScaleY="59904" custRadScaleRad="65006" custRadScaleInc="-2628">
        <dgm:presLayoutVars>
          <dgm:bulletEnabled val="1"/>
        </dgm:presLayoutVars>
      </dgm:prSet>
      <dgm:spPr/>
      <dgm:t>
        <a:bodyPr/>
        <a:lstStyle/>
        <a:p>
          <a:endParaRPr lang="es-ES"/>
        </a:p>
      </dgm:t>
    </dgm:pt>
    <dgm:pt modelId="{161A9108-0977-4439-B96A-A273A189BDB1}" type="pres">
      <dgm:prSet presAssocID="{D02E46C4-8AA8-4B9A-845F-B1369FD1CAA6}" presName="Name56" presStyleLbl="parChTrans1D2" presStyleIdx="3" presStyleCnt="4"/>
      <dgm:spPr/>
      <dgm:t>
        <a:bodyPr/>
        <a:lstStyle/>
        <a:p>
          <a:endParaRPr lang="es-ES"/>
        </a:p>
      </dgm:t>
    </dgm:pt>
    <dgm:pt modelId="{1B250E96-2DF1-471A-9A1A-917CAAA79DC7}" type="pres">
      <dgm:prSet presAssocID="{C3AFC9EC-BD4E-445A-8BC1-04C41508ED57}" presName="text0" presStyleLbl="node1" presStyleIdx="4" presStyleCnt="5" custScaleX="255714" custScaleY="78395" custRadScaleRad="158484">
        <dgm:presLayoutVars>
          <dgm:bulletEnabled val="1"/>
        </dgm:presLayoutVars>
      </dgm:prSet>
      <dgm:spPr/>
      <dgm:t>
        <a:bodyPr/>
        <a:lstStyle/>
        <a:p>
          <a:endParaRPr lang="es-ES"/>
        </a:p>
      </dgm:t>
    </dgm:pt>
  </dgm:ptLst>
  <dgm:cxnLst>
    <dgm:cxn modelId="{DDE9D9C0-94A0-4B98-9BC8-AA13D4EF972E}" type="presOf" srcId="{B6AF4193-795E-452A-BCB1-FE8C0D264D0F}" destId="{E9B6DFD0-0480-477F-8EA6-B7A9AD9E9F41}" srcOrd="0" destOrd="0" presId="urn:microsoft.com/office/officeart/2008/layout/RadialCluster"/>
    <dgm:cxn modelId="{C084CEAE-A1B3-47D9-9D85-95ABFF28BC03}" type="presOf" srcId="{46D562EB-3120-4553-8949-357C76274D60}" destId="{A793C650-D4A4-476D-BD0B-5DB25FB1B6FF}" srcOrd="0" destOrd="0" presId="urn:microsoft.com/office/officeart/2008/layout/RadialCluster"/>
    <dgm:cxn modelId="{506BAEBB-7477-42AD-AC17-369CD27DA427}" srcId="{6C820E2B-A82B-4715-B28F-E185B023BA24}" destId="{D619EBF4-529E-41AC-ABD0-6B80E0FB0334}" srcOrd="0" destOrd="0" parTransId="{9B2132EA-DB0F-4B7B-8D66-43E059356795}" sibTransId="{7CAF6422-5BC3-4A8E-8A4A-385B2E67BB11}"/>
    <dgm:cxn modelId="{D792732F-8338-4AB9-A56D-6608790DE71F}" type="presOf" srcId="{D619EBF4-529E-41AC-ABD0-6B80E0FB0334}" destId="{5544844A-C98B-42A6-B8D2-A5AF6486613B}" srcOrd="0" destOrd="0" presId="urn:microsoft.com/office/officeart/2008/layout/RadialCluster"/>
    <dgm:cxn modelId="{5485934A-9B92-4553-9ECB-8B7B3FCBA2B3}" srcId="{D619EBF4-529E-41AC-ABD0-6B80E0FB0334}" destId="{B6AF4193-795E-452A-BCB1-FE8C0D264D0F}" srcOrd="2" destOrd="0" parTransId="{D0B379D1-3ABA-4A9A-9EC8-FCC63CCD545F}" sibTransId="{34C2DBB9-A770-4081-B87D-965FE4355BCC}"/>
    <dgm:cxn modelId="{2977955B-BD58-434A-9481-E528E583F16B}" type="presOf" srcId="{79BD8E9A-C0C7-4237-A220-B3CC724F4BD1}" destId="{42EB7287-0EAF-4DF6-9EBE-D041B3B4BF66}" srcOrd="0" destOrd="0" presId="urn:microsoft.com/office/officeart/2008/layout/RadialCluster"/>
    <dgm:cxn modelId="{44A71CE2-E9EA-4991-B378-08A52FCDBA55}" type="presOf" srcId="{2AE7CA98-3CC3-476D-8BF0-B48B165A8095}" destId="{9DDFBDFC-4448-4DF2-B40B-8542FB7D6693}" srcOrd="0" destOrd="0" presId="urn:microsoft.com/office/officeart/2008/layout/RadialCluster"/>
    <dgm:cxn modelId="{EA765507-6E9A-436D-8576-6DF54651408B}" type="presOf" srcId="{91D3E249-0B2C-4B34-A6BD-7527DA413560}" destId="{49AF3119-52DD-45E5-ACD9-555BF69073BF}" srcOrd="0" destOrd="0" presId="urn:microsoft.com/office/officeart/2008/layout/RadialCluster"/>
    <dgm:cxn modelId="{F43BCEB5-336C-41E3-80F0-C511E94B60C8}" type="presOf" srcId="{6C820E2B-A82B-4715-B28F-E185B023BA24}" destId="{A07D582F-6C20-46F0-AE3A-A5A64573752F}" srcOrd="0" destOrd="0" presId="urn:microsoft.com/office/officeart/2008/layout/RadialCluster"/>
    <dgm:cxn modelId="{2939184F-427D-4123-B769-6CF8BF715C1C}" srcId="{D619EBF4-529E-41AC-ABD0-6B80E0FB0334}" destId="{91D3E249-0B2C-4B34-A6BD-7527DA413560}" srcOrd="1" destOrd="0" parTransId="{46D562EB-3120-4553-8949-357C76274D60}" sibTransId="{22F167EB-F28C-41D6-A012-7DC677212E93}"/>
    <dgm:cxn modelId="{91693FEB-0983-4846-9203-7D15AD894721}" srcId="{D619EBF4-529E-41AC-ABD0-6B80E0FB0334}" destId="{C3AFC9EC-BD4E-445A-8BC1-04C41508ED57}" srcOrd="3" destOrd="0" parTransId="{D02E46C4-8AA8-4B9A-845F-B1369FD1CAA6}" sibTransId="{F101A497-5B90-49FD-A453-4685B5BAAC8A}"/>
    <dgm:cxn modelId="{6AEC3182-DC12-4AAA-A524-FF1A1CE584AB}" srcId="{D619EBF4-529E-41AC-ABD0-6B80E0FB0334}" destId="{79BD8E9A-C0C7-4237-A220-B3CC724F4BD1}" srcOrd="0" destOrd="0" parTransId="{2AE7CA98-3CC3-476D-8BF0-B48B165A8095}" sibTransId="{A295EFEB-86B4-438D-8E77-B36E957C6BB3}"/>
    <dgm:cxn modelId="{A4014C9E-F5F8-4658-AEA4-30854D63439A}" type="presOf" srcId="{C3AFC9EC-BD4E-445A-8BC1-04C41508ED57}" destId="{1B250E96-2DF1-471A-9A1A-917CAAA79DC7}" srcOrd="0" destOrd="0" presId="urn:microsoft.com/office/officeart/2008/layout/RadialCluster"/>
    <dgm:cxn modelId="{189FB7D6-9002-4B77-9CDE-2B0857217EDC}" type="presOf" srcId="{D0B379D1-3ABA-4A9A-9EC8-FCC63CCD545F}" destId="{91FCF260-6950-43FB-B239-B7154DADACA5}" srcOrd="0" destOrd="0" presId="urn:microsoft.com/office/officeart/2008/layout/RadialCluster"/>
    <dgm:cxn modelId="{CAD497D6-5065-447D-B895-350CA7CC0C87}" type="presOf" srcId="{D02E46C4-8AA8-4B9A-845F-B1369FD1CAA6}" destId="{161A9108-0977-4439-B96A-A273A189BDB1}" srcOrd="0" destOrd="0" presId="urn:microsoft.com/office/officeart/2008/layout/RadialCluster"/>
    <dgm:cxn modelId="{D7820282-7E93-4E1A-B57C-203BBB50B44B}" type="presParOf" srcId="{A07D582F-6C20-46F0-AE3A-A5A64573752F}" destId="{E5FFDC80-7F3E-497A-8ECB-8B9A635FB891}" srcOrd="0" destOrd="0" presId="urn:microsoft.com/office/officeart/2008/layout/RadialCluster"/>
    <dgm:cxn modelId="{A190F854-CCC2-4F77-9345-512B2D00C493}" type="presParOf" srcId="{E5FFDC80-7F3E-497A-8ECB-8B9A635FB891}" destId="{5544844A-C98B-42A6-B8D2-A5AF6486613B}" srcOrd="0" destOrd="0" presId="urn:microsoft.com/office/officeart/2008/layout/RadialCluster"/>
    <dgm:cxn modelId="{CE3F8680-B023-4DD8-8658-AC1169148F50}" type="presParOf" srcId="{E5FFDC80-7F3E-497A-8ECB-8B9A635FB891}" destId="{9DDFBDFC-4448-4DF2-B40B-8542FB7D6693}" srcOrd="1" destOrd="0" presId="urn:microsoft.com/office/officeart/2008/layout/RadialCluster"/>
    <dgm:cxn modelId="{D1AB3038-CB51-4C37-A596-DBB13DF70A95}" type="presParOf" srcId="{E5FFDC80-7F3E-497A-8ECB-8B9A635FB891}" destId="{42EB7287-0EAF-4DF6-9EBE-D041B3B4BF66}" srcOrd="2" destOrd="0" presId="urn:microsoft.com/office/officeart/2008/layout/RadialCluster"/>
    <dgm:cxn modelId="{886AB6A2-6FCD-4FC1-8C7F-18D3EDAE63A3}" type="presParOf" srcId="{E5FFDC80-7F3E-497A-8ECB-8B9A635FB891}" destId="{A793C650-D4A4-476D-BD0B-5DB25FB1B6FF}" srcOrd="3" destOrd="0" presId="urn:microsoft.com/office/officeart/2008/layout/RadialCluster"/>
    <dgm:cxn modelId="{3615BCE4-2B98-4D47-9BC4-73A6C4206D1A}" type="presParOf" srcId="{E5FFDC80-7F3E-497A-8ECB-8B9A635FB891}" destId="{49AF3119-52DD-45E5-ACD9-555BF69073BF}" srcOrd="4" destOrd="0" presId="urn:microsoft.com/office/officeart/2008/layout/RadialCluster"/>
    <dgm:cxn modelId="{8E37FAEB-6E36-4DB3-AB5D-4D8916172699}" type="presParOf" srcId="{E5FFDC80-7F3E-497A-8ECB-8B9A635FB891}" destId="{91FCF260-6950-43FB-B239-B7154DADACA5}" srcOrd="5" destOrd="0" presId="urn:microsoft.com/office/officeart/2008/layout/RadialCluster"/>
    <dgm:cxn modelId="{7A52E31B-B389-4F0B-AE1F-A61C3B1CC612}" type="presParOf" srcId="{E5FFDC80-7F3E-497A-8ECB-8B9A635FB891}" destId="{E9B6DFD0-0480-477F-8EA6-B7A9AD9E9F41}" srcOrd="6" destOrd="0" presId="urn:microsoft.com/office/officeart/2008/layout/RadialCluster"/>
    <dgm:cxn modelId="{DD61C4E3-7DB7-4F2C-ADD9-8C5DD2D00D88}" type="presParOf" srcId="{E5FFDC80-7F3E-497A-8ECB-8B9A635FB891}" destId="{161A9108-0977-4439-B96A-A273A189BDB1}" srcOrd="7" destOrd="0" presId="urn:microsoft.com/office/officeart/2008/layout/RadialCluster"/>
    <dgm:cxn modelId="{8C0156D7-9A8C-4161-81E3-FA8C042A86FB}" type="presParOf" srcId="{E5FFDC80-7F3E-497A-8ECB-8B9A635FB891}" destId="{1B250E96-2DF1-471A-9A1A-917CAAA79DC7}" srcOrd="8" destOrd="0" presId="urn:microsoft.com/office/officeart/2008/layout/RadialCluster"/>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544844A-C98B-42A6-B8D2-A5AF6486613B}">
      <dsp:nvSpPr>
        <dsp:cNvPr id="0" name=""/>
        <dsp:cNvSpPr/>
      </dsp:nvSpPr>
      <dsp:spPr>
        <a:xfrm>
          <a:off x="3143155" y="2282317"/>
          <a:ext cx="3400156" cy="882757"/>
        </a:xfrm>
        <a:prstGeom prst="roundRect">
          <a:avLst/>
        </a:prstGeom>
        <a:solidFill>
          <a:schemeClr val="accent5">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lvl="0" algn="ctr" defTabSz="1333500">
            <a:lnSpc>
              <a:spcPct val="90000"/>
            </a:lnSpc>
            <a:spcBef>
              <a:spcPct val="0"/>
            </a:spcBef>
            <a:spcAft>
              <a:spcPct val="35000"/>
            </a:spcAft>
          </a:pPr>
          <a:r>
            <a:rPr lang="es-ES" sz="3000" b="1" kern="1200" dirty="0" smtClean="0">
              <a:latin typeface="Advent Sans Logo" panose="020B0502040504020204" pitchFamily="34" charset="0"/>
              <a:ea typeface="Advent Sans Logo" panose="020B0502040504020204" pitchFamily="34" charset="0"/>
              <a:cs typeface="Advent Sans Logo" panose="020B0502040504020204" pitchFamily="34" charset="0"/>
            </a:rPr>
            <a:t>Paz=Prosperidad</a:t>
          </a:r>
          <a:endParaRPr lang="es-ES" sz="3000" b="1" kern="1200" dirty="0">
            <a:latin typeface="Advent Sans Logo" panose="020B0502040504020204" pitchFamily="34" charset="0"/>
            <a:ea typeface="Advent Sans Logo" panose="020B0502040504020204" pitchFamily="34" charset="0"/>
            <a:cs typeface="Advent Sans Logo" panose="020B0502040504020204" pitchFamily="34" charset="0"/>
          </a:endParaRPr>
        </a:p>
      </dsp:txBody>
      <dsp:txXfrm>
        <a:off x="3186248" y="2325410"/>
        <a:ext cx="3313970" cy="796571"/>
      </dsp:txXfrm>
    </dsp:sp>
    <dsp:sp modelId="{9DDFBDFC-4448-4DF2-B40B-8542FB7D6693}">
      <dsp:nvSpPr>
        <dsp:cNvPr id="0" name=""/>
        <dsp:cNvSpPr/>
      </dsp:nvSpPr>
      <dsp:spPr>
        <a:xfrm rot="16200000">
          <a:off x="4573486" y="2012570"/>
          <a:ext cx="539494" cy="0"/>
        </a:xfrm>
        <a:custGeom>
          <a:avLst/>
          <a:gdLst/>
          <a:ahLst/>
          <a:cxnLst/>
          <a:rect l="0" t="0" r="0" b="0"/>
          <a:pathLst>
            <a:path>
              <a:moveTo>
                <a:pt x="0" y="0"/>
              </a:moveTo>
              <a:lnTo>
                <a:pt x="539494" y="0"/>
              </a:lnTo>
            </a:path>
          </a:pathLst>
        </a:custGeom>
        <a:noFill/>
        <a:ln w="12700" cap="flat" cmpd="sng" algn="ctr">
          <a:solidFill>
            <a:schemeClr val="accent6">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42EB7287-0EAF-4DF6-9EBE-D041B3B4BF66}">
      <dsp:nvSpPr>
        <dsp:cNvPr id="0" name=""/>
        <dsp:cNvSpPr/>
      </dsp:nvSpPr>
      <dsp:spPr>
        <a:xfrm>
          <a:off x="3660218" y="1031519"/>
          <a:ext cx="2366030" cy="711303"/>
        </a:xfrm>
        <a:prstGeom prst="roundRect">
          <a:avLst/>
        </a:prstGeom>
        <a:solidFill>
          <a:schemeClr val="accent5">
            <a:hueOff val="-1838336"/>
            <a:satOff val="-2557"/>
            <a:lumOff val="-981"/>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lvl="0" algn="ctr" defTabSz="1333500">
            <a:lnSpc>
              <a:spcPct val="90000"/>
            </a:lnSpc>
            <a:spcBef>
              <a:spcPct val="0"/>
            </a:spcBef>
            <a:spcAft>
              <a:spcPct val="35000"/>
            </a:spcAft>
          </a:pPr>
          <a:r>
            <a:rPr lang="es-ES" sz="3000" b="1" kern="1200" dirty="0" smtClean="0">
              <a:latin typeface="Advent Sans Logo" panose="020B0502040504020204" pitchFamily="34" charset="0"/>
              <a:ea typeface="Advent Sans Logo" panose="020B0502040504020204" pitchFamily="34" charset="0"/>
              <a:cs typeface="Advent Sans Logo" panose="020B0502040504020204" pitchFamily="34" charset="0"/>
            </a:rPr>
            <a:t>Espiritual</a:t>
          </a:r>
          <a:endParaRPr lang="es-ES" sz="3000" b="1" kern="1200" dirty="0">
            <a:latin typeface="Advent Sans Logo" panose="020B0502040504020204" pitchFamily="34" charset="0"/>
            <a:ea typeface="Advent Sans Logo" panose="020B0502040504020204" pitchFamily="34" charset="0"/>
            <a:cs typeface="Advent Sans Logo" panose="020B0502040504020204" pitchFamily="34" charset="0"/>
          </a:endParaRPr>
        </a:p>
      </dsp:txBody>
      <dsp:txXfrm>
        <a:off x="3694941" y="1066242"/>
        <a:ext cx="2296584" cy="641857"/>
      </dsp:txXfrm>
    </dsp:sp>
    <dsp:sp modelId="{A793C650-D4A4-476D-BD0B-5DB25FB1B6FF}">
      <dsp:nvSpPr>
        <dsp:cNvPr id="0" name=""/>
        <dsp:cNvSpPr/>
      </dsp:nvSpPr>
      <dsp:spPr>
        <a:xfrm rot="44712">
          <a:off x="6543296" y="2748199"/>
          <a:ext cx="367479" cy="0"/>
        </a:xfrm>
        <a:custGeom>
          <a:avLst/>
          <a:gdLst/>
          <a:ahLst/>
          <a:cxnLst/>
          <a:rect l="0" t="0" r="0" b="0"/>
          <a:pathLst>
            <a:path>
              <a:moveTo>
                <a:pt x="0" y="0"/>
              </a:moveTo>
              <a:lnTo>
                <a:pt x="367479" y="0"/>
              </a:lnTo>
            </a:path>
          </a:pathLst>
        </a:custGeom>
        <a:noFill/>
        <a:ln w="12700" cap="flat" cmpd="sng" algn="ctr">
          <a:solidFill>
            <a:schemeClr val="accent6">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49AF3119-52DD-45E5-ACD9-555BF69073BF}">
      <dsp:nvSpPr>
        <dsp:cNvPr id="0" name=""/>
        <dsp:cNvSpPr/>
      </dsp:nvSpPr>
      <dsp:spPr>
        <a:xfrm>
          <a:off x="6910761" y="2340390"/>
          <a:ext cx="1885704" cy="844923"/>
        </a:xfrm>
        <a:prstGeom prst="roundRect">
          <a:avLst/>
        </a:prstGeom>
        <a:solidFill>
          <a:schemeClr val="accent5">
            <a:hueOff val="-3676672"/>
            <a:satOff val="-5114"/>
            <a:lumOff val="-1961"/>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lvl="0" algn="ctr" defTabSz="1333500">
            <a:lnSpc>
              <a:spcPct val="90000"/>
            </a:lnSpc>
            <a:spcBef>
              <a:spcPct val="0"/>
            </a:spcBef>
            <a:spcAft>
              <a:spcPct val="35000"/>
            </a:spcAft>
          </a:pPr>
          <a:r>
            <a:rPr lang="es-ES" sz="3000" b="1" kern="1200" dirty="0" smtClean="0">
              <a:latin typeface="Advent Sans Logo" panose="020B0502040504020204" pitchFamily="34" charset="0"/>
              <a:ea typeface="Advent Sans Logo" panose="020B0502040504020204" pitchFamily="34" charset="0"/>
              <a:cs typeface="Advent Sans Logo" panose="020B0502040504020204" pitchFamily="34" charset="0"/>
            </a:rPr>
            <a:t>Mental</a:t>
          </a:r>
          <a:endParaRPr lang="es-ES" sz="3000" b="1" kern="1200" dirty="0">
            <a:latin typeface="Advent Sans Logo" panose="020B0502040504020204" pitchFamily="34" charset="0"/>
            <a:ea typeface="Advent Sans Logo" panose="020B0502040504020204" pitchFamily="34" charset="0"/>
            <a:cs typeface="Advent Sans Logo" panose="020B0502040504020204" pitchFamily="34" charset="0"/>
          </a:endParaRPr>
        </a:p>
      </dsp:txBody>
      <dsp:txXfrm>
        <a:off x="6952007" y="2381636"/>
        <a:ext cx="1803212" cy="762431"/>
      </dsp:txXfrm>
    </dsp:sp>
    <dsp:sp modelId="{91FCF260-6950-43FB-B239-B7154DADACA5}">
      <dsp:nvSpPr>
        <dsp:cNvPr id="0" name=""/>
        <dsp:cNvSpPr/>
      </dsp:nvSpPr>
      <dsp:spPr>
        <a:xfrm rot="5329044">
          <a:off x="4539436" y="3484510"/>
          <a:ext cx="639005" cy="0"/>
        </a:xfrm>
        <a:custGeom>
          <a:avLst/>
          <a:gdLst/>
          <a:ahLst/>
          <a:cxnLst/>
          <a:rect l="0" t="0" r="0" b="0"/>
          <a:pathLst>
            <a:path>
              <a:moveTo>
                <a:pt x="0" y="0"/>
              </a:moveTo>
              <a:lnTo>
                <a:pt x="639005" y="0"/>
              </a:lnTo>
            </a:path>
          </a:pathLst>
        </a:custGeom>
        <a:noFill/>
        <a:ln w="12700" cap="flat" cmpd="sng" algn="ctr">
          <a:solidFill>
            <a:schemeClr val="accent6">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E9B6DFD0-0480-477F-8EA6-B7A9AD9E9F41}">
      <dsp:nvSpPr>
        <dsp:cNvPr id="0" name=""/>
        <dsp:cNvSpPr/>
      </dsp:nvSpPr>
      <dsp:spPr>
        <a:xfrm>
          <a:off x="3963571" y="3803945"/>
          <a:ext cx="1817391" cy="652355"/>
        </a:xfrm>
        <a:prstGeom prst="roundRect">
          <a:avLst/>
        </a:prstGeom>
        <a:solidFill>
          <a:schemeClr val="accent5">
            <a:hueOff val="-5515009"/>
            <a:satOff val="-7671"/>
            <a:lumOff val="-2942"/>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lvl="0" algn="ctr" defTabSz="1333500">
            <a:lnSpc>
              <a:spcPct val="90000"/>
            </a:lnSpc>
            <a:spcBef>
              <a:spcPct val="0"/>
            </a:spcBef>
            <a:spcAft>
              <a:spcPct val="35000"/>
            </a:spcAft>
          </a:pPr>
          <a:r>
            <a:rPr lang="es-ES" sz="3000" b="1" kern="1200" dirty="0" smtClean="0">
              <a:latin typeface="Advent Sans Logo" panose="020B0502040504020204" pitchFamily="34" charset="0"/>
              <a:ea typeface="Advent Sans Logo" panose="020B0502040504020204" pitchFamily="34" charset="0"/>
              <a:cs typeface="Advent Sans Logo" panose="020B0502040504020204" pitchFamily="34" charset="0"/>
            </a:rPr>
            <a:t>Física</a:t>
          </a:r>
          <a:endParaRPr lang="es-ES" sz="3000" b="1" kern="1200" dirty="0">
            <a:latin typeface="Advent Sans Logo" panose="020B0502040504020204" pitchFamily="34" charset="0"/>
            <a:ea typeface="Advent Sans Logo" panose="020B0502040504020204" pitchFamily="34" charset="0"/>
            <a:cs typeface="Advent Sans Logo" panose="020B0502040504020204" pitchFamily="34" charset="0"/>
          </a:endParaRPr>
        </a:p>
      </dsp:txBody>
      <dsp:txXfrm>
        <a:off x="3995416" y="3835790"/>
        <a:ext cx="1753701" cy="588665"/>
      </dsp:txXfrm>
    </dsp:sp>
    <dsp:sp modelId="{161A9108-0977-4439-B96A-A273A189BDB1}">
      <dsp:nvSpPr>
        <dsp:cNvPr id="0" name=""/>
        <dsp:cNvSpPr/>
      </dsp:nvSpPr>
      <dsp:spPr>
        <a:xfrm rot="10800000">
          <a:off x="2806015" y="2723696"/>
          <a:ext cx="337139" cy="0"/>
        </a:xfrm>
        <a:custGeom>
          <a:avLst/>
          <a:gdLst/>
          <a:ahLst/>
          <a:cxnLst/>
          <a:rect l="0" t="0" r="0" b="0"/>
          <a:pathLst>
            <a:path>
              <a:moveTo>
                <a:pt x="0" y="0"/>
              </a:moveTo>
              <a:lnTo>
                <a:pt x="337139" y="0"/>
              </a:lnTo>
            </a:path>
          </a:pathLst>
        </a:custGeom>
        <a:noFill/>
        <a:ln w="12700" cap="flat" cmpd="sng" algn="ctr">
          <a:solidFill>
            <a:schemeClr val="accent6">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1B250E96-2DF1-471A-9A1A-917CAAA79DC7}">
      <dsp:nvSpPr>
        <dsp:cNvPr id="0" name=""/>
        <dsp:cNvSpPr/>
      </dsp:nvSpPr>
      <dsp:spPr>
        <a:xfrm>
          <a:off x="21285" y="2296835"/>
          <a:ext cx="2784730" cy="853723"/>
        </a:xfrm>
        <a:prstGeom prst="roundRect">
          <a:avLst/>
        </a:prstGeom>
        <a:solidFill>
          <a:schemeClr val="accent5">
            <a:hueOff val="-7353344"/>
            <a:satOff val="-10228"/>
            <a:lumOff val="-3922"/>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lvl="0" algn="ctr" defTabSz="1333500">
            <a:lnSpc>
              <a:spcPct val="90000"/>
            </a:lnSpc>
            <a:spcBef>
              <a:spcPct val="0"/>
            </a:spcBef>
            <a:spcAft>
              <a:spcPct val="35000"/>
            </a:spcAft>
          </a:pPr>
          <a:r>
            <a:rPr lang="es-ES" sz="3000" b="1" kern="1200" dirty="0" smtClean="0">
              <a:latin typeface="Advent Sans Logo" panose="020B0502040504020204" pitchFamily="34" charset="0"/>
              <a:ea typeface="Advent Sans Logo" panose="020B0502040504020204" pitchFamily="34" charset="0"/>
              <a:cs typeface="Advent Sans Logo" panose="020B0502040504020204" pitchFamily="34" charset="0"/>
            </a:rPr>
            <a:t>Financiera</a:t>
          </a:r>
          <a:endParaRPr lang="es-ES" sz="3000" b="1" kern="1200" dirty="0">
            <a:latin typeface="Advent Sans Logo" panose="020B0502040504020204" pitchFamily="34" charset="0"/>
            <a:ea typeface="Advent Sans Logo" panose="020B0502040504020204" pitchFamily="34" charset="0"/>
            <a:cs typeface="Advent Sans Logo" panose="020B0502040504020204" pitchFamily="34" charset="0"/>
          </a:endParaRPr>
        </a:p>
      </dsp:txBody>
      <dsp:txXfrm>
        <a:off x="62960" y="2338510"/>
        <a:ext cx="2701380" cy="770373"/>
      </dsp:txXfrm>
    </dsp:sp>
  </dsp:spTree>
</dsp:drawing>
</file>

<file path=ppt/diagrams/layout1.xml><?xml version="1.0" encoding="utf-8"?>
<dgm:layoutDef xmlns:dgm="http://schemas.openxmlformats.org/drawingml/2006/diagram" xmlns:a="http://schemas.openxmlformats.org/drawingml/2006/main" uniqueId="urn:microsoft.com/office/officeart/2008/layout/RadialCluster">
  <dgm:title val=""/>
  <dgm:desc val=""/>
  <dgm:catLst>
    <dgm:cat type="relationship" pri="19500"/>
    <dgm:cat type="cycle" pri="15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useDef="1">
    <dgm:dataModel>
      <dgm:ptLst/>
      <dgm:bg/>
      <dgm:whole/>
    </dgm:dataModel>
  </dgm:styleData>
  <dgm:clrData useDef="1">
    <dgm:dataModel>
      <dgm:ptLst/>
      <dgm:bg/>
      <dgm:whole/>
    </dgm:dataModel>
  </dgm:clrData>
  <dgm:layoutNode name="Name0">
    <dgm:varLst>
      <dgm:chMax val="1"/>
      <dgm:chPref val="1"/>
      <dgm:dir/>
      <dgm:animOne val="branch"/>
      <dgm:animLvl val="lvl"/>
    </dgm:varLst>
    <dgm:alg type="composite">
      <dgm:param type="ar" val="1.00"/>
    </dgm:alg>
    <dgm:shape xmlns:r="http://schemas.openxmlformats.org/officeDocument/2006/relationships" r:blip="">
      <dgm:adjLst/>
    </dgm:shape>
    <dgm:choose name="Name1">
      <dgm:if name="Name2" func="var" arg="dir" op="equ" val="norm">
        <dgm:choose name="Name3">
          <dgm:if name="Name4" axis="ch ch" ptType="node node" cnt="1 0" func="cnt" op="equ" val="1">
            <dgm:constrLst>
              <dgm:constr type="l" for="ch" forName="textCenter"/>
              <dgm:constr type="ctrY" for="ch" forName="textCenter" refType="h" fact="0.5"/>
              <dgm:constr type="w" for="ch" forName="textCenter" refType="w" fact="0.32"/>
              <dgm:constr type="h" for="ch" forName="textCenter" refType="w" refFor="ch" refForName="textCenter"/>
              <dgm:constr type="r" for="ch" forName="cycle_1" refType="w"/>
              <dgm:constr type="ctrY" for="ch" forName="cycle_1" refType="h" fact="0.5"/>
              <dgm:constr type="w" for="ch" forName="cycle_1" refType="w" fact="0.56"/>
              <dgm:constr type="h" for="ch" forName="cycle_1" refType="h"/>
              <dgm:constr type="primFontSz" for="ch" forName="textCenter" val="65"/>
              <dgm:constr type="primFontSz" for="des" forName="childCenter1" val="65"/>
              <dgm:constr type="primFontSz" for="des" forName="text1" op="equ" val="65"/>
              <dgm:constr type="userS" for="des" ptType="node" refType="w" refFor="ch" refForName="textCenter" fact="0.67"/>
            </dgm:constrLst>
          </dgm:if>
          <dgm:if name="Name5" axis="ch ch" ptType="node node" cnt="1 0" func="cnt" op="equ" val="2">
            <dgm:constrLst>
              <dgm:constr type="ctrX" for="ch" forName="textCenter" refType="w" fact="0.5"/>
              <dgm:constr type="ctrY" for="ch" forName="textCenter" refType="h" fact="0.5"/>
              <dgm:constr type="w" for="ch" forName="textCenter" refType="w" fact="0.25"/>
              <dgm:constr type="h" for="ch" forName="textCenter" refType="w" refFor="ch" refForName="textCenter"/>
              <dgm:constr type="ctrX" for="ch" forName="cycle_1" refType="w" fact="0.5"/>
              <dgm:constr type="t" for="ch" forName="cycle_1"/>
              <dgm:constr type="w" for="ch" forName="cycle_1" refType="w"/>
              <dgm:constr type="h" for="ch" forName="cycle_1" refType="h" fact="0.34"/>
              <dgm:constr type="ctrX" for="ch" forName="cycle_2" refType="w" fact="0.5"/>
              <dgm:constr type="b" for="ch" forName="cycle_2" refType="h"/>
              <dgm:constr type="w" for="ch" forName="cycle_2" refType="w"/>
              <dgm:constr type="h" for="ch" forName="cycle_2" refType="h" fact="0.34"/>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userS" for="des" ptType="node" refType="w" refFor="ch" refForName="textCenter" fact="0.67"/>
            </dgm:constrLst>
          </dgm:if>
          <dgm:if name="Name6" axis="ch ch" ptType="node node" cnt="1 0" func="cnt" op="equ" val="3">
            <dgm:choose name="Name7">
              <dgm:if name="Name8" axis="ch ch ch" ptType="node node node" st="1 2 0" cnt="1 1 0" func="cnt" op="equ" val="1">
                <dgm:choose name="Name9">
                  <dgm:if name="Name10"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fact="0.85"/>
                      <dgm:constr type="w" for="ch" forName="cycle_2" refType="w" fact="0.46"/>
                      <dgm:constr type="h" for="ch" forName="cycle_2" refType="h" fact="0.54"/>
                      <dgm:constr type="diam" for="ch" forName="cycle_2" refType="w" fact="0.5"/>
                      <dgm:constr type="l" for="ch" forName="cycle_3"/>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1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fact="0.85"/>
                      <dgm:constr type="w" for="ch" forName="cycle_2" refType="w" fact="0.46"/>
                      <dgm:constr type="h" for="ch" forName="cycle_2" refType="h" fact="0.54"/>
                      <dgm:constr type="diam" for="ch" forName="cycle_2" refType="w" fact="0.5"/>
                      <dgm:constr type="l" for="ch" forName="cycle_3"/>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if>
              <dgm:else name="Name12">
                <dgm:choose name="Name13">
                  <dgm:if name="Name14"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dgm:constr type="w" for="ch" forName="cycle_2" refType="w" fact="0.46"/>
                      <dgm:constr type="h" for="ch" forName="cycle_2" refType="h" fact="0.54"/>
                      <dgm:constr type="diam" for="ch" forName="cycle_2" refType="w" fact="0.5"/>
                      <dgm:constr type="l" for="ch" forName="cycle_3"/>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15">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dgm:constr type="w" for="ch" forName="cycle_2" refType="w" fact="0.46"/>
                      <dgm:constr type="h" for="ch" forName="cycle_2" refType="h" fact="0.54"/>
                      <dgm:constr type="diam" for="ch" forName="cycle_2" refType="w" fact="0.5"/>
                      <dgm:constr type="l" for="ch" forName="cycle_3"/>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else>
            </dgm:choose>
          </dgm:if>
          <dgm:if name="Name16" axis="ch ch" ptType="node node" cnt="1 0" func="cnt" op="equ" val="4">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5"/>
              <dgm:constr type="h" for="ch" forName="cycle_1" refType="h" fact="0.33"/>
              <dgm:constr type="r" for="ch" forName="cycle_2" refType="w"/>
              <dgm:constr type="ctrY" for="ch" forName="cycle_2" refType="h" fact="0.5"/>
              <dgm:constr type="w" for="ch" forName="cycle_2" refType="w" fact="0.33"/>
              <dgm:constr type="h" for="ch" forName="cycle_2" refType="h" fact="0.5"/>
              <dgm:constr type="ctrX" for="ch" forName="cycle_3" refType="w" fact="0.5"/>
              <dgm:constr type="b" for="ch" forName="cycle_3" refType="h"/>
              <dgm:constr type="w" for="ch" forName="cycle_3" refType="w" fact="0.5"/>
              <dgm:constr type="h" for="ch" forName="cycle_3" refType="h" fact="0.33"/>
              <dgm:constr type="l" for="ch" forName="cycle_4"/>
              <dgm:constr type="ctrY" for="ch" forName="cycle_4" refType="h" fact="0.5"/>
              <dgm:constr type="w" for="ch" forName="cycle_4" refType="w" fact="0.33"/>
              <dgm:constr type="h" for="ch" forName="cycle_4" refType="h"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userS" for="des" ptType="node" refType="w" refFor="ch" refForName="textCenter" fact="0.67"/>
            </dgm:constrLst>
          </dgm:if>
          <dgm:if name="Name17" axis="ch ch" ptType="node node" cnt="1 0" func="cnt" op="equ" val="5">
            <dgm:constrLst>
              <dgm:constr type="ctrX" for="ch" forName="textCenter" refType="w" fact="0.5"/>
              <dgm:constr type="t" for="ch" forName="textCenter" refType="h" fact="0.42"/>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r" for="ch" forName="cycle_2" refType="w"/>
              <dgm:constr type="t" for="ch" forName="cycle_2" refType="h" fact="0.24"/>
              <dgm:constr type="w" for="ch" forName="cycle_2" refType="w" fact="0.33"/>
              <dgm:constr type="h" for="ch" forName="cycle_2" refType="w" refFor="ch" refForName="cycle_2"/>
              <dgm:constr type="r" for="ch" forName="cycle_3" refType="w" fact="0.89"/>
              <dgm:constr type="b" for="ch" forName="cycle_3" refType="h"/>
              <dgm:constr type="w" for="ch" forName="cycle_3" refType="w" fact="0.33"/>
              <dgm:constr type="h" for="ch" forName="cycle_3" refType="w" refFor="ch" refForName="cycle_3"/>
              <dgm:constr type="l" for="ch" forName="cycle_4" refType="w" fact="0.11"/>
              <dgm:constr type="b" for="ch" forName="cycle_4" refType="h"/>
              <dgm:constr type="w" for="ch" forName="cycle_4" refType="w" fact="0.33"/>
              <dgm:constr type="h" for="ch" forName="cycle_4" refType="w" refFor="ch" refForName="cycle_4"/>
              <dgm:constr type="l" for="ch" forName="cycle_5"/>
              <dgm:constr type="t" for="ch" forName="cycle_5" refType="h" fact="0.24"/>
              <dgm:constr type="w" for="ch" forName="cycle_5" refType="w" fact="0.33"/>
              <dgm:constr type="h" for="ch" forName="cycle_5" refType="w" refFor="ch" refForName="cycle_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userS" for="des" ptType="node" refType="w" refFor="ch" refForName="textCenter" fact="0.67"/>
            </dgm:constrLst>
          </dgm:if>
          <dgm:if name="Name18" axis="ch ch" ptType="node node" cnt="1 0" func="cnt" op="equ" val="6">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r" for="ch" forName="cycle_2" refType="w"/>
              <dgm:constr type="t" for="ch" forName="cycle_2" refType="h" fact="0.17"/>
              <dgm:constr type="w" for="ch" forName="cycle_2" refType="w" fact="0.33"/>
              <dgm:constr type="h" for="ch" forName="cycle_2" refType="w" refFor="ch" refForName="cycle_2"/>
              <dgm:constr type="r" for="ch" forName="cycle_3" refType="w"/>
              <dgm:constr type="b" for="ch" forName="cycle_3" refType="h" fact="0.83"/>
              <dgm:constr type="w" for="ch" forName="cycle_3" refType="w" fact="0.33"/>
              <dgm:constr type="h" for="ch" forName="cycle_3" refType="w" refFor="ch" refForName="cycle_3"/>
              <dgm:constr type="ctrX" for="ch" forName="cycle_4" refType="w" fact="0.5"/>
              <dgm:constr type="b" for="ch" forName="cycle_4" refType="h"/>
              <dgm:constr type="w" for="ch" forName="cycle_4" refType="w" fact="0.33"/>
              <dgm:constr type="h" for="ch" forName="cycle_4" refType="w" refFor="ch" refForName="cycle_4"/>
              <dgm:constr type="l" for="ch" forName="cycle_5"/>
              <dgm:constr type="b" for="ch" forName="cycle_5" refType="h" fact="0.83"/>
              <dgm:constr type="w" for="ch" forName="cycle_5" refType="w" fact="0.33"/>
              <dgm:constr type="h" for="ch" forName="cycle_5" refType="w" refFor="ch" refForName="cycle_5"/>
              <dgm:constr type="l" for="ch" forName="cycle_6"/>
              <dgm:constr type="t" for="ch" forName="cycle_6" refType="h" fact="0.17"/>
              <dgm:constr type="w" for="ch" forName="cycle_6" refType="w" fact="0.33"/>
              <dgm:constr type="h" for="ch" forName="cycle_6" refType="w" refFor="ch" refForName="cycle_6"/>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userS" for="des" ptType="node" refType="w" refFor="ch" refForName="textCenter" fact="0.67"/>
            </dgm:constrLst>
          </dgm:if>
          <dgm:else name="Name19">
            <dgm:constrLst>
              <dgm:constr type="ctrX" for="ch" forName="textCenter" refType="w" fact="0.5"/>
              <dgm:constr type="t" for="ch" forName="textCenter" refType="h" fact="0.444"/>
              <dgm:constr type="w" for="ch" forName="textCenter" refType="w" fact="0.167"/>
              <dgm:constr type="h" for="ch" forName="textCenter" refType="w" refFor="ch" refForName="textCenter"/>
              <dgm:constr type="ctrX" for="ch" forName="cycle_1" refType="w" fact="0.5"/>
              <dgm:constr type="t" for="ch" forName="cycle_1"/>
              <dgm:constr type="w" for="ch" forName="cycle_1" refType="w" fact="0.263"/>
              <dgm:constr type="h" for="ch" forName="cycle_1" refType="w" refFor="ch" refForName="cycle_1"/>
              <dgm:constr type="r" for="ch" forName="cycle_2" refType="w" fact="0.938"/>
              <dgm:constr type="t" for="ch" forName="cycle_2" refType="h" fact="0.141"/>
              <dgm:constr type="w" for="ch" forName="cycle_2" refType="w" fact="0.263"/>
              <dgm:constr type="h" for="ch" forName="cycle_2" refType="w" refFor="ch" refForName="cycle_2"/>
              <dgm:constr type="r" for="ch" forName="cycle_3" refType="w"/>
              <dgm:constr type="b" for="ch" forName="cycle_3" refType="h" fact="0.74"/>
              <dgm:constr type="w" for="ch" forName="cycle_3" refType="w" fact="0.263"/>
              <dgm:constr type="h" for="ch" forName="cycle_3" refType="w" refFor="ch" refForName="cycle_3"/>
              <dgm:constr type="r" for="ch" forName="cycle_4" refType="w" fact="0.8"/>
              <dgm:constr type="b" for="ch" forName="cycle_4" refType="h"/>
              <dgm:constr type="w" for="ch" forName="cycle_4" refType="w" fact="0.263"/>
              <dgm:constr type="h" for="ch" forName="cycle_4" refType="w" refFor="ch" refForName="cycle_4"/>
              <dgm:constr type="l" for="ch" forName="cycle_5" refType="w" fact="0.2"/>
              <dgm:constr type="b" for="ch" forName="cycle_5" refType="h"/>
              <dgm:constr type="w" for="ch" forName="cycle_5" refType="w" fact="0.263"/>
              <dgm:constr type="h" for="ch" forName="cycle_5" refType="w" refFor="ch" refForName="cycle_5"/>
              <dgm:constr type="l" for="ch" forName="cycle_6"/>
              <dgm:constr type="b" for="ch" forName="cycle_6" refType="h" fact="0.74"/>
              <dgm:constr type="w" for="ch" forName="cycle_6" refType="w" fact="0.263"/>
              <dgm:constr type="h" for="ch" forName="cycle_6" refType="w" refFor="ch" refForName="cycle_6"/>
              <dgm:constr type="l" for="ch" forName="cycle_7" refType="w" fact="0.062"/>
              <dgm:constr type="t" for="ch" forName="cycle_7" refType="h" fact="0.141"/>
              <dgm:constr type="w" for="ch" forName="cycle_7" refType="w" fact="0.263"/>
              <dgm:constr type="h" for="ch" forName="cycle_7" refType="w" refFor="ch" refForName="cycle_7"/>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primFontSz" for="des" forName="childCenter7" refType="primFontSz" refFor="des" refForName="childCenter1" op="equ"/>
              <dgm:constr type="primFontSz" for="des" forName="text7" refType="primFontSz" refFor="des" refForName="text1" op="equ"/>
              <dgm:constr type="userS" for="des" ptType="node" refType="w" refFor="ch" refForName="textCenter" fact="0.67"/>
            </dgm:constrLst>
          </dgm:else>
        </dgm:choose>
      </dgm:if>
      <dgm:else name="Name20">
        <dgm:choose name="Name21">
          <dgm:if name="Name22" axis="ch ch" ptType="node node" func="cnt" op="equ" val="1">
            <dgm:constrLst>
              <dgm:constr type="r" for="ch" forName="textCenter" refType="w"/>
              <dgm:constr type="ctrY" for="ch" forName="textCenter" refType="h" fact="0.5"/>
              <dgm:constr type="w" for="ch" forName="textCenter" refType="w" fact="0.32"/>
              <dgm:constr type="h" for="ch" forName="textCenter" refType="w" refFor="ch" refForName="textCenter"/>
              <dgm:constr type="l" for="ch" forName="cycle_1"/>
              <dgm:constr type="ctrY" for="ch" forName="cycle_1" refType="h" fact="0.5"/>
              <dgm:constr type="w" for="ch" forName="cycle_1" refType="w" fact="0.56"/>
              <dgm:constr type="h" for="ch" forName="cycle_1" refType="h"/>
              <dgm:constr type="primFontSz" for="ch" forName="textCenter" val="65"/>
              <dgm:constr type="primFontSz" for="des" forName="childCenter1" val="65"/>
              <dgm:constr type="primFontSz" for="des" forName="text1" op="equ" val="65"/>
              <dgm:constr type="userS" for="des" ptType="node" refType="w" refFor="ch" refForName="textCenter" fact="0.67"/>
            </dgm:constrLst>
          </dgm:if>
          <dgm:if name="Name23" axis="ch ch" ptType="node node" func="cnt" op="equ" val="2">
            <dgm:constrLst>
              <dgm:constr type="ctrX" for="ch" forName="textCenter" refType="w" fact="0.5"/>
              <dgm:constr type="ctrY" for="ch" forName="textCenter" refType="h" fact="0.5"/>
              <dgm:constr type="w" for="ch" forName="textCenter" refType="w" fact="0.25"/>
              <dgm:constr type="h" for="ch" forName="textCenter" refType="w" refFor="ch" refForName="textCenter"/>
              <dgm:constr type="ctrX" for="ch" forName="cycle_1" refType="w" fact="0.5"/>
              <dgm:constr type="t" for="ch" forName="cycle_1"/>
              <dgm:constr type="w" for="ch" forName="cycle_1" refType="w"/>
              <dgm:constr type="h" for="ch" forName="cycle_1" refType="h" fact="0.34"/>
              <dgm:constr type="ctrX" for="ch" forName="cycle_2" refType="w" fact="0.5"/>
              <dgm:constr type="b" for="ch" forName="cycle_2" refType="h"/>
              <dgm:constr type="w" for="ch" forName="cycle_2" refType="w"/>
              <dgm:constr type="h" for="ch" forName="cycle_2" refType="h" fact="0.34"/>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userS" for="des" ptType="node" refType="w" refFor="ch" refForName="textCenter" fact="0.67"/>
            </dgm:constrLst>
          </dgm:if>
          <dgm:if name="Name24" axis="ch ch" ptType="node node" func="cnt" op="equ" val="3">
            <dgm:choose name="Name25">
              <dgm:if name="Name26" axis="ch ch ch" ptType="node node node" st="1 2 0" cnt="1 1 0" func="cnt" op="equ" val="1">
                <dgm:choose name="Name27">
                  <dgm:if name="Name28"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fact="0.85"/>
                      <dgm:constr type="w" for="ch" forName="cycle_2" refType="w" fact="0.46"/>
                      <dgm:constr type="h" for="ch" forName="cycle_2" refType="h" fact="0.54"/>
                      <dgm:constr type="diam" for="ch" forName="cycle_2" refType="w" fact="0.5"/>
                      <dgm:constr type="r" for="ch" forName="cycle_3" refType="w"/>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29">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fact="0.85"/>
                      <dgm:constr type="w" for="ch" forName="cycle_2" refType="w" fact="0.46"/>
                      <dgm:constr type="h" for="ch" forName="cycle_2" refType="h" fact="0.54"/>
                      <dgm:constr type="diam" for="ch" forName="cycle_2" refType="w" fact="0.5"/>
                      <dgm:constr type="r" for="ch" forName="cycle_3" refType="w"/>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if>
              <dgm:else name="Name30">
                <dgm:choose name="Name31">
                  <dgm:if name="Name32"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dgm:constr type="w" for="ch" forName="cycle_2" refType="w" fact="0.46"/>
                      <dgm:constr type="h" for="ch" forName="cycle_2" refType="h" fact="0.54"/>
                      <dgm:constr type="diam" for="ch" forName="cycle_2" refType="w" fact="0.5"/>
                      <dgm:constr type="r" for="ch" forName="cycle_3" refType="w"/>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33">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dgm:constr type="w" for="ch" forName="cycle_2" refType="w" fact="0.46"/>
                      <dgm:constr type="h" for="ch" forName="cycle_2" refType="h" fact="0.54"/>
                      <dgm:constr type="diam" for="ch" forName="cycle_2" refType="w" fact="0.5"/>
                      <dgm:constr type="r" for="ch" forName="cycle_3" refType="w"/>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else>
            </dgm:choose>
          </dgm:if>
          <dgm:if name="Name34" axis="ch ch" ptType="node node" func="cnt" op="equ" val="4">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5"/>
              <dgm:constr type="h" for="ch" forName="cycle_1" refType="h" fact="0.33"/>
              <dgm:constr type="l" for="ch" forName="cycle_2"/>
              <dgm:constr type="ctrY" for="ch" forName="cycle_2" refType="h" fact="0.5"/>
              <dgm:constr type="w" for="ch" forName="cycle_2" refType="w" fact="0.33"/>
              <dgm:constr type="h" for="ch" forName="cycle_2" refType="h" fact="0.5"/>
              <dgm:constr type="ctrX" for="ch" forName="cycle_3" refType="w" fact="0.5"/>
              <dgm:constr type="b" for="ch" forName="cycle_3" refType="h"/>
              <dgm:constr type="w" for="ch" forName="cycle_3" refType="w" fact="0.5"/>
              <dgm:constr type="h" for="ch" forName="cycle_3" refType="h" fact="0.33"/>
              <dgm:constr type="r" for="ch" forName="cycle_4" refType="w"/>
              <dgm:constr type="ctrY" for="ch" forName="cycle_4" refType="h" fact="0.5"/>
              <dgm:constr type="w" for="ch" forName="cycle_4" refType="w" fact="0.33"/>
              <dgm:constr type="h" for="ch" forName="cycle_4" refType="h"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userS" for="des" ptType="node" refType="w" refFor="ch" refForName="textCenter" fact="0.67"/>
            </dgm:constrLst>
          </dgm:if>
          <dgm:if name="Name35" axis="ch ch" ptType="node node" func="cnt" op="equ" val="5">
            <dgm:constrLst>
              <dgm:constr type="ctrX" for="ch" forName="textCenter" refType="w" fact="0.5"/>
              <dgm:constr type="t" for="ch" forName="textCenter" refType="h" fact="0.42"/>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l" for="ch" forName="cycle_2"/>
              <dgm:constr type="t" for="ch" forName="cycle_2" refType="h" fact="0.24"/>
              <dgm:constr type="w" for="ch" forName="cycle_2" refType="w" fact="0.33"/>
              <dgm:constr type="h" for="ch" forName="cycle_2" refType="w" refFor="ch" refForName="cycle_2"/>
              <dgm:constr type="l" for="ch" forName="cycle_3" refType="w" fact="0.11"/>
              <dgm:constr type="b" for="ch" forName="cycle_3" refType="h"/>
              <dgm:constr type="w" for="ch" forName="cycle_3" refType="w" fact="0.33"/>
              <dgm:constr type="h" for="ch" forName="cycle_3" refType="w" refFor="ch" refForName="cycle_3"/>
              <dgm:constr type="r" for="ch" forName="cycle_4" refType="w" fact="0.89"/>
              <dgm:constr type="b" for="ch" forName="cycle_4" refType="h"/>
              <dgm:constr type="w" for="ch" forName="cycle_4" refType="w" fact="0.33"/>
              <dgm:constr type="h" for="ch" forName="cycle_4" refType="w" refFor="ch" refForName="cycle_4"/>
              <dgm:constr type="r" for="ch" forName="cycle_5" refType="w"/>
              <dgm:constr type="t" for="ch" forName="cycle_5" refType="h" fact="0.24"/>
              <dgm:constr type="w" for="ch" forName="cycle_5" refType="w" fact="0.33"/>
              <dgm:constr type="h" for="ch" forName="cycle_5" refType="w" refFor="ch" refForName="cycle_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userS" for="des" ptType="node" refType="w" refFor="ch" refForName="textCenter" fact="0.67"/>
            </dgm:constrLst>
          </dgm:if>
          <dgm:if name="Name36" axis="ch ch" ptType="node node" func="cnt" op="equ" val="6">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l" for="ch" forName="cycle_2"/>
              <dgm:constr type="t" for="ch" forName="cycle_2" refType="h" fact="0.17"/>
              <dgm:constr type="w" for="ch" forName="cycle_2" refType="w" fact="0.33"/>
              <dgm:constr type="h" for="ch" forName="cycle_2" refType="w" refFor="ch" refForName="cycle_2"/>
              <dgm:constr type="l" for="ch" forName="cycle_3"/>
              <dgm:constr type="b" for="ch" forName="cycle_3" refType="h" fact="0.83"/>
              <dgm:constr type="w" for="ch" forName="cycle_3" refType="w" fact="0.33"/>
              <dgm:constr type="h" for="ch" forName="cycle_3" refType="w" refFor="ch" refForName="cycle_3"/>
              <dgm:constr type="ctrX" for="ch" forName="cycle_4" refType="w" fact="0.5"/>
              <dgm:constr type="b" for="ch" forName="cycle_4" refType="h"/>
              <dgm:constr type="w" for="ch" forName="cycle_4" refType="w" fact="0.33"/>
              <dgm:constr type="h" for="ch" forName="cycle_4" refType="w" refFor="ch" refForName="cycle_4"/>
              <dgm:constr type="r" for="ch" forName="cycle_5" refType="w"/>
              <dgm:constr type="b" for="ch" forName="cycle_5" refType="h" fact="0.83"/>
              <dgm:constr type="w" for="ch" forName="cycle_5" refType="w" fact="0.33"/>
              <dgm:constr type="h" for="ch" forName="cycle_5" refType="w" refFor="ch" refForName="cycle_5"/>
              <dgm:constr type="r" for="ch" forName="cycle_6" refType="w"/>
              <dgm:constr type="t" for="ch" forName="cycle_6" refType="h" fact="0.17"/>
              <dgm:constr type="w" for="ch" forName="cycle_6" refType="w" fact="0.33"/>
              <dgm:constr type="h" for="ch" forName="cycle_6" refType="w" refFor="ch" refForName="cycle_6"/>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userS" for="des" ptType="node" refType="w" refFor="ch" refForName="textCenter" fact="0.67"/>
            </dgm:constrLst>
          </dgm:if>
          <dgm:else name="Name37">
            <dgm:constrLst>
              <dgm:constr type="ctrX" for="ch" forName="textCenter" refType="w" fact="0.5"/>
              <dgm:constr type="t" for="ch" forName="textCenter" refType="h" fact="0.444"/>
              <dgm:constr type="w" for="ch" forName="textCenter" refType="w" fact="0.167"/>
              <dgm:constr type="h" for="ch" forName="textCenter" refType="w" refFor="ch" refForName="textCenter"/>
              <dgm:constr type="ctrX" for="ch" forName="cycle_1" refType="w" fact="0.5"/>
              <dgm:constr type="t" for="ch" forName="cycle_1"/>
              <dgm:constr type="w" for="ch" forName="cycle_1" refType="w" fact="0.263"/>
              <dgm:constr type="h" for="ch" forName="cycle_1" refType="w" refFor="ch" refForName="cycle_1"/>
              <dgm:constr type="l" for="ch" forName="cycle_2" refType="w" fact="0.062"/>
              <dgm:constr type="t" for="ch" forName="cycle_2" refType="h" fact="0.141"/>
              <dgm:constr type="w" for="ch" forName="cycle_2" refType="w" fact="0.263"/>
              <dgm:constr type="h" for="ch" forName="cycle_2" refType="w" refFor="ch" refForName="cycle_2"/>
              <dgm:constr type="l" for="ch" forName="cycle_3"/>
              <dgm:constr type="b" for="ch" forName="cycle_3" refType="h" fact="0.74"/>
              <dgm:constr type="w" for="ch" forName="cycle_3" refType="w" fact="0.263"/>
              <dgm:constr type="h" for="ch" forName="cycle_3" refType="w" refFor="ch" refForName="cycle_3"/>
              <dgm:constr type="l" for="ch" forName="cycle_4" refType="w" fact="0.2"/>
              <dgm:constr type="b" for="ch" forName="cycle_4" refType="h"/>
              <dgm:constr type="w" for="ch" forName="cycle_4" refType="w" fact="0.263"/>
              <dgm:constr type="h" for="ch" forName="cycle_4" refType="w" refFor="ch" refForName="cycle_4"/>
              <dgm:constr type="r" for="ch" forName="cycle_5" refType="w" fact="0.8"/>
              <dgm:constr type="b" for="ch" forName="cycle_5" refType="h"/>
              <dgm:constr type="w" for="ch" forName="cycle_5" refType="w" fact="0.263"/>
              <dgm:constr type="h" for="ch" forName="cycle_5" refType="w" refFor="ch" refForName="cycle_5"/>
              <dgm:constr type="r" for="ch" forName="cycle_6" refType="w"/>
              <dgm:constr type="b" for="ch" forName="cycle_6" refType="h" fact="0.74"/>
              <dgm:constr type="w" for="ch" forName="cycle_6" refType="w" fact="0.263"/>
              <dgm:constr type="h" for="ch" forName="cycle_6" refType="w" refFor="ch" refForName="cycle_6"/>
              <dgm:constr type="r" for="ch" forName="cycle_7" refType="w" fact="0.938"/>
              <dgm:constr type="t" for="ch" forName="cycle_7" refType="h" fact="0.141"/>
              <dgm:constr type="w" for="ch" forName="cycle_7" refType="w" fact="0.263"/>
              <dgm:constr type="h" for="ch" forName="cycle_7" refType="w" refFor="ch" refForName="cycle_7"/>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primFontSz" for="des" forName="childCenter7" refType="primFontSz" refFor="des" refForName="childCenter1" op="equ"/>
              <dgm:constr type="primFontSz" for="des" forName="text7" refType="primFontSz" refFor="des" refForName="text1" op="equ"/>
              <dgm:constr type="userS" for="des" ptType="node" refType="w" refFor="ch" refForName="textCenter" fact="0.67"/>
            </dgm:constrLst>
          </dgm:else>
        </dgm:choose>
      </dgm:else>
    </dgm:choose>
    <dgm:forEach name="Name38" axis="ch" ptType="node" cnt="1">
      <dgm:choose name="Name39">
        <dgm:if name="Name40" axis="des" func="maxDepth" op="lte" val="1">
          <dgm:layoutNode name="singleCycle">
            <dgm:choose name="Name41">
              <dgm:if name="Name42" axis="ch" ptType="node" func="cnt" op="equ" val="1">
                <dgm:choose name="Name43">
                  <dgm:if name="Name44" func="var" arg="dir" op="equ" val="norm">
                    <dgm:alg type="cycle">
                      <dgm:param type="stAng" val="90"/>
                      <dgm:param type="ctrShpMap" val="fNode"/>
                    </dgm:alg>
                  </dgm:if>
                  <dgm:else name="Name45">
                    <dgm:alg type="cycle">
                      <dgm:param type="stAng" val="-90"/>
                      <dgm:param type="spanAng" val="-360"/>
                      <dgm:param type="ctrShpMap" val="fNode"/>
                    </dgm:alg>
                  </dgm:else>
                </dgm:choose>
              </dgm:if>
              <dgm:else name="Name46">
                <dgm:choose name="Name47">
                  <dgm:if name="Name48" func="var" arg="dir" op="equ" val="norm">
                    <dgm:alg type="cycle">
                      <dgm:param type="ctrShpMap" val="fNode"/>
                    </dgm:alg>
                  </dgm:if>
                  <dgm:else name="Name49">
                    <dgm:alg type="cycle">
                      <dgm:param type="spanAng" val="-360"/>
                      <dgm:param type="ctrShpMap" val="fNode"/>
                    </dgm:alg>
                  </dgm:else>
                </dgm:choose>
              </dgm:else>
            </dgm:choose>
            <dgm:shape xmlns:r="http://schemas.openxmlformats.org/officeDocument/2006/relationships" r:blip="">
              <dgm:adjLst/>
            </dgm:shape>
            <dgm:presOf/>
            <dgm:choose name="Name50">
              <dgm:if name="Name51" axis="ch" ptType="node" func="cnt" op="equ" val="0">
                <dgm:constrLst>
                  <dgm:constr type="w" for="ch" forName="singleCenter" refType="w"/>
                  <dgm:constr type="h" for="ch" forName="singleCenter" refType="w" refFor="ch" refForName="singleCenter"/>
                </dgm:constrLst>
              </dgm:if>
              <dgm:if name="Name52" axis="ch" ptType="node" func="cnt" op="equ" val="1">
                <dgm:constrLst>
                  <dgm:constr type="w" for="ch" forName="singleCenter" refType="w" fact="0.5"/>
                  <dgm:constr type="h" for="ch" forName="singleCenter" refType="w" refFor="ch" refForName="singleCenter"/>
                  <dgm:constr type="userS" for="ch" ptType="node" refType="w" refFor="ch" refForName="singleCenter" fact="0.67"/>
                </dgm:constrLst>
              </dgm:if>
              <dgm:else name="Name53">
                <dgm:constrLst>
                  <dgm:constr type="w" for="ch" forName="singleCenter" refType="w" fact="0.3"/>
                  <dgm:constr type="h" for="ch" forName="singleCenter" refType="w" refFor="ch" refForName="singleCenter"/>
                  <dgm:constr type="userS" for="ch" ptType="node" refType="w" refFor="ch" refForName="singleCenter" fact="0.67"/>
                </dgm:constrLst>
              </dgm:else>
            </dgm:choose>
            <dgm:layoutNode name="singleCenter" styleLbl="node1">
              <dgm:varLst>
                <dgm:chMax val="7"/>
                <dgm:chPref val="7"/>
              </dgm:varLst>
              <dgm:alg type="tx"/>
              <dgm:shape xmlns:r="http://schemas.openxmlformats.org/officeDocument/2006/relationships" type="roundRect" r:blip="">
                <dgm:adjLst/>
              </dgm:shape>
              <dgm:presOf axis="self" ptType="node"/>
              <dgm:constrLst>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54" axis="ch" cnt="21">
              <dgm:forEach name="Name55" axis="self" ptType="parTrans">
                <dgm:layoutNode name="Name56">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57" axis="self" ptType="node">
                <dgm:layoutNode name="text0"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layoutNode>
        </dgm:if>
        <dgm:else name="Name58">
          <dgm:layoutNode name="textCenter" styleLbl="node1">
            <dgm:alg type="tx"/>
            <dgm:shape xmlns:r="http://schemas.openxmlformats.org/officeDocument/2006/relationships" type="roundRect" r:blip="">
              <dgm:adjLst/>
            </dgm:shape>
            <dgm:presOf axis="self" ptType="node"/>
            <dgm:constrLst>
              <dgm:constr type="tMarg" refType="primFontSz" fact="0.2"/>
              <dgm:constr type="bMarg" refType="primFontSz" fact="0.2"/>
              <dgm:constr type="lMarg" refType="primFontSz" fact="0.2"/>
              <dgm:constr type="rMarg" refType="primFontSz" fact="0.2"/>
            </dgm:constrLst>
            <dgm:ruleLst>
              <dgm:rule type="primFontSz" val="5" fact="NaN" max="NaN"/>
            </dgm:ruleLst>
          </dgm:layoutNode>
          <dgm:choose name="Name59">
            <dgm:if name="Name60" axis="ch" ptType="node" func="cnt" op="gte" val="1">
              <dgm:layoutNode name="cycle_1">
                <dgm:choose name="Name61">
                  <dgm:if name="Name62" func="var" arg="dir" op="equ" val="norm">
                    <dgm:choose name="Name63">
                      <dgm:if name="Name64" axis="ch" ptType="node" func="cnt" op="equ" val="1">
                        <dgm:choose name="Name65">
                          <dgm:if name="Name66" axis="ch ch" ptType="node node" st="1 1" cnt="1 0" func="cnt" op="equ" val="1">
                            <dgm:alg type="cycle">
                              <dgm:param type="ctrShpMap" val="fNode"/>
                              <dgm:param type="stAng" val="90"/>
                            </dgm:alg>
                          </dgm:if>
                          <dgm:if name="Name67" axis="ch ch" ptType="node node" st="1 1" cnt="1 0" func="cnt" op="equ" val="2">
                            <dgm:alg type="cycle">
                              <dgm:param type="ctrShpMap" val="fNode"/>
                              <dgm:param type="stAng" val="45"/>
                              <dgm:param type="spanAng" val="90"/>
                            </dgm:alg>
                          </dgm:if>
                          <dgm:else name="Name68">
                            <dgm:alg type="cycle">
                              <dgm:param type="ctrShpMap" val="fNode"/>
                              <dgm:param type="stAng" val="0"/>
                              <dgm:param type="spanAng" val="180"/>
                            </dgm:alg>
                          </dgm:else>
                        </dgm:choose>
                      </dgm:if>
                      <dgm:if name="Name69" axis="ch" ptType="node" func="cnt" op="equ" val="2">
                        <dgm:choose name="Name70">
                          <dgm:if name="Name71" axis="ch ch" ptType="node node" st="1 1" cnt="1 0" func="cnt" op="equ" val="1">
                            <dgm:alg type="cycle">
                              <dgm:param type="ctrShpMap" val="fNode"/>
                              <dgm:param type="stAng" val="0"/>
                            </dgm:alg>
                          </dgm:if>
                          <dgm:if name="Name72" axis="ch ch" ptType="node node" st="1 1" cnt="1 0" func="cnt" op="equ" val="2">
                            <dgm:alg type="cycle">
                              <dgm:param type="ctrShpMap" val="fNode"/>
                              <dgm:param type="stAng" val="315"/>
                              <dgm:param type="spanAng" val="90"/>
                            </dgm:alg>
                          </dgm:if>
                          <dgm:else name="Name73">
                            <dgm:alg type="cycle">
                              <dgm:param type="ctrShpMap" val="fNode"/>
                              <dgm:param type="stAng" val="270"/>
                              <dgm:param type="spanAng" val="180"/>
                            </dgm:alg>
                          </dgm:else>
                        </dgm:choose>
                      </dgm:if>
                      <dgm:if name="Name74" axis="ch" ptType="node" func="cnt" op="equ" val="3">
                        <dgm:choose name="Name75">
                          <dgm:if name="Name76" axis="ch ch" ptType="node node" st="1 1" cnt="1 0" func="cnt" op="equ" val="1">
                            <dgm:alg type="cycle">
                              <dgm:param type="ctrShpMap" val="fNode"/>
                              <dgm:param type="stAng" val="0"/>
                            </dgm:alg>
                          </dgm:if>
                          <dgm:if name="Name77" axis="ch ch" ptType="node node" st="1 1" cnt="1 0" func="cnt" op="equ" val="2">
                            <dgm:alg type="cycle">
                              <dgm:param type="ctrShpMap" val="fNode"/>
                              <dgm:param type="stAng" val="315"/>
                              <dgm:param type="spanAng" val="90"/>
                            </dgm:alg>
                          </dgm:if>
                          <dgm:else name="Name78">
                            <dgm:alg type="cycle">
                              <dgm:param type="ctrShpMap" val="fNode"/>
                              <dgm:param type="stAng" val="270"/>
                              <dgm:param type="spanAng" val="180"/>
                            </dgm:alg>
                          </dgm:else>
                        </dgm:choose>
                      </dgm:if>
                      <dgm:if name="Name79" axis="ch" ptType="node" func="cnt" op="equ" val="4">
                        <dgm:choose name="Name80">
                          <dgm:if name="Name81" axis="ch ch" ptType="node node" st="1 1" cnt="1 0" func="cnt" op="equ" val="1">
                            <dgm:alg type="cycle">
                              <dgm:param type="ctrShpMap" val="fNode"/>
                              <dgm:param type="stAng" val="0"/>
                            </dgm:alg>
                          </dgm:if>
                          <dgm:if name="Name82" axis="ch ch" ptType="node node" st="1 1" cnt="1 0" func="cnt" op="equ" val="2">
                            <dgm:alg type="cycle">
                              <dgm:param type="ctrShpMap" val="fNode"/>
                              <dgm:param type="stAng" val="315"/>
                              <dgm:param type="spanAng" val="90"/>
                            </dgm:alg>
                          </dgm:if>
                          <dgm:else name="Name83">
                            <dgm:alg type="cycle">
                              <dgm:param type="ctrShpMap" val="fNode"/>
                              <dgm:param type="stAng" val="292.5"/>
                              <dgm:param type="spanAng" val="135"/>
                            </dgm:alg>
                          </dgm:else>
                        </dgm:choose>
                      </dgm:if>
                      <dgm:if name="Name84" axis="ch" ptType="node" func="cnt" op="equ" val="5">
                        <dgm:choose name="Name85">
                          <dgm:if name="Name86" axis="ch ch" ptType="node node" st="1 1" cnt="1 0" func="cnt" op="equ" val="1">
                            <dgm:alg type="cycle">
                              <dgm:param type="ctrShpMap" val="fNode"/>
                              <dgm:param type="stAng" val="0"/>
                            </dgm:alg>
                          </dgm:if>
                          <dgm:if name="Name87" axis="ch ch" ptType="node node" st="1 1" cnt="1 0" func="cnt" op="equ" val="2">
                            <dgm:alg type="cycle">
                              <dgm:param type="ctrShpMap" val="fNode"/>
                              <dgm:param type="stAng" val="315"/>
                              <dgm:param type="spanAng" val="90"/>
                            </dgm:alg>
                          </dgm:if>
                          <dgm:else name="Name88">
                            <dgm:alg type="cycle">
                              <dgm:param type="ctrShpMap" val="fNode"/>
                              <dgm:param type="stAng" val="0"/>
                              <dgm:param type="spanAng" val="360"/>
                            </dgm:alg>
                          </dgm:else>
                        </dgm:choose>
                      </dgm:if>
                      <dgm:if name="Name89" axis="ch" ptType="node" func="cnt" op="equ" val="6">
                        <dgm:choose name="Name90">
                          <dgm:if name="Name91" axis="ch ch" ptType="node node" st="1 1" cnt="1 0" func="cnt" op="equ" val="1">
                            <dgm:alg type="cycle">
                              <dgm:param type="ctrShpMap" val="fNode"/>
                              <dgm:param type="stAng" val="0"/>
                            </dgm:alg>
                          </dgm:if>
                          <dgm:if name="Name92" axis="ch ch" ptType="node node" st="1 1" cnt="1 0" func="cnt" op="equ" val="2">
                            <dgm:alg type="cycle">
                              <dgm:param type="ctrShpMap" val="fNode"/>
                              <dgm:param type="stAng" val="315"/>
                              <dgm:param type="spanAng" val="90"/>
                            </dgm:alg>
                          </dgm:if>
                          <dgm:else name="Name93">
                            <dgm:alg type="cycle">
                              <dgm:param type="ctrShpMap" val="fNode"/>
                              <dgm:param type="stAng" val="0"/>
                              <dgm:param type="spanAng" val="360"/>
                            </dgm:alg>
                          </dgm:else>
                        </dgm:choose>
                      </dgm:if>
                      <dgm:if name="Name94" axis="ch" ptType="node" func="cnt" op="gte" val="7">
                        <dgm:choose name="Name95">
                          <dgm:if name="Name96" axis="ch ch" ptType="node node" st="1 1" cnt="1 0" func="cnt" op="equ" val="1">
                            <dgm:alg type="cycle">
                              <dgm:param type="ctrShpMap" val="fNode"/>
                              <dgm:param type="stAng" val="0"/>
                            </dgm:alg>
                          </dgm:if>
                          <dgm:if name="Name97" axis="ch ch" ptType="node node" st="1 1" cnt="1 0" func="cnt" op="equ" val="2">
                            <dgm:alg type="cycle">
                              <dgm:param type="ctrShpMap" val="fNode"/>
                              <dgm:param type="stAng" val="315"/>
                              <dgm:param type="spanAng" val="90"/>
                            </dgm:alg>
                          </dgm:if>
                          <dgm:else name="Name98">
                            <dgm:alg type="cycle">
                              <dgm:param type="ctrShpMap" val="fNode"/>
                              <dgm:param type="stAng" val="0"/>
                              <dgm:param type="spanAng" val="360"/>
                            </dgm:alg>
                          </dgm:else>
                        </dgm:choose>
                      </dgm:if>
                      <dgm:else name="Name99"/>
                    </dgm:choose>
                  </dgm:if>
                  <dgm:else name="Name100">
                    <dgm:choose name="Name101">
                      <dgm:if name="Name102" axis="ch" ptType="node" func="cnt" op="equ" val="1">
                        <dgm:choose name="Name103">
                          <dgm:if name="Name104" axis="ch ch" ptType="node node" st="1 1" cnt="1 0" func="cnt" op="equ" val="1">
                            <dgm:alg type="cycle">
                              <dgm:param type="ctrShpMap" val="fNode"/>
                              <dgm:param type="stAng" val="270"/>
                            </dgm:alg>
                          </dgm:if>
                          <dgm:if name="Name105" axis="ch ch" ptType="node node" st="1 1" cnt="1 0" func="cnt" op="equ" val="2">
                            <dgm:alg type="cycle">
                              <dgm:param type="ctrShpMap" val="fNode"/>
                              <dgm:param type="stAng" val="315"/>
                              <dgm:param type="spanAng" val="-90"/>
                            </dgm:alg>
                          </dgm:if>
                          <dgm:else name="Name106">
                            <dgm:alg type="cycle">
                              <dgm:param type="ctrShpMap" val="fNode"/>
                              <dgm:param type="stAng" val="0"/>
                              <dgm:param type="spanAng" val="-180"/>
                            </dgm:alg>
                          </dgm:else>
                        </dgm:choose>
                      </dgm:if>
                      <dgm:if name="Name107" axis="ch" ptType="node" func="cnt" op="equ" val="2">
                        <dgm:choose name="Name108">
                          <dgm:if name="Name109" axis="ch ch" ptType="node node" st="1 1" cnt="1 0" func="cnt" op="equ" val="1">
                            <dgm:alg type="cycle">
                              <dgm:param type="ctrShpMap" val="fNode"/>
                              <dgm:param type="stAng" val="0"/>
                            </dgm:alg>
                          </dgm:if>
                          <dgm:if name="Name110" axis="ch ch" ptType="node node" st="1 1" cnt="1 0" func="cnt" op="equ" val="2">
                            <dgm:alg type="cycle">
                              <dgm:param type="ctrShpMap" val="fNode"/>
                              <dgm:param type="stAng" val="45"/>
                              <dgm:param type="spanAng" val="-90"/>
                            </dgm:alg>
                          </dgm:if>
                          <dgm:else name="Name111">
                            <dgm:alg type="cycle">
                              <dgm:param type="ctrShpMap" val="fNode"/>
                              <dgm:param type="stAng" val="90"/>
                              <dgm:param type="spanAng" val="-180"/>
                            </dgm:alg>
                          </dgm:else>
                        </dgm:choose>
                      </dgm:if>
                      <dgm:if name="Name112" axis="ch" ptType="node" func="cnt" op="equ" val="3">
                        <dgm:choose name="Name113">
                          <dgm:if name="Name114" axis="ch ch" ptType="node node" st="1 1" cnt="1 0" func="cnt" op="equ" val="1">
                            <dgm:alg type="cycle">
                              <dgm:param type="ctrShpMap" val="fNode"/>
                              <dgm:param type="stAng" val="0"/>
                            </dgm:alg>
                          </dgm:if>
                          <dgm:if name="Name115" axis="ch ch" ptType="node node" st="1 1" cnt="1 0" func="cnt" op="equ" val="2">
                            <dgm:alg type="cycle">
                              <dgm:param type="ctrShpMap" val="fNode"/>
                              <dgm:param type="stAng" val="45"/>
                              <dgm:param type="spanAng" val="-90"/>
                            </dgm:alg>
                          </dgm:if>
                          <dgm:else name="Name116">
                            <dgm:alg type="cycle">
                              <dgm:param type="ctrShpMap" val="fNode"/>
                              <dgm:param type="stAng" val="90"/>
                              <dgm:param type="spanAng" val="-180"/>
                            </dgm:alg>
                          </dgm:else>
                        </dgm:choose>
                      </dgm:if>
                      <dgm:if name="Name117" axis="ch" ptType="node" func="cnt" op="equ" val="4">
                        <dgm:choose name="Name118">
                          <dgm:if name="Name119" axis="ch ch" ptType="node node" st="1 1" cnt="1 0" func="cnt" op="equ" val="1">
                            <dgm:alg type="cycle">
                              <dgm:param type="ctrShpMap" val="fNode"/>
                              <dgm:param type="stAng" val="0"/>
                            </dgm:alg>
                          </dgm:if>
                          <dgm:if name="Name120" axis="ch ch" ptType="node node" st="1 1" cnt="1 0" func="cnt" op="equ" val="2">
                            <dgm:alg type="cycle">
                              <dgm:param type="ctrShpMap" val="fNode"/>
                              <dgm:param type="stAng" val="45"/>
                              <dgm:param type="spanAng" val="-90"/>
                            </dgm:alg>
                          </dgm:if>
                          <dgm:else name="Name121">
                            <dgm:alg type="cycle">
                              <dgm:param type="ctrShpMap" val="fNode"/>
                              <dgm:param type="stAng" val="67.5"/>
                              <dgm:param type="spanAng" val="-135"/>
                            </dgm:alg>
                          </dgm:else>
                        </dgm:choose>
                      </dgm:if>
                      <dgm:if name="Name122" axis="ch" ptType="node" func="cnt" op="equ" val="5">
                        <dgm:choose name="Name123">
                          <dgm:if name="Name124" axis="ch ch" ptType="node node" st="1 1" cnt="1 0" func="cnt" op="equ" val="1">
                            <dgm:alg type="cycle">
                              <dgm:param type="ctrShpMap" val="fNode"/>
                              <dgm:param type="stAng" val="0"/>
                            </dgm:alg>
                          </dgm:if>
                          <dgm:if name="Name125" axis="ch ch" ptType="node node" st="1 1" cnt="1 0" func="cnt" op="equ" val="2">
                            <dgm:alg type="cycle">
                              <dgm:param type="ctrShpMap" val="fNode"/>
                              <dgm:param type="stAng" val="45"/>
                              <dgm:param type="spanAng" val="-90"/>
                            </dgm:alg>
                          </dgm:if>
                          <dgm:else name="Name126">
                            <dgm:alg type="cycle">
                              <dgm:param type="ctrShpMap" val="fNode"/>
                              <dgm:param type="stAng" val="0"/>
                              <dgm:param type="spanAng" val="-360"/>
                            </dgm:alg>
                          </dgm:else>
                        </dgm:choose>
                      </dgm:if>
                      <dgm:if name="Name127" axis="ch" ptType="node" func="cnt" op="equ" val="6">
                        <dgm:choose name="Name128">
                          <dgm:if name="Name129" axis="ch ch" ptType="node node" st="1 1" cnt="1 0" func="cnt" op="equ" val="1">
                            <dgm:alg type="cycle">
                              <dgm:param type="ctrShpMap" val="fNode"/>
                              <dgm:param type="stAng" val="0"/>
                            </dgm:alg>
                          </dgm:if>
                          <dgm:if name="Name130" axis="ch ch" ptType="node node" st="1 1" cnt="1 0" func="cnt" op="equ" val="2">
                            <dgm:alg type="cycle">
                              <dgm:param type="ctrShpMap" val="fNode"/>
                              <dgm:param type="stAng" val="45"/>
                              <dgm:param type="spanAng" val="-90"/>
                            </dgm:alg>
                          </dgm:if>
                          <dgm:else name="Name131">
                            <dgm:alg type="cycle">
                              <dgm:param type="ctrShpMap" val="fNode"/>
                              <dgm:param type="stAng" val="0"/>
                              <dgm:param type="spanAng" val="-360"/>
                            </dgm:alg>
                          </dgm:else>
                        </dgm:choose>
                      </dgm:if>
                      <dgm:if name="Name132" axis="ch" ptType="node" func="cnt" op="gte" val="7">
                        <dgm:choose name="Name133">
                          <dgm:if name="Name134" axis="ch ch" ptType="node node" st="1 1" cnt="1 0" func="cnt" op="equ" val="1">
                            <dgm:alg type="cycle">
                              <dgm:param type="ctrShpMap" val="fNode"/>
                              <dgm:param type="stAng" val="0"/>
                            </dgm:alg>
                          </dgm:if>
                          <dgm:if name="Name135" axis="ch ch" ptType="node node" st="1 1" cnt="1 0" func="cnt" op="equ" val="2">
                            <dgm:alg type="cycle">
                              <dgm:param type="ctrShpMap" val="fNode"/>
                              <dgm:param type="stAng" val="45"/>
                              <dgm:param type="spanAng" val="-90"/>
                            </dgm:alg>
                          </dgm:if>
                          <dgm:else name="Name136">
                            <dgm:alg type="cycle">
                              <dgm:param type="ctrShpMap" val="fNode"/>
                              <dgm:param type="stAng" val="0"/>
                              <dgm:param type="spanAng" val="-360"/>
                            </dgm:alg>
                          </dgm:else>
                        </dgm:choose>
                      </dgm:if>
                      <dgm:else name="Name137"/>
                    </dgm:choose>
                  </dgm:else>
                </dgm:choose>
                <dgm:shape xmlns:r="http://schemas.openxmlformats.org/officeDocument/2006/relationships" r:blip="">
                  <dgm:adjLst/>
                </dgm:shape>
                <dgm:presOf/>
                <dgm:constrLst>
                  <dgm:constr type="sp" refType="w" fact="0.1"/>
                  <dgm:constr type="sibSp" refType="w" fact="0.1"/>
                </dgm:constrLst>
                <dgm:forEach name="Name138" axis="ch" ptType="node" cnt="1">
                  <dgm:layoutNode name="childCenter1"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139" axis="ch">
                    <dgm:forEach name="Name140" axis="self" ptType="parTrans">
                      <dgm:layoutNode name="Name141">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142" axis="self" ptType="node">
                      <dgm:layoutNode name="text1"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143" axis="ch" ptType="parTrans" cnt="1">
                <dgm:layoutNode name="Name144">
                  <dgm:alg type="conn">
                    <dgm:param type="dim" val="1D"/>
                    <dgm:param type="begPts" val="auto"/>
                    <dgm:param type="endPts" val="auto"/>
                    <dgm:param type="endSty" val="noArr"/>
                    <dgm:param type="srcNode" val="textCenter"/>
                    <dgm:param type="dstNode" val="childCenter1"/>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145"/>
          </dgm:choose>
          <dgm:choose name="Name146">
            <dgm:if name="Name147" axis="ch" ptType="node" func="cnt" op="gte" val="2">
              <dgm:layoutNode name="cycle_2">
                <dgm:choose name="Name148">
                  <dgm:if name="Name149" func="var" arg="dir" op="equ" val="norm">
                    <dgm:choose name="Name150">
                      <dgm:if name="Name151" axis="ch" ptType="node" func="cnt" op="equ" val="2">
                        <dgm:choose name="Name152">
                          <dgm:if name="Name153" axis="ch ch" ptType="node node" st="2 1" cnt="1 0" func="cnt" op="equ" val="1">
                            <dgm:alg type="cycle">
                              <dgm:param type="ctrShpMap" val="fNode"/>
                              <dgm:param type="stAng" val="180"/>
                            </dgm:alg>
                          </dgm:if>
                          <dgm:if name="Name154" axis="ch ch" ptType="node node" st="2 1" cnt="1 0" func="cnt" op="equ" val="2">
                            <dgm:alg type="cycle">
                              <dgm:param type="ctrShpMap" val="fNode"/>
                              <dgm:param type="stAng" val="135"/>
                              <dgm:param type="spanAng" val="90"/>
                            </dgm:alg>
                          </dgm:if>
                          <dgm:else name="Name155">
                            <dgm:alg type="cycle">
                              <dgm:param type="ctrShpMap" val="fNode"/>
                              <dgm:param type="stAng" val="90"/>
                              <dgm:param type="spanAng" val="180"/>
                            </dgm:alg>
                          </dgm:else>
                        </dgm:choose>
                      </dgm:if>
                      <dgm:if name="Name156" axis="ch" ptType="node" func="cnt" op="equ" val="3">
                        <dgm:choose name="Name157">
                          <dgm:if name="Name158" axis="ch ch" ptType="node node" st="2 1" cnt="1 0" func="cnt" op="equ" val="1">
                            <dgm:alg type="cycle">
                              <dgm:param type="ctrShpMap" val="fNode"/>
                              <dgm:param type="stAng" val="120"/>
                              <dgm:param type="horzAlign" val="r"/>
                              <dgm:param type="vertAlign" val="b"/>
                            </dgm:alg>
                          </dgm:if>
                          <dgm:if name="Name159" axis="ch ch" ptType="node node" st="2 1" cnt="1 0" func="cnt" op="equ" val="2">
                            <dgm:alg type="cycle">
                              <dgm:param type="ctrShpMap" val="fNode"/>
                              <dgm:param type="stAng" val="75"/>
                              <dgm:param type="spanAng" val="90"/>
                              <dgm:param type="horzAlign" val="r"/>
                              <dgm:param type="vertAlign" val="b"/>
                            </dgm:alg>
                          </dgm:if>
                          <dgm:else name="Name160">
                            <dgm:alg type="cycle">
                              <dgm:param type="ctrShpMap" val="fNode"/>
                              <dgm:param type="stAng" val="30"/>
                              <dgm:param type="spanAng" val="180"/>
                            </dgm:alg>
                          </dgm:else>
                        </dgm:choose>
                      </dgm:if>
                      <dgm:if name="Name161" axis="ch" ptType="node" func="cnt" op="equ" val="4">
                        <dgm:choose name="Name162">
                          <dgm:if name="Name163" axis="ch ch" ptType="node node" st="2 1" cnt="1 0" func="cnt" op="equ" val="1">
                            <dgm:alg type="cycle">
                              <dgm:param type="ctrShpMap" val="fNode"/>
                              <dgm:param type="stAng" val="90"/>
                            </dgm:alg>
                          </dgm:if>
                          <dgm:if name="Name164" axis="ch ch" ptType="node node" st="2 1" cnt="1 0" func="cnt" op="equ" val="2">
                            <dgm:alg type="cycle">
                              <dgm:param type="ctrShpMap" val="fNode"/>
                              <dgm:param type="stAng" val="45"/>
                              <dgm:param type="spanAng" val="90"/>
                            </dgm:alg>
                          </dgm:if>
                          <dgm:else name="Name165">
                            <dgm:alg type="cycle">
                              <dgm:param type="ctrShpMap" val="fNode"/>
                              <dgm:param type="stAng" val="22.5"/>
                              <dgm:param type="spanAng" val="135"/>
                            </dgm:alg>
                          </dgm:else>
                        </dgm:choose>
                      </dgm:if>
                      <dgm:if name="Name166" axis="ch" ptType="node" func="cnt" op="equ" val="5">
                        <dgm:choose name="Name167">
                          <dgm:if name="Name168" axis="ch ch" ptType="node node" st="2 1" cnt="1 0" func="cnt" op="equ" val="1">
                            <dgm:alg type="cycle">
                              <dgm:param type="ctrShpMap" val="fNode"/>
                              <dgm:param type="stAng" val="72"/>
                            </dgm:alg>
                          </dgm:if>
                          <dgm:if name="Name169" axis="ch ch" ptType="node node" st="2 1" cnt="1 0" func="cnt" op="equ" val="2">
                            <dgm:alg type="cycle">
                              <dgm:param type="ctrShpMap" val="fNode"/>
                              <dgm:param type="stAng" val="27"/>
                              <dgm:param type="spanAng" val="90"/>
                            </dgm:alg>
                          </dgm:if>
                          <dgm:else name="Name170">
                            <dgm:alg type="cycle">
                              <dgm:param type="ctrShpMap" val="fNode"/>
                              <dgm:param type="stAng" val="0"/>
                              <dgm:param type="spanAng" val="360"/>
                            </dgm:alg>
                          </dgm:else>
                        </dgm:choose>
                      </dgm:if>
                      <dgm:if name="Name171" axis="ch" ptType="node" func="cnt" op="equ" val="6">
                        <dgm:choose name="Name172">
                          <dgm:if name="Name173" axis="ch ch" ptType="node node" st="2 1" cnt="1 0" func="cnt" op="equ" val="1">
                            <dgm:alg type="cycle">
                              <dgm:param type="ctrShpMap" val="fNode"/>
                              <dgm:param type="stAng" val="60"/>
                            </dgm:alg>
                          </dgm:if>
                          <dgm:if name="Name174" axis="ch ch" ptType="node node" st="2 1" cnt="1 0" func="cnt" op="equ" val="2">
                            <dgm:alg type="cycle">
                              <dgm:param type="ctrShpMap" val="fNode"/>
                              <dgm:param type="stAng" val="15"/>
                              <dgm:param type="spanAng" val="90"/>
                            </dgm:alg>
                          </dgm:if>
                          <dgm:else name="Name175">
                            <dgm:alg type="cycle">
                              <dgm:param type="ctrShpMap" val="fNode"/>
                              <dgm:param type="stAng" val="0"/>
                              <dgm:param type="spanAng" val="360"/>
                            </dgm:alg>
                          </dgm:else>
                        </dgm:choose>
                      </dgm:if>
                      <dgm:if name="Name176" axis="ch" ptType="node" func="cnt" op="gte" val="7">
                        <dgm:choose name="Name177">
                          <dgm:if name="Name178" axis="ch ch" ptType="node node" st="2 1" cnt="1 0" func="cnt" op="equ" val="1">
                            <dgm:alg type="cycle">
                              <dgm:param type="ctrShpMap" val="fNode"/>
                              <dgm:param type="stAng" val="51"/>
                            </dgm:alg>
                          </dgm:if>
                          <dgm:if name="Name179" axis="ch ch" ptType="node node" st="2 1" cnt="1 0" func="cnt" op="equ" val="2">
                            <dgm:alg type="cycle">
                              <dgm:param type="ctrShpMap" val="fNode"/>
                              <dgm:param type="stAng" val="6"/>
                              <dgm:param type="spanAng" val="90"/>
                            </dgm:alg>
                          </dgm:if>
                          <dgm:else name="Name180">
                            <dgm:alg type="cycle">
                              <dgm:param type="ctrShpMap" val="fNode"/>
                              <dgm:param type="stAng" val="0"/>
                              <dgm:param type="spanAng" val="360"/>
                            </dgm:alg>
                          </dgm:else>
                        </dgm:choose>
                      </dgm:if>
                      <dgm:else name="Name181"/>
                    </dgm:choose>
                  </dgm:if>
                  <dgm:else name="Name182">
                    <dgm:choose name="Name183">
                      <dgm:if name="Name184" axis="ch" ptType="node" func="cnt" op="equ" val="2">
                        <dgm:choose name="Name185">
                          <dgm:if name="Name186" axis="ch ch" ptType="node node" st="2 1" cnt="1 0" func="cnt" op="equ" val="1">
                            <dgm:alg type="cycle">
                              <dgm:param type="ctrShpMap" val="fNode"/>
                              <dgm:param type="stAng" val="180"/>
                            </dgm:alg>
                          </dgm:if>
                          <dgm:if name="Name187" axis="ch ch" ptType="node node" st="2 1" cnt="1 0" func="cnt" op="equ" val="2">
                            <dgm:alg type="cycle">
                              <dgm:param type="ctrShpMap" val="fNode"/>
                              <dgm:param type="stAng" val="225"/>
                              <dgm:param type="spanAng" val="-90"/>
                            </dgm:alg>
                          </dgm:if>
                          <dgm:else name="Name188">
                            <dgm:alg type="cycle">
                              <dgm:param type="ctrShpMap" val="fNode"/>
                              <dgm:param type="stAng" val="270"/>
                              <dgm:param type="spanAng" val="-180"/>
                            </dgm:alg>
                          </dgm:else>
                        </dgm:choose>
                      </dgm:if>
                      <dgm:if name="Name189" axis="ch" ptType="node" func="cnt" op="equ" val="3">
                        <dgm:choose name="Name190">
                          <dgm:if name="Name191" axis="ch ch" ptType="node node" st="2 1" cnt="1 0" func="cnt" op="equ" val="1">
                            <dgm:alg type="cycle">
                              <dgm:param type="ctrShpMap" val="fNode"/>
                              <dgm:param type="stAng" val="240"/>
                              <dgm:param type="horzAlign" val="l"/>
                              <dgm:param type="vertAlign" val="b"/>
                            </dgm:alg>
                          </dgm:if>
                          <dgm:if name="Name192" axis="ch ch" ptType="node node" st="2 1" cnt="1 0" func="cnt" op="equ" val="2">
                            <dgm:alg type="cycle">
                              <dgm:param type="ctrShpMap" val="fNode"/>
                              <dgm:param type="stAng" val="285"/>
                              <dgm:param type="spanAng" val="-90"/>
                              <dgm:param type="horzAlign" val="l"/>
                              <dgm:param type="vertAlign" val="b"/>
                            </dgm:alg>
                          </dgm:if>
                          <dgm:else name="Name193">
                            <dgm:alg type="cycle">
                              <dgm:param type="ctrShpMap" val="fNode"/>
                              <dgm:param type="stAng" val="330"/>
                              <dgm:param type="spanAng" val="-180"/>
                            </dgm:alg>
                          </dgm:else>
                        </dgm:choose>
                      </dgm:if>
                      <dgm:if name="Name194" axis="ch" ptType="node" func="cnt" op="equ" val="4">
                        <dgm:choose name="Name195">
                          <dgm:if name="Name196" axis="ch ch" ptType="node node" st="2 1" cnt="1 0" func="cnt" op="equ" val="1">
                            <dgm:alg type="cycle">
                              <dgm:param type="ctrShpMap" val="fNode"/>
                              <dgm:param type="stAng" val="270"/>
                            </dgm:alg>
                          </dgm:if>
                          <dgm:if name="Name197" axis="ch ch" ptType="node node" st="2 1" cnt="1 0" func="cnt" op="equ" val="2">
                            <dgm:alg type="cycle">
                              <dgm:param type="ctrShpMap" val="fNode"/>
                              <dgm:param type="stAng" val="315"/>
                              <dgm:param type="spanAng" val="-90"/>
                            </dgm:alg>
                          </dgm:if>
                          <dgm:else name="Name198">
                            <dgm:alg type="cycle">
                              <dgm:param type="ctrShpMap" val="fNode"/>
                              <dgm:param type="stAng" val="337.5"/>
                              <dgm:param type="spanAng" val="-135"/>
                            </dgm:alg>
                          </dgm:else>
                        </dgm:choose>
                      </dgm:if>
                      <dgm:if name="Name199" axis="ch" ptType="node" func="cnt" op="equ" val="5">
                        <dgm:choose name="Name200">
                          <dgm:if name="Name201" axis="ch ch" ptType="node node" st="2 1" cnt="1 0" func="cnt" op="equ" val="1">
                            <dgm:alg type="cycle">
                              <dgm:param type="ctrShpMap" val="fNode"/>
                              <dgm:param type="stAng" val="288"/>
                            </dgm:alg>
                          </dgm:if>
                          <dgm:if name="Name202" axis="ch ch" ptType="node node" st="2 1" cnt="1 0" func="cnt" op="equ" val="2">
                            <dgm:alg type="cycle">
                              <dgm:param type="ctrShpMap" val="fNode"/>
                              <dgm:param type="stAng" val="333"/>
                              <dgm:param type="spanAng" val="-90"/>
                            </dgm:alg>
                          </dgm:if>
                          <dgm:else name="Name203">
                            <dgm:alg type="cycle">
                              <dgm:param type="ctrShpMap" val="fNode"/>
                              <dgm:param type="stAng" val="0"/>
                              <dgm:param type="spanAng" val="-360"/>
                            </dgm:alg>
                          </dgm:else>
                        </dgm:choose>
                      </dgm:if>
                      <dgm:if name="Name204" axis="ch" ptType="node" func="cnt" op="equ" val="6">
                        <dgm:choose name="Name205">
                          <dgm:if name="Name206" axis="ch ch" ptType="node node" st="2 1" cnt="1 0" func="cnt" op="equ" val="1">
                            <dgm:alg type="cycle">
                              <dgm:param type="ctrShpMap" val="fNode"/>
                              <dgm:param type="stAng" val="300"/>
                            </dgm:alg>
                          </dgm:if>
                          <dgm:if name="Name207" axis="ch ch" ptType="node node" st="2 1" cnt="1 0" func="cnt" op="equ" val="2">
                            <dgm:alg type="cycle">
                              <dgm:param type="ctrShpMap" val="fNode"/>
                              <dgm:param type="stAng" val="345"/>
                              <dgm:param type="spanAng" val="-90"/>
                            </dgm:alg>
                          </dgm:if>
                          <dgm:else name="Name208">
                            <dgm:alg type="cycle">
                              <dgm:param type="ctrShpMap" val="fNode"/>
                              <dgm:param type="stAng" val="0"/>
                              <dgm:param type="spanAng" val="-360"/>
                            </dgm:alg>
                          </dgm:else>
                        </dgm:choose>
                      </dgm:if>
                      <dgm:if name="Name209" axis="ch" ptType="node" func="cnt" op="gte" val="7">
                        <dgm:choose name="Name210">
                          <dgm:if name="Name211" axis="ch ch" ptType="node node" st="2 1" cnt="1 0" func="cnt" op="equ" val="1">
                            <dgm:alg type="cycle">
                              <dgm:param type="ctrShpMap" val="fNode"/>
                              <dgm:param type="stAng" val="308"/>
                            </dgm:alg>
                          </dgm:if>
                          <dgm:if name="Name212" axis="ch ch" ptType="node node" st="2 1" cnt="1 0" func="cnt" op="equ" val="2">
                            <dgm:alg type="cycle">
                              <dgm:param type="ctrShpMap" val="fNode"/>
                              <dgm:param type="stAng" val="353"/>
                              <dgm:param type="spanAng" val="-90"/>
                            </dgm:alg>
                          </dgm:if>
                          <dgm:else name="Name213">
                            <dgm:alg type="cycle">
                              <dgm:param type="ctrShpMap" val="fNode"/>
                              <dgm:param type="stAng" val="0"/>
                              <dgm:param type="spanAng" val="-360"/>
                            </dgm:alg>
                          </dgm:else>
                        </dgm:choose>
                      </dgm:if>
                      <dgm:else name="Name214"/>
                    </dgm:choose>
                  </dgm:else>
                </dgm:choose>
                <dgm:shape xmlns:r="http://schemas.openxmlformats.org/officeDocument/2006/relationships" r:blip="">
                  <dgm:adjLst/>
                </dgm:shape>
                <dgm:presOf/>
                <dgm:constrLst>
                  <dgm:constr type="sp" refType="w" fact="0.1"/>
                  <dgm:constr type="sibSp" refType="w" fact="0.1"/>
                </dgm:constrLst>
                <dgm:forEach name="Name215" axis="ch" ptType="node" st="2" cnt="1">
                  <dgm:layoutNode name="childCenter2"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216" axis="ch">
                    <dgm:forEach name="Name217" axis="self" ptType="parTrans">
                      <dgm:layoutNode name="Name218">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219" axis="self" ptType="node">
                      <dgm:layoutNode name="text2"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220" axis="ch" ptType="parTrans" st="2" cnt="1">
                <dgm:layoutNode name="Name221">
                  <dgm:alg type="conn">
                    <dgm:param type="dim" val="1D"/>
                    <dgm:param type="begPts" val="auto"/>
                    <dgm:param type="endPts" val="auto"/>
                    <dgm:param type="endSty" val="noArr"/>
                    <dgm:param type="srcNode" val="textCenter"/>
                    <dgm:param type="dstNode" val="childCenter2"/>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222"/>
          </dgm:choose>
          <dgm:choose name="Name223">
            <dgm:if name="Name224" axis="ch" ptType="node" func="cnt" op="gte" val="3">
              <dgm:layoutNode name="cycle_3">
                <dgm:choose name="Name225">
                  <dgm:if name="Name226" func="var" arg="dir" op="equ" val="norm">
                    <dgm:choose name="Name227">
                      <dgm:if name="Name228" axis="ch" ptType="node" func="cnt" op="equ" val="3">
                        <dgm:choose name="Name229">
                          <dgm:if name="Name230" axis="ch ch" ptType="node node" st="3 1" cnt="1 0" func="cnt" op="equ" val="1">
                            <dgm:alg type="cycle">
                              <dgm:param type="ctrShpMap" val="fNode"/>
                              <dgm:param type="stAng" val="240"/>
                              <dgm:param type="horzAlign" val="l"/>
                              <dgm:param type="vertAlign" val="b"/>
                            </dgm:alg>
                          </dgm:if>
                          <dgm:if name="Name231" axis="ch ch" ptType="node node" st="3 1" cnt="1 0" func="cnt" op="equ" val="2">
                            <dgm:alg type="cycle">
                              <dgm:param type="ctrShpMap" val="fNode"/>
                              <dgm:param type="stAng" val="195"/>
                              <dgm:param type="spanAng" val="90"/>
                              <dgm:param type="horzAlign" val="l"/>
                              <dgm:param type="vertAlign" val="b"/>
                            </dgm:alg>
                          </dgm:if>
                          <dgm:else name="Name232">
                            <dgm:alg type="cycle">
                              <dgm:param type="ctrShpMap" val="fNode"/>
                              <dgm:param type="stAng" val="150"/>
                              <dgm:param type="spanAng" val="180"/>
                            </dgm:alg>
                          </dgm:else>
                        </dgm:choose>
                      </dgm:if>
                      <dgm:if name="Name233" axis="ch" ptType="node" func="cnt" op="equ" val="4">
                        <dgm:choose name="Name234">
                          <dgm:if name="Name235" axis="ch ch" ptType="node node" st="3 1" cnt="1 0" func="cnt" op="equ" val="1">
                            <dgm:alg type="cycle">
                              <dgm:param type="ctrShpMap" val="fNode"/>
                              <dgm:param type="stAng" val="180"/>
                            </dgm:alg>
                          </dgm:if>
                          <dgm:if name="Name236" axis="ch ch" ptType="node node" st="3 1" cnt="1 0" func="cnt" op="equ" val="2">
                            <dgm:alg type="cycle">
                              <dgm:param type="ctrShpMap" val="fNode"/>
                              <dgm:param type="stAng" val="135"/>
                              <dgm:param type="spanAng" val="90"/>
                            </dgm:alg>
                          </dgm:if>
                          <dgm:else name="Name237">
                            <dgm:alg type="cycle">
                              <dgm:param type="ctrShpMap" val="fNode"/>
                              <dgm:param type="stAng" val="112.5"/>
                              <dgm:param type="spanAng" val="135"/>
                            </dgm:alg>
                          </dgm:else>
                        </dgm:choose>
                      </dgm:if>
                      <dgm:if name="Name238" axis="ch" ptType="node" func="cnt" op="equ" val="5">
                        <dgm:choose name="Name239">
                          <dgm:if name="Name240" axis="ch ch" ptType="node node" st="3 1" cnt="1 0" func="cnt" op="equ" val="1">
                            <dgm:alg type="cycle">
                              <dgm:param type="ctrShpMap" val="fNode"/>
                              <dgm:param type="stAng" val="144"/>
                            </dgm:alg>
                          </dgm:if>
                          <dgm:if name="Name241" axis="ch ch" ptType="node node" st="3 1" cnt="1 0" func="cnt" op="equ" val="2">
                            <dgm:alg type="cycle">
                              <dgm:param type="ctrShpMap" val="fNode"/>
                              <dgm:param type="stAng" val="99"/>
                              <dgm:param type="spanAng" val="90"/>
                            </dgm:alg>
                          </dgm:if>
                          <dgm:else name="Name242">
                            <dgm:alg type="cycle">
                              <dgm:param type="ctrShpMap" val="fNode"/>
                              <dgm:param type="stAng" val="0"/>
                              <dgm:param type="spanAng" val="360"/>
                            </dgm:alg>
                          </dgm:else>
                        </dgm:choose>
                      </dgm:if>
                      <dgm:if name="Name243" axis="ch" ptType="node" func="cnt" op="equ" val="6">
                        <dgm:choose name="Name244">
                          <dgm:if name="Name245" axis="ch ch" ptType="node node" st="3 1" cnt="1 0" func="cnt" op="equ" val="1">
                            <dgm:alg type="cycle">
                              <dgm:param type="ctrShpMap" val="fNode"/>
                              <dgm:param type="stAng" val="120"/>
                            </dgm:alg>
                          </dgm:if>
                          <dgm:if name="Name246" axis="ch ch" ptType="node node" st="3 1" cnt="1 0" func="cnt" op="equ" val="2">
                            <dgm:alg type="cycle">
                              <dgm:param type="ctrShpMap" val="fNode"/>
                              <dgm:param type="stAng" val="75"/>
                              <dgm:param type="spanAng" val="90"/>
                            </dgm:alg>
                          </dgm:if>
                          <dgm:else name="Name247">
                            <dgm:alg type="cycle">
                              <dgm:param type="ctrShpMap" val="fNode"/>
                              <dgm:param type="stAng" val="0"/>
                              <dgm:param type="spanAng" val="360"/>
                            </dgm:alg>
                          </dgm:else>
                        </dgm:choose>
                      </dgm:if>
                      <dgm:if name="Name248" axis="ch" ptType="node" func="cnt" op="gte" val="7">
                        <dgm:choose name="Name249">
                          <dgm:if name="Name250" axis="ch ch" ptType="node node" st="3 1" cnt="1 0" func="cnt" op="equ" val="1">
                            <dgm:alg type="cycle">
                              <dgm:param type="ctrShpMap" val="fNode"/>
                              <dgm:param type="stAng" val="102"/>
                            </dgm:alg>
                          </dgm:if>
                          <dgm:if name="Name251" axis="ch ch" ptType="node node" st="3 1" cnt="1 0" func="cnt" op="equ" val="2">
                            <dgm:alg type="cycle">
                              <dgm:param type="ctrShpMap" val="fNode"/>
                              <dgm:param type="stAng" val="57"/>
                              <dgm:param type="spanAng" val="90"/>
                            </dgm:alg>
                          </dgm:if>
                          <dgm:else name="Name252">
                            <dgm:alg type="cycle">
                              <dgm:param type="ctrShpMap" val="fNode"/>
                              <dgm:param type="stAng" val="0"/>
                              <dgm:param type="spanAng" val="360"/>
                            </dgm:alg>
                          </dgm:else>
                        </dgm:choose>
                      </dgm:if>
                      <dgm:else name="Name253"/>
                    </dgm:choose>
                  </dgm:if>
                  <dgm:else name="Name254">
                    <dgm:choose name="Name255">
                      <dgm:if name="Name256" axis="ch" ptType="node" func="cnt" op="equ" val="3">
                        <dgm:choose name="Name257">
                          <dgm:if name="Name258" axis="ch ch" ptType="node node" st="3 1" cnt="1 0" func="cnt" op="equ" val="1">
                            <dgm:alg type="cycle">
                              <dgm:param type="ctrShpMap" val="fNode"/>
                              <dgm:param type="stAng" val="120"/>
                              <dgm:param type="horzAlign" val="r"/>
                              <dgm:param type="vertAlign" val="b"/>
                            </dgm:alg>
                          </dgm:if>
                          <dgm:if name="Name259" axis="ch ch" ptType="node node" st="3 1" cnt="1 0" func="cnt" op="equ" val="2">
                            <dgm:alg type="cycle">
                              <dgm:param type="ctrShpMap" val="fNode"/>
                              <dgm:param type="stAng" val="165"/>
                              <dgm:param type="spanAng" val="-90"/>
                              <dgm:param type="horzAlign" val="r"/>
                              <dgm:param type="vertAlign" val="b"/>
                            </dgm:alg>
                          </dgm:if>
                          <dgm:else name="Name260">
                            <dgm:alg type="cycle">
                              <dgm:param type="ctrShpMap" val="fNode"/>
                              <dgm:param type="stAng" val="210"/>
                              <dgm:param type="spanAng" val="-180"/>
                            </dgm:alg>
                          </dgm:else>
                        </dgm:choose>
                      </dgm:if>
                      <dgm:if name="Name261" axis="ch" ptType="node" func="cnt" op="equ" val="4">
                        <dgm:choose name="Name262">
                          <dgm:if name="Name263" axis="ch ch" ptType="node node" st="3 1" cnt="1 0" func="cnt" op="equ" val="1">
                            <dgm:alg type="cycle">
                              <dgm:param type="ctrShpMap" val="fNode"/>
                              <dgm:param type="stAng" val="180"/>
                            </dgm:alg>
                          </dgm:if>
                          <dgm:if name="Name264" axis="ch ch" ptType="node node" st="3 1" cnt="1 0" func="cnt" op="equ" val="2">
                            <dgm:alg type="cycle">
                              <dgm:param type="ctrShpMap" val="fNode"/>
                              <dgm:param type="stAng" val="225"/>
                              <dgm:param type="spanAng" val="-90"/>
                            </dgm:alg>
                          </dgm:if>
                          <dgm:else name="Name265">
                            <dgm:alg type="cycle">
                              <dgm:param type="ctrShpMap" val="fNode"/>
                              <dgm:param type="stAng" val="247.5"/>
                              <dgm:param type="spanAng" val="-135"/>
                            </dgm:alg>
                          </dgm:else>
                        </dgm:choose>
                      </dgm:if>
                      <dgm:if name="Name266" axis="ch" ptType="node" func="cnt" op="equ" val="5">
                        <dgm:choose name="Name267">
                          <dgm:if name="Name268" axis="ch ch" ptType="node node" st="3 1" cnt="1 0" func="cnt" op="equ" val="1">
                            <dgm:alg type="cycle">
                              <dgm:param type="ctrShpMap" val="fNode"/>
                              <dgm:param type="stAng" val="216"/>
                            </dgm:alg>
                          </dgm:if>
                          <dgm:if name="Name269" axis="ch ch" ptType="node node" st="3 1" cnt="1 0" func="cnt" op="equ" val="2">
                            <dgm:alg type="cycle">
                              <dgm:param type="ctrShpMap" val="fNode"/>
                              <dgm:param type="stAng" val="261"/>
                              <dgm:param type="spanAng" val="-90"/>
                            </dgm:alg>
                          </dgm:if>
                          <dgm:else name="Name270">
                            <dgm:alg type="cycle">
                              <dgm:param type="ctrShpMap" val="fNode"/>
                              <dgm:param type="stAng" val="0"/>
                              <dgm:param type="spanAng" val="-360"/>
                            </dgm:alg>
                          </dgm:else>
                        </dgm:choose>
                      </dgm:if>
                      <dgm:if name="Name271" axis="ch" ptType="node" func="cnt" op="equ" val="6">
                        <dgm:choose name="Name272">
                          <dgm:if name="Name273" axis="ch ch" ptType="node node" st="3 1" cnt="1 0" func="cnt" op="equ" val="1">
                            <dgm:alg type="cycle">
                              <dgm:param type="ctrShpMap" val="fNode"/>
                              <dgm:param type="stAng" val="240"/>
                            </dgm:alg>
                          </dgm:if>
                          <dgm:if name="Name274" axis="ch ch" ptType="node node" st="3 1" cnt="1 0" func="cnt" op="equ" val="2">
                            <dgm:alg type="cycle">
                              <dgm:param type="ctrShpMap" val="fNode"/>
                              <dgm:param type="stAng" val="285"/>
                              <dgm:param type="spanAng" val="-90"/>
                            </dgm:alg>
                          </dgm:if>
                          <dgm:else name="Name275">
                            <dgm:alg type="cycle">
                              <dgm:param type="ctrShpMap" val="fNode"/>
                              <dgm:param type="stAng" val="0"/>
                              <dgm:param type="spanAng" val="-360"/>
                            </dgm:alg>
                          </dgm:else>
                        </dgm:choose>
                      </dgm:if>
                      <dgm:if name="Name276" axis="ch" ptType="node" func="cnt" op="gte" val="7">
                        <dgm:choose name="Name277">
                          <dgm:if name="Name278" axis="ch ch" ptType="node node" st="3 1" cnt="1 0" func="cnt" op="equ" val="1">
                            <dgm:alg type="cycle">
                              <dgm:param type="ctrShpMap" val="fNode"/>
                              <dgm:param type="stAng" val="257"/>
                            </dgm:alg>
                          </dgm:if>
                          <dgm:if name="Name279" axis="ch ch" ptType="node node" st="3 1" cnt="1 0" func="cnt" op="equ" val="2">
                            <dgm:alg type="cycle">
                              <dgm:param type="ctrShpMap" val="fNode"/>
                              <dgm:param type="stAng" val="302"/>
                              <dgm:param type="spanAng" val="-90"/>
                            </dgm:alg>
                          </dgm:if>
                          <dgm:else name="Name280">
                            <dgm:alg type="cycle">
                              <dgm:param type="ctrShpMap" val="fNode"/>
                              <dgm:param type="stAng" val="0"/>
                              <dgm:param type="spanAng" val="-360"/>
                            </dgm:alg>
                          </dgm:else>
                        </dgm:choose>
                      </dgm:if>
                      <dgm:else name="Name281"/>
                    </dgm:choose>
                  </dgm:else>
                </dgm:choose>
                <dgm:shape xmlns:r="http://schemas.openxmlformats.org/officeDocument/2006/relationships" r:blip="">
                  <dgm:adjLst/>
                </dgm:shape>
                <dgm:presOf/>
                <dgm:constrLst>
                  <dgm:constr type="sp" refType="w" fact="0.1"/>
                  <dgm:constr type="sibSp" refType="w" fact="0.1"/>
                </dgm:constrLst>
                <dgm:forEach name="Name282" axis="ch" ptType="node" st="3" cnt="1">
                  <dgm:layoutNode name="childCenter3"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283" axis="ch">
                    <dgm:forEach name="Name284" axis="self" ptType="parTrans">
                      <dgm:layoutNode name="Name285">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286" axis="self" ptType="node">
                      <dgm:layoutNode name="text3"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287" axis="ch" ptType="parTrans" st="3" cnt="1">
                <dgm:layoutNode name="Name288">
                  <dgm:alg type="conn">
                    <dgm:param type="dim" val="1D"/>
                    <dgm:param type="begPts" val="auto"/>
                    <dgm:param type="endPts" val="auto"/>
                    <dgm:param type="endSty" val="noArr"/>
                    <dgm:param type="srcNode" val="textCenter"/>
                    <dgm:param type="dstNode" val="childCenter3"/>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289"/>
          </dgm:choose>
          <dgm:choose name="Name290">
            <dgm:if name="Name291" axis="ch" ptType="node" func="cnt" op="gte" val="4">
              <dgm:layoutNode name="cycle_4">
                <dgm:choose name="Name292">
                  <dgm:if name="Name293" func="var" arg="dir" op="equ" val="norm">
                    <dgm:choose name="Name294">
                      <dgm:if name="Name295" axis="ch" ptType="node" func="cnt" op="equ" val="4">
                        <dgm:choose name="Name296">
                          <dgm:if name="Name297" axis="ch ch" ptType="node node" st="4 1" cnt="1 0" func="cnt" op="equ" val="1">
                            <dgm:alg type="cycle">
                              <dgm:param type="ctrShpMap" val="fNode"/>
                              <dgm:param type="stAng" val="270"/>
                            </dgm:alg>
                          </dgm:if>
                          <dgm:if name="Name298" axis="ch ch" ptType="node node" st="4 1" cnt="1 0" func="cnt" op="equ" val="2">
                            <dgm:alg type="cycle">
                              <dgm:param type="ctrShpMap" val="fNode"/>
                              <dgm:param type="stAng" val="225"/>
                              <dgm:param type="spanAng" val="90"/>
                            </dgm:alg>
                          </dgm:if>
                          <dgm:else name="Name299">
                            <dgm:alg type="cycle">
                              <dgm:param type="ctrShpMap" val="fNode"/>
                              <dgm:param type="stAng" val="202.5"/>
                              <dgm:param type="spanAng" val="135"/>
                            </dgm:alg>
                          </dgm:else>
                        </dgm:choose>
                      </dgm:if>
                      <dgm:if name="Name300" axis="ch" ptType="node" func="cnt" op="equ" val="5">
                        <dgm:choose name="Name301">
                          <dgm:if name="Name302" axis="ch ch" ptType="node node" st="4 1" cnt="1 0" func="cnt" op="equ" val="1">
                            <dgm:alg type="cycle">
                              <dgm:param type="ctrShpMap" val="fNode"/>
                              <dgm:param type="stAng" val="216"/>
                            </dgm:alg>
                          </dgm:if>
                          <dgm:if name="Name303" axis="ch ch" ptType="node node" st="4 1" cnt="1 0" func="cnt" op="equ" val="2">
                            <dgm:alg type="cycle">
                              <dgm:param type="ctrShpMap" val="fNode"/>
                              <dgm:param type="stAng" val="171"/>
                              <dgm:param type="spanAng" val="90"/>
                            </dgm:alg>
                          </dgm:if>
                          <dgm:else name="Name304">
                            <dgm:alg type="cycle">
                              <dgm:param type="ctrShpMap" val="fNode"/>
                              <dgm:param type="stAng" val="0"/>
                              <dgm:param type="spanAng" val="360"/>
                            </dgm:alg>
                          </dgm:else>
                        </dgm:choose>
                      </dgm:if>
                      <dgm:if name="Name305" axis="ch" ptType="node" func="cnt" op="equ" val="6">
                        <dgm:choose name="Name306">
                          <dgm:if name="Name307" axis="ch ch" ptType="node node" st="4 1" cnt="1 0" func="cnt" op="equ" val="1">
                            <dgm:alg type="cycle">
                              <dgm:param type="ctrShpMap" val="fNode"/>
                              <dgm:param type="stAng" val="180"/>
                            </dgm:alg>
                          </dgm:if>
                          <dgm:if name="Name308" axis="ch ch" ptType="node node" st="4 1" cnt="1 0" func="cnt" op="equ" val="2">
                            <dgm:alg type="cycle">
                              <dgm:param type="ctrShpMap" val="fNode"/>
                              <dgm:param type="stAng" val="135"/>
                              <dgm:param type="spanAng" val="90"/>
                            </dgm:alg>
                          </dgm:if>
                          <dgm:else name="Name309">
                            <dgm:alg type="cycle">
                              <dgm:param type="ctrShpMap" val="fNode"/>
                              <dgm:param type="stAng" val="0"/>
                              <dgm:param type="spanAng" val="360"/>
                            </dgm:alg>
                          </dgm:else>
                        </dgm:choose>
                      </dgm:if>
                      <dgm:if name="Name310" axis="ch" ptType="node" func="cnt" op="gte" val="7">
                        <dgm:choose name="Name311">
                          <dgm:if name="Name312" axis="ch ch" ptType="node node" st="4 1" cnt="1 0" func="cnt" op="equ" val="1">
                            <dgm:alg type="cycle">
                              <dgm:param type="ctrShpMap" val="fNode"/>
                              <dgm:param type="stAng" val="154"/>
                            </dgm:alg>
                          </dgm:if>
                          <dgm:if name="Name313" axis="ch ch" ptType="node node" st="4 1" cnt="1 0" func="cnt" op="equ" val="2">
                            <dgm:alg type="cycle">
                              <dgm:param type="ctrShpMap" val="fNode"/>
                              <dgm:param type="stAng" val="109"/>
                              <dgm:param type="spanAng" val="90"/>
                            </dgm:alg>
                          </dgm:if>
                          <dgm:else name="Name314">
                            <dgm:alg type="cycle">
                              <dgm:param type="ctrShpMap" val="fNode"/>
                              <dgm:param type="stAng" val="0"/>
                              <dgm:param type="spanAng" val="360"/>
                            </dgm:alg>
                          </dgm:else>
                        </dgm:choose>
                      </dgm:if>
                      <dgm:else name="Name315"/>
                    </dgm:choose>
                  </dgm:if>
                  <dgm:else name="Name316">
                    <dgm:choose name="Name317">
                      <dgm:if name="Name318" axis="ch" ptType="node" func="cnt" op="equ" val="4">
                        <dgm:choose name="Name319">
                          <dgm:if name="Name320" axis="ch ch" ptType="node node" st="4 1" cnt="1 0" func="cnt" op="equ" val="1">
                            <dgm:alg type="cycle">
                              <dgm:param type="ctrShpMap" val="fNode"/>
                              <dgm:param type="stAng" val="90"/>
                            </dgm:alg>
                          </dgm:if>
                          <dgm:if name="Name321" axis="ch ch" ptType="node node" st="4 1" cnt="1 0" func="cnt" op="equ" val="2">
                            <dgm:alg type="cycle">
                              <dgm:param type="ctrShpMap" val="fNode"/>
                              <dgm:param type="stAng" val="135"/>
                              <dgm:param type="spanAng" val="-90"/>
                            </dgm:alg>
                          </dgm:if>
                          <dgm:else name="Name322">
                            <dgm:alg type="cycle">
                              <dgm:param type="ctrShpMap" val="fNode"/>
                              <dgm:param type="stAng" val="157.5"/>
                              <dgm:param type="spanAng" val="-135"/>
                            </dgm:alg>
                          </dgm:else>
                        </dgm:choose>
                      </dgm:if>
                      <dgm:if name="Name323" axis="ch" ptType="node" func="cnt" op="equ" val="5">
                        <dgm:choose name="Name324">
                          <dgm:if name="Name325" axis="ch ch" ptType="node node" st="4 1" cnt="1 0" func="cnt" op="equ" val="1">
                            <dgm:alg type="cycle">
                              <dgm:param type="ctrShpMap" val="fNode"/>
                              <dgm:param type="stAng" val="144"/>
                            </dgm:alg>
                          </dgm:if>
                          <dgm:if name="Name326" axis="ch ch" ptType="node node" st="4 1" cnt="1 0" func="cnt" op="equ" val="2">
                            <dgm:alg type="cycle">
                              <dgm:param type="ctrShpMap" val="fNode"/>
                              <dgm:param type="stAng" val="189"/>
                              <dgm:param type="spanAng" val="-90"/>
                            </dgm:alg>
                          </dgm:if>
                          <dgm:else name="Name327">
                            <dgm:alg type="cycle">
                              <dgm:param type="ctrShpMap" val="fNode"/>
                              <dgm:param type="stAng" val="0"/>
                              <dgm:param type="spanAng" val="-360"/>
                            </dgm:alg>
                          </dgm:else>
                        </dgm:choose>
                      </dgm:if>
                      <dgm:if name="Name328" axis="ch" ptType="node" func="cnt" op="equ" val="6">
                        <dgm:choose name="Name329">
                          <dgm:if name="Name330" axis="ch ch" ptType="node node" st="4 1" cnt="1 0" func="cnt" op="equ" val="1">
                            <dgm:alg type="cycle">
                              <dgm:param type="ctrShpMap" val="fNode"/>
                              <dgm:param type="stAng" val="180"/>
                            </dgm:alg>
                          </dgm:if>
                          <dgm:if name="Name331" axis="ch ch" ptType="node node" st="4 1" cnt="1 0" func="cnt" op="equ" val="2">
                            <dgm:alg type="cycle">
                              <dgm:param type="ctrShpMap" val="fNode"/>
                              <dgm:param type="stAng" val="225"/>
                              <dgm:param type="spanAng" val="-90"/>
                            </dgm:alg>
                          </dgm:if>
                          <dgm:else name="Name332">
                            <dgm:alg type="cycle">
                              <dgm:param type="ctrShpMap" val="fNode"/>
                              <dgm:param type="stAng" val="0"/>
                              <dgm:param type="spanAng" val="-360"/>
                            </dgm:alg>
                          </dgm:else>
                        </dgm:choose>
                      </dgm:if>
                      <dgm:if name="Name333" axis="ch" ptType="node" func="cnt" op="gte" val="7">
                        <dgm:choose name="Name334">
                          <dgm:if name="Name335" axis="ch ch" ptType="node node" st="4 1" cnt="1 0" func="cnt" op="equ" val="1">
                            <dgm:alg type="cycle">
                              <dgm:param type="ctrShpMap" val="fNode"/>
                              <dgm:param type="stAng" val="205"/>
                            </dgm:alg>
                          </dgm:if>
                          <dgm:if name="Name336" axis="ch ch" ptType="node node" st="4 1" cnt="1 0" func="cnt" op="equ" val="2">
                            <dgm:alg type="cycle">
                              <dgm:param type="ctrShpMap" val="fNode"/>
                              <dgm:param type="stAng" val="250"/>
                              <dgm:param type="spanAng" val="-90"/>
                            </dgm:alg>
                          </dgm:if>
                          <dgm:else name="Name337">
                            <dgm:alg type="cycle">
                              <dgm:param type="ctrShpMap" val="fNode"/>
                              <dgm:param type="stAng" val="0"/>
                              <dgm:param type="spanAng" val="-360"/>
                            </dgm:alg>
                          </dgm:else>
                        </dgm:choose>
                      </dgm:if>
                      <dgm:else name="Name338"/>
                    </dgm:choose>
                  </dgm:else>
                </dgm:choose>
                <dgm:shape xmlns:r="http://schemas.openxmlformats.org/officeDocument/2006/relationships" r:blip="">
                  <dgm:adjLst/>
                </dgm:shape>
                <dgm:presOf/>
                <dgm:constrLst>
                  <dgm:constr type="sp" refType="w" fact="0.1"/>
                  <dgm:constr type="sibSp" refType="w" fact="0.1"/>
                </dgm:constrLst>
                <dgm:forEach name="Name339" axis="ch" ptType="node" st="4" cnt="1">
                  <dgm:layoutNode name="childCenter4"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340" axis="ch">
                    <dgm:forEach name="Name341" axis="self" ptType="parTrans">
                      <dgm:layoutNode name="Name342">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343" axis="self" ptType="node">
                      <dgm:layoutNode name="text4"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344" axis="ch" ptType="parTrans" st="4" cnt="1">
                <dgm:layoutNode name="Name345">
                  <dgm:alg type="conn">
                    <dgm:param type="dim" val="1D"/>
                    <dgm:param type="begPts" val="auto"/>
                    <dgm:param type="endPts" val="auto"/>
                    <dgm:param type="endSty" val="noArr"/>
                    <dgm:param type="srcNode" val="textCenter"/>
                    <dgm:param type="dstNode" val="childCenter4"/>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346"/>
          </dgm:choose>
          <dgm:choose name="Name347">
            <dgm:if name="Name348" axis="ch" ptType="node" func="cnt" op="gte" val="5">
              <dgm:layoutNode name="cycle_5">
                <dgm:choose name="Name349">
                  <dgm:if name="Name350" func="var" arg="dir" op="equ" val="norm">
                    <dgm:choose name="Name351">
                      <dgm:if name="Name352" axis="ch" ptType="node" func="cnt" op="equ" val="5">
                        <dgm:choose name="Name353">
                          <dgm:if name="Name354" axis="ch ch" ptType="node node" st="5 1" cnt="1 0" func="cnt" op="equ" val="1">
                            <dgm:alg type="cycle">
                              <dgm:param type="ctrShpMap" val="fNode"/>
                              <dgm:param type="stAng" val="288"/>
                            </dgm:alg>
                          </dgm:if>
                          <dgm:if name="Name355" axis="ch ch" ptType="node node" st="5 1" cnt="1 0" func="cnt" op="equ" val="2">
                            <dgm:alg type="cycle">
                              <dgm:param type="ctrShpMap" val="fNode"/>
                              <dgm:param type="stAng" val="243"/>
                              <dgm:param type="spanAng" val="90"/>
                            </dgm:alg>
                          </dgm:if>
                          <dgm:else name="Name356">
                            <dgm:alg type="cycle">
                              <dgm:param type="ctrShpMap" val="fNode"/>
                              <dgm:param type="stAng" val="0"/>
                              <dgm:param type="spanAng" val="360"/>
                            </dgm:alg>
                          </dgm:else>
                        </dgm:choose>
                      </dgm:if>
                      <dgm:if name="Name357" axis="ch" ptType="node" func="cnt" op="equ" val="6">
                        <dgm:choose name="Name358">
                          <dgm:if name="Name359" axis="ch ch" ptType="node node" st="5 1" cnt="1 0" func="cnt" op="equ" val="1">
                            <dgm:alg type="cycle">
                              <dgm:param type="ctrShpMap" val="fNode"/>
                              <dgm:param type="stAng" val="240"/>
                            </dgm:alg>
                          </dgm:if>
                          <dgm:if name="Name360" axis="ch ch" ptType="node node" st="5 1" cnt="1 0" func="cnt" op="equ" val="2">
                            <dgm:alg type="cycle">
                              <dgm:param type="ctrShpMap" val="fNode"/>
                              <dgm:param type="stAng" val="195"/>
                              <dgm:param type="spanAng" val="90"/>
                            </dgm:alg>
                          </dgm:if>
                          <dgm:else name="Name361">
                            <dgm:alg type="cycle">
                              <dgm:param type="ctrShpMap" val="fNode"/>
                              <dgm:param type="stAng" val="0"/>
                              <dgm:param type="spanAng" val="360"/>
                            </dgm:alg>
                          </dgm:else>
                        </dgm:choose>
                      </dgm:if>
                      <dgm:if name="Name362" axis="ch" ptType="node" func="cnt" op="gte" val="7">
                        <dgm:choose name="Name363">
                          <dgm:if name="Name364" axis="ch ch" ptType="node node" st="5 1" cnt="1 0" func="cnt" op="equ" val="1">
                            <dgm:alg type="cycle">
                              <dgm:param type="ctrShpMap" val="fNode"/>
                              <dgm:param type="stAng" val="205"/>
                            </dgm:alg>
                          </dgm:if>
                          <dgm:if name="Name365" axis="ch ch" ptType="node node" st="5 1" cnt="1 0" func="cnt" op="equ" val="2">
                            <dgm:alg type="cycle">
                              <dgm:param type="ctrShpMap" val="fNode"/>
                              <dgm:param type="stAng" val="160"/>
                              <dgm:param type="spanAng" val="90"/>
                            </dgm:alg>
                          </dgm:if>
                          <dgm:else name="Name366">
                            <dgm:alg type="cycle">
                              <dgm:param type="ctrShpMap" val="fNode"/>
                              <dgm:param type="stAng" val="0"/>
                              <dgm:param type="spanAng" val="360"/>
                            </dgm:alg>
                          </dgm:else>
                        </dgm:choose>
                      </dgm:if>
                      <dgm:else name="Name367"/>
                    </dgm:choose>
                  </dgm:if>
                  <dgm:else name="Name368">
                    <dgm:choose name="Name369">
                      <dgm:if name="Name370" axis="ch" ptType="node" func="cnt" op="equ" val="5">
                        <dgm:choose name="Name371">
                          <dgm:if name="Name372" axis="ch ch" ptType="node node" st="5 1" cnt="1 0" func="cnt" op="equ" val="1">
                            <dgm:alg type="cycle">
                              <dgm:param type="ctrShpMap" val="fNode"/>
                              <dgm:param type="stAng" val="72"/>
                            </dgm:alg>
                          </dgm:if>
                          <dgm:if name="Name373" axis="ch ch" ptType="node node" st="5 1" cnt="1 0" func="cnt" op="equ" val="2">
                            <dgm:alg type="cycle">
                              <dgm:param type="ctrShpMap" val="fNode"/>
                              <dgm:param type="stAng" val="117"/>
                              <dgm:param type="spanAng" val="-90"/>
                            </dgm:alg>
                          </dgm:if>
                          <dgm:else name="Name374">
                            <dgm:alg type="cycle">
                              <dgm:param type="ctrShpMap" val="fNode"/>
                              <dgm:param type="stAng" val="0"/>
                              <dgm:param type="spanAng" val="-360"/>
                            </dgm:alg>
                          </dgm:else>
                        </dgm:choose>
                      </dgm:if>
                      <dgm:if name="Name375" axis="ch" ptType="node" func="cnt" op="equ" val="6">
                        <dgm:choose name="Name376">
                          <dgm:if name="Name377" axis="ch ch" ptType="node node" st="5 1" cnt="1 0" func="cnt" op="equ" val="1">
                            <dgm:alg type="cycle">
                              <dgm:param type="ctrShpMap" val="fNode"/>
                              <dgm:param type="stAng" val="120"/>
                            </dgm:alg>
                          </dgm:if>
                          <dgm:if name="Name378" axis="ch ch" ptType="node node" st="5 1" cnt="1 0" func="cnt" op="equ" val="2">
                            <dgm:alg type="cycle">
                              <dgm:param type="ctrShpMap" val="fNode"/>
                              <dgm:param type="stAng" val="165"/>
                              <dgm:param type="spanAng" val="-90"/>
                            </dgm:alg>
                          </dgm:if>
                          <dgm:else name="Name379">
                            <dgm:alg type="cycle">
                              <dgm:param type="ctrShpMap" val="fNode"/>
                              <dgm:param type="stAng" val="0"/>
                              <dgm:param type="spanAng" val="-360"/>
                            </dgm:alg>
                          </dgm:else>
                        </dgm:choose>
                      </dgm:if>
                      <dgm:if name="Name380" axis="ch" ptType="node" func="cnt" op="gte" val="7">
                        <dgm:choose name="Name381">
                          <dgm:if name="Name382" axis="ch ch" ptType="node node" st="5 1" cnt="1 0" func="cnt" op="equ" val="1">
                            <dgm:alg type="cycle">
                              <dgm:param type="ctrShpMap" val="fNode"/>
                              <dgm:param type="stAng" val="154"/>
                            </dgm:alg>
                          </dgm:if>
                          <dgm:if name="Name383" axis="ch ch" ptType="node node" st="5 1" cnt="1 0" func="cnt" op="equ" val="2">
                            <dgm:alg type="cycle">
                              <dgm:param type="ctrShpMap" val="fNode"/>
                              <dgm:param type="stAng" val="199"/>
                              <dgm:param type="spanAng" val="-90"/>
                            </dgm:alg>
                          </dgm:if>
                          <dgm:else name="Name384">
                            <dgm:alg type="cycle">
                              <dgm:param type="ctrShpMap" val="fNode"/>
                              <dgm:param type="stAng" val="0"/>
                              <dgm:param type="spanAng" val="-360"/>
                            </dgm:alg>
                          </dgm:else>
                        </dgm:choose>
                      </dgm:if>
                      <dgm:else name="Name385"/>
                    </dgm:choose>
                  </dgm:else>
                </dgm:choose>
                <dgm:shape xmlns:r="http://schemas.openxmlformats.org/officeDocument/2006/relationships" r:blip="">
                  <dgm:adjLst/>
                </dgm:shape>
                <dgm:presOf/>
                <dgm:constrLst>
                  <dgm:constr type="sp" refType="w" fact="0.1"/>
                  <dgm:constr type="sibSp" refType="w" fact="0.1"/>
                </dgm:constrLst>
                <dgm:forEach name="Name386" axis="ch" ptType="node" st="5" cnt="1">
                  <dgm:layoutNode name="childCenter5"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387" axis="ch">
                    <dgm:forEach name="Name388" axis="self" ptType="parTrans">
                      <dgm:layoutNode name="Name389">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390" axis="self" ptType="node">
                      <dgm:layoutNode name="text5"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391" axis="ch" ptType="parTrans" st="5" cnt="1">
                <dgm:layoutNode name="Name392">
                  <dgm:alg type="conn">
                    <dgm:param type="dim" val="1D"/>
                    <dgm:param type="begPts" val="auto"/>
                    <dgm:param type="endPts" val="auto"/>
                    <dgm:param type="endSty" val="noArr"/>
                    <dgm:param type="srcNode" val="textCenter"/>
                    <dgm:param type="dstNode" val="childCenter5"/>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393"/>
          </dgm:choose>
          <dgm:choose name="Name394">
            <dgm:if name="Name395" axis="ch" ptType="node" func="cnt" op="gte" val="6">
              <dgm:layoutNode name="cycle_6">
                <dgm:choose name="Name396">
                  <dgm:if name="Name397" func="var" arg="dir" op="equ" val="norm">
                    <dgm:choose name="Name398">
                      <dgm:if name="Name399" axis="ch" ptType="node" func="cnt" op="equ" val="6">
                        <dgm:choose name="Name400">
                          <dgm:if name="Name401" axis="ch ch" ptType="node node" st="6 1" cnt="1 0" func="cnt" op="equ" val="1">
                            <dgm:alg type="cycle">
                              <dgm:param type="ctrShpMap" val="fNode"/>
                              <dgm:param type="stAng" val="300"/>
                            </dgm:alg>
                          </dgm:if>
                          <dgm:if name="Name402" axis="ch ch" ptType="node node" st="6 1" cnt="1 0" func="cnt" op="equ" val="2">
                            <dgm:alg type="cycle">
                              <dgm:param type="ctrShpMap" val="fNode"/>
                              <dgm:param type="stAng" val="255"/>
                              <dgm:param type="spanAng" val="90"/>
                            </dgm:alg>
                          </dgm:if>
                          <dgm:else name="Name403">
                            <dgm:alg type="cycle">
                              <dgm:param type="ctrShpMap" val="fNode"/>
                              <dgm:param type="stAng" val="0"/>
                              <dgm:param type="spanAng" val="360"/>
                            </dgm:alg>
                          </dgm:else>
                        </dgm:choose>
                      </dgm:if>
                      <dgm:if name="Name404" axis="ch" ptType="node" func="cnt" op="gte" val="7">
                        <dgm:choose name="Name405">
                          <dgm:if name="Name406" axis="ch ch" ptType="node node" st="6 1" cnt="1 0" func="cnt" op="equ" val="1">
                            <dgm:alg type="cycle">
                              <dgm:param type="ctrShpMap" val="fNode"/>
                              <dgm:param type="stAng" val="257"/>
                            </dgm:alg>
                          </dgm:if>
                          <dgm:if name="Name407" axis="ch ch" ptType="node node" st="6 1" cnt="1 0" func="cnt" op="equ" val="2">
                            <dgm:alg type="cycle">
                              <dgm:param type="ctrShpMap" val="fNode"/>
                              <dgm:param type="stAng" val="212"/>
                              <dgm:param type="spanAng" val="90"/>
                            </dgm:alg>
                          </dgm:if>
                          <dgm:else name="Name408">
                            <dgm:alg type="cycle">
                              <dgm:param type="ctrShpMap" val="fNode"/>
                              <dgm:param type="stAng" val="0"/>
                              <dgm:param type="spanAng" val="360"/>
                            </dgm:alg>
                          </dgm:else>
                        </dgm:choose>
                      </dgm:if>
                      <dgm:else name="Name409"/>
                    </dgm:choose>
                  </dgm:if>
                  <dgm:else name="Name410">
                    <dgm:choose name="Name411">
                      <dgm:if name="Name412" axis="ch" ptType="node" func="cnt" op="equ" val="6">
                        <dgm:choose name="Name413">
                          <dgm:if name="Name414" axis="ch ch" ptType="node node" st="6 1" cnt="1 0" func="cnt" op="equ" val="1">
                            <dgm:alg type="cycle">
                              <dgm:param type="ctrShpMap" val="fNode"/>
                              <dgm:param type="stAng" val="60"/>
                            </dgm:alg>
                          </dgm:if>
                          <dgm:if name="Name415" axis="ch ch" ptType="node node" st="6 1" cnt="1 0" func="cnt" op="equ" val="2">
                            <dgm:alg type="cycle">
                              <dgm:param type="ctrShpMap" val="fNode"/>
                              <dgm:param type="stAng" val="105"/>
                              <dgm:param type="spanAng" val="-90"/>
                            </dgm:alg>
                          </dgm:if>
                          <dgm:else name="Name416">
                            <dgm:alg type="cycle">
                              <dgm:param type="ctrShpMap" val="fNode"/>
                              <dgm:param type="stAng" val="0"/>
                              <dgm:param type="spanAng" val="-360"/>
                            </dgm:alg>
                          </dgm:else>
                        </dgm:choose>
                      </dgm:if>
                      <dgm:if name="Name417" axis="ch" ptType="node" func="cnt" op="gte" val="7">
                        <dgm:choose name="Name418">
                          <dgm:if name="Name419" axis="ch ch" ptType="node node" st="6 1" cnt="1 0" func="cnt" op="equ" val="1">
                            <dgm:alg type="cycle">
                              <dgm:param type="ctrShpMap" val="fNode"/>
                              <dgm:param type="stAng" val="102"/>
                            </dgm:alg>
                          </dgm:if>
                          <dgm:if name="Name420" axis="ch ch" ptType="node node" st="6 1" cnt="1 0" func="cnt" op="equ" val="2">
                            <dgm:alg type="cycle">
                              <dgm:param type="ctrShpMap" val="fNode"/>
                              <dgm:param type="stAng" val="147"/>
                              <dgm:param type="spanAng" val="-90"/>
                            </dgm:alg>
                          </dgm:if>
                          <dgm:else name="Name421">
                            <dgm:alg type="cycle">
                              <dgm:param type="ctrShpMap" val="fNode"/>
                              <dgm:param type="stAng" val="0"/>
                              <dgm:param type="spanAng" val="-360"/>
                            </dgm:alg>
                          </dgm:else>
                        </dgm:choose>
                      </dgm:if>
                      <dgm:else name="Name422"/>
                    </dgm:choose>
                  </dgm:else>
                </dgm:choose>
                <dgm:shape xmlns:r="http://schemas.openxmlformats.org/officeDocument/2006/relationships" r:blip="">
                  <dgm:adjLst/>
                </dgm:shape>
                <dgm:presOf/>
                <dgm:constrLst>
                  <dgm:constr type="sp" refType="w" fact="0.1"/>
                  <dgm:constr type="sibSp" refType="w" fact="0.1"/>
                </dgm:constrLst>
                <dgm:forEach name="Name423" axis="ch" ptType="node" st="6" cnt="1">
                  <dgm:layoutNode name="childCenter6"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424" axis="ch">
                    <dgm:forEach name="Name425" axis="self" ptType="parTrans">
                      <dgm:layoutNode name="Name426">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427" axis="self" ptType="node">
                      <dgm:layoutNode name="text6"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428" axis="ch" ptType="parTrans" st="6" cnt="1">
                <dgm:layoutNode name="Name429">
                  <dgm:alg type="conn">
                    <dgm:param type="dim" val="1D"/>
                    <dgm:param type="begPts" val="auto"/>
                    <dgm:param type="endPts" val="auto"/>
                    <dgm:param type="endSty" val="noArr"/>
                    <dgm:param type="srcNode" val="textCenter"/>
                    <dgm:param type="dstNode" val="childCenter6"/>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430"/>
          </dgm:choose>
          <dgm:choose name="Name431">
            <dgm:if name="Name432" axis="ch" ptType="node" func="cnt" op="gte" val="7">
              <dgm:layoutNode name="cycle_7">
                <dgm:choose name="Name433">
                  <dgm:if name="Name434" func="var" arg="dir" op="equ" val="norm">
                    <dgm:choose name="Name435">
                      <dgm:if name="Name436" axis="ch" ptType="node" func="cnt" op="gte" val="7">
                        <dgm:choose name="Name437">
                          <dgm:if name="Name438" axis="ch ch" ptType="node node" st="7 1" cnt="1 0" func="cnt" op="equ" val="1">
                            <dgm:alg type="cycle">
                              <dgm:param type="ctrShpMap" val="fNode"/>
                              <dgm:param type="stAng" val="308"/>
                            </dgm:alg>
                          </dgm:if>
                          <dgm:if name="Name439" axis="ch ch" ptType="node node" st="7 1" cnt="1 0" func="cnt" op="equ" val="2">
                            <dgm:alg type="cycle">
                              <dgm:param type="ctrShpMap" val="fNode"/>
                              <dgm:param type="stAng" val="263"/>
                              <dgm:param type="spanAng" val="90"/>
                            </dgm:alg>
                          </dgm:if>
                          <dgm:else name="Name440">
                            <dgm:alg type="cycle">
                              <dgm:param type="ctrShpMap" val="fNode"/>
                              <dgm:param type="stAng" val="0"/>
                              <dgm:param type="spanAng" val="360"/>
                            </dgm:alg>
                          </dgm:else>
                        </dgm:choose>
                      </dgm:if>
                      <dgm:else name="Name441"/>
                    </dgm:choose>
                  </dgm:if>
                  <dgm:else name="Name442">
                    <dgm:choose name="Name443">
                      <dgm:if name="Name444" axis="ch" ptType="node" func="cnt" op="gte" val="7">
                        <dgm:choose name="Name445">
                          <dgm:if name="Name446" axis="ch ch" ptType="node node" st="7 1" cnt="1 0" func="cnt" op="equ" val="1">
                            <dgm:alg type="cycle">
                              <dgm:param type="ctrShpMap" val="fNode"/>
                              <dgm:param type="stAng" val="51"/>
                            </dgm:alg>
                          </dgm:if>
                          <dgm:if name="Name447" axis="ch ch" ptType="node node" st="7 1" cnt="1 0" func="cnt" op="equ" val="2">
                            <dgm:alg type="cycle">
                              <dgm:param type="ctrShpMap" val="fNode"/>
                              <dgm:param type="stAng" val="96"/>
                              <dgm:param type="spanAng" val="-90"/>
                            </dgm:alg>
                          </dgm:if>
                          <dgm:else name="Name448">
                            <dgm:alg type="cycle">
                              <dgm:param type="ctrShpMap" val="fNode"/>
                              <dgm:param type="stAng" val="0"/>
                              <dgm:param type="spanAng" val="-360"/>
                            </dgm:alg>
                          </dgm:else>
                        </dgm:choose>
                      </dgm:if>
                      <dgm:else name="Name449"/>
                    </dgm:choose>
                  </dgm:else>
                </dgm:choose>
                <dgm:shape xmlns:r="http://schemas.openxmlformats.org/officeDocument/2006/relationships" r:blip="">
                  <dgm:adjLst/>
                </dgm:shape>
                <dgm:presOf/>
                <dgm:constrLst>
                  <dgm:constr type="sp" refType="w" fact="0.1"/>
                  <dgm:constr type="sibSp" refType="w" fact="0.1"/>
                </dgm:constrLst>
                <dgm:forEach name="Name450" axis="ch" ptType="node" st="7" cnt="1">
                  <dgm:layoutNode name="childCenter7"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451" axis="ch">
                    <dgm:forEach name="Name452" axis="self" ptType="parTrans">
                      <dgm:layoutNode name="Name453">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454" axis="self" ptType="node">
                      <dgm:layoutNode name="text7"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455" axis="ch" ptType="parTrans" st="7" cnt="1">
                <dgm:layoutNode name="Name456">
                  <dgm:alg type="conn">
                    <dgm:param type="dim" val="1D"/>
                    <dgm:param type="begPts" val="auto"/>
                    <dgm:param type="endPts" val="auto"/>
                    <dgm:param type="endSty" val="noArr"/>
                    <dgm:param type="srcNode" val="textCenter"/>
                    <dgm:param type="dstNode" val="childCenter7"/>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45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es-ES" smtClean="0"/>
              <a:t>Haga clic para modificar el estilo de título del patrón</a:t>
            </a:r>
            <a:endParaRPr lang="es-ES"/>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smtClean="0"/>
              <a:t>Haga clic para editar el estilo de subtítulo del patrón</a:t>
            </a:r>
            <a:endParaRPr lang="es-ES"/>
          </a:p>
        </p:txBody>
      </p:sp>
      <p:sp>
        <p:nvSpPr>
          <p:cNvPr id="4" name="Marcador de fecha 3"/>
          <p:cNvSpPr>
            <a:spLocks noGrp="1"/>
          </p:cNvSpPr>
          <p:nvPr>
            <p:ph type="dt" sz="half" idx="10"/>
          </p:nvPr>
        </p:nvSpPr>
        <p:spPr/>
        <p:txBody>
          <a:bodyPr/>
          <a:lstStyle/>
          <a:p>
            <a:fld id="{31CBEE70-1733-43DC-BCCE-79657DB476DB}" type="datetimeFigureOut">
              <a:rPr lang="es-ES" smtClean="0"/>
              <a:t>11/07/2019</a:t>
            </a:fld>
            <a:endParaRPr lang="es-ES"/>
          </a:p>
        </p:txBody>
      </p:sp>
      <p:sp>
        <p:nvSpPr>
          <p:cNvPr id="5" name="Marcador de pie de página 4"/>
          <p:cNvSpPr>
            <a:spLocks noGrp="1"/>
          </p:cNvSpPr>
          <p:nvPr>
            <p:ph type="ftr" sz="quarter" idx="11"/>
          </p:nvPr>
        </p:nvSpPr>
        <p:spPr/>
        <p:txBody>
          <a:bodyPr/>
          <a:lstStyle/>
          <a:p>
            <a:endParaRPr lang="es-ES"/>
          </a:p>
        </p:txBody>
      </p:sp>
      <p:sp>
        <p:nvSpPr>
          <p:cNvPr id="6" name="Marcador de número de diapositiva 5"/>
          <p:cNvSpPr>
            <a:spLocks noGrp="1"/>
          </p:cNvSpPr>
          <p:nvPr>
            <p:ph type="sldNum" sz="quarter" idx="12"/>
          </p:nvPr>
        </p:nvSpPr>
        <p:spPr/>
        <p:txBody>
          <a:bodyPr/>
          <a:lstStyle/>
          <a:p>
            <a:fld id="{A19A95C6-084F-49F1-A06F-249A42C7FE2C}" type="slidenum">
              <a:rPr lang="es-ES" smtClean="0"/>
              <a:t>‹Nº›</a:t>
            </a:fld>
            <a:endParaRPr lang="es-ES"/>
          </a:p>
        </p:txBody>
      </p:sp>
    </p:spTree>
    <p:extLst>
      <p:ext uri="{BB962C8B-B14F-4D97-AF65-F5344CB8AC3E}">
        <p14:creationId xmlns:p14="http://schemas.microsoft.com/office/powerpoint/2010/main" val="71767717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ES"/>
          </a:p>
        </p:txBody>
      </p:sp>
      <p:sp>
        <p:nvSpPr>
          <p:cNvPr id="3" name="Marcador de texto vertical 2"/>
          <p:cNvSpPr>
            <a:spLocks noGrp="1"/>
          </p:cNvSpPr>
          <p:nvPr>
            <p:ph type="body" orient="vert" idx="1"/>
          </p:nvPr>
        </p:nvSpPr>
        <p:spPr/>
        <p:txBody>
          <a:bodyPr vert="eaVert"/>
          <a:lstStyle/>
          <a:p>
            <a:pPr lvl="0"/>
            <a:r>
              <a:rPr lang="es-ES" smtClean="0"/>
              <a:t>Editar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4" name="Marcador de fecha 3"/>
          <p:cNvSpPr>
            <a:spLocks noGrp="1"/>
          </p:cNvSpPr>
          <p:nvPr>
            <p:ph type="dt" sz="half" idx="10"/>
          </p:nvPr>
        </p:nvSpPr>
        <p:spPr/>
        <p:txBody>
          <a:bodyPr/>
          <a:lstStyle/>
          <a:p>
            <a:fld id="{31CBEE70-1733-43DC-BCCE-79657DB476DB}" type="datetimeFigureOut">
              <a:rPr lang="es-ES" smtClean="0"/>
              <a:t>11/07/2019</a:t>
            </a:fld>
            <a:endParaRPr lang="es-ES"/>
          </a:p>
        </p:txBody>
      </p:sp>
      <p:sp>
        <p:nvSpPr>
          <p:cNvPr id="5" name="Marcador de pie de página 4"/>
          <p:cNvSpPr>
            <a:spLocks noGrp="1"/>
          </p:cNvSpPr>
          <p:nvPr>
            <p:ph type="ftr" sz="quarter" idx="11"/>
          </p:nvPr>
        </p:nvSpPr>
        <p:spPr/>
        <p:txBody>
          <a:bodyPr/>
          <a:lstStyle/>
          <a:p>
            <a:endParaRPr lang="es-ES"/>
          </a:p>
        </p:txBody>
      </p:sp>
      <p:sp>
        <p:nvSpPr>
          <p:cNvPr id="6" name="Marcador de número de diapositiva 5"/>
          <p:cNvSpPr>
            <a:spLocks noGrp="1"/>
          </p:cNvSpPr>
          <p:nvPr>
            <p:ph type="sldNum" sz="quarter" idx="12"/>
          </p:nvPr>
        </p:nvSpPr>
        <p:spPr/>
        <p:txBody>
          <a:bodyPr/>
          <a:lstStyle/>
          <a:p>
            <a:fld id="{A19A95C6-084F-49F1-A06F-249A42C7FE2C}" type="slidenum">
              <a:rPr lang="es-ES" smtClean="0"/>
              <a:t>‹Nº›</a:t>
            </a:fld>
            <a:endParaRPr lang="es-ES"/>
          </a:p>
        </p:txBody>
      </p:sp>
    </p:spTree>
    <p:extLst>
      <p:ext uri="{BB962C8B-B14F-4D97-AF65-F5344CB8AC3E}">
        <p14:creationId xmlns:p14="http://schemas.microsoft.com/office/powerpoint/2010/main" val="336508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724900" y="365125"/>
            <a:ext cx="2628900" cy="5811838"/>
          </a:xfrm>
        </p:spPr>
        <p:txBody>
          <a:bodyPr vert="eaVert"/>
          <a:lstStyle/>
          <a:p>
            <a:r>
              <a:rPr lang="es-ES" smtClean="0"/>
              <a:t>Haga clic para modificar el estilo de título del patrón</a:t>
            </a:r>
            <a:endParaRPr lang="es-ES"/>
          </a:p>
        </p:txBody>
      </p:sp>
      <p:sp>
        <p:nvSpPr>
          <p:cNvPr id="3" name="Marcador de texto vertical 2"/>
          <p:cNvSpPr>
            <a:spLocks noGrp="1"/>
          </p:cNvSpPr>
          <p:nvPr>
            <p:ph type="body" orient="vert" idx="1"/>
          </p:nvPr>
        </p:nvSpPr>
        <p:spPr>
          <a:xfrm>
            <a:off x="838200" y="365125"/>
            <a:ext cx="7734300" cy="5811838"/>
          </a:xfrm>
        </p:spPr>
        <p:txBody>
          <a:bodyPr vert="eaVert"/>
          <a:lstStyle/>
          <a:p>
            <a:pPr lvl="0"/>
            <a:r>
              <a:rPr lang="es-ES" smtClean="0"/>
              <a:t>Editar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4" name="Marcador de fecha 3"/>
          <p:cNvSpPr>
            <a:spLocks noGrp="1"/>
          </p:cNvSpPr>
          <p:nvPr>
            <p:ph type="dt" sz="half" idx="10"/>
          </p:nvPr>
        </p:nvSpPr>
        <p:spPr/>
        <p:txBody>
          <a:bodyPr/>
          <a:lstStyle/>
          <a:p>
            <a:fld id="{31CBEE70-1733-43DC-BCCE-79657DB476DB}" type="datetimeFigureOut">
              <a:rPr lang="es-ES" smtClean="0"/>
              <a:t>11/07/2019</a:t>
            </a:fld>
            <a:endParaRPr lang="es-ES"/>
          </a:p>
        </p:txBody>
      </p:sp>
      <p:sp>
        <p:nvSpPr>
          <p:cNvPr id="5" name="Marcador de pie de página 4"/>
          <p:cNvSpPr>
            <a:spLocks noGrp="1"/>
          </p:cNvSpPr>
          <p:nvPr>
            <p:ph type="ftr" sz="quarter" idx="11"/>
          </p:nvPr>
        </p:nvSpPr>
        <p:spPr/>
        <p:txBody>
          <a:bodyPr/>
          <a:lstStyle/>
          <a:p>
            <a:endParaRPr lang="es-ES"/>
          </a:p>
        </p:txBody>
      </p:sp>
      <p:sp>
        <p:nvSpPr>
          <p:cNvPr id="6" name="Marcador de número de diapositiva 5"/>
          <p:cNvSpPr>
            <a:spLocks noGrp="1"/>
          </p:cNvSpPr>
          <p:nvPr>
            <p:ph type="sldNum" sz="quarter" idx="12"/>
          </p:nvPr>
        </p:nvSpPr>
        <p:spPr/>
        <p:txBody>
          <a:bodyPr/>
          <a:lstStyle/>
          <a:p>
            <a:fld id="{A19A95C6-084F-49F1-A06F-249A42C7FE2C}" type="slidenum">
              <a:rPr lang="es-ES" smtClean="0"/>
              <a:t>‹Nº›</a:t>
            </a:fld>
            <a:endParaRPr lang="es-ES"/>
          </a:p>
        </p:txBody>
      </p:sp>
    </p:spTree>
    <p:extLst>
      <p:ext uri="{BB962C8B-B14F-4D97-AF65-F5344CB8AC3E}">
        <p14:creationId xmlns:p14="http://schemas.microsoft.com/office/powerpoint/2010/main" val="205108050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ES"/>
          </a:p>
        </p:txBody>
      </p:sp>
      <p:sp>
        <p:nvSpPr>
          <p:cNvPr id="3" name="Marcador de contenido 2"/>
          <p:cNvSpPr>
            <a:spLocks noGrp="1"/>
          </p:cNvSpPr>
          <p:nvPr>
            <p:ph idx="1"/>
          </p:nvPr>
        </p:nvSpPr>
        <p:spPr/>
        <p:txBody>
          <a:bodyPr/>
          <a:lstStyle/>
          <a:p>
            <a:pPr lvl="0"/>
            <a:r>
              <a:rPr lang="es-ES" smtClean="0"/>
              <a:t>Editar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4" name="Marcador de fecha 3"/>
          <p:cNvSpPr>
            <a:spLocks noGrp="1"/>
          </p:cNvSpPr>
          <p:nvPr>
            <p:ph type="dt" sz="half" idx="10"/>
          </p:nvPr>
        </p:nvSpPr>
        <p:spPr/>
        <p:txBody>
          <a:bodyPr/>
          <a:lstStyle/>
          <a:p>
            <a:fld id="{31CBEE70-1733-43DC-BCCE-79657DB476DB}" type="datetimeFigureOut">
              <a:rPr lang="es-ES" smtClean="0"/>
              <a:t>11/07/2019</a:t>
            </a:fld>
            <a:endParaRPr lang="es-ES"/>
          </a:p>
        </p:txBody>
      </p:sp>
      <p:sp>
        <p:nvSpPr>
          <p:cNvPr id="5" name="Marcador de pie de página 4"/>
          <p:cNvSpPr>
            <a:spLocks noGrp="1"/>
          </p:cNvSpPr>
          <p:nvPr>
            <p:ph type="ftr" sz="quarter" idx="11"/>
          </p:nvPr>
        </p:nvSpPr>
        <p:spPr/>
        <p:txBody>
          <a:bodyPr/>
          <a:lstStyle/>
          <a:p>
            <a:endParaRPr lang="es-ES"/>
          </a:p>
        </p:txBody>
      </p:sp>
      <p:sp>
        <p:nvSpPr>
          <p:cNvPr id="6" name="Marcador de número de diapositiva 5"/>
          <p:cNvSpPr>
            <a:spLocks noGrp="1"/>
          </p:cNvSpPr>
          <p:nvPr>
            <p:ph type="sldNum" sz="quarter" idx="12"/>
          </p:nvPr>
        </p:nvSpPr>
        <p:spPr/>
        <p:txBody>
          <a:bodyPr/>
          <a:lstStyle/>
          <a:p>
            <a:fld id="{A19A95C6-084F-49F1-A06F-249A42C7FE2C}" type="slidenum">
              <a:rPr lang="es-ES" smtClean="0"/>
              <a:t>‹Nº›</a:t>
            </a:fld>
            <a:endParaRPr lang="es-ES"/>
          </a:p>
        </p:txBody>
      </p:sp>
    </p:spTree>
    <p:extLst>
      <p:ext uri="{BB962C8B-B14F-4D97-AF65-F5344CB8AC3E}">
        <p14:creationId xmlns:p14="http://schemas.microsoft.com/office/powerpoint/2010/main" val="20614658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831850" y="1709738"/>
            <a:ext cx="10515600" cy="2852737"/>
          </a:xfrm>
        </p:spPr>
        <p:txBody>
          <a:bodyPr anchor="b"/>
          <a:lstStyle>
            <a:lvl1pPr>
              <a:defRPr sz="6000"/>
            </a:lvl1pPr>
          </a:lstStyle>
          <a:p>
            <a:r>
              <a:rPr lang="es-ES" smtClean="0"/>
              <a:t>Haga clic para modificar el estilo de título del patrón</a:t>
            </a:r>
            <a:endParaRPr lang="es-ES"/>
          </a:p>
        </p:txBody>
      </p:sp>
      <p:sp>
        <p:nvSpPr>
          <p:cNvPr id="3" name="Marcador de texto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smtClean="0"/>
              <a:t>Editar el estilo de texto del patrón</a:t>
            </a:r>
          </a:p>
        </p:txBody>
      </p:sp>
      <p:sp>
        <p:nvSpPr>
          <p:cNvPr id="4" name="Marcador de fecha 3"/>
          <p:cNvSpPr>
            <a:spLocks noGrp="1"/>
          </p:cNvSpPr>
          <p:nvPr>
            <p:ph type="dt" sz="half" idx="10"/>
          </p:nvPr>
        </p:nvSpPr>
        <p:spPr/>
        <p:txBody>
          <a:bodyPr/>
          <a:lstStyle/>
          <a:p>
            <a:fld id="{31CBEE70-1733-43DC-BCCE-79657DB476DB}" type="datetimeFigureOut">
              <a:rPr lang="es-ES" smtClean="0"/>
              <a:t>11/07/2019</a:t>
            </a:fld>
            <a:endParaRPr lang="es-ES"/>
          </a:p>
        </p:txBody>
      </p:sp>
      <p:sp>
        <p:nvSpPr>
          <p:cNvPr id="5" name="Marcador de pie de página 4"/>
          <p:cNvSpPr>
            <a:spLocks noGrp="1"/>
          </p:cNvSpPr>
          <p:nvPr>
            <p:ph type="ftr" sz="quarter" idx="11"/>
          </p:nvPr>
        </p:nvSpPr>
        <p:spPr/>
        <p:txBody>
          <a:bodyPr/>
          <a:lstStyle/>
          <a:p>
            <a:endParaRPr lang="es-ES"/>
          </a:p>
        </p:txBody>
      </p:sp>
      <p:sp>
        <p:nvSpPr>
          <p:cNvPr id="6" name="Marcador de número de diapositiva 5"/>
          <p:cNvSpPr>
            <a:spLocks noGrp="1"/>
          </p:cNvSpPr>
          <p:nvPr>
            <p:ph type="sldNum" sz="quarter" idx="12"/>
          </p:nvPr>
        </p:nvSpPr>
        <p:spPr/>
        <p:txBody>
          <a:bodyPr/>
          <a:lstStyle/>
          <a:p>
            <a:fld id="{A19A95C6-084F-49F1-A06F-249A42C7FE2C}" type="slidenum">
              <a:rPr lang="es-ES" smtClean="0"/>
              <a:t>‹Nº›</a:t>
            </a:fld>
            <a:endParaRPr lang="es-ES"/>
          </a:p>
        </p:txBody>
      </p:sp>
    </p:spTree>
    <p:extLst>
      <p:ext uri="{BB962C8B-B14F-4D97-AF65-F5344CB8AC3E}">
        <p14:creationId xmlns:p14="http://schemas.microsoft.com/office/powerpoint/2010/main" val="154970758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ES"/>
          </a:p>
        </p:txBody>
      </p:sp>
      <p:sp>
        <p:nvSpPr>
          <p:cNvPr id="3" name="Marcador de contenido 2"/>
          <p:cNvSpPr>
            <a:spLocks noGrp="1"/>
          </p:cNvSpPr>
          <p:nvPr>
            <p:ph sz="half" idx="1"/>
          </p:nvPr>
        </p:nvSpPr>
        <p:spPr>
          <a:xfrm>
            <a:off x="838200" y="1825625"/>
            <a:ext cx="5181600" cy="4351338"/>
          </a:xfrm>
        </p:spPr>
        <p:txBody>
          <a:bodyPr/>
          <a:lstStyle/>
          <a:p>
            <a:pPr lvl="0"/>
            <a:r>
              <a:rPr lang="es-ES" smtClean="0"/>
              <a:t>Editar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4" name="Marcador de contenido 3"/>
          <p:cNvSpPr>
            <a:spLocks noGrp="1"/>
          </p:cNvSpPr>
          <p:nvPr>
            <p:ph sz="half" idx="2"/>
          </p:nvPr>
        </p:nvSpPr>
        <p:spPr>
          <a:xfrm>
            <a:off x="6172200" y="1825625"/>
            <a:ext cx="5181600" cy="4351338"/>
          </a:xfrm>
        </p:spPr>
        <p:txBody>
          <a:bodyPr/>
          <a:lstStyle/>
          <a:p>
            <a:pPr lvl="0"/>
            <a:r>
              <a:rPr lang="es-ES" smtClean="0"/>
              <a:t>Editar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5" name="Marcador de fecha 4"/>
          <p:cNvSpPr>
            <a:spLocks noGrp="1"/>
          </p:cNvSpPr>
          <p:nvPr>
            <p:ph type="dt" sz="half" idx="10"/>
          </p:nvPr>
        </p:nvSpPr>
        <p:spPr/>
        <p:txBody>
          <a:bodyPr/>
          <a:lstStyle/>
          <a:p>
            <a:fld id="{31CBEE70-1733-43DC-BCCE-79657DB476DB}" type="datetimeFigureOut">
              <a:rPr lang="es-ES" smtClean="0"/>
              <a:t>11/07/2019</a:t>
            </a:fld>
            <a:endParaRPr lang="es-ES"/>
          </a:p>
        </p:txBody>
      </p:sp>
      <p:sp>
        <p:nvSpPr>
          <p:cNvPr id="6" name="Marcador de pie de página 5"/>
          <p:cNvSpPr>
            <a:spLocks noGrp="1"/>
          </p:cNvSpPr>
          <p:nvPr>
            <p:ph type="ftr" sz="quarter" idx="11"/>
          </p:nvPr>
        </p:nvSpPr>
        <p:spPr/>
        <p:txBody>
          <a:bodyPr/>
          <a:lstStyle/>
          <a:p>
            <a:endParaRPr lang="es-ES"/>
          </a:p>
        </p:txBody>
      </p:sp>
      <p:sp>
        <p:nvSpPr>
          <p:cNvPr id="7" name="Marcador de número de diapositiva 6"/>
          <p:cNvSpPr>
            <a:spLocks noGrp="1"/>
          </p:cNvSpPr>
          <p:nvPr>
            <p:ph type="sldNum" sz="quarter" idx="12"/>
          </p:nvPr>
        </p:nvSpPr>
        <p:spPr/>
        <p:txBody>
          <a:bodyPr/>
          <a:lstStyle/>
          <a:p>
            <a:fld id="{A19A95C6-084F-49F1-A06F-249A42C7FE2C}" type="slidenum">
              <a:rPr lang="es-ES" smtClean="0"/>
              <a:t>‹Nº›</a:t>
            </a:fld>
            <a:endParaRPr lang="es-ES"/>
          </a:p>
        </p:txBody>
      </p:sp>
    </p:spTree>
    <p:extLst>
      <p:ext uri="{BB962C8B-B14F-4D97-AF65-F5344CB8AC3E}">
        <p14:creationId xmlns:p14="http://schemas.microsoft.com/office/powerpoint/2010/main" val="42491416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839788" y="365125"/>
            <a:ext cx="10515600" cy="1325563"/>
          </a:xfrm>
        </p:spPr>
        <p:txBody>
          <a:bodyPr/>
          <a:lstStyle/>
          <a:p>
            <a:r>
              <a:rPr lang="es-ES" smtClean="0"/>
              <a:t>Haga clic para modificar el estilo de título del patrón</a:t>
            </a:r>
            <a:endParaRPr lang="es-ES"/>
          </a:p>
        </p:txBody>
      </p:sp>
      <p:sp>
        <p:nvSpPr>
          <p:cNvPr id="3" name="Marcador de texto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Editar el estilo de texto del patrón</a:t>
            </a:r>
          </a:p>
        </p:txBody>
      </p:sp>
      <p:sp>
        <p:nvSpPr>
          <p:cNvPr id="4" name="Marcador de contenido 3"/>
          <p:cNvSpPr>
            <a:spLocks noGrp="1"/>
          </p:cNvSpPr>
          <p:nvPr>
            <p:ph sz="half" idx="2"/>
          </p:nvPr>
        </p:nvSpPr>
        <p:spPr>
          <a:xfrm>
            <a:off x="839788" y="2505075"/>
            <a:ext cx="5157787" cy="3684588"/>
          </a:xfrm>
        </p:spPr>
        <p:txBody>
          <a:bodyPr/>
          <a:lstStyle/>
          <a:p>
            <a:pPr lvl="0"/>
            <a:r>
              <a:rPr lang="es-ES" smtClean="0"/>
              <a:t>Editar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5" name="Marcador de texto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Editar el estilo de texto del patrón</a:t>
            </a:r>
          </a:p>
        </p:txBody>
      </p:sp>
      <p:sp>
        <p:nvSpPr>
          <p:cNvPr id="6" name="Marcador de contenido 5"/>
          <p:cNvSpPr>
            <a:spLocks noGrp="1"/>
          </p:cNvSpPr>
          <p:nvPr>
            <p:ph sz="quarter" idx="4"/>
          </p:nvPr>
        </p:nvSpPr>
        <p:spPr>
          <a:xfrm>
            <a:off x="6172200" y="2505075"/>
            <a:ext cx="5183188" cy="3684588"/>
          </a:xfrm>
        </p:spPr>
        <p:txBody>
          <a:bodyPr/>
          <a:lstStyle/>
          <a:p>
            <a:pPr lvl="0"/>
            <a:r>
              <a:rPr lang="es-ES" smtClean="0"/>
              <a:t>Editar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7" name="Marcador de fecha 6"/>
          <p:cNvSpPr>
            <a:spLocks noGrp="1"/>
          </p:cNvSpPr>
          <p:nvPr>
            <p:ph type="dt" sz="half" idx="10"/>
          </p:nvPr>
        </p:nvSpPr>
        <p:spPr/>
        <p:txBody>
          <a:bodyPr/>
          <a:lstStyle/>
          <a:p>
            <a:fld id="{31CBEE70-1733-43DC-BCCE-79657DB476DB}" type="datetimeFigureOut">
              <a:rPr lang="es-ES" smtClean="0"/>
              <a:t>11/07/2019</a:t>
            </a:fld>
            <a:endParaRPr lang="es-ES"/>
          </a:p>
        </p:txBody>
      </p:sp>
      <p:sp>
        <p:nvSpPr>
          <p:cNvPr id="8" name="Marcador de pie de página 7"/>
          <p:cNvSpPr>
            <a:spLocks noGrp="1"/>
          </p:cNvSpPr>
          <p:nvPr>
            <p:ph type="ftr" sz="quarter" idx="11"/>
          </p:nvPr>
        </p:nvSpPr>
        <p:spPr/>
        <p:txBody>
          <a:bodyPr/>
          <a:lstStyle/>
          <a:p>
            <a:endParaRPr lang="es-ES"/>
          </a:p>
        </p:txBody>
      </p:sp>
      <p:sp>
        <p:nvSpPr>
          <p:cNvPr id="9" name="Marcador de número de diapositiva 8"/>
          <p:cNvSpPr>
            <a:spLocks noGrp="1"/>
          </p:cNvSpPr>
          <p:nvPr>
            <p:ph type="sldNum" sz="quarter" idx="12"/>
          </p:nvPr>
        </p:nvSpPr>
        <p:spPr/>
        <p:txBody>
          <a:bodyPr/>
          <a:lstStyle/>
          <a:p>
            <a:fld id="{A19A95C6-084F-49F1-A06F-249A42C7FE2C}" type="slidenum">
              <a:rPr lang="es-ES" smtClean="0"/>
              <a:t>‹Nº›</a:t>
            </a:fld>
            <a:endParaRPr lang="es-ES"/>
          </a:p>
        </p:txBody>
      </p:sp>
    </p:spTree>
    <p:extLst>
      <p:ext uri="{BB962C8B-B14F-4D97-AF65-F5344CB8AC3E}">
        <p14:creationId xmlns:p14="http://schemas.microsoft.com/office/powerpoint/2010/main" val="32842086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ES"/>
          </a:p>
        </p:txBody>
      </p:sp>
      <p:sp>
        <p:nvSpPr>
          <p:cNvPr id="3" name="Marcador de fecha 2"/>
          <p:cNvSpPr>
            <a:spLocks noGrp="1"/>
          </p:cNvSpPr>
          <p:nvPr>
            <p:ph type="dt" sz="half" idx="10"/>
          </p:nvPr>
        </p:nvSpPr>
        <p:spPr/>
        <p:txBody>
          <a:bodyPr/>
          <a:lstStyle/>
          <a:p>
            <a:fld id="{31CBEE70-1733-43DC-BCCE-79657DB476DB}" type="datetimeFigureOut">
              <a:rPr lang="es-ES" smtClean="0"/>
              <a:t>11/07/2019</a:t>
            </a:fld>
            <a:endParaRPr lang="es-ES"/>
          </a:p>
        </p:txBody>
      </p:sp>
      <p:sp>
        <p:nvSpPr>
          <p:cNvPr id="4" name="Marcador de pie de página 3"/>
          <p:cNvSpPr>
            <a:spLocks noGrp="1"/>
          </p:cNvSpPr>
          <p:nvPr>
            <p:ph type="ftr" sz="quarter" idx="11"/>
          </p:nvPr>
        </p:nvSpPr>
        <p:spPr/>
        <p:txBody>
          <a:bodyPr/>
          <a:lstStyle/>
          <a:p>
            <a:endParaRPr lang="es-ES"/>
          </a:p>
        </p:txBody>
      </p:sp>
      <p:sp>
        <p:nvSpPr>
          <p:cNvPr id="5" name="Marcador de número de diapositiva 4"/>
          <p:cNvSpPr>
            <a:spLocks noGrp="1"/>
          </p:cNvSpPr>
          <p:nvPr>
            <p:ph type="sldNum" sz="quarter" idx="12"/>
          </p:nvPr>
        </p:nvSpPr>
        <p:spPr/>
        <p:txBody>
          <a:bodyPr/>
          <a:lstStyle/>
          <a:p>
            <a:fld id="{A19A95C6-084F-49F1-A06F-249A42C7FE2C}" type="slidenum">
              <a:rPr lang="es-ES" smtClean="0"/>
              <a:t>‹Nº›</a:t>
            </a:fld>
            <a:endParaRPr lang="es-ES"/>
          </a:p>
        </p:txBody>
      </p:sp>
    </p:spTree>
    <p:extLst>
      <p:ext uri="{BB962C8B-B14F-4D97-AF65-F5344CB8AC3E}">
        <p14:creationId xmlns:p14="http://schemas.microsoft.com/office/powerpoint/2010/main" val="403981182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p:cNvSpPr>
            <a:spLocks noGrp="1"/>
          </p:cNvSpPr>
          <p:nvPr>
            <p:ph type="dt" sz="half" idx="10"/>
          </p:nvPr>
        </p:nvSpPr>
        <p:spPr/>
        <p:txBody>
          <a:bodyPr/>
          <a:lstStyle/>
          <a:p>
            <a:fld id="{31CBEE70-1733-43DC-BCCE-79657DB476DB}" type="datetimeFigureOut">
              <a:rPr lang="es-ES" smtClean="0"/>
              <a:t>11/07/2019</a:t>
            </a:fld>
            <a:endParaRPr lang="es-ES"/>
          </a:p>
        </p:txBody>
      </p:sp>
      <p:sp>
        <p:nvSpPr>
          <p:cNvPr id="3" name="Marcador de pie de página 2"/>
          <p:cNvSpPr>
            <a:spLocks noGrp="1"/>
          </p:cNvSpPr>
          <p:nvPr>
            <p:ph type="ftr" sz="quarter" idx="11"/>
          </p:nvPr>
        </p:nvSpPr>
        <p:spPr/>
        <p:txBody>
          <a:bodyPr/>
          <a:lstStyle/>
          <a:p>
            <a:endParaRPr lang="es-ES"/>
          </a:p>
        </p:txBody>
      </p:sp>
      <p:sp>
        <p:nvSpPr>
          <p:cNvPr id="4" name="Marcador de número de diapositiva 3"/>
          <p:cNvSpPr>
            <a:spLocks noGrp="1"/>
          </p:cNvSpPr>
          <p:nvPr>
            <p:ph type="sldNum" sz="quarter" idx="12"/>
          </p:nvPr>
        </p:nvSpPr>
        <p:spPr/>
        <p:txBody>
          <a:bodyPr/>
          <a:lstStyle/>
          <a:p>
            <a:fld id="{A19A95C6-084F-49F1-A06F-249A42C7FE2C}" type="slidenum">
              <a:rPr lang="es-ES" smtClean="0"/>
              <a:t>‹Nº›</a:t>
            </a:fld>
            <a:endParaRPr lang="es-ES"/>
          </a:p>
        </p:txBody>
      </p:sp>
    </p:spTree>
    <p:extLst>
      <p:ext uri="{BB962C8B-B14F-4D97-AF65-F5344CB8AC3E}">
        <p14:creationId xmlns:p14="http://schemas.microsoft.com/office/powerpoint/2010/main" val="287087335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es-ES" smtClean="0"/>
              <a:t>Haga clic para modificar el estilo de título del patrón</a:t>
            </a:r>
            <a:endParaRPr lang="es-ES"/>
          </a:p>
        </p:txBody>
      </p:sp>
      <p:sp>
        <p:nvSpPr>
          <p:cNvPr id="3" name="Marcador de contenido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Editar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4" name="Marcador de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Editar el estilo de texto del patrón</a:t>
            </a:r>
          </a:p>
        </p:txBody>
      </p:sp>
      <p:sp>
        <p:nvSpPr>
          <p:cNvPr id="5" name="Marcador de fecha 4"/>
          <p:cNvSpPr>
            <a:spLocks noGrp="1"/>
          </p:cNvSpPr>
          <p:nvPr>
            <p:ph type="dt" sz="half" idx="10"/>
          </p:nvPr>
        </p:nvSpPr>
        <p:spPr/>
        <p:txBody>
          <a:bodyPr/>
          <a:lstStyle/>
          <a:p>
            <a:fld id="{31CBEE70-1733-43DC-BCCE-79657DB476DB}" type="datetimeFigureOut">
              <a:rPr lang="es-ES" smtClean="0"/>
              <a:t>11/07/2019</a:t>
            </a:fld>
            <a:endParaRPr lang="es-ES"/>
          </a:p>
        </p:txBody>
      </p:sp>
      <p:sp>
        <p:nvSpPr>
          <p:cNvPr id="6" name="Marcador de pie de página 5"/>
          <p:cNvSpPr>
            <a:spLocks noGrp="1"/>
          </p:cNvSpPr>
          <p:nvPr>
            <p:ph type="ftr" sz="quarter" idx="11"/>
          </p:nvPr>
        </p:nvSpPr>
        <p:spPr/>
        <p:txBody>
          <a:bodyPr/>
          <a:lstStyle/>
          <a:p>
            <a:endParaRPr lang="es-ES"/>
          </a:p>
        </p:txBody>
      </p:sp>
      <p:sp>
        <p:nvSpPr>
          <p:cNvPr id="7" name="Marcador de número de diapositiva 6"/>
          <p:cNvSpPr>
            <a:spLocks noGrp="1"/>
          </p:cNvSpPr>
          <p:nvPr>
            <p:ph type="sldNum" sz="quarter" idx="12"/>
          </p:nvPr>
        </p:nvSpPr>
        <p:spPr/>
        <p:txBody>
          <a:bodyPr/>
          <a:lstStyle/>
          <a:p>
            <a:fld id="{A19A95C6-084F-49F1-A06F-249A42C7FE2C}" type="slidenum">
              <a:rPr lang="es-ES" smtClean="0"/>
              <a:t>‹Nº›</a:t>
            </a:fld>
            <a:endParaRPr lang="es-ES"/>
          </a:p>
        </p:txBody>
      </p:sp>
    </p:spTree>
    <p:extLst>
      <p:ext uri="{BB962C8B-B14F-4D97-AF65-F5344CB8AC3E}">
        <p14:creationId xmlns:p14="http://schemas.microsoft.com/office/powerpoint/2010/main" val="5156933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es-ES" smtClean="0"/>
              <a:t>Haga clic para modificar el estilo de título del patrón</a:t>
            </a:r>
            <a:endParaRPr lang="es-ES"/>
          </a:p>
        </p:txBody>
      </p:sp>
      <p:sp>
        <p:nvSpPr>
          <p:cNvPr id="3" name="Marcador de posición de imagen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ES"/>
          </a:p>
        </p:txBody>
      </p:sp>
      <p:sp>
        <p:nvSpPr>
          <p:cNvPr id="4" name="Marcador de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Editar el estilo de texto del patrón</a:t>
            </a:r>
          </a:p>
        </p:txBody>
      </p:sp>
      <p:sp>
        <p:nvSpPr>
          <p:cNvPr id="5" name="Marcador de fecha 4"/>
          <p:cNvSpPr>
            <a:spLocks noGrp="1"/>
          </p:cNvSpPr>
          <p:nvPr>
            <p:ph type="dt" sz="half" idx="10"/>
          </p:nvPr>
        </p:nvSpPr>
        <p:spPr/>
        <p:txBody>
          <a:bodyPr/>
          <a:lstStyle/>
          <a:p>
            <a:fld id="{31CBEE70-1733-43DC-BCCE-79657DB476DB}" type="datetimeFigureOut">
              <a:rPr lang="es-ES" smtClean="0"/>
              <a:t>11/07/2019</a:t>
            </a:fld>
            <a:endParaRPr lang="es-ES"/>
          </a:p>
        </p:txBody>
      </p:sp>
      <p:sp>
        <p:nvSpPr>
          <p:cNvPr id="6" name="Marcador de pie de página 5"/>
          <p:cNvSpPr>
            <a:spLocks noGrp="1"/>
          </p:cNvSpPr>
          <p:nvPr>
            <p:ph type="ftr" sz="quarter" idx="11"/>
          </p:nvPr>
        </p:nvSpPr>
        <p:spPr/>
        <p:txBody>
          <a:bodyPr/>
          <a:lstStyle/>
          <a:p>
            <a:endParaRPr lang="es-ES"/>
          </a:p>
        </p:txBody>
      </p:sp>
      <p:sp>
        <p:nvSpPr>
          <p:cNvPr id="7" name="Marcador de número de diapositiva 6"/>
          <p:cNvSpPr>
            <a:spLocks noGrp="1"/>
          </p:cNvSpPr>
          <p:nvPr>
            <p:ph type="sldNum" sz="quarter" idx="12"/>
          </p:nvPr>
        </p:nvSpPr>
        <p:spPr/>
        <p:txBody>
          <a:bodyPr/>
          <a:lstStyle/>
          <a:p>
            <a:fld id="{A19A95C6-084F-49F1-A06F-249A42C7FE2C}" type="slidenum">
              <a:rPr lang="es-ES" smtClean="0"/>
              <a:t>‹Nº›</a:t>
            </a:fld>
            <a:endParaRPr lang="es-ES"/>
          </a:p>
        </p:txBody>
      </p:sp>
    </p:spTree>
    <p:extLst>
      <p:ext uri="{BB962C8B-B14F-4D97-AF65-F5344CB8AC3E}">
        <p14:creationId xmlns:p14="http://schemas.microsoft.com/office/powerpoint/2010/main" val="417803709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smtClean="0"/>
              <a:t>Haga clic para modificar el estilo de título del patrón</a:t>
            </a:r>
            <a:endParaRPr lang="es-ES"/>
          </a:p>
        </p:txBody>
      </p:sp>
      <p:sp>
        <p:nvSpPr>
          <p:cNvPr id="3" name="Marcador de texto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smtClean="0"/>
              <a:t>Editar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4" name="Marcador de fecha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1CBEE70-1733-43DC-BCCE-79657DB476DB}" type="datetimeFigureOut">
              <a:rPr lang="es-ES" smtClean="0"/>
              <a:t>11/07/2019</a:t>
            </a:fld>
            <a:endParaRPr lang="es-ES"/>
          </a:p>
        </p:txBody>
      </p:sp>
      <p:sp>
        <p:nvSpPr>
          <p:cNvPr id="5" name="Marcador de pie de página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ES"/>
          </a:p>
        </p:txBody>
      </p:sp>
      <p:sp>
        <p:nvSpPr>
          <p:cNvPr id="6" name="Marcador de número de diapositiva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19A95C6-084F-49F1-A06F-249A42C7FE2C}" type="slidenum">
              <a:rPr lang="es-ES" smtClean="0"/>
              <a:t>‹Nº›</a:t>
            </a:fld>
            <a:endParaRPr lang="es-ES"/>
          </a:p>
        </p:txBody>
      </p:sp>
    </p:spTree>
    <p:extLst>
      <p:ext uri="{BB962C8B-B14F-4D97-AF65-F5344CB8AC3E}">
        <p14:creationId xmlns:p14="http://schemas.microsoft.com/office/powerpoint/2010/main" val="227058087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8" Type="http://schemas.openxmlformats.org/officeDocument/2006/relationships/diagramColors" Target="../diagrams/colors1.xml"/><Relationship Id="rId3" Type="http://schemas.microsoft.com/office/2007/relationships/hdphoto" Target="../media/hdphoto1.wdp"/><Relationship Id="rId7" Type="http://schemas.openxmlformats.org/officeDocument/2006/relationships/diagramQuickStyle" Target="../diagrams/quickStyle1.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image" Target="../media/image2.png"/><Relationship Id="rId9" Type="http://schemas.microsoft.com/office/2007/relationships/diagramDrawing" Target="../diagrams/drawing1.xml"/></Relationships>
</file>

<file path=ppt/slides/_rels/slide1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1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1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1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1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1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1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1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2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2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2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2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2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2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2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2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2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3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3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4804229"/>
            <a:ext cx="12192000" cy="2044970"/>
          </a:xfrm>
          <a:prstGeom prst="rect">
            <a:avLst/>
          </a:prstGeom>
          <a:noFill/>
          <a:ln>
            <a:noFill/>
          </a:ln>
        </p:spPr>
      </p:pic>
      <p:grpSp>
        <p:nvGrpSpPr>
          <p:cNvPr id="4" name="2 Grupo"/>
          <p:cNvGrpSpPr/>
          <p:nvPr/>
        </p:nvGrpSpPr>
        <p:grpSpPr>
          <a:xfrm>
            <a:off x="450166" y="236730"/>
            <a:ext cx="1433312" cy="1469029"/>
            <a:chOff x="7369792" y="1985354"/>
            <a:chExt cx="1336281" cy="1461771"/>
          </a:xfrm>
          <a:solidFill>
            <a:schemeClr val="accent4">
              <a:lumMod val="60000"/>
              <a:lumOff val="40000"/>
            </a:schemeClr>
          </a:solidFill>
        </p:grpSpPr>
        <p:sp>
          <p:nvSpPr>
            <p:cNvPr id="5"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6"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7"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8"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9"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20"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21"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22"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23"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24"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25"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26"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27"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28"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29"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30"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31"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32"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33"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34"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35"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36"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37"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38"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39"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40"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41"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42"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43"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44"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45"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46"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47"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48"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49"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50"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51"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52"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53"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54"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55"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56"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57"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58"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59"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60"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61"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62"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63"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64"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65"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66"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67"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68"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69"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70"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71"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72"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73"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74"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75"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76"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77"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78"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79"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80"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81"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82"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83"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84"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85"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86"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87"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88"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89"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0"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1"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2"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77145" y="510157"/>
            <a:ext cx="1379941" cy="988038"/>
          </a:xfrm>
          <a:prstGeom prst="rect">
            <a:avLst/>
          </a:prstGeom>
          <a:noFill/>
          <a:extLst/>
        </p:spPr>
      </p:pic>
      <p:sp>
        <p:nvSpPr>
          <p:cNvPr id="2" name="Título 1"/>
          <p:cNvSpPr>
            <a:spLocks noGrp="1"/>
          </p:cNvSpPr>
          <p:nvPr>
            <p:ph type="ctrTitle"/>
          </p:nvPr>
        </p:nvSpPr>
        <p:spPr>
          <a:xfrm>
            <a:off x="1505498" y="1356475"/>
            <a:ext cx="9144000" cy="2387600"/>
          </a:xfrm>
          <a:noFill/>
        </p:spPr>
        <p:txBody>
          <a:bodyPr/>
          <a:lstStyle/>
          <a:p>
            <a:r>
              <a:rPr lang="es-ES" b="1" dirty="0" smtClean="0"/>
              <a:t>TRANSFORMAME EN UN MAYORDOMO FIEL</a:t>
            </a:r>
            <a:endParaRPr lang="es-ES" b="1" dirty="0"/>
          </a:p>
        </p:txBody>
      </p:sp>
      <p:sp>
        <p:nvSpPr>
          <p:cNvPr id="98" name="CuadroTexto 97"/>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3" name="CuadroTexto 2"/>
          <p:cNvSpPr txBox="1"/>
          <p:nvPr/>
        </p:nvSpPr>
        <p:spPr>
          <a:xfrm>
            <a:off x="2534194" y="3997232"/>
            <a:ext cx="6753497" cy="1323439"/>
          </a:xfrm>
          <a:prstGeom prst="rect">
            <a:avLst/>
          </a:prstGeom>
          <a:noFill/>
        </p:spPr>
        <p:txBody>
          <a:bodyPr wrap="square" rtlCol="0">
            <a:spAutoFit/>
          </a:bodyPr>
          <a:lstStyle/>
          <a:p>
            <a:pPr algn="ctr"/>
            <a:r>
              <a:rPr lang="es-ES" sz="4000" dirty="0" smtClean="0"/>
              <a:t>Pr. Julio César Solano</a:t>
            </a:r>
          </a:p>
          <a:p>
            <a:pPr algn="ctr"/>
            <a:r>
              <a:rPr lang="es-ES" sz="4000" dirty="0" smtClean="0"/>
              <a:t>Dr. Mayordomía Asoriente</a:t>
            </a:r>
            <a:endParaRPr lang="es-ES" sz="4000" dirty="0"/>
          </a:p>
        </p:txBody>
      </p:sp>
    </p:spTree>
    <p:extLst>
      <p:ext uri="{BB962C8B-B14F-4D97-AF65-F5344CB8AC3E}">
        <p14:creationId xmlns:p14="http://schemas.microsoft.com/office/powerpoint/2010/main" val="290120026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312229"/>
            <a:ext cx="12192000" cy="1536970"/>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32956" y="212247"/>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434507" y="156118"/>
            <a:ext cx="9328448" cy="1325563"/>
          </a:xfrm>
        </p:spPr>
        <p:txBody>
          <a:bodyPr>
            <a:normAutofit/>
          </a:bodyPr>
          <a:lstStyle/>
          <a:p>
            <a:pPr algn="ctr"/>
            <a:r>
              <a:rPr lang="es-ES" sz="4200" b="1" dirty="0" smtClean="0">
                <a:latin typeface="Advent Sans Logo" panose="020B0502040504020204" pitchFamily="34" charset="0"/>
                <a:ea typeface="Advent Sans Logo" panose="020B0502040504020204" pitchFamily="34" charset="0"/>
                <a:cs typeface="Advent Sans Logo" panose="020B0502040504020204" pitchFamily="34" charset="0"/>
              </a:rPr>
              <a:t>EL SUEÑO DE DIOS PARA TI</a:t>
            </a:r>
            <a:endParaRPr lang="es-ES" sz="4200" b="1" dirty="0">
              <a:latin typeface="Advent Sans Logo" panose="020B0502040504020204" pitchFamily="34" charset="0"/>
              <a:ea typeface="Advent Sans Logo" panose="020B0502040504020204" pitchFamily="34" charset="0"/>
              <a:cs typeface="Advent Sans Logo" panose="020B0502040504020204" pitchFamily="34" charset="0"/>
            </a:endParaRPr>
          </a:p>
        </p:txBody>
      </p:sp>
      <p:graphicFrame>
        <p:nvGraphicFramePr>
          <p:cNvPr id="16" name="Diagrama 15"/>
          <p:cNvGraphicFramePr/>
          <p:nvPr>
            <p:extLst>
              <p:ext uri="{D42A27DB-BD31-4B8C-83A1-F6EECF244321}">
                <p14:modId xmlns:p14="http://schemas.microsoft.com/office/powerpoint/2010/main" val="1374948329"/>
              </p:ext>
            </p:extLst>
          </p:nvPr>
        </p:nvGraphicFramePr>
        <p:xfrm>
          <a:off x="1396001" y="631854"/>
          <a:ext cx="9236955" cy="541792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Tree>
    <p:extLst>
      <p:ext uri="{BB962C8B-B14F-4D97-AF65-F5344CB8AC3E}">
        <p14:creationId xmlns:p14="http://schemas.microsoft.com/office/powerpoint/2010/main" val="2991226425"/>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210629"/>
            <a:ext cx="12192000" cy="1638570"/>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92975" y="401414"/>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617385" y="325937"/>
            <a:ext cx="9328448" cy="1325563"/>
          </a:xfrm>
        </p:spPr>
        <p:txBody>
          <a:bodyPr/>
          <a:lstStyle/>
          <a:p>
            <a:pPr algn="ctr"/>
            <a:r>
              <a:rPr lang="es-ES"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Paz = Prosperidad Espiritual</a:t>
            </a:r>
            <a:endParaRPr lang="es-ES"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936675" y="1564864"/>
            <a:ext cx="10515600" cy="3992574"/>
          </a:xfrm>
        </p:spPr>
        <p:txBody>
          <a:bodyPr anchor="ctr">
            <a:normAutofit/>
          </a:bodyPr>
          <a:lstStyle/>
          <a:p>
            <a:pPr marL="0" indent="0" algn="just">
              <a:buNone/>
            </a:pPr>
            <a:r>
              <a:rPr lang="es-ES" sz="4000" dirty="0" smtClean="0"/>
              <a:t>Bien sabe Satanás que todos aquellos a quienes pueda inducir a descuidar la oración y el estudio de las Sagradas Escrituras serán vencidos por su ataques. De aquí que invente cuanta estratagema le es posible para tener las mentes distraídas. Conflicto de los Siglos pág. 510</a:t>
            </a:r>
          </a:p>
        </p:txBody>
      </p:sp>
    </p:spTree>
    <p:extLst>
      <p:ext uri="{BB962C8B-B14F-4D97-AF65-F5344CB8AC3E}">
        <p14:creationId xmlns:p14="http://schemas.microsoft.com/office/powerpoint/2010/main" val="669962916"/>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355771"/>
            <a:ext cx="12192000" cy="1493428"/>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64839" y="488328"/>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631452" y="325937"/>
            <a:ext cx="9328448" cy="1325563"/>
          </a:xfrm>
        </p:spPr>
        <p:txBody>
          <a:bodyPr/>
          <a:lstStyle/>
          <a:p>
            <a:pPr algn="ctr"/>
            <a:r>
              <a:rPr lang="es-ES"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Paz = Prosperidad Espiritual</a:t>
            </a:r>
            <a:endParaRPr lang="es-ES"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838200" y="1687903"/>
            <a:ext cx="10515600" cy="3992574"/>
          </a:xfrm>
        </p:spPr>
        <p:txBody>
          <a:bodyPr anchor="ctr">
            <a:normAutofit/>
          </a:bodyPr>
          <a:lstStyle/>
          <a:p>
            <a:pPr marL="0" indent="0" algn="just">
              <a:buNone/>
            </a:pPr>
            <a:r>
              <a:rPr lang="es-ES" sz="4000" dirty="0" smtClean="0"/>
              <a:t>Satanás emplea cuantos medios puede para impedir que los hombres conozcan la Biblia, cuyo claro mensaje revela sus engaños. CS pg. 579</a:t>
            </a:r>
          </a:p>
          <a:p>
            <a:pPr marL="0" indent="0" algn="just">
              <a:buNone/>
            </a:pPr>
            <a:r>
              <a:rPr lang="es-ES" sz="4000" dirty="0" smtClean="0"/>
              <a:t>El plan del enemigo es convertir las bendiciones de Dios en distracciones para no crecer diariamente a la estatura de Cristo. </a:t>
            </a:r>
          </a:p>
        </p:txBody>
      </p:sp>
    </p:spTree>
    <p:extLst>
      <p:ext uri="{BB962C8B-B14F-4D97-AF65-F5344CB8AC3E}">
        <p14:creationId xmlns:p14="http://schemas.microsoft.com/office/powerpoint/2010/main" val="2320206027"/>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297713"/>
            <a:ext cx="12192000" cy="1551485"/>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35177" y="449444"/>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561121" y="325937"/>
            <a:ext cx="9328448" cy="1325563"/>
          </a:xfrm>
        </p:spPr>
        <p:txBody>
          <a:bodyPr/>
          <a:lstStyle/>
          <a:p>
            <a:pPr algn="ctr"/>
            <a:r>
              <a:rPr lang="es-ES"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Paz = Prosperidad Espiritual</a:t>
            </a:r>
            <a:endParaRPr lang="es-ES"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880404" y="1758796"/>
            <a:ext cx="10515600" cy="4322465"/>
          </a:xfrm>
        </p:spPr>
        <p:txBody>
          <a:bodyPr anchor="ctr">
            <a:normAutofit/>
          </a:bodyPr>
          <a:lstStyle/>
          <a:p>
            <a:pPr marL="0" indent="0" algn="just">
              <a:buNone/>
            </a:pPr>
            <a:r>
              <a:rPr lang="es-ES" sz="4000" dirty="0" smtClean="0"/>
              <a:t>Así dijo el Eterno: No se alabe el sabio en su sabiduría, ni en su valentía se alabe el valiente, ni el rico se alabe en sus riquezas. Mas alábese en esto el que se hubiere de alabar: en entenderme y conocerme, que yo soy el Eterno, que hago misericordia, juicio y justicia en la tierra; porque estas cosas quiero, dice Jehová. Jeremías 9:23,24</a:t>
            </a:r>
          </a:p>
          <a:p>
            <a:pPr marL="0" indent="0" algn="just">
              <a:buNone/>
            </a:pPr>
            <a:endParaRPr lang="es-ES" sz="4000" dirty="0" smtClean="0"/>
          </a:p>
        </p:txBody>
      </p:sp>
    </p:spTree>
    <p:extLst>
      <p:ext uri="{BB962C8B-B14F-4D97-AF65-F5344CB8AC3E}">
        <p14:creationId xmlns:p14="http://schemas.microsoft.com/office/powerpoint/2010/main" val="327081955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471885"/>
            <a:ext cx="12192000" cy="1377313"/>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92974" y="505372"/>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645524" y="325937"/>
            <a:ext cx="9328448" cy="1325563"/>
          </a:xfrm>
        </p:spPr>
        <p:txBody>
          <a:bodyPr/>
          <a:lstStyle/>
          <a:p>
            <a:pPr algn="ctr"/>
            <a:r>
              <a:rPr lang="es-ES"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Paz = Prosperidad Espiritual</a:t>
            </a:r>
            <a:endParaRPr lang="es-ES"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838200" y="1692031"/>
            <a:ext cx="10515600" cy="4322465"/>
          </a:xfrm>
        </p:spPr>
        <p:txBody>
          <a:bodyPr anchor="ctr">
            <a:normAutofit/>
          </a:bodyPr>
          <a:lstStyle/>
          <a:p>
            <a:pPr marL="0" indent="0" algn="just">
              <a:buNone/>
            </a:pPr>
            <a:r>
              <a:rPr lang="es-ES" sz="4000" dirty="0"/>
              <a:t>Y el Señor me librará de toda obra mala, y me preservará para su reino celestial. A él sea gloria por los siglos de los siglos. Amén</a:t>
            </a:r>
            <a:r>
              <a:rPr lang="es-ES" sz="4000" dirty="0" smtClean="0"/>
              <a:t>. 2 Timoteo 4:18</a:t>
            </a:r>
          </a:p>
          <a:p>
            <a:pPr marL="0" indent="0" algn="just">
              <a:buNone/>
            </a:pPr>
            <a:r>
              <a:rPr lang="es-ES" sz="4000" dirty="0" smtClean="0"/>
              <a:t>El tiempo de crecer espiritualmente es cada día como individuo y como familia. Es una prioridad que me hace idóneo para el reino de Dios.</a:t>
            </a:r>
            <a:endParaRPr lang="es-ES" sz="4000" dirty="0"/>
          </a:p>
          <a:p>
            <a:pPr marL="0" indent="0" algn="just">
              <a:buNone/>
            </a:pPr>
            <a:endParaRPr lang="es-ES" sz="4000" dirty="0" smtClean="0"/>
          </a:p>
        </p:txBody>
      </p:sp>
    </p:spTree>
    <p:extLst>
      <p:ext uri="{BB962C8B-B14F-4D97-AF65-F5344CB8AC3E}">
        <p14:creationId xmlns:p14="http://schemas.microsoft.com/office/powerpoint/2010/main" val="345254906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287135"/>
            <a:ext cx="12192000" cy="1562063"/>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69304" y="500571"/>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488324" y="325937"/>
            <a:ext cx="9328448" cy="1325563"/>
          </a:xfrm>
        </p:spPr>
        <p:txBody>
          <a:bodyPr/>
          <a:lstStyle/>
          <a:p>
            <a:pPr algn="ctr"/>
            <a:r>
              <a:rPr lang="es-ES"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Paz = Prosperidad Física</a:t>
            </a:r>
            <a:endParaRPr lang="es-ES"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1144993" y="1171859"/>
            <a:ext cx="9943922" cy="3992574"/>
          </a:xfrm>
        </p:spPr>
        <p:txBody>
          <a:bodyPr>
            <a:normAutofit/>
          </a:bodyPr>
          <a:lstStyle/>
          <a:p>
            <a:pPr marL="0" indent="0" algn="just">
              <a:buNone/>
            </a:pPr>
            <a:endParaRPr lang="es-ES" sz="4000" dirty="0" smtClean="0"/>
          </a:p>
          <a:p>
            <a:pPr marL="0" indent="0" algn="just">
              <a:buNone/>
            </a:pPr>
            <a:r>
              <a:rPr lang="es-ES" sz="4000" dirty="0" smtClean="0"/>
              <a:t>El menú saludable debe ser:</a:t>
            </a:r>
          </a:p>
          <a:p>
            <a:pPr marL="0" indent="0" algn="just">
              <a:buNone/>
            </a:pPr>
            <a:r>
              <a:rPr lang="es-ES" sz="4000" i="1" dirty="0" smtClean="0"/>
              <a:t>Nutritivo:</a:t>
            </a:r>
            <a:r>
              <a:rPr lang="es-ES" sz="4000" dirty="0" smtClean="0"/>
              <a:t> Proteínas, legumbres, vitaminas, minerales, carbohidratos y ser natural.</a:t>
            </a:r>
          </a:p>
          <a:p>
            <a:pPr marL="0" indent="0" algn="just">
              <a:buNone/>
            </a:pPr>
            <a:r>
              <a:rPr lang="es-ES" sz="4000" i="1" dirty="0" smtClean="0"/>
              <a:t>Variado:</a:t>
            </a:r>
            <a:r>
              <a:rPr lang="es-ES" sz="4000" dirty="0" smtClean="0"/>
              <a:t> Diferente cada día.</a:t>
            </a:r>
          </a:p>
          <a:p>
            <a:pPr marL="0" indent="0" algn="just">
              <a:buNone/>
            </a:pPr>
            <a:r>
              <a:rPr lang="es-ES" sz="4000" i="1" dirty="0" smtClean="0"/>
              <a:t>Apetitoso:</a:t>
            </a:r>
            <a:r>
              <a:rPr lang="es-ES" sz="4000" dirty="0" smtClean="0"/>
              <a:t> Colores, presentación y cantidad.</a:t>
            </a:r>
            <a:endParaRPr lang="es-ES" sz="4000" dirty="0"/>
          </a:p>
        </p:txBody>
      </p:sp>
    </p:spTree>
    <p:extLst>
      <p:ext uri="{BB962C8B-B14F-4D97-AF65-F5344CB8AC3E}">
        <p14:creationId xmlns:p14="http://schemas.microsoft.com/office/powerpoint/2010/main" val="3750938791"/>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167085"/>
            <a:ext cx="12192000" cy="1682113"/>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467705" y="574163"/>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343177" y="325937"/>
            <a:ext cx="9328448" cy="1325563"/>
          </a:xfrm>
        </p:spPr>
        <p:txBody>
          <a:bodyPr/>
          <a:lstStyle/>
          <a:p>
            <a:pPr algn="ctr"/>
            <a:r>
              <a:rPr lang="es-ES"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Paz = Prosperidad Física</a:t>
            </a:r>
            <a:endParaRPr lang="es-ES"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838200" y="1895457"/>
            <a:ext cx="10515600" cy="3992574"/>
          </a:xfrm>
        </p:spPr>
        <p:txBody>
          <a:bodyPr>
            <a:normAutofit lnSpcReduction="10000"/>
          </a:bodyPr>
          <a:lstStyle/>
          <a:p>
            <a:pPr marL="0" indent="0" algn="just">
              <a:buNone/>
            </a:pPr>
            <a:r>
              <a:rPr lang="es-ES" sz="4000" dirty="0" smtClean="0"/>
              <a:t>Y dijo Dios: He aquí que os he dado toda planta que da semilla, que está sobre toda la tierra, y todo árbol en que hay fruto y que da semilla; os serán para comer. </a:t>
            </a:r>
            <a:r>
              <a:rPr lang="es-ES" sz="4000" i="1" dirty="0" smtClean="0"/>
              <a:t>Génesis 1:29</a:t>
            </a:r>
          </a:p>
          <a:p>
            <a:pPr marL="0" indent="0" algn="just">
              <a:buNone/>
            </a:pPr>
            <a:r>
              <a:rPr lang="es-ES" sz="4000" dirty="0" smtClean="0"/>
              <a:t>Si, pues, coméis o bebéis, o hacéis otra cosa, hacedlo todo para la gloria de Dios. </a:t>
            </a:r>
            <a:r>
              <a:rPr lang="es-ES" sz="4000" i="1" dirty="0" smtClean="0"/>
              <a:t>1 Corintios 10:31</a:t>
            </a:r>
          </a:p>
          <a:p>
            <a:pPr marL="0" indent="0" algn="just">
              <a:buNone/>
            </a:pPr>
            <a:endParaRPr lang="es-ES" sz="4000" dirty="0"/>
          </a:p>
        </p:txBody>
      </p:sp>
    </p:spTree>
    <p:extLst>
      <p:ext uri="{BB962C8B-B14F-4D97-AF65-F5344CB8AC3E}">
        <p14:creationId xmlns:p14="http://schemas.microsoft.com/office/powerpoint/2010/main" val="4265455870"/>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312229"/>
            <a:ext cx="12192000" cy="1536969"/>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11248" y="645430"/>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604441" y="325937"/>
            <a:ext cx="9328448" cy="1325563"/>
          </a:xfrm>
        </p:spPr>
        <p:txBody>
          <a:bodyPr/>
          <a:lstStyle/>
          <a:p>
            <a:pPr algn="ctr"/>
            <a:r>
              <a:rPr lang="es-ES"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Paz = Prosperidad Mental</a:t>
            </a:r>
            <a:endParaRPr lang="es-ES"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1030514" y="1430998"/>
            <a:ext cx="10101943" cy="3992574"/>
          </a:xfrm>
        </p:spPr>
        <p:txBody>
          <a:bodyPr anchor="ctr">
            <a:normAutofit/>
          </a:bodyPr>
          <a:lstStyle/>
          <a:p>
            <a:pPr marL="0" indent="0" algn="just">
              <a:buNone/>
            </a:pPr>
            <a:endParaRPr lang="es-ES" sz="4000" dirty="0" smtClean="0"/>
          </a:p>
          <a:p>
            <a:pPr marL="0" indent="0" algn="just">
              <a:buNone/>
            </a:pPr>
            <a:r>
              <a:rPr lang="es-ES" sz="4000" dirty="0" smtClean="0"/>
              <a:t>“Muchas enfermedades son el resultado de la depresión mental. La tristeza, la ansiedad, el descontento, el remordimiento, el sentimiento de culpa y la desconfianza, debilitan las fuerzas vitales, y llevan al decaimiento y a la muerte. </a:t>
            </a:r>
          </a:p>
          <a:p>
            <a:pPr marL="0" indent="0" algn="just">
              <a:buNone/>
            </a:pPr>
            <a:endParaRPr lang="es-ES" sz="4000" dirty="0"/>
          </a:p>
        </p:txBody>
      </p:sp>
    </p:spTree>
    <p:extLst>
      <p:ext uri="{BB962C8B-B14F-4D97-AF65-F5344CB8AC3E}">
        <p14:creationId xmlns:p14="http://schemas.microsoft.com/office/powerpoint/2010/main" val="3393188117"/>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351002"/>
            <a:ext cx="12192000" cy="1498196"/>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25849" y="526445"/>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502838" y="325937"/>
            <a:ext cx="9328448" cy="1325563"/>
          </a:xfrm>
        </p:spPr>
        <p:txBody>
          <a:bodyPr/>
          <a:lstStyle/>
          <a:p>
            <a:pPr algn="ctr"/>
            <a:r>
              <a:rPr lang="es-ES"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Paz = Prosperidad Mental</a:t>
            </a:r>
            <a:endParaRPr lang="es-ES"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1072236" y="1358428"/>
            <a:ext cx="9929593" cy="3992574"/>
          </a:xfrm>
        </p:spPr>
        <p:txBody>
          <a:bodyPr>
            <a:normAutofit/>
          </a:bodyPr>
          <a:lstStyle/>
          <a:p>
            <a:pPr marL="0" indent="0" algn="just">
              <a:buNone/>
            </a:pPr>
            <a:endParaRPr lang="es-ES" sz="4000" dirty="0" smtClean="0"/>
          </a:p>
          <a:p>
            <a:pPr marL="0" indent="0" algn="just">
              <a:buNone/>
            </a:pPr>
            <a:r>
              <a:rPr lang="es-ES" sz="4000" dirty="0" smtClean="0"/>
              <a:t>Algunas veces la imaginación provoca la enfermedad, y es frecuente que la agrave. Muchos mueren de enfermedades cuya causa es puramente imaginaria.” (Ministerio de Curación pág. 159). </a:t>
            </a:r>
          </a:p>
          <a:p>
            <a:pPr marL="0" indent="0" algn="just">
              <a:buNone/>
            </a:pPr>
            <a:endParaRPr lang="es-ES" sz="4000" dirty="0"/>
          </a:p>
        </p:txBody>
      </p:sp>
    </p:spTree>
    <p:extLst>
      <p:ext uri="{BB962C8B-B14F-4D97-AF65-F5344CB8AC3E}">
        <p14:creationId xmlns:p14="http://schemas.microsoft.com/office/powerpoint/2010/main" val="4117697659"/>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544457"/>
            <a:ext cx="12192000" cy="1304742"/>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394962" y="500571"/>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575411" y="325937"/>
            <a:ext cx="9328448" cy="1325563"/>
          </a:xfrm>
        </p:spPr>
        <p:txBody>
          <a:bodyPr/>
          <a:lstStyle/>
          <a:p>
            <a:pPr algn="ctr"/>
            <a:r>
              <a:rPr lang="es-ES"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Paz = Prosperidad Mental</a:t>
            </a:r>
            <a:endParaRPr lang="es-ES"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984926" y="1634200"/>
            <a:ext cx="10103988" cy="3992574"/>
          </a:xfrm>
        </p:spPr>
        <p:txBody>
          <a:bodyPr>
            <a:normAutofit fontScale="55000" lnSpcReduction="20000"/>
          </a:bodyPr>
          <a:lstStyle/>
          <a:p>
            <a:pPr marL="0" indent="0" algn="just">
              <a:buNone/>
            </a:pPr>
            <a:endParaRPr lang="es-ES" sz="4000" dirty="0" smtClean="0"/>
          </a:p>
          <a:p>
            <a:pPr marL="0" indent="0" algn="just">
              <a:buNone/>
            </a:pPr>
            <a:r>
              <a:rPr lang="es-ES" sz="6500" dirty="0" smtClean="0">
                <a:ea typeface="Advent Sans Logo" panose="020B0502040504020204" pitchFamily="34" charset="0"/>
                <a:cs typeface="Advent Sans Logo" panose="020B0502040504020204" pitchFamily="34" charset="0"/>
              </a:rPr>
              <a:t>Claman los justos, y el Eterno oye, y los libra de todas sus angustias. Cercano está el Eterno a los quebrantados de corazón; y salva a los contritos de espíritu.  Muchas son las aflicciones del justo, pero de todas ellas le librará el Eterno. Salmo 34:17-19</a:t>
            </a:r>
          </a:p>
          <a:p>
            <a:pPr marL="0" indent="0" algn="just">
              <a:buNone/>
            </a:pPr>
            <a:endParaRPr lang="es-ES" sz="6500" dirty="0" smtClean="0"/>
          </a:p>
          <a:p>
            <a:pPr marL="0" indent="0" algn="just">
              <a:buNone/>
            </a:pPr>
            <a:r>
              <a:rPr lang="es-ES" sz="6500" dirty="0" smtClean="0"/>
              <a:t>Echando toda vuestra ansiedad sobre él, porque él tiene cuidado de vosotros. 1 Pedro 5:7</a:t>
            </a:r>
          </a:p>
          <a:p>
            <a:pPr marL="0" indent="0" algn="just">
              <a:buNone/>
            </a:pPr>
            <a:endParaRPr lang="es-ES" sz="4000" dirty="0"/>
          </a:p>
        </p:txBody>
      </p:sp>
    </p:spTree>
    <p:extLst>
      <p:ext uri="{BB962C8B-B14F-4D97-AF65-F5344CB8AC3E}">
        <p14:creationId xmlns:p14="http://schemas.microsoft.com/office/powerpoint/2010/main" val="156578917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528457"/>
            <a:ext cx="12192000" cy="1320742"/>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91450" y="406334"/>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645524" y="365125"/>
            <a:ext cx="9328448" cy="1325563"/>
          </a:xfrm>
        </p:spPr>
        <p:txBody>
          <a:bodyPr>
            <a:normAutofit/>
          </a:bodyPr>
          <a:lstStyle/>
          <a:p>
            <a:pPr algn="ctr"/>
            <a:r>
              <a:rPr lang="es-ES" sz="3600"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EL RETO DE VENCER NUESTRA NATURALEZA</a:t>
            </a:r>
            <a:endParaRPr lang="es-ES" sz="3600"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1097700" y="1812818"/>
            <a:ext cx="9979603" cy="3715639"/>
          </a:xfrm>
        </p:spPr>
        <p:txBody>
          <a:bodyPr>
            <a:noAutofit/>
          </a:bodyPr>
          <a:lstStyle/>
          <a:p>
            <a:pPr marL="0" indent="0" algn="just">
              <a:buNone/>
            </a:pPr>
            <a:r>
              <a:rPr lang="es-ES" sz="4400" dirty="0" smtClean="0"/>
              <a:t>Engañoso </a:t>
            </a:r>
            <a:r>
              <a:rPr lang="es-ES" sz="4400" dirty="0"/>
              <a:t>es el corazón más que todas las cosas, y perverso; ¿quién lo conocerá? </a:t>
            </a:r>
            <a:r>
              <a:rPr lang="es-ES" sz="4400" dirty="0" smtClean="0"/>
              <a:t>Yo </a:t>
            </a:r>
            <a:r>
              <a:rPr lang="es-ES" sz="4400" dirty="0"/>
              <a:t>Jehová, que escudriño la mente, que pruebo el corazón, para dar a cada uno según su camino, según el fruto de sus obras. </a:t>
            </a:r>
            <a:r>
              <a:rPr lang="es-ES" sz="4400" dirty="0" smtClean="0"/>
              <a:t>Jeremías 17:9,10</a:t>
            </a:r>
            <a:endParaRPr lang="es-ES" sz="4400" dirty="0"/>
          </a:p>
          <a:p>
            <a:pPr marL="0" indent="0" algn="just">
              <a:buNone/>
            </a:pPr>
            <a:endParaRPr lang="es-ES" sz="4400" dirty="0"/>
          </a:p>
        </p:txBody>
      </p:sp>
    </p:spTree>
    <p:extLst>
      <p:ext uri="{BB962C8B-B14F-4D97-AF65-F5344CB8AC3E}">
        <p14:creationId xmlns:p14="http://schemas.microsoft.com/office/powerpoint/2010/main" val="1901114117"/>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442857"/>
            <a:ext cx="12192000" cy="1406341"/>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69305" y="471286"/>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633468" y="325937"/>
            <a:ext cx="9328448" cy="1325563"/>
          </a:xfrm>
        </p:spPr>
        <p:txBody>
          <a:bodyPr/>
          <a:lstStyle/>
          <a:p>
            <a:pPr algn="ctr"/>
            <a:r>
              <a:rPr lang="es-ES"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Paz = Prosperidad Financiera</a:t>
            </a:r>
            <a:endParaRPr lang="es-ES"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1119529" y="1648713"/>
            <a:ext cx="9842388" cy="3992574"/>
          </a:xfrm>
        </p:spPr>
        <p:txBody>
          <a:bodyPr>
            <a:normAutofit/>
          </a:bodyPr>
          <a:lstStyle/>
          <a:p>
            <a:pPr marL="0" indent="0" algn="just">
              <a:buNone/>
            </a:pPr>
            <a:endParaRPr lang="es-ES" sz="4000" dirty="0" smtClean="0"/>
          </a:p>
          <a:p>
            <a:pPr marL="0" indent="0" algn="just">
              <a:buNone/>
            </a:pPr>
            <a:r>
              <a:rPr lang="es-ES" sz="4000" dirty="0"/>
              <a:t>Sino acuérdate de Jehová tu Dios, porque él te da el poder para hacer las riquezas, a fin de confirmar su pacto que juró a tus padres, como en este día. </a:t>
            </a:r>
            <a:r>
              <a:rPr lang="es-ES" sz="4000" dirty="0" smtClean="0"/>
              <a:t>Deuteronomio 8:18</a:t>
            </a:r>
            <a:endParaRPr lang="es-ES" sz="4000" dirty="0"/>
          </a:p>
          <a:p>
            <a:pPr marL="0" indent="0" algn="just">
              <a:buNone/>
            </a:pPr>
            <a:endParaRPr lang="es-ES" sz="4000" dirty="0"/>
          </a:p>
        </p:txBody>
      </p:sp>
      <p:sp>
        <p:nvSpPr>
          <p:cNvPr id="188" name="Marcador de contenido 186"/>
          <p:cNvSpPr txBox="1">
            <a:spLocks/>
          </p:cNvSpPr>
          <p:nvPr/>
        </p:nvSpPr>
        <p:spPr>
          <a:xfrm>
            <a:off x="990600" y="1917227"/>
            <a:ext cx="10515600" cy="399257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Font typeface="Arial" panose="020B0604020202020204" pitchFamily="34" charset="0"/>
              <a:buNone/>
            </a:pPr>
            <a:endParaRPr lang="es-ES" sz="4000" dirty="0" smtClean="0"/>
          </a:p>
          <a:p>
            <a:pPr marL="0" indent="0" algn="just">
              <a:buFont typeface="Arial" panose="020B0604020202020204" pitchFamily="34" charset="0"/>
              <a:buNone/>
            </a:pPr>
            <a:endParaRPr lang="es-ES" sz="4000" dirty="0"/>
          </a:p>
        </p:txBody>
      </p:sp>
    </p:spTree>
    <p:extLst>
      <p:ext uri="{BB962C8B-B14F-4D97-AF65-F5344CB8AC3E}">
        <p14:creationId xmlns:p14="http://schemas.microsoft.com/office/powerpoint/2010/main" val="184284192"/>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355771"/>
            <a:ext cx="12192000" cy="1493428"/>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54791" y="528862"/>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691523" y="323800"/>
            <a:ext cx="9328448" cy="1325563"/>
          </a:xfrm>
        </p:spPr>
        <p:txBody>
          <a:bodyPr/>
          <a:lstStyle/>
          <a:p>
            <a:pPr algn="ctr"/>
            <a:r>
              <a:rPr lang="es-ES"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Paz = Prosperidad Financiera</a:t>
            </a:r>
            <a:endParaRPr lang="es-ES"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988565" y="1518085"/>
            <a:ext cx="10274522" cy="3992574"/>
          </a:xfrm>
        </p:spPr>
        <p:txBody>
          <a:bodyPr>
            <a:normAutofit fontScale="92500" lnSpcReduction="20000"/>
          </a:bodyPr>
          <a:lstStyle/>
          <a:p>
            <a:pPr marL="0" indent="0" algn="just">
              <a:buNone/>
            </a:pPr>
            <a:endParaRPr lang="es-ES" sz="4000" dirty="0" smtClean="0"/>
          </a:p>
          <a:p>
            <a:pPr marL="0" indent="0" algn="just">
              <a:buNone/>
            </a:pPr>
            <a:r>
              <a:rPr lang="es-ES" sz="4000" dirty="0"/>
              <a:t>Tuya es, oh Jehová, la magnificencia y el poder, la gloria, la victoria y el honor; porque todas las cosas que están en los cielos y en la tierra son tuyas. Tuyo, oh Jehová, es el reino, y tú eres excelso sobre todos. </a:t>
            </a:r>
            <a:r>
              <a:rPr lang="es-ES" sz="4000" dirty="0" smtClean="0"/>
              <a:t>Las </a:t>
            </a:r>
            <a:r>
              <a:rPr lang="es-ES" sz="4000" dirty="0"/>
              <a:t>riquezas y la gloria proceden de ti, y tú dominas sobre todo; en tu mano está la fuerza y el poder, y en tu mano el hacer grande y el dar poder a todos. </a:t>
            </a:r>
            <a:r>
              <a:rPr lang="es-ES" sz="4000" dirty="0" smtClean="0"/>
              <a:t>1 Crónicas 29:11,12</a:t>
            </a:r>
            <a:endParaRPr lang="es-ES" sz="4000" dirty="0"/>
          </a:p>
          <a:p>
            <a:pPr marL="0" indent="0" algn="just">
              <a:buNone/>
            </a:pPr>
            <a:endParaRPr lang="es-ES" sz="4000" dirty="0"/>
          </a:p>
        </p:txBody>
      </p:sp>
      <p:sp>
        <p:nvSpPr>
          <p:cNvPr id="188" name="Marcador de contenido 186"/>
          <p:cNvSpPr txBox="1">
            <a:spLocks/>
          </p:cNvSpPr>
          <p:nvPr/>
        </p:nvSpPr>
        <p:spPr>
          <a:xfrm>
            <a:off x="990600" y="1917227"/>
            <a:ext cx="10515600" cy="399257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Font typeface="Arial" panose="020B0604020202020204" pitchFamily="34" charset="0"/>
              <a:buNone/>
            </a:pPr>
            <a:endParaRPr lang="es-ES" sz="4000" dirty="0" smtClean="0"/>
          </a:p>
          <a:p>
            <a:pPr marL="0" indent="0" algn="just">
              <a:buFont typeface="Arial" panose="020B0604020202020204" pitchFamily="34" charset="0"/>
              <a:buNone/>
            </a:pPr>
            <a:endParaRPr lang="es-ES" sz="4000" dirty="0"/>
          </a:p>
        </p:txBody>
      </p:sp>
    </p:spTree>
    <p:extLst>
      <p:ext uri="{BB962C8B-B14F-4D97-AF65-F5344CB8AC3E}">
        <p14:creationId xmlns:p14="http://schemas.microsoft.com/office/powerpoint/2010/main" val="3557090566"/>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413829"/>
            <a:ext cx="12192000" cy="1435370"/>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69305" y="615777"/>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604438" y="325937"/>
            <a:ext cx="9328448" cy="1325563"/>
          </a:xfrm>
        </p:spPr>
        <p:txBody>
          <a:bodyPr/>
          <a:lstStyle/>
          <a:p>
            <a:pPr algn="ctr"/>
            <a:r>
              <a:rPr lang="es-ES"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Paz = Prosperidad Financiera</a:t>
            </a:r>
            <a:endParaRPr lang="es-ES"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838200" y="1764827"/>
            <a:ext cx="10515600" cy="3992574"/>
          </a:xfrm>
        </p:spPr>
        <p:txBody>
          <a:bodyPr>
            <a:normAutofit fontScale="92500"/>
          </a:bodyPr>
          <a:lstStyle/>
          <a:p>
            <a:pPr marL="0" indent="0" algn="just">
              <a:buNone/>
            </a:pPr>
            <a:r>
              <a:rPr lang="es-ES" sz="4000" i="1" dirty="0" smtClean="0"/>
              <a:t>Reto de ser </a:t>
            </a:r>
            <a:r>
              <a:rPr lang="es-ES" sz="4000" i="1" dirty="0"/>
              <a:t>mayordomos fieles: </a:t>
            </a:r>
            <a:r>
              <a:rPr lang="es-ES" sz="4000" dirty="0"/>
              <a:t>“Entonces le llamó, y le dijo: ¿Qué es esto que oigo acerca de </a:t>
            </a:r>
            <a:r>
              <a:rPr lang="es-ES" sz="4000" dirty="0" smtClean="0"/>
              <a:t>ti? </a:t>
            </a:r>
            <a:r>
              <a:rPr lang="es-ES" sz="4000" dirty="0"/>
              <a:t>Da cuenta de tu mayordomía, porque ya no podrás más ser </a:t>
            </a:r>
            <a:r>
              <a:rPr lang="es-ES" sz="4000" dirty="0" smtClean="0"/>
              <a:t>mayordomo”. Lucas 16:2</a:t>
            </a:r>
            <a:endParaRPr lang="es-ES" sz="4000" dirty="0"/>
          </a:p>
          <a:p>
            <a:pPr marL="0" indent="0" algn="just">
              <a:buNone/>
            </a:pPr>
            <a:r>
              <a:rPr lang="es-ES" sz="4000" i="1" dirty="0" smtClean="0"/>
              <a:t>Reto </a:t>
            </a:r>
            <a:r>
              <a:rPr lang="es-ES" sz="4000" i="1" dirty="0"/>
              <a:t>d</a:t>
            </a:r>
            <a:r>
              <a:rPr lang="es-ES" sz="4000" i="1" dirty="0" smtClean="0"/>
              <a:t>e lealtad</a:t>
            </a:r>
            <a:r>
              <a:rPr lang="es-ES" sz="4000" i="1" dirty="0"/>
              <a:t>:</a:t>
            </a:r>
            <a:r>
              <a:rPr lang="es-ES" sz="4000" dirty="0"/>
              <a:t> "Y el diezmo de la tierra, así de la simiente de la tierra como del fruto de los árboles, de Jehová es; es cosa dedicada a Jehová. </a:t>
            </a:r>
            <a:r>
              <a:rPr lang="es-ES" sz="4000" dirty="0" smtClean="0"/>
              <a:t>Levítico 27:30</a:t>
            </a:r>
            <a:endParaRPr lang="es-ES" sz="4000" dirty="0"/>
          </a:p>
          <a:p>
            <a:pPr marL="0" indent="0" algn="just">
              <a:buNone/>
            </a:pPr>
            <a:endParaRPr lang="es-ES" sz="4000" dirty="0"/>
          </a:p>
          <a:p>
            <a:pPr marL="0" indent="0" algn="just">
              <a:buNone/>
            </a:pPr>
            <a:endParaRPr lang="es-ES" sz="4000" dirty="0" smtClean="0"/>
          </a:p>
        </p:txBody>
      </p:sp>
      <p:sp>
        <p:nvSpPr>
          <p:cNvPr id="188" name="Marcador de contenido 186"/>
          <p:cNvSpPr txBox="1">
            <a:spLocks/>
          </p:cNvSpPr>
          <p:nvPr/>
        </p:nvSpPr>
        <p:spPr>
          <a:xfrm>
            <a:off x="990600" y="1917227"/>
            <a:ext cx="10515600" cy="399257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Font typeface="Arial" panose="020B0604020202020204" pitchFamily="34" charset="0"/>
              <a:buNone/>
            </a:pPr>
            <a:endParaRPr lang="es-ES" sz="4000" dirty="0" smtClean="0"/>
          </a:p>
          <a:p>
            <a:pPr marL="0" indent="0" algn="just">
              <a:buFont typeface="Arial" panose="020B0604020202020204" pitchFamily="34" charset="0"/>
              <a:buNone/>
            </a:pPr>
            <a:endParaRPr lang="es-ES" sz="4000" dirty="0"/>
          </a:p>
        </p:txBody>
      </p:sp>
    </p:spTree>
    <p:extLst>
      <p:ext uri="{BB962C8B-B14F-4D97-AF65-F5344CB8AC3E}">
        <p14:creationId xmlns:p14="http://schemas.microsoft.com/office/powerpoint/2010/main" val="1312930111"/>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718629"/>
            <a:ext cx="12192000" cy="1130569"/>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41876" y="541159"/>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662495" y="286749"/>
            <a:ext cx="9328448" cy="1325563"/>
          </a:xfrm>
        </p:spPr>
        <p:txBody>
          <a:bodyPr/>
          <a:lstStyle/>
          <a:p>
            <a:pPr algn="ctr"/>
            <a:r>
              <a:rPr lang="es-ES"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Paz = Prosperidad Financiera</a:t>
            </a:r>
            <a:endParaRPr lang="es-ES"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809165" y="1659799"/>
            <a:ext cx="10515600" cy="4279030"/>
          </a:xfrm>
        </p:spPr>
        <p:txBody>
          <a:bodyPr>
            <a:normAutofit lnSpcReduction="10000"/>
          </a:bodyPr>
          <a:lstStyle/>
          <a:p>
            <a:pPr marL="0" indent="0" algn="just">
              <a:buNone/>
            </a:pPr>
            <a:r>
              <a:rPr lang="es-ES" sz="4000" i="1" dirty="0" smtClean="0"/>
              <a:t>Reto de honrar a Dios con los bienes: </a:t>
            </a:r>
            <a:r>
              <a:rPr lang="es-ES" sz="4000" dirty="0"/>
              <a:t>“Honra a Jehová con tus bienes</a:t>
            </a:r>
            <a:r>
              <a:rPr lang="es-ES" sz="4000" dirty="0" smtClean="0"/>
              <a:t>, y </a:t>
            </a:r>
            <a:r>
              <a:rPr lang="es-ES" sz="4000" dirty="0"/>
              <a:t>con las primicias de todos tus </a:t>
            </a:r>
            <a:r>
              <a:rPr lang="es-ES" sz="4000" dirty="0" smtClean="0"/>
              <a:t>frutos”. Proverbios 3:9</a:t>
            </a:r>
          </a:p>
          <a:p>
            <a:pPr marL="0" indent="0" algn="just">
              <a:buNone/>
            </a:pPr>
            <a:r>
              <a:rPr lang="es-ES" sz="4000" i="1" dirty="0" smtClean="0"/>
              <a:t>Reto de financiar la misión evangélica: </a:t>
            </a:r>
            <a:r>
              <a:rPr lang="es-ES" sz="4000" dirty="0"/>
              <a:t>“Porque ¿quién soy yo, y quién es mi pueblo, para que pudiésemos ofrecer voluntariamente cosas semejantes? Pues todo es tuyo, y de lo recibido de tu mano te </a:t>
            </a:r>
            <a:r>
              <a:rPr lang="es-ES" sz="4000" dirty="0" smtClean="0"/>
              <a:t>damos”. 1 Crónicas 29:14</a:t>
            </a:r>
            <a:endParaRPr lang="es-ES" sz="4000" dirty="0"/>
          </a:p>
          <a:p>
            <a:pPr marL="0" indent="0" algn="just">
              <a:buNone/>
            </a:pPr>
            <a:endParaRPr lang="es-ES" sz="4000" i="1" dirty="0"/>
          </a:p>
          <a:p>
            <a:pPr marL="0" indent="0" algn="just">
              <a:buNone/>
            </a:pPr>
            <a:endParaRPr lang="es-ES" sz="4000" dirty="0" smtClean="0"/>
          </a:p>
        </p:txBody>
      </p:sp>
      <p:sp>
        <p:nvSpPr>
          <p:cNvPr id="188" name="Marcador de contenido 186"/>
          <p:cNvSpPr txBox="1">
            <a:spLocks/>
          </p:cNvSpPr>
          <p:nvPr/>
        </p:nvSpPr>
        <p:spPr>
          <a:xfrm>
            <a:off x="990600" y="1917227"/>
            <a:ext cx="10515600" cy="399257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Font typeface="Arial" panose="020B0604020202020204" pitchFamily="34" charset="0"/>
              <a:buNone/>
            </a:pPr>
            <a:endParaRPr lang="es-ES" sz="4000" dirty="0" smtClean="0"/>
          </a:p>
          <a:p>
            <a:pPr marL="0" indent="0" algn="just">
              <a:buFont typeface="Arial" panose="020B0604020202020204" pitchFamily="34" charset="0"/>
              <a:buNone/>
            </a:pPr>
            <a:endParaRPr lang="es-ES" sz="4000" dirty="0"/>
          </a:p>
        </p:txBody>
      </p:sp>
    </p:spTree>
    <p:extLst>
      <p:ext uri="{BB962C8B-B14F-4D97-AF65-F5344CB8AC3E}">
        <p14:creationId xmlns:p14="http://schemas.microsoft.com/office/powerpoint/2010/main" val="1800866559"/>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384799"/>
            <a:ext cx="12192000" cy="1464399"/>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405487" y="541302"/>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517353" y="208371"/>
            <a:ext cx="9328448" cy="1325563"/>
          </a:xfrm>
        </p:spPr>
        <p:txBody>
          <a:bodyPr/>
          <a:lstStyle/>
          <a:p>
            <a:pPr algn="ctr"/>
            <a:r>
              <a:rPr lang="es-ES"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Paz = Prosperidad Financiera</a:t>
            </a:r>
            <a:endParaRPr lang="es-ES"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838200" y="1847035"/>
            <a:ext cx="10515600" cy="4279030"/>
          </a:xfrm>
        </p:spPr>
        <p:txBody>
          <a:bodyPr>
            <a:normAutofit/>
          </a:bodyPr>
          <a:lstStyle/>
          <a:p>
            <a:pPr marL="0" indent="0" algn="just">
              <a:buNone/>
            </a:pPr>
            <a:r>
              <a:rPr lang="es-ES" sz="4000" i="1" dirty="0" smtClean="0"/>
              <a:t>Reto de proyectos de desarrollo de la obra de Dios: </a:t>
            </a:r>
            <a:r>
              <a:rPr lang="es-ES" sz="4000" dirty="0" smtClean="0"/>
              <a:t>Templos nuevos, colegios, tecnología, programas de radio y televisión</a:t>
            </a:r>
            <a:r>
              <a:rPr lang="es-ES" sz="4000" dirty="0"/>
              <a:t>. “Oh </a:t>
            </a:r>
            <a:r>
              <a:rPr lang="es-ES" sz="4000" dirty="0" smtClean="0"/>
              <a:t>Eterno </a:t>
            </a:r>
            <a:r>
              <a:rPr lang="es-ES" sz="4000" dirty="0"/>
              <a:t>Dios nuestro, toda esta abundancia que hemos preparado para edificar casa a tu santo nombre, de tu mano es, y todo es tuyo. </a:t>
            </a:r>
            <a:r>
              <a:rPr lang="es-ES" sz="4000" dirty="0" smtClean="0"/>
              <a:t>1 Crónicas 29:16</a:t>
            </a:r>
            <a:endParaRPr lang="es-ES" sz="4000" dirty="0"/>
          </a:p>
          <a:p>
            <a:pPr marL="0" indent="0" algn="just">
              <a:buNone/>
            </a:pPr>
            <a:endParaRPr lang="es-ES" sz="4000" i="1" dirty="0"/>
          </a:p>
          <a:p>
            <a:pPr marL="0" indent="0" algn="just">
              <a:buNone/>
            </a:pPr>
            <a:endParaRPr lang="es-ES" sz="4000" dirty="0" smtClean="0"/>
          </a:p>
        </p:txBody>
      </p:sp>
      <p:sp>
        <p:nvSpPr>
          <p:cNvPr id="188" name="Marcador de contenido 186"/>
          <p:cNvSpPr txBox="1">
            <a:spLocks/>
          </p:cNvSpPr>
          <p:nvPr/>
        </p:nvSpPr>
        <p:spPr>
          <a:xfrm>
            <a:off x="990600" y="1956416"/>
            <a:ext cx="10515600" cy="399257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Font typeface="Arial" panose="020B0604020202020204" pitchFamily="34" charset="0"/>
              <a:buNone/>
            </a:pPr>
            <a:endParaRPr lang="es-ES" sz="4000" dirty="0" smtClean="0"/>
          </a:p>
          <a:p>
            <a:pPr marL="0" indent="0" algn="just">
              <a:buFont typeface="Arial" panose="020B0604020202020204" pitchFamily="34" charset="0"/>
              <a:buNone/>
            </a:pPr>
            <a:endParaRPr lang="es-ES" sz="4000" dirty="0"/>
          </a:p>
        </p:txBody>
      </p:sp>
    </p:spTree>
    <p:extLst>
      <p:ext uri="{BB962C8B-B14F-4D97-AF65-F5344CB8AC3E}">
        <p14:creationId xmlns:p14="http://schemas.microsoft.com/office/powerpoint/2010/main" val="2327319992"/>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413829"/>
            <a:ext cx="12192000" cy="1435370"/>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27362" y="468398"/>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618951" y="237399"/>
            <a:ext cx="9328448" cy="1325563"/>
          </a:xfrm>
        </p:spPr>
        <p:txBody>
          <a:bodyPr/>
          <a:lstStyle/>
          <a:p>
            <a:pPr algn="ctr"/>
            <a:r>
              <a:rPr lang="es-ES"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Paz = Prosperidad Financiera</a:t>
            </a:r>
            <a:endParaRPr lang="es-ES"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1144991" y="1818005"/>
            <a:ext cx="9914895" cy="4279030"/>
          </a:xfrm>
        </p:spPr>
        <p:txBody>
          <a:bodyPr>
            <a:normAutofit/>
          </a:bodyPr>
          <a:lstStyle/>
          <a:p>
            <a:pPr marL="0" indent="0" algn="just">
              <a:buNone/>
            </a:pPr>
            <a:r>
              <a:rPr lang="es-ES" sz="4000" i="1" dirty="0" smtClean="0"/>
              <a:t>Reto de ayudar a los pobres: </a:t>
            </a:r>
            <a:r>
              <a:rPr lang="es-ES" sz="4000" dirty="0"/>
              <a:t>“Hay quienes reparten, y les es añadido más; Y hay quienes retienen más de lo que es justo, pero vienen a pobreza. </a:t>
            </a:r>
            <a:r>
              <a:rPr lang="es-ES" sz="4000" dirty="0" smtClean="0"/>
              <a:t>El </a:t>
            </a:r>
            <a:r>
              <a:rPr lang="es-ES" sz="4000" dirty="0"/>
              <a:t>alma generosa será prosperada; Y el que saciare, él también será </a:t>
            </a:r>
            <a:r>
              <a:rPr lang="es-ES" sz="4000" dirty="0" smtClean="0"/>
              <a:t>saciado”. Proverbios 11:24,25</a:t>
            </a:r>
            <a:endParaRPr lang="es-ES" sz="4000" dirty="0"/>
          </a:p>
          <a:p>
            <a:pPr marL="0" indent="0" algn="just">
              <a:buNone/>
            </a:pPr>
            <a:endParaRPr lang="es-ES" sz="4000" i="1" dirty="0"/>
          </a:p>
          <a:p>
            <a:pPr marL="0" indent="0" algn="just">
              <a:buNone/>
            </a:pPr>
            <a:endParaRPr lang="es-ES" sz="4000" dirty="0" smtClean="0"/>
          </a:p>
        </p:txBody>
      </p:sp>
      <p:sp>
        <p:nvSpPr>
          <p:cNvPr id="188" name="Marcador de contenido 186"/>
          <p:cNvSpPr txBox="1">
            <a:spLocks/>
          </p:cNvSpPr>
          <p:nvPr/>
        </p:nvSpPr>
        <p:spPr>
          <a:xfrm>
            <a:off x="990600" y="1956416"/>
            <a:ext cx="10515600" cy="399257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Font typeface="Arial" panose="020B0604020202020204" pitchFamily="34" charset="0"/>
              <a:buNone/>
            </a:pPr>
            <a:endParaRPr lang="es-ES" sz="4000" dirty="0" smtClean="0"/>
          </a:p>
          <a:p>
            <a:pPr marL="0" indent="0" algn="just">
              <a:buFont typeface="Arial" panose="020B0604020202020204" pitchFamily="34" charset="0"/>
              <a:buNone/>
            </a:pPr>
            <a:endParaRPr lang="es-ES" sz="4000" dirty="0"/>
          </a:p>
        </p:txBody>
      </p:sp>
    </p:spTree>
    <p:extLst>
      <p:ext uri="{BB962C8B-B14F-4D97-AF65-F5344CB8AC3E}">
        <p14:creationId xmlns:p14="http://schemas.microsoft.com/office/powerpoint/2010/main" val="1924610818"/>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254171"/>
            <a:ext cx="12192000" cy="1595027"/>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27362" y="500571"/>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589925" y="208371"/>
            <a:ext cx="9328448" cy="1325563"/>
          </a:xfrm>
        </p:spPr>
        <p:txBody>
          <a:bodyPr/>
          <a:lstStyle/>
          <a:p>
            <a:pPr algn="ctr"/>
            <a:r>
              <a:rPr lang="es-ES"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Paz = Prosperidad Financiera</a:t>
            </a:r>
            <a:endParaRPr lang="es-ES"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1232300" y="1845637"/>
            <a:ext cx="9773157" cy="4405555"/>
          </a:xfrm>
        </p:spPr>
        <p:txBody>
          <a:bodyPr anchor="ctr">
            <a:normAutofit/>
          </a:bodyPr>
          <a:lstStyle/>
          <a:p>
            <a:pPr marL="0" indent="0" algn="just">
              <a:buNone/>
            </a:pPr>
            <a:r>
              <a:rPr lang="es-ES" sz="4400" i="1" dirty="0" smtClean="0"/>
              <a:t>Reto de sostener la familia: </a:t>
            </a:r>
            <a:r>
              <a:rPr lang="es-ES" sz="4400" dirty="0"/>
              <a:t>“porque si alguno no provee para los suyos, y mayormente para los de su casa, ha negado la fe, y es peor que un </a:t>
            </a:r>
            <a:r>
              <a:rPr lang="es-ES" sz="4400" dirty="0" smtClean="0"/>
              <a:t>incrédulo”. 1 Timoteo 5:8</a:t>
            </a:r>
            <a:endParaRPr lang="es-ES" sz="4400" dirty="0"/>
          </a:p>
          <a:p>
            <a:pPr marL="0" indent="0" algn="just">
              <a:buNone/>
            </a:pPr>
            <a:endParaRPr lang="es-ES" sz="4000" i="1" dirty="0"/>
          </a:p>
          <a:p>
            <a:pPr marL="0" indent="0" algn="just">
              <a:buNone/>
            </a:pPr>
            <a:endParaRPr lang="es-ES" sz="4000" dirty="0" smtClean="0"/>
          </a:p>
        </p:txBody>
      </p:sp>
      <p:sp>
        <p:nvSpPr>
          <p:cNvPr id="188" name="Marcador de contenido 186"/>
          <p:cNvSpPr txBox="1">
            <a:spLocks/>
          </p:cNvSpPr>
          <p:nvPr/>
        </p:nvSpPr>
        <p:spPr>
          <a:xfrm>
            <a:off x="990600" y="1956416"/>
            <a:ext cx="10515600" cy="399257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Font typeface="Arial" panose="020B0604020202020204" pitchFamily="34" charset="0"/>
              <a:buNone/>
            </a:pPr>
            <a:endParaRPr lang="es-ES" sz="4000" dirty="0" smtClean="0"/>
          </a:p>
          <a:p>
            <a:pPr marL="0" indent="0" algn="just">
              <a:buFont typeface="Arial" panose="020B0604020202020204" pitchFamily="34" charset="0"/>
              <a:buNone/>
            </a:pPr>
            <a:endParaRPr lang="es-ES" sz="4000" dirty="0"/>
          </a:p>
        </p:txBody>
      </p:sp>
    </p:spTree>
    <p:extLst>
      <p:ext uri="{BB962C8B-B14F-4D97-AF65-F5344CB8AC3E}">
        <p14:creationId xmlns:p14="http://schemas.microsoft.com/office/powerpoint/2010/main" val="2539997754"/>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617029"/>
            <a:ext cx="12192000" cy="1232170"/>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496733" y="471286"/>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575412" y="208371"/>
            <a:ext cx="9328448" cy="1325563"/>
          </a:xfrm>
        </p:spPr>
        <p:txBody>
          <a:bodyPr/>
          <a:lstStyle/>
          <a:p>
            <a:pPr algn="ctr"/>
            <a:r>
              <a:rPr lang="es-ES"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Paz = Prosperidad Financiera</a:t>
            </a:r>
            <a:endParaRPr lang="es-ES"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838200" y="1696083"/>
            <a:ext cx="10515600" cy="4279030"/>
          </a:xfrm>
        </p:spPr>
        <p:txBody>
          <a:bodyPr>
            <a:normAutofit fontScale="92500" lnSpcReduction="10000"/>
          </a:bodyPr>
          <a:lstStyle/>
          <a:p>
            <a:pPr marL="0" indent="0" algn="just">
              <a:buNone/>
            </a:pPr>
            <a:r>
              <a:rPr lang="es-ES" sz="4000" i="1" dirty="0" smtClean="0"/>
              <a:t>Reto de multiplicar el dinero: </a:t>
            </a:r>
            <a:r>
              <a:rPr lang="es-ES" sz="4000" dirty="0"/>
              <a:t>“Respondiendo su señor, le dijo: Siervo malo y negligente, sabías que siego donde no sembré, y que recojo donde no esparcí. </a:t>
            </a:r>
            <a:r>
              <a:rPr lang="es-ES" sz="4000" dirty="0" smtClean="0"/>
              <a:t>Por </a:t>
            </a:r>
            <a:r>
              <a:rPr lang="es-ES" sz="4000" dirty="0"/>
              <a:t>tanto, debías haber dado mi dinero a los banqueros, y al venir yo, hubiera recibido lo que es mío con los intereses. </a:t>
            </a:r>
            <a:r>
              <a:rPr lang="es-ES" sz="4000" dirty="0" smtClean="0"/>
              <a:t>Quitadle</a:t>
            </a:r>
            <a:r>
              <a:rPr lang="es-ES" sz="4000" dirty="0"/>
              <a:t>, pues, el talento, y dadlo al que tiene diez talentos. </a:t>
            </a:r>
            <a:r>
              <a:rPr lang="es-ES" sz="4000" dirty="0" smtClean="0"/>
              <a:t>Porque </a:t>
            </a:r>
            <a:r>
              <a:rPr lang="es-ES" sz="4000" dirty="0"/>
              <a:t>al que tiene, le será dado, y tendrá más; y al que no tiene, aun lo que tiene le será quitado</a:t>
            </a:r>
            <a:r>
              <a:rPr lang="es-ES" sz="4000" dirty="0" smtClean="0"/>
              <a:t>. Mateo 25:26-29</a:t>
            </a:r>
            <a:endParaRPr lang="es-ES" sz="4000" dirty="0"/>
          </a:p>
          <a:p>
            <a:pPr marL="0" indent="0" algn="just">
              <a:buNone/>
            </a:pPr>
            <a:endParaRPr lang="es-ES" sz="4000" i="1" dirty="0"/>
          </a:p>
          <a:p>
            <a:pPr marL="0" indent="0" algn="just">
              <a:buNone/>
            </a:pPr>
            <a:endParaRPr lang="es-ES" sz="4000" dirty="0" smtClean="0"/>
          </a:p>
        </p:txBody>
      </p:sp>
      <p:sp>
        <p:nvSpPr>
          <p:cNvPr id="188" name="Marcador de contenido 186"/>
          <p:cNvSpPr txBox="1">
            <a:spLocks/>
          </p:cNvSpPr>
          <p:nvPr/>
        </p:nvSpPr>
        <p:spPr>
          <a:xfrm>
            <a:off x="990600" y="1956416"/>
            <a:ext cx="10515600" cy="399257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Font typeface="Arial" panose="020B0604020202020204" pitchFamily="34" charset="0"/>
              <a:buNone/>
            </a:pPr>
            <a:endParaRPr lang="es-ES" sz="4000" dirty="0" smtClean="0"/>
          </a:p>
          <a:p>
            <a:pPr marL="0" indent="0" algn="just">
              <a:buFont typeface="Arial" panose="020B0604020202020204" pitchFamily="34" charset="0"/>
              <a:buNone/>
            </a:pPr>
            <a:endParaRPr lang="es-ES" sz="4000" dirty="0"/>
          </a:p>
        </p:txBody>
      </p:sp>
    </p:spTree>
    <p:extLst>
      <p:ext uri="{BB962C8B-B14F-4D97-AF65-F5344CB8AC3E}">
        <p14:creationId xmlns:p14="http://schemas.microsoft.com/office/powerpoint/2010/main" val="1506344171"/>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0" y="5428343"/>
            <a:ext cx="12192000" cy="1420856"/>
          </a:xfrm>
          <a:prstGeom prst="rect">
            <a:avLst/>
          </a:prstGeom>
          <a:solidFill>
            <a:schemeClr val="accent1"/>
          </a:solid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25762" y="454246"/>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575409" y="251913"/>
            <a:ext cx="9328448" cy="1325563"/>
          </a:xfrm>
        </p:spPr>
        <p:txBody>
          <a:bodyPr/>
          <a:lstStyle/>
          <a:p>
            <a:pPr algn="ctr"/>
            <a:r>
              <a:rPr lang="es-ES"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Paz = Prosperidad Financiera</a:t>
            </a:r>
            <a:endParaRPr lang="es-ES"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1086786" y="1623416"/>
            <a:ext cx="9929557" cy="4791897"/>
          </a:xfrm>
          <a:noFill/>
        </p:spPr>
        <p:txBody>
          <a:bodyPr anchor="ctr">
            <a:normAutofit/>
          </a:bodyPr>
          <a:lstStyle/>
          <a:p>
            <a:pPr marL="0" indent="0" algn="just">
              <a:buNone/>
            </a:pPr>
            <a:r>
              <a:rPr lang="es-ES" sz="4000" i="1" dirty="0" smtClean="0"/>
              <a:t>Reto de compartir con la familia de la fe: </a:t>
            </a:r>
            <a:r>
              <a:rPr lang="es-ES" sz="4000" dirty="0"/>
              <a:t>“No nos cansemos, pues, de hacer bien; porque a su tiempo segaremos, si no desmayamos. </a:t>
            </a:r>
            <a:r>
              <a:rPr lang="es-ES" sz="4000" dirty="0" smtClean="0"/>
              <a:t>Así </a:t>
            </a:r>
            <a:r>
              <a:rPr lang="es-ES" sz="4000" dirty="0"/>
              <a:t>que, según tengamos oportunidad, hagamos bien a todos, y mayormente a los de la familia de la </a:t>
            </a:r>
            <a:r>
              <a:rPr lang="es-ES" sz="4000" dirty="0" smtClean="0"/>
              <a:t>fe. Gálatas 6:9,10</a:t>
            </a:r>
            <a:endParaRPr lang="es-ES" sz="4000" dirty="0"/>
          </a:p>
          <a:p>
            <a:pPr marL="0" indent="0" algn="just">
              <a:buNone/>
            </a:pPr>
            <a:endParaRPr lang="es-ES" sz="4000" i="1" dirty="0"/>
          </a:p>
          <a:p>
            <a:pPr marL="0" indent="0" algn="just">
              <a:buNone/>
            </a:pPr>
            <a:endParaRPr lang="es-ES" sz="4000" dirty="0" smtClean="0"/>
          </a:p>
        </p:txBody>
      </p:sp>
      <p:sp>
        <p:nvSpPr>
          <p:cNvPr id="188" name="Marcador de contenido 186"/>
          <p:cNvSpPr txBox="1">
            <a:spLocks/>
          </p:cNvSpPr>
          <p:nvPr/>
        </p:nvSpPr>
        <p:spPr>
          <a:xfrm>
            <a:off x="990600" y="1956416"/>
            <a:ext cx="10515600" cy="399257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Font typeface="Arial" panose="020B0604020202020204" pitchFamily="34" charset="0"/>
              <a:buNone/>
            </a:pPr>
            <a:endParaRPr lang="es-ES" sz="4000" dirty="0" smtClean="0"/>
          </a:p>
          <a:p>
            <a:pPr marL="0" indent="0" algn="just">
              <a:buFont typeface="Arial" panose="020B0604020202020204" pitchFamily="34" charset="0"/>
              <a:buNone/>
            </a:pPr>
            <a:endParaRPr lang="es-ES" sz="4000" dirty="0"/>
          </a:p>
        </p:txBody>
      </p:sp>
    </p:spTree>
    <p:extLst>
      <p:ext uri="{BB962C8B-B14F-4D97-AF65-F5344CB8AC3E}">
        <p14:creationId xmlns:p14="http://schemas.microsoft.com/office/powerpoint/2010/main" val="97658224"/>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0" y="5558971"/>
            <a:ext cx="12192000" cy="1290228"/>
          </a:xfrm>
          <a:prstGeom prst="rect">
            <a:avLst/>
          </a:prstGeom>
          <a:solidFill>
            <a:schemeClr val="accent1"/>
          </a:solid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25762" y="454246"/>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575409" y="251913"/>
            <a:ext cx="9328448" cy="1325563"/>
          </a:xfrm>
        </p:spPr>
        <p:txBody>
          <a:bodyPr/>
          <a:lstStyle/>
          <a:p>
            <a:pPr algn="ctr"/>
            <a:r>
              <a:rPr lang="es-ES"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Plan de dadivosidad personal</a:t>
            </a:r>
            <a:endParaRPr lang="es-ES"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912168" y="1623416"/>
            <a:ext cx="10379946" cy="4791897"/>
          </a:xfrm>
          <a:noFill/>
        </p:spPr>
        <p:txBody>
          <a:bodyPr anchor="ctr">
            <a:normAutofit/>
          </a:bodyPr>
          <a:lstStyle/>
          <a:p>
            <a:pPr marL="0" indent="0" algn="just">
              <a:buNone/>
            </a:pPr>
            <a:r>
              <a:rPr lang="es-ES" sz="4000" dirty="0" smtClean="0"/>
              <a:t>Es </a:t>
            </a:r>
            <a:r>
              <a:rPr lang="es-ES" sz="4000" dirty="0"/>
              <a:t>la ofrenda </a:t>
            </a:r>
            <a:r>
              <a:rPr lang="es-ES" sz="4000" dirty="0" smtClean="0"/>
              <a:t>que se da </a:t>
            </a:r>
            <a:r>
              <a:rPr lang="es-ES" sz="4000" dirty="0"/>
              <a:t>por medio de una promesa en base a un </a:t>
            </a:r>
            <a:r>
              <a:rPr lang="es-ES" sz="4000" dirty="0" smtClean="0"/>
              <a:t>porcentaje. Ej. 5%, 10%</a:t>
            </a:r>
          </a:p>
          <a:p>
            <a:pPr algn="just">
              <a:buFont typeface="Wingdings" panose="05000000000000000000" pitchFamily="2" charset="2"/>
              <a:buChar char="ü"/>
            </a:pPr>
            <a:r>
              <a:rPr lang="es-ES" sz="4000" dirty="0" smtClean="0"/>
              <a:t>Se utiliza para sostener las necesidades de la iglesia local. Ej. Pago de servicios</a:t>
            </a:r>
          </a:p>
          <a:p>
            <a:pPr algn="just">
              <a:buFont typeface="Wingdings" panose="05000000000000000000" pitchFamily="2" charset="2"/>
              <a:buChar char="ü"/>
            </a:pPr>
            <a:r>
              <a:rPr lang="es-ES" sz="4000" dirty="0" smtClean="0"/>
              <a:t>Activa el desarrollo de los proyectos de la Asociación. Ej. Templos, escuelas.</a:t>
            </a:r>
          </a:p>
          <a:p>
            <a:pPr algn="just">
              <a:buFont typeface="Wingdings" panose="05000000000000000000" pitchFamily="2" charset="2"/>
              <a:buChar char="ü"/>
            </a:pPr>
            <a:r>
              <a:rPr lang="es-ES" sz="4000" dirty="0" smtClean="0"/>
              <a:t>Fortalece las misión mundial de la iglesia.</a:t>
            </a:r>
            <a:endParaRPr lang="es-ES" sz="4000" dirty="0"/>
          </a:p>
          <a:p>
            <a:pPr marL="0" indent="0" algn="just">
              <a:buNone/>
            </a:pPr>
            <a:endParaRPr lang="es-ES" sz="4000" dirty="0" smtClean="0"/>
          </a:p>
        </p:txBody>
      </p:sp>
      <p:sp>
        <p:nvSpPr>
          <p:cNvPr id="188" name="Marcador de contenido 186"/>
          <p:cNvSpPr txBox="1">
            <a:spLocks/>
          </p:cNvSpPr>
          <p:nvPr/>
        </p:nvSpPr>
        <p:spPr>
          <a:xfrm>
            <a:off x="990600" y="1956416"/>
            <a:ext cx="10515600" cy="399257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Font typeface="Arial" panose="020B0604020202020204" pitchFamily="34" charset="0"/>
              <a:buNone/>
            </a:pPr>
            <a:endParaRPr lang="es-ES" sz="4000" dirty="0" smtClean="0"/>
          </a:p>
          <a:p>
            <a:pPr marL="0" indent="0" algn="just">
              <a:buFont typeface="Arial" panose="020B0604020202020204" pitchFamily="34" charset="0"/>
              <a:buNone/>
            </a:pPr>
            <a:endParaRPr lang="es-ES" sz="4000" dirty="0"/>
          </a:p>
        </p:txBody>
      </p:sp>
    </p:spTree>
    <p:extLst>
      <p:ext uri="{BB962C8B-B14F-4D97-AF65-F5344CB8AC3E}">
        <p14:creationId xmlns:p14="http://schemas.microsoft.com/office/powerpoint/2010/main" val="1888072896"/>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528457"/>
            <a:ext cx="12192000" cy="1320742"/>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91450" y="406334"/>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645524" y="365125"/>
            <a:ext cx="9328448" cy="1325563"/>
          </a:xfrm>
        </p:spPr>
        <p:txBody>
          <a:bodyPr>
            <a:normAutofit/>
          </a:bodyPr>
          <a:lstStyle/>
          <a:p>
            <a:pPr algn="ctr"/>
            <a:r>
              <a:rPr lang="es-ES" sz="3600"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EL RETO DE VENCER NUESTRA NATURALEZA</a:t>
            </a:r>
            <a:endParaRPr lang="es-ES" sz="3600"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1097700" y="1870874"/>
            <a:ext cx="9979603" cy="3715639"/>
          </a:xfrm>
        </p:spPr>
        <p:txBody>
          <a:bodyPr>
            <a:noAutofit/>
          </a:bodyPr>
          <a:lstStyle/>
          <a:p>
            <a:pPr marL="0" indent="0" algn="just">
              <a:buNone/>
            </a:pPr>
            <a:r>
              <a:rPr lang="es-ES" sz="4400" i="1" dirty="0" smtClean="0"/>
              <a:t>El </a:t>
            </a:r>
            <a:r>
              <a:rPr lang="es-ES" sz="4400" i="1" dirty="0"/>
              <a:t>egoísmo:</a:t>
            </a:r>
            <a:r>
              <a:rPr lang="es-ES" sz="4400" dirty="0"/>
              <a:t> Excesivo aprecio por lo que una persona cree, siente y piensa de sí misma y que le hace enfocarse desmedidamente a su propio interés, sin preocuparse de los demás.</a:t>
            </a:r>
          </a:p>
          <a:p>
            <a:pPr marL="0" indent="0" algn="just">
              <a:buNone/>
            </a:pPr>
            <a:endParaRPr lang="es-ES" sz="4400" dirty="0"/>
          </a:p>
        </p:txBody>
      </p:sp>
    </p:spTree>
    <p:extLst>
      <p:ext uri="{BB962C8B-B14F-4D97-AF65-F5344CB8AC3E}">
        <p14:creationId xmlns:p14="http://schemas.microsoft.com/office/powerpoint/2010/main" val="333525783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0" y="5660571"/>
            <a:ext cx="12192000" cy="1188628"/>
          </a:xfrm>
          <a:prstGeom prst="rect">
            <a:avLst/>
          </a:prstGeom>
          <a:solidFill>
            <a:schemeClr val="accent1"/>
          </a:solid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25762" y="454246"/>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575409" y="251913"/>
            <a:ext cx="9328448" cy="1325563"/>
          </a:xfrm>
        </p:spPr>
        <p:txBody>
          <a:bodyPr/>
          <a:lstStyle/>
          <a:p>
            <a:pPr algn="ctr"/>
            <a:r>
              <a:rPr lang="es-ES"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Plan de dadivosidad personal</a:t>
            </a:r>
            <a:endParaRPr lang="es-ES"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1129880" y="1405706"/>
            <a:ext cx="10379946" cy="4791897"/>
          </a:xfrm>
          <a:noFill/>
        </p:spPr>
        <p:txBody>
          <a:bodyPr anchor="ctr">
            <a:normAutofit/>
          </a:bodyPr>
          <a:lstStyle/>
          <a:p>
            <a:pPr marL="0" indent="0" algn="just">
              <a:buNone/>
            </a:pPr>
            <a:r>
              <a:rPr lang="es-ES" sz="4000" dirty="0" smtClean="0"/>
              <a:t>Del 100% que entra de la ofrenda local:</a:t>
            </a:r>
          </a:p>
          <a:p>
            <a:pPr algn="just">
              <a:buFont typeface="Wingdings" panose="05000000000000000000" pitchFamily="2" charset="2"/>
              <a:buChar char="ü"/>
            </a:pPr>
            <a:r>
              <a:rPr lang="es-ES" sz="4000" dirty="0" smtClean="0"/>
              <a:t>20% Desarrollo Asociación.</a:t>
            </a:r>
          </a:p>
          <a:p>
            <a:pPr algn="just">
              <a:buFont typeface="Wingdings" panose="05000000000000000000" pitchFamily="2" charset="2"/>
              <a:buChar char="ü"/>
            </a:pPr>
            <a:r>
              <a:rPr lang="es-ES" sz="4000" dirty="0" smtClean="0"/>
              <a:t>20% Desarrollo misión mundial.</a:t>
            </a:r>
          </a:p>
          <a:p>
            <a:pPr algn="just">
              <a:buFont typeface="Wingdings" panose="05000000000000000000" pitchFamily="2" charset="2"/>
              <a:buChar char="ü"/>
            </a:pPr>
            <a:r>
              <a:rPr lang="es-ES" sz="4000" dirty="0" smtClean="0"/>
              <a:t>8%   Desarrollo Zona Metropolitana de B/ga.</a:t>
            </a:r>
          </a:p>
          <a:p>
            <a:pPr algn="just">
              <a:buFont typeface="Wingdings" panose="05000000000000000000" pitchFamily="2" charset="2"/>
              <a:buChar char="ü"/>
            </a:pPr>
            <a:r>
              <a:rPr lang="es-ES" sz="4000" dirty="0" smtClean="0"/>
              <a:t>52% Desarrollo local.</a:t>
            </a:r>
          </a:p>
          <a:p>
            <a:pPr marL="0" indent="0" algn="just">
              <a:buNone/>
            </a:pPr>
            <a:r>
              <a:rPr lang="es-ES" sz="4000" dirty="0" smtClean="0"/>
              <a:t>Por cada cien pesos, 52 pesos quedan para la iglesia local.</a:t>
            </a:r>
          </a:p>
        </p:txBody>
      </p:sp>
      <p:sp>
        <p:nvSpPr>
          <p:cNvPr id="188" name="Marcador de contenido 186"/>
          <p:cNvSpPr txBox="1">
            <a:spLocks/>
          </p:cNvSpPr>
          <p:nvPr/>
        </p:nvSpPr>
        <p:spPr>
          <a:xfrm>
            <a:off x="990600" y="1956416"/>
            <a:ext cx="10515600" cy="399257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Font typeface="Arial" panose="020B0604020202020204" pitchFamily="34" charset="0"/>
              <a:buNone/>
            </a:pPr>
            <a:endParaRPr lang="es-ES" sz="4000" dirty="0" smtClean="0"/>
          </a:p>
          <a:p>
            <a:pPr marL="0" indent="0" algn="just">
              <a:buFont typeface="Arial" panose="020B0604020202020204" pitchFamily="34" charset="0"/>
              <a:buNone/>
            </a:pPr>
            <a:endParaRPr lang="es-ES" sz="4000" dirty="0"/>
          </a:p>
        </p:txBody>
      </p:sp>
    </p:spTree>
    <p:extLst>
      <p:ext uri="{BB962C8B-B14F-4D97-AF65-F5344CB8AC3E}">
        <p14:creationId xmlns:p14="http://schemas.microsoft.com/office/powerpoint/2010/main" val="4094287962"/>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0" y="5660571"/>
            <a:ext cx="12192000" cy="1188628"/>
          </a:xfrm>
          <a:prstGeom prst="rect">
            <a:avLst/>
          </a:prstGeom>
          <a:solidFill>
            <a:schemeClr val="accent1"/>
          </a:solid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25762" y="454246"/>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575409" y="251913"/>
            <a:ext cx="9328448" cy="1325563"/>
          </a:xfrm>
        </p:spPr>
        <p:txBody>
          <a:bodyPr/>
          <a:lstStyle/>
          <a:p>
            <a:pPr algn="ctr"/>
            <a:r>
              <a:rPr lang="es-ES"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Llamado de Dios</a:t>
            </a:r>
            <a:endParaRPr lang="es-ES"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1129880" y="1405706"/>
            <a:ext cx="10379946" cy="4791897"/>
          </a:xfrm>
          <a:noFill/>
        </p:spPr>
        <p:txBody>
          <a:bodyPr anchor="ctr">
            <a:normAutofit/>
          </a:bodyPr>
          <a:lstStyle/>
          <a:p>
            <a:pPr algn="just">
              <a:buFont typeface="Wingdings" panose="05000000000000000000" pitchFamily="2" charset="2"/>
              <a:buChar char="ü"/>
            </a:pPr>
            <a:r>
              <a:rPr lang="es-ES" sz="4000" dirty="0" smtClean="0"/>
              <a:t>Por su gracia vencer el egoísmo y el orgullo.</a:t>
            </a:r>
          </a:p>
          <a:p>
            <a:pPr algn="just">
              <a:buFont typeface="Wingdings" panose="05000000000000000000" pitchFamily="2" charset="2"/>
              <a:buChar char="ü"/>
            </a:pPr>
            <a:r>
              <a:rPr lang="es-ES" sz="4000" dirty="0" smtClean="0"/>
              <a:t>Crecer en mi comunión con Dios: Más oración, más estudio de la Biblia y traer una persona para Jesús.</a:t>
            </a:r>
          </a:p>
          <a:p>
            <a:pPr algn="just">
              <a:buFont typeface="Wingdings" panose="05000000000000000000" pitchFamily="2" charset="2"/>
              <a:buChar char="ü"/>
            </a:pPr>
            <a:r>
              <a:rPr lang="es-ES" sz="4000" dirty="0" smtClean="0"/>
              <a:t>Ser generoso en mis diezmos y ofrendas para sostener la misión evangélica.</a:t>
            </a:r>
          </a:p>
        </p:txBody>
      </p:sp>
      <p:sp>
        <p:nvSpPr>
          <p:cNvPr id="188" name="Marcador de contenido 186"/>
          <p:cNvSpPr txBox="1">
            <a:spLocks/>
          </p:cNvSpPr>
          <p:nvPr/>
        </p:nvSpPr>
        <p:spPr>
          <a:xfrm>
            <a:off x="990600" y="1956416"/>
            <a:ext cx="10515600" cy="399257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Font typeface="Arial" panose="020B0604020202020204" pitchFamily="34" charset="0"/>
              <a:buNone/>
            </a:pPr>
            <a:endParaRPr lang="es-ES" sz="4000" dirty="0" smtClean="0"/>
          </a:p>
          <a:p>
            <a:pPr marL="0" indent="0" algn="just">
              <a:buFont typeface="Arial" panose="020B0604020202020204" pitchFamily="34" charset="0"/>
              <a:buNone/>
            </a:pPr>
            <a:endParaRPr lang="es-ES" sz="4000" dirty="0"/>
          </a:p>
        </p:txBody>
      </p:sp>
    </p:spTree>
    <p:extLst>
      <p:ext uri="{BB962C8B-B14F-4D97-AF65-F5344CB8AC3E}">
        <p14:creationId xmlns:p14="http://schemas.microsoft.com/office/powerpoint/2010/main" val="3994762065"/>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528457"/>
            <a:ext cx="12192000" cy="1320742"/>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91450" y="406334"/>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645524" y="365125"/>
            <a:ext cx="9328448" cy="1325563"/>
          </a:xfrm>
        </p:spPr>
        <p:txBody>
          <a:bodyPr>
            <a:normAutofit/>
          </a:bodyPr>
          <a:lstStyle/>
          <a:p>
            <a:pPr algn="ctr"/>
            <a:r>
              <a:rPr lang="es-ES" sz="3600"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EL RETO DE VENCER NUESTRA NATURALEZA</a:t>
            </a:r>
            <a:endParaRPr lang="es-ES" sz="3600"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1097700" y="1943444"/>
            <a:ext cx="9979603" cy="3715639"/>
          </a:xfrm>
        </p:spPr>
        <p:txBody>
          <a:bodyPr>
            <a:noAutofit/>
          </a:bodyPr>
          <a:lstStyle/>
          <a:p>
            <a:pPr marL="0" indent="0" algn="just">
              <a:buNone/>
            </a:pPr>
            <a:r>
              <a:rPr lang="es-ES" sz="4400" i="1" dirty="0" smtClean="0"/>
              <a:t>El </a:t>
            </a:r>
            <a:r>
              <a:rPr lang="es-ES" sz="4400" i="1" dirty="0"/>
              <a:t>orgullo: </a:t>
            </a:r>
            <a:r>
              <a:rPr lang="es-ES" sz="4400" dirty="0"/>
              <a:t>Son la estrategias que utiliza </a:t>
            </a:r>
            <a:r>
              <a:rPr lang="es-ES" sz="4400" dirty="0" smtClean="0"/>
              <a:t>el ser humano </a:t>
            </a:r>
            <a:r>
              <a:rPr lang="es-ES" sz="4400" dirty="0"/>
              <a:t>para defender con razón o sin razón lo que cree, siente y piensa de sí misma de manera excesiva, sin interesarle los demás</a:t>
            </a:r>
            <a:r>
              <a:rPr lang="es-ES" sz="4400" dirty="0" smtClean="0"/>
              <a:t>.</a:t>
            </a:r>
            <a:endParaRPr lang="es-ES" sz="4400" dirty="0"/>
          </a:p>
        </p:txBody>
      </p:sp>
    </p:spTree>
    <p:extLst>
      <p:ext uri="{BB962C8B-B14F-4D97-AF65-F5344CB8AC3E}">
        <p14:creationId xmlns:p14="http://schemas.microsoft.com/office/powerpoint/2010/main" val="2960306912"/>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528457"/>
            <a:ext cx="12192000" cy="1320742"/>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91450" y="406334"/>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645524" y="365125"/>
            <a:ext cx="9328448" cy="1325563"/>
          </a:xfrm>
        </p:spPr>
        <p:txBody>
          <a:bodyPr>
            <a:normAutofit/>
          </a:bodyPr>
          <a:lstStyle/>
          <a:p>
            <a:pPr algn="ctr"/>
            <a:r>
              <a:rPr lang="es-ES" sz="3600"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EL RETO DE VENCER NUESTRA NATURALEZA</a:t>
            </a:r>
            <a:endParaRPr lang="es-ES" sz="3600"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1097700" y="1870874"/>
            <a:ext cx="9979603" cy="3715639"/>
          </a:xfrm>
        </p:spPr>
        <p:txBody>
          <a:bodyPr>
            <a:noAutofit/>
          </a:bodyPr>
          <a:lstStyle/>
          <a:p>
            <a:pPr marL="0" indent="0" algn="just">
              <a:buNone/>
            </a:pPr>
            <a:r>
              <a:rPr lang="es-ES" sz="4400" i="1" dirty="0" smtClean="0"/>
              <a:t>El </a:t>
            </a:r>
            <a:r>
              <a:rPr lang="es-ES" sz="4400" i="1" dirty="0"/>
              <a:t>materialismo: </a:t>
            </a:r>
            <a:r>
              <a:rPr lang="es-ES" sz="4400" dirty="0"/>
              <a:t>es un sistema sofisticado e insidioso que ofrece seguridad temporal. Su tendencia primordial es por las cosas materiales dejando en segundo plano las personas, los principios y los valores morales.</a:t>
            </a:r>
          </a:p>
          <a:p>
            <a:pPr marL="0" indent="0" algn="just">
              <a:buNone/>
            </a:pPr>
            <a:endParaRPr lang="es-ES" sz="4400" dirty="0"/>
          </a:p>
        </p:txBody>
      </p:sp>
    </p:spTree>
    <p:extLst>
      <p:ext uri="{BB962C8B-B14F-4D97-AF65-F5344CB8AC3E}">
        <p14:creationId xmlns:p14="http://schemas.microsoft.com/office/powerpoint/2010/main" val="1508094415"/>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528457"/>
            <a:ext cx="12192000" cy="1320742"/>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91450" y="406334"/>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645524" y="365125"/>
            <a:ext cx="9328448" cy="1325563"/>
          </a:xfrm>
        </p:spPr>
        <p:txBody>
          <a:bodyPr>
            <a:normAutofit/>
          </a:bodyPr>
          <a:lstStyle/>
          <a:p>
            <a:pPr algn="ctr"/>
            <a:r>
              <a:rPr lang="es-ES" sz="3600"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EL RETO DE VENCER NUESTRA NATURALEZA</a:t>
            </a:r>
            <a:endParaRPr lang="es-ES" sz="3600"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1097700" y="1870874"/>
            <a:ext cx="9979603" cy="3715639"/>
          </a:xfrm>
        </p:spPr>
        <p:txBody>
          <a:bodyPr>
            <a:noAutofit/>
          </a:bodyPr>
          <a:lstStyle/>
          <a:p>
            <a:pPr marL="0" indent="0" algn="just">
              <a:buNone/>
            </a:pPr>
            <a:r>
              <a:rPr lang="es-ES" sz="4400" i="1" dirty="0" smtClean="0"/>
              <a:t>La </a:t>
            </a:r>
            <a:r>
              <a:rPr lang="es-ES" sz="4400" i="1" dirty="0"/>
              <a:t>gratificación instantánea: </a:t>
            </a:r>
            <a:r>
              <a:rPr lang="es-ES" sz="4400" dirty="0"/>
              <a:t>tener dinero es poder. Tener poder es darme gusto aquí y ahora sin importarme las necesidades de los demás, porque lo importante es sentirme bien </a:t>
            </a:r>
            <a:r>
              <a:rPr lang="es-ES" sz="4400" dirty="0" smtClean="0"/>
              <a:t>y creer que soy importante</a:t>
            </a:r>
            <a:endParaRPr lang="es-ES" sz="4400" dirty="0"/>
          </a:p>
          <a:p>
            <a:pPr marL="0" indent="0" algn="just">
              <a:buNone/>
            </a:pPr>
            <a:endParaRPr lang="es-ES" sz="4400" dirty="0"/>
          </a:p>
        </p:txBody>
      </p:sp>
    </p:spTree>
    <p:extLst>
      <p:ext uri="{BB962C8B-B14F-4D97-AF65-F5344CB8AC3E}">
        <p14:creationId xmlns:p14="http://schemas.microsoft.com/office/powerpoint/2010/main" val="793092862"/>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528457"/>
            <a:ext cx="12192000" cy="1320742"/>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91450" y="406334"/>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645524" y="365125"/>
            <a:ext cx="9328448" cy="1325563"/>
          </a:xfrm>
        </p:spPr>
        <p:txBody>
          <a:bodyPr>
            <a:normAutofit/>
          </a:bodyPr>
          <a:lstStyle/>
          <a:p>
            <a:pPr algn="ctr"/>
            <a:r>
              <a:rPr lang="es-ES" sz="3600"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EL RETO DE VENCER NUESTRA NATURALEZA</a:t>
            </a:r>
            <a:endParaRPr lang="es-ES" sz="3600"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1141242" y="1914416"/>
            <a:ext cx="9979603" cy="3715639"/>
          </a:xfrm>
        </p:spPr>
        <p:txBody>
          <a:bodyPr>
            <a:noAutofit/>
          </a:bodyPr>
          <a:lstStyle/>
          <a:p>
            <a:pPr marL="0" indent="0" algn="just">
              <a:buNone/>
            </a:pPr>
            <a:r>
              <a:rPr lang="es-ES" sz="4400" dirty="0" smtClean="0"/>
              <a:t>Porque tengo dinero, títulos académicos, viajo por todo el mundo. También </a:t>
            </a:r>
            <a:r>
              <a:rPr lang="es-ES" sz="4400" dirty="0"/>
              <a:t>dejarme llevar por el que dirán, la música secular, la moda irreverente, la tecnología y la ciencia que no reconoce la autoridad de Dios. </a:t>
            </a:r>
          </a:p>
          <a:p>
            <a:pPr marL="0" indent="0" algn="just">
              <a:buNone/>
            </a:pPr>
            <a:endParaRPr lang="es-ES" sz="4400" dirty="0"/>
          </a:p>
        </p:txBody>
      </p:sp>
    </p:spTree>
    <p:extLst>
      <p:ext uri="{BB962C8B-B14F-4D97-AF65-F5344CB8AC3E}">
        <p14:creationId xmlns:p14="http://schemas.microsoft.com/office/powerpoint/2010/main" val="1036492307"/>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528457"/>
            <a:ext cx="12192000" cy="1320742"/>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91450" y="406334"/>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645524" y="365125"/>
            <a:ext cx="9328448" cy="1325563"/>
          </a:xfrm>
        </p:spPr>
        <p:txBody>
          <a:bodyPr>
            <a:normAutofit/>
          </a:bodyPr>
          <a:lstStyle/>
          <a:p>
            <a:pPr algn="ctr"/>
            <a:r>
              <a:rPr lang="es-ES" sz="3600"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JESUS ES LA RESPUESTA PARA VENCER NUESTRA NATURALEZA</a:t>
            </a:r>
            <a:endParaRPr lang="es-ES" sz="3600"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1097700" y="1943444"/>
            <a:ext cx="9979603" cy="3715639"/>
          </a:xfrm>
        </p:spPr>
        <p:txBody>
          <a:bodyPr>
            <a:noAutofit/>
          </a:bodyPr>
          <a:lstStyle/>
          <a:p>
            <a:pPr marL="0" indent="0" algn="just">
              <a:buNone/>
            </a:pPr>
            <a:r>
              <a:rPr lang="es-ES" sz="4400" dirty="0" smtClean="0"/>
              <a:t>Con </a:t>
            </a:r>
            <a:r>
              <a:rPr lang="es-ES" sz="4400" dirty="0"/>
              <a:t>Cristo estoy juntamente crucificado, y ya no vivo yo, mas vive Cristo en mí; y lo que ahora vivo en la carne, lo vivo en la fe del Hijo de Dios, el cual me amó y se entregó a sí mismo por mí. </a:t>
            </a:r>
            <a:r>
              <a:rPr lang="es-ES" sz="4400" dirty="0" smtClean="0"/>
              <a:t>Gálatas 2:20</a:t>
            </a:r>
            <a:endParaRPr lang="es-ES" sz="4400" dirty="0"/>
          </a:p>
          <a:p>
            <a:pPr marL="0" indent="0" algn="just">
              <a:buNone/>
            </a:pPr>
            <a:endParaRPr lang="es-ES" sz="4400" dirty="0"/>
          </a:p>
        </p:txBody>
      </p:sp>
    </p:spTree>
    <p:extLst>
      <p:ext uri="{BB962C8B-B14F-4D97-AF65-F5344CB8AC3E}">
        <p14:creationId xmlns:p14="http://schemas.microsoft.com/office/powerpoint/2010/main" val="3686379570"/>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 name="Imagen 95" descr="Resultado de imagen para Trigo png"/>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0" y="5152571"/>
            <a:ext cx="12192000" cy="1696628"/>
          </a:xfrm>
          <a:prstGeom prst="rect">
            <a:avLst/>
          </a:prstGeom>
          <a:noFill/>
          <a:ln>
            <a:noFill/>
          </a:ln>
        </p:spPr>
      </p:pic>
      <p:pic>
        <p:nvPicPr>
          <p:cNvPr id="93" name="Picture 6" descr="Resultado de imagen para logo de mayordomia">
            <a:extLst>
              <a:ext uri="{FF2B5EF4-FFF2-40B4-BE49-F238E27FC236}">
                <a16:creationId xmlns:a16="http://schemas.microsoft.com/office/drawing/2014/main" id="{BAF4C0A1-4CDC-46E7-A41F-FCBCE64A19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91450" y="406334"/>
            <a:ext cx="1162399" cy="832278"/>
          </a:xfrm>
          <a:prstGeom prst="rect">
            <a:avLst/>
          </a:prstGeom>
          <a:noFill/>
          <a:extLst/>
        </p:spPr>
      </p:pic>
      <p:grpSp>
        <p:nvGrpSpPr>
          <p:cNvPr id="97" name="2 Grupo"/>
          <p:cNvGrpSpPr/>
          <p:nvPr/>
        </p:nvGrpSpPr>
        <p:grpSpPr>
          <a:xfrm>
            <a:off x="450165" y="236730"/>
            <a:ext cx="1433311" cy="1469029"/>
            <a:chOff x="7369792" y="1985354"/>
            <a:chExt cx="1336281" cy="1461771"/>
          </a:xfrm>
          <a:solidFill>
            <a:schemeClr val="accent4">
              <a:lumMod val="60000"/>
              <a:lumOff val="40000"/>
            </a:schemeClr>
          </a:solidFill>
        </p:grpSpPr>
        <p:sp>
          <p:nvSpPr>
            <p:cNvPr id="98" name="Freeform 605"/>
            <p:cNvSpPr>
              <a:spLocks/>
            </p:cNvSpPr>
            <p:nvPr/>
          </p:nvSpPr>
          <p:spPr bwMode="auto">
            <a:xfrm>
              <a:off x="8132897" y="3002829"/>
              <a:ext cx="78006" cy="54265"/>
            </a:xfrm>
            <a:custGeom>
              <a:avLst/>
              <a:gdLst>
                <a:gd name="T0" fmla="*/ 1 w 23"/>
                <a:gd name="T1" fmla="*/ 10 h 16"/>
                <a:gd name="T2" fmla="*/ 11 w 23"/>
                <a:gd name="T3" fmla="*/ 16 h 16"/>
                <a:gd name="T4" fmla="*/ 14 w 23"/>
                <a:gd name="T5" fmla="*/ 9 h 16"/>
                <a:gd name="T6" fmla="*/ 19 w 23"/>
                <a:gd name="T7" fmla="*/ 5 h 16"/>
                <a:gd name="T8" fmla="*/ 23 w 23"/>
                <a:gd name="T9" fmla="*/ 4 h 16"/>
                <a:gd name="T10" fmla="*/ 3 w 23"/>
                <a:gd name="T11" fmla="*/ 0 h 16"/>
                <a:gd name="T12" fmla="*/ 0 w 23"/>
                <a:gd name="T13" fmla="*/ 3 h 16"/>
                <a:gd name="T14" fmla="*/ 1 w 23"/>
                <a:gd name="T15" fmla="*/ 10 h 16"/>
                <a:gd name="T16" fmla="*/ 1 w 23"/>
                <a:gd name="T17" fmla="*/ 10 h 16"/>
                <a:gd name="T18" fmla="*/ 1 w 23"/>
                <a:gd name="T19" fmla="*/ 10 h 16"/>
                <a:gd name="T20" fmla="*/ 1 w 23"/>
                <a:gd name="T21" fmla="*/ 10 h 16"/>
                <a:gd name="T22" fmla="*/ 1 w 23"/>
                <a:gd name="T23" fmla="*/ 10 h 16"/>
                <a:gd name="T24" fmla="*/ 1 w 23"/>
                <a:gd name="T25" fmla="*/ 10 h 16"/>
                <a:gd name="T26" fmla="*/ 1 w 23"/>
                <a:gd name="T27" fmla="*/ 10 h 16"/>
                <a:gd name="T28" fmla="*/ 1 w 23"/>
                <a:gd name="T29" fmla="*/ 10 h 16"/>
                <a:gd name="T30" fmla="*/ 1 w 23"/>
                <a:gd name="T31" fmla="*/ 10 h 16"/>
                <a:gd name="T32" fmla="*/ 1 w 23"/>
                <a:gd name="T33" fmla="*/ 10 h 16"/>
                <a:gd name="T34" fmla="*/ 1 w 23"/>
                <a:gd name="T35" fmla="*/ 10 h 16"/>
                <a:gd name="T36" fmla="*/ 1 w 23"/>
                <a:gd name="T37" fmla="*/ 10 h 16"/>
                <a:gd name="T38" fmla="*/ 1 w 23"/>
                <a:gd name="T39" fmla="*/ 10 h 16"/>
                <a:gd name="T40" fmla="*/ 1 w 23"/>
                <a:gd name="T41" fmla="*/ 10 h 16"/>
                <a:gd name="T42" fmla="*/ 1 w 23"/>
                <a:gd name="T43" fmla="*/ 10 h 16"/>
                <a:gd name="T44" fmla="*/ 1 w 23"/>
                <a:gd name="T45" fmla="*/ 10 h 16"/>
                <a:gd name="T46" fmla="*/ 1 w 23"/>
                <a:gd name="T47" fmla="*/ 10 h 16"/>
                <a:gd name="T48" fmla="*/ 1 w 23"/>
                <a:gd name="T49" fmla="*/ 10 h 16"/>
                <a:gd name="T50" fmla="*/ 1 w 23"/>
                <a:gd name="T51" fmla="*/ 10 h 16"/>
                <a:gd name="T52" fmla="*/ 1 w 23"/>
                <a:gd name="T53" fmla="*/ 10 h 16"/>
                <a:gd name="T54" fmla="*/ 1 w 23"/>
                <a:gd name="T5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16">
                  <a:moveTo>
                    <a:pt x="1" y="10"/>
                  </a:moveTo>
                  <a:lnTo>
                    <a:pt x="11" y="16"/>
                  </a:lnTo>
                  <a:lnTo>
                    <a:pt x="14" y="9"/>
                  </a:lnTo>
                  <a:lnTo>
                    <a:pt x="19" y="5"/>
                  </a:lnTo>
                  <a:lnTo>
                    <a:pt x="23" y="4"/>
                  </a:lnTo>
                  <a:lnTo>
                    <a:pt x="3" y="0"/>
                  </a:lnTo>
                  <a:lnTo>
                    <a:pt x="0" y="3"/>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99" name="Freeform 606"/>
            <p:cNvSpPr>
              <a:spLocks/>
            </p:cNvSpPr>
            <p:nvPr/>
          </p:nvSpPr>
          <p:spPr bwMode="auto">
            <a:xfrm>
              <a:off x="7912445" y="2955347"/>
              <a:ext cx="111922" cy="145838"/>
            </a:xfrm>
            <a:custGeom>
              <a:avLst/>
              <a:gdLst>
                <a:gd name="T0" fmla="*/ 3 w 33"/>
                <a:gd name="T1" fmla="*/ 27 h 43"/>
                <a:gd name="T2" fmla="*/ 6 w 33"/>
                <a:gd name="T3" fmla="*/ 29 h 43"/>
                <a:gd name="T4" fmla="*/ 7 w 33"/>
                <a:gd name="T5" fmla="*/ 40 h 43"/>
                <a:gd name="T6" fmla="*/ 10 w 33"/>
                <a:gd name="T7" fmla="*/ 43 h 43"/>
                <a:gd name="T8" fmla="*/ 16 w 33"/>
                <a:gd name="T9" fmla="*/ 42 h 43"/>
                <a:gd name="T10" fmla="*/ 18 w 33"/>
                <a:gd name="T11" fmla="*/ 35 h 43"/>
                <a:gd name="T12" fmla="*/ 25 w 33"/>
                <a:gd name="T13" fmla="*/ 32 h 43"/>
                <a:gd name="T14" fmla="*/ 29 w 33"/>
                <a:gd name="T15" fmla="*/ 27 h 43"/>
                <a:gd name="T16" fmla="*/ 33 w 33"/>
                <a:gd name="T17" fmla="*/ 23 h 43"/>
                <a:gd name="T18" fmla="*/ 32 w 33"/>
                <a:gd name="T19" fmla="*/ 6 h 43"/>
                <a:gd name="T20" fmla="*/ 5 w 33"/>
                <a:gd name="T21" fmla="*/ 0 h 43"/>
                <a:gd name="T22" fmla="*/ 0 w 33"/>
                <a:gd name="T23" fmla="*/ 4 h 43"/>
                <a:gd name="T24" fmla="*/ 5 w 33"/>
                <a:gd name="T25" fmla="*/ 12 h 43"/>
                <a:gd name="T26" fmla="*/ 3 w 33"/>
                <a:gd name="T27" fmla="*/ 27 h 43"/>
                <a:gd name="T28" fmla="*/ 3 w 33"/>
                <a:gd name="T29" fmla="*/ 27 h 43"/>
                <a:gd name="T30" fmla="*/ 3 w 33"/>
                <a:gd name="T31" fmla="*/ 27 h 43"/>
                <a:gd name="T32" fmla="*/ 3 w 33"/>
                <a:gd name="T33" fmla="*/ 27 h 43"/>
                <a:gd name="T34" fmla="*/ 3 w 33"/>
                <a:gd name="T35" fmla="*/ 27 h 43"/>
                <a:gd name="T36" fmla="*/ 3 w 33"/>
                <a:gd name="T37" fmla="*/ 27 h 43"/>
                <a:gd name="T38" fmla="*/ 3 w 33"/>
                <a:gd name="T39" fmla="*/ 27 h 43"/>
                <a:gd name="T40" fmla="*/ 3 w 33"/>
                <a:gd name="T41" fmla="*/ 27 h 43"/>
                <a:gd name="T42" fmla="*/ 3 w 33"/>
                <a:gd name="T43" fmla="*/ 27 h 43"/>
                <a:gd name="T44" fmla="*/ 3 w 33"/>
                <a:gd name="T45" fmla="*/ 27 h 43"/>
                <a:gd name="T46" fmla="*/ 3 w 33"/>
                <a:gd name="T47" fmla="*/ 27 h 43"/>
                <a:gd name="T48" fmla="*/ 3 w 33"/>
                <a:gd name="T49" fmla="*/ 27 h 43"/>
                <a:gd name="T50" fmla="*/ 3 w 33"/>
                <a:gd name="T51" fmla="*/ 27 h 43"/>
                <a:gd name="T52" fmla="*/ 3 w 33"/>
                <a:gd name="T53" fmla="*/ 27 h 43"/>
                <a:gd name="T54" fmla="*/ 3 w 33"/>
                <a:gd name="T55" fmla="*/ 27 h 43"/>
                <a:gd name="T56" fmla="*/ 3 w 33"/>
                <a:gd name="T57" fmla="*/ 27 h 43"/>
                <a:gd name="T58" fmla="*/ 3 w 33"/>
                <a:gd name="T59" fmla="*/ 27 h 43"/>
                <a:gd name="T60" fmla="*/ 3 w 33"/>
                <a:gd name="T61" fmla="*/ 27 h 43"/>
                <a:gd name="T62" fmla="*/ 3 w 33"/>
                <a:gd name="T63" fmla="*/ 27 h 43"/>
                <a:gd name="T64" fmla="*/ 3 w 33"/>
                <a:gd name="T65" fmla="*/ 27 h 43"/>
                <a:gd name="T66" fmla="*/ 3 w 33"/>
                <a:gd name="T67"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3" y="27"/>
                  </a:moveTo>
                  <a:lnTo>
                    <a:pt x="6" y="29"/>
                  </a:lnTo>
                  <a:lnTo>
                    <a:pt x="7" y="40"/>
                  </a:lnTo>
                  <a:lnTo>
                    <a:pt x="10" y="43"/>
                  </a:lnTo>
                  <a:lnTo>
                    <a:pt x="16" y="42"/>
                  </a:lnTo>
                  <a:lnTo>
                    <a:pt x="18" y="35"/>
                  </a:lnTo>
                  <a:lnTo>
                    <a:pt x="25" y="32"/>
                  </a:lnTo>
                  <a:lnTo>
                    <a:pt x="29" y="27"/>
                  </a:lnTo>
                  <a:lnTo>
                    <a:pt x="33" y="23"/>
                  </a:lnTo>
                  <a:lnTo>
                    <a:pt x="32" y="6"/>
                  </a:lnTo>
                  <a:lnTo>
                    <a:pt x="5" y="0"/>
                  </a:lnTo>
                  <a:lnTo>
                    <a:pt x="0" y="4"/>
                  </a:lnTo>
                  <a:lnTo>
                    <a:pt x="5" y="12"/>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lnTo>
                    <a:pt x="3" y="2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0" name="Freeform 608"/>
            <p:cNvSpPr>
              <a:spLocks/>
            </p:cNvSpPr>
            <p:nvPr/>
          </p:nvSpPr>
          <p:spPr bwMode="auto">
            <a:xfrm>
              <a:off x="8020973" y="2972304"/>
              <a:ext cx="122097" cy="108531"/>
            </a:xfrm>
            <a:custGeom>
              <a:avLst/>
              <a:gdLst>
                <a:gd name="T0" fmla="*/ 1 w 36"/>
                <a:gd name="T1" fmla="*/ 18 h 32"/>
                <a:gd name="T2" fmla="*/ 8 w 36"/>
                <a:gd name="T3" fmla="*/ 29 h 32"/>
                <a:gd name="T4" fmla="*/ 20 w 36"/>
                <a:gd name="T5" fmla="*/ 32 h 32"/>
                <a:gd name="T6" fmla="*/ 23 w 36"/>
                <a:gd name="T7" fmla="*/ 30 h 32"/>
                <a:gd name="T8" fmla="*/ 26 w 36"/>
                <a:gd name="T9" fmla="*/ 30 h 32"/>
                <a:gd name="T10" fmla="*/ 30 w 36"/>
                <a:gd name="T11" fmla="*/ 20 h 32"/>
                <a:gd name="T12" fmla="*/ 34 w 36"/>
                <a:gd name="T13" fmla="*/ 19 h 32"/>
                <a:gd name="T14" fmla="*/ 33 w 36"/>
                <a:gd name="T15" fmla="*/ 12 h 32"/>
                <a:gd name="T16" fmla="*/ 36 w 36"/>
                <a:gd name="T17" fmla="*/ 9 h 32"/>
                <a:gd name="T18" fmla="*/ 30 w 36"/>
                <a:gd name="T19" fmla="*/ 9 h 32"/>
                <a:gd name="T20" fmla="*/ 25 w 36"/>
                <a:gd name="T21" fmla="*/ 12 h 32"/>
                <a:gd name="T22" fmla="*/ 8 w 36"/>
                <a:gd name="T23" fmla="*/ 6 h 32"/>
                <a:gd name="T24" fmla="*/ 8 w 36"/>
                <a:gd name="T25" fmla="*/ 0 h 32"/>
                <a:gd name="T26" fmla="*/ 0 w 36"/>
                <a:gd name="T27" fmla="*/ 1 h 32"/>
                <a:gd name="T28" fmla="*/ 1 w 36"/>
                <a:gd name="T29" fmla="*/ 18 h 32"/>
                <a:gd name="T30" fmla="*/ 1 w 36"/>
                <a:gd name="T31" fmla="*/ 18 h 32"/>
                <a:gd name="T32" fmla="*/ 1 w 36"/>
                <a:gd name="T33" fmla="*/ 18 h 32"/>
                <a:gd name="T34" fmla="*/ 1 w 36"/>
                <a:gd name="T35" fmla="*/ 18 h 32"/>
                <a:gd name="T36" fmla="*/ 1 w 36"/>
                <a:gd name="T37" fmla="*/ 18 h 32"/>
                <a:gd name="T38" fmla="*/ 1 w 36"/>
                <a:gd name="T39" fmla="*/ 18 h 32"/>
                <a:gd name="T40" fmla="*/ 1 w 36"/>
                <a:gd name="T41" fmla="*/ 18 h 32"/>
                <a:gd name="T42" fmla="*/ 1 w 36"/>
                <a:gd name="T43" fmla="*/ 18 h 32"/>
                <a:gd name="T44" fmla="*/ 1 w 36"/>
                <a:gd name="T45" fmla="*/ 18 h 32"/>
                <a:gd name="T46" fmla="*/ 1 w 36"/>
                <a:gd name="T47" fmla="*/ 18 h 32"/>
                <a:gd name="T48" fmla="*/ 1 w 36"/>
                <a:gd name="T49" fmla="*/ 18 h 32"/>
                <a:gd name="T50" fmla="*/ 1 w 36"/>
                <a:gd name="T51" fmla="*/ 18 h 32"/>
                <a:gd name="T52" fmla="*/ 1 w 36"/>
                <a:gd name="T53" fmla="*/ 18 h 32"/>
                <a:gd name="T54" fmla="*/ 1 w 36"/>
                <a:gd name="T55" fmla="*/ 18 h 32"/>
                <a:gd name="T56" fmla="*/ 1 w 36"/>
                <a:gd name="T57" fmla="*/ 18 h 32"/>
                <a:gd name="T58" fmla="*/ 1 w 36"/>
                <a:gd name="T59" fmla="*/ 18 h 32"/>
                <a:gd name="T60" fmla="*/ 1 w 36"/>
                <a:gd name="T61" fmla="*/ 18 h 32"/>
                <a:gd name="T62" fmla="*/ 1 w 36"/>
                <a:gd name="T63" fmla="*/ 18 h 32"/>
                <a:gd name="T64" fmla="*/ 1 w 36"/>
                <a:gd name="T65" fmla="*/ 18 h 32"/>
                <a:gd name="T66" fmla="*/ 1 w 36"/>
                <a:gd name="T67" fmla="*/ 18 h 32"/>
                <a:gd name="T68" fmla="*/ 1 w 36"/>
                <a:gd name="T6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2">
                  <a:moveTo>
                    <a:pt x="1" y="18"/>
                  </a:moveTo>
                  <a:lnTo>
                    <a:pt x="8" y="29"/>
                  </a:lnTo>
                  <a:lnTo>
                    <a:pt x="20" y="32"/>
                  </a:lnTo>
                  <a:lnTo>
                    <a:pt x="23" y="30"/>
                  </a:lnTo>
                  <a:lnTo>
                    <a:pt x="26" y="30"/>
                  </a:lnTo>
                  <a:lnTo>
                    <a:pt x="30" y="20"/>
                  </a:lnTo>
                  <a:lnTo>
                    <a:pt x="34" y="19"/>
                  </a:lnTo>
                  <a:lnTo>
                    <a:pt x="33" y="12"/>
                  </a:lnTo>
                  <a:lnTo>
                    <a:pt x="36" y="9"/>
                  </a:lnTo>
                  <a:lnTo>
                    <a:pt x="30" y="9"/>
                  </a:lnTo>
                  <a:lnTo>
                    <a:pt x="25" y="12"/>
                  </a:lnTo>
                  <a:lnTo>
                    <a:pt x="8" y="6"/>
                  </a:lnTo>
                  <a:lnTo>
                    <a:pt x="8" y="0"/>
                  </a:lnTo>
                  <a:lnTo>
                    <a:pt x="0" y="1"/>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lnTo>
                    <a:pt x="1"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1" name="Freeform 609"/>
            <p:cNvSpPr>
              <a:spLocks/>
            </p:cNvSpPr>
            <p:nvPr/>
          </p:nvSpPr>
          <p:spPr bwMode="auto">
            <a:xfrm>
              <a:off x="8187160" y="3016394"/>
              <a:ext cx="166187" cy="254368"/>
            </a:xfrm>
            <a:custGeom>
              <a:avLst/>
              <a:gdLst>
                <a:gd name="T0" fmla="*/ 28 w 49"/>
                <a:gd name="T1" fmla="*/ 32 h 75"/>
                <a:gd name="T2" fmla="*/ 26 w 49"/>
                <a:gd name="T3" fmla="*/ 24 h 75"/>
                <a:gd name="T4" fmla="*/ 31 w 49"/>
                <a:gd name="T5" fmla="*/ 19 h 75"/>
                <a:gd name="T6" fmla="*/ 39 w 49"/>
                <a:gd name="T7" fmla="*/ 17 h 75"/>
                <a:gd name="T8" fmla="*/ 39 w 49"/>
                <a:gd name="T9" fmla="*/ 11 h 75"/>
                <a:gd name="T10" fmla="*/ 49 w 49"/>
                <a:gd name="T11" fmla="*/ 3 h 75"/>
                <a:gd name="T12" fmla="*/ 44 w 49"/>
                <a:gd name="T13" fmla="*/ 0 h 75"/>
                <a:gd name="T14" fmla="*/ 31 w 49"/>
                <a:gd name="T15" fmla="*/ 6 h 75"/>
                <a:gd name="T16" fmla="*/ 23 w 49"/>
                <a:gd name="T17" fmla="*/ 16 h 75"/>
                <a:gd name="T18" fmla="*/ 20 w 49"/>
                <a:gd name="T19" fmla="*/ 11 h 75"/>
                <a:gd name="T20" fmla="*/ 9 w 49"/>
                <a:gd name="T21" fmla="*/ 15 h 75"/>
                <a:gd name="T22" fmla="*/ 8 w 49"/>
                <a:gd name="T23" fmla="*/ 32 h 75"/>
                <a:gd name="T24" fmla="*/ 0 w 49"/>
                <a:gd name="T25" fmla="*/ 46 h 75"/>
                <a:gd name="T26" fmla="*/ 4 w 49"/>
                <a:gd name="T27" fmla="*/ 52 h 75"/>
                <a:gd name="T28" fmla="*/ 2 w 49"/>
                <a:gd name="T29" fmla="*/ 72 h 75"/>
                <a:gd name="T30" fmla="*/ 8 w 49"/>
                <a:gd name="T31" fmla="*/ 75 h 75"/>
                <a:gd name="T32" fmla="*/ 16 w 49"/>
                <a:gd name="T33" fmla="*/ 72 h 75"/>
                <a:gd name="T34" fmla="*/ 18 w 49"/>
                <a:gd name="T35" fmla="*/ 72 h 75"/>
                <a:gd name="T36" fmla="*/ 24 w 49"/>
                <a:gd name="T37" fmla="*/ 35 h 75"/>
                <a:gd name="T38" fmla="*/ 28 w 49"/>
                <a:gd name="T39" fmla="*/ 32 h 75"/>
                <a:gd name="T40" fmla="*/ 28 w 49"/>
                <a:gd name="T41" fmla="*/ 32 h 75"/>
                <a:gd name="T42" fmla="*/ 28 w 49"/>
                <a:gd name="T43" fmla="*/ 32 h 75"/>
                <a:gd name="T44" fmla="*/ 28 w 49"/>
                <a:gd name="T45" fmla="*/ 32 h 75"/>
                <a:gd name="T46" fmla="*/ 28 w 49"/>
                <a:gd name="T47" fmla="*/ 32 h 75"/>
                <a:gd name="T48" fmla="*/ 28 w 49"/>
                <a:gd name="T49" fmla="*/ 32 h 75"/>
                <a:gd name="T50" fmla="*/ 28 w 49"/>
                <a:gd name="T51" fmla="*/ 32 h 75"/>
                <a:gd name="T52" fmla="*/ 28 w 49"/>
                <a:gd name="T53" fmla="*/ 32 h 75"/>
                <a:gd name="T54" fmla="*/ 28 w 49"/>
                <a:gd name="T55" fmla="*/ 32 h 75"/>
                <a:gd name="T56" fmla="*/ 28 w 49"/>
                <a:gd name="T57" fmla="*/ 32 h 75"/>
                <a:gd name="T58" fmla="*/ 28 w 49"/>
                <a:gd name="T59" fmla="*/ 32 h 75"/>
                <a:gd name="T60" fmla="*/ 28 w 49"/>
                <a:gd name="T61" fmla="*/ 32 h 75"/>
                <a:gd name="T62" fmla="*/ 28 w 49"/>
                <a:gd name="T63" fmla="*/ 32 h 75"/>
                <a:gd name="T64" fmla="*/ 28 w 49"/>
                <a:gd name="T65" fmla="*/ 32 h 75"/>
                <a:gd name="T66" fmla="*/ 28 w 49"/>
                <a:gd name="T67" fmla="*/ 32 h 75"/>
                <a:gd name="T68" fmla="*/ 28 w 49"/>
                <a:gd name="T69" fmla="*/ 32 h 75"/>
                <a:gd name="T70" fmla="*/ 28 w 49"/>
                <a:gd name="T71" fmla="*/ 32 h 75"/>
                <a:gd name="T72" fmla="*/ 28 w 49"/>
                <a:gd name="T73" fmla="*/ 32 h 75"/>
                <a:gd name="T74" fmla="*/ 28 w 49"/>
                <a:gd name="T75" fmla="*/ 32 h 75"/>
                <a:gd name="T76" fmla="*/ 28 w 49"/>
                <a:gd name="T77" fmla="*/ 32 h 75"/>
                <a:gd name="T78" fmla="*/ 28 w 49"/>
                <a:gd name="T79" fmla="*/ 3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75">
                  <a:moveTo>
                    <a:pt x="28" y="32"/>
                  </a:moveTo>
                  <a:lnTo>
                    <a:pt x="26" y="24"/>
                  </a:lnTo>
                  <a:lnTo>
                    <a:pt x="31" y="19"/>
                  </a:lnTo>
                  <a:lnTo>
                    <a:pt x="39" y="17"/>
                  </a:lnTo>
                  <a:lnTo>
                    <a:pt x="39" y="11"/>
                  </a:lnTo>
                  <a:lnTo>
                    <a:pt x="49" y="3"/>
                  </a:lnTo>
                  <a:lnTo>
                    <a:pt x="44" y="0"/>
                  </a:lnTo>
                  <a:lnTo>
                    <a:pt x="31" y="6"/>
                  </a:lnTo>
                  <a:lnTo>
                    <a:pt x="23" y="16"/>
                  </a:lnTo>
                  <a:lnTo>
                    <a:pt x="20" y="11"/>
                  </a:lnTo>
                  <a:lnTo>
                    <a:pt x="9" y="15"/>
                  </a:lnTo>
                  <a:lnTo>
                    <a:pt x="8" y="32"/>
                  </a:lnTo>
                  <a:lnTo>
                    <a:pt x="0" y="46"/>
                  </a:lnTo>
                  <a:lnTo>
                    <a:pt x="4" y="52"/>
                  </a:lnTo>
                  <a:lnTo>
                    <a:pt x="2" y="72"/>
                  </a:lnTo>
                  <a:lnTo>
                    <a:pt x="8" y="75"/>
                  </a:lnTo>
                  <a:lnTo>
                    <a:pt x="16" y="72"/>
                  </a:lnTo>
                  <a:lnTo>
                    <a:pt x="18" y="72"/>
                  </a:lnTo>
                  <a:lnTo>
                    <a:pt x="24" y="35"/>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lnTo>
                    <a:pt x="28" y="3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2" name="Freeform 610"/>
            <p:cNvSpPr>
              <a:spLocks/>
            </p:cNvSpPr>
            <p:nvPr/>
          </p:nvSpPr>
          <p:spPr bwMode="auto">
            <a:xfrm>
              <a:off x="8248209" y="3124924"/>
              <a:ext cx="166187" cy="156013"/>
            </a:xfrm>
            <a:custGeom>
              <a:avLst/>
              <a:gdLst>
                <a:gd name="T0" fmla="*/ 18 w 49"/>
                <a:gd name="T1" fmla="*/ 10 h 46"/>
                <a:gd name="T2" fmla="*/ 10 w 49"/>
                <a:gd name="T3" fmla="*/ 0 h 46"/>
                <a:gd name="T4" fmla="*/ 6 w 49"/>
                <a:gd name="T5" fmla="*/ 3 h 46"/>
                <a:gd name="T6" fmla="*/ 0 w 49"/>
                <a:gd name="T7" fmla="*/ 40 h 46"/>
                <a:gd name="T8" fmla="*/ 22 w 49"/>
                <a:gd name="T9" fmla="*/ 44 h 46"/>
                <a:gd name="T10" fmla="*/ 25 w 49"/>
                <a:gd name="T11" fmla="*/ 46 h 46"/>
                <a:gd name="T12" fmla="*/ 29 w 49"/>
                <a:gd name="T13" fmla="*/ 44 h 46"/>
                <a:gd name="T14" fmla="*/ 33 w 49"/>
                <a:gd name="T15" fmla="*/ 39 h 46"/>
                <a:gd name="T16" fmla="*/ 46 w 49"/>
                <a:gd name="T17" fmla="*/ 22 h 46"/>
                <a:gd name="T18" fmla="*/ 49 w 49"/>
                <a:gd name="T19" fmla="*/ 18 h 46"/>
                <a:gd name="T20" fmla="*/ 18 w 49"/>
                <a:gd name="T21" fmla="*/ 10 h 46"/>
                <a:gd name="T22" fmla="*/ 18 w 49"/>
                <a:gd name="T23" fmla="*/ 10 h 46"/>
                <a:gd name="T24" fmla="*/ 18 w 49"/>
                <a:gd name="T25" fmla="*/ 10 h 46"/>
                <a:gd name="T26" fmla="*/ 18 w 49"/>
                <a:gd name="T27" fmla="*/ 10 h 46"/>
                <a:gd name="T28" fmla="*/ 18 w 49"/>
                <a:gd name="T29" fmla="*/ 10 h 46"/>
                <a:gd name="T30" fmla="*/ 18 w 49"/>
                <a:gd name="T31" fmla="*/ 10 h 46"/>
                <a:gd name="T32" fmla="*/ 18 w 49"/>
                <a:gd name="T33" fmla="*/ 10 h 46"/>
                <a:gd name="T34" fmla="*/ 18 w 49"/>
                <a:gd name="T35" fmla="*/ 10 h 46"/>
                <a:gd name="T36" fmla="*/ 18 w 49"/>
                <a:gd name="T37" fmla="*/ 10 h 46"/>
                <a:gd name="T38" fmla="*/ 18 w 49"/>
                <a:gd name="T39" fmla="*/ 10 h 46"/>
                <a:gd name="T40" fmla="*/ 18 w 49"/>
                <a:gd name="T41" fmla="*/ 10 h 46"/>
                <a:gd name="T42" fmla="*/ 18 w 49"/>
                <a:gd name="T43" fmla="*/ 10 h 46"/>
                <a:gd name="T44" fmla="*/ 18 w 49"/>
                <a:gd name="T45" fmla="*/ 10 h 46"/>
                <a:gd name="T46" fmla="*/ 18 w 49"/>
                <a:gd name="T47" fmla="*/ 10 h 46"/>
                <a:gd name="T48" fmla="*/ 18 w 49"/>
                <a:gd name="T49" fmla="*/ 10 h 46"/>
                <a:gd name="T50" fmla="*/ 18 w 49"/>
                <a:gd name="T51" fmla="*/ 10 h 46"/>
                <a:gd name="T52" fmla="*/ 18 w 49"/>
                <a:gd name="T53" fmla="*/ 10 h 46"/>
                <a:gd name="T54" fmla="*/ 18 w 49"/>
                <a:gd name="T55" fmla="*/ 10 h 46"/>
                <a:gd name="T56" fmla="*/ 18 w 49"/>
                <a:gd name="T57" fmla="*/ 10 h 46"/>
                <a:gd name="T58" fmla="*/ 18 w 49"/>
                <a:gd name="T59" fmla="*/ 10 h 46"/>
                <a:gd name="T60" fmla="*/ 18 w 49"/>
                <a:gd name="T61"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46">
                  <a:moveTo>
                    <a:pt x="18" y="10"/>
                  </a:moveTo>
                  <a:lnTo>
                    <a:pt x="10" y="0"/>
                  </a:lnTo>
                  <a:lnTo>
                    <a:pt x="6" y="3"/>
                  </a:lnTo>
                  <a:lnTo>
                    <a:pt x="0" y="40"/>
                  </a:lnTo>
                  <a:lnTo>
                    <a:pt x="22" y="44"/>
                  </a:lnTo>
                  <a:lnTo>
                    <a:pt x="25" y="46"/>
                  </a:lnTo>
                  <a:lnTo>
                    <a:pt x="29" y="44"/>
                  </a:lnTo>
                  <a:lnTo>
                    <a:pt x="33" y="39"/>
                  </a:lnTo>
                  <a:lnTo>
                    <a:pt x="46" y="22"/>
                  </a:lnTo>
                  <a:lnTo>
                    <a:pt x="49" y="1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3" name="Freeform 611"/>
            <p:cNvSpPr>
              <a:spLocks/>
            </p:cNvSpPr>
            <p:nvPr/>
          </p:nvSpPr>
          <p:spPr bwMode="auto">
            <a:xfrm>
              <a:off x="8244818" y="3013003"/>
              <a:ext cx="47482" cy="57656"/>
            </a:xfrm>
            <a:custGeom>
              <a:avLst/>
              <a:gdLst>
                <a:gd name="T0" fmla="*/ 3 w 14"/>
                <a:gd name="T1" fmla="*/ 7 h 17"/>
                <a:gd name="T2" fmla="*/ 3 w 14"/>
                <a:gd name="T3" fmla="*/ 12 h 17"/>
                <a:gd name="T4" fmla="*/ 6 w 14"/>
                <a:gd name="T5" fmla="*/ 17 h 17"/>
                <a:gd name="T6" fmla="*/ 14 w 14"/>
                <a:gd name="T7" fmla="*/ 7 h 17"/>
                <a:gd name="T8" fmla="*/ 11 w 14"/>
                <a:gd name="T9" fmla="*/ 3 h 17"/>
                <a:gd name="T10" fmla="*/ 0 w 14"/>
                <a:gd name="T11" fmla="*/ 0 h 17"/>
                <a:gd name="T12" fmla="*/ 3 w 14"/>
                <a:gd name="T13" fmla="*/ 7 h 17"/>
                <a:gd name="T14" fmla="*/ 3 w 14"/>
                <a:gd name="T15" fmla="*/ 7 h 17"/>
                <a:gd name="T16" fmla="*/ 3 w 14"/>
                <a:gd name="T17" fmla="*/ 7 h 17"/>
                <a:gd name="T18" fmla="*/ 3 w 14"/>
                <a:gd name="T19" fmla="*/ 7 h 17"/>
                <a:gd name="T20" fmla="*/ 3 w 14"/>
                <a:gd name="T21" fmla="*/ 7 h 17"/>
                <a:gd name="T22" fmla="*/ 3 w 14"/>
                <a:gd name="T23" fmla="*/ 7 h 17"/>
                <a:gd name="T24" fmla="*/ 3 w 14"/>
                <a:gd name="T25" fmla="*/ 7 h 17"/>
                <a:gd name="T26" fmla="*/ 3 w 14"/>
                <a:gd name="T27" fmla="*/ 7 h 17"/>
                <a:gd name="T28" fmla="*/ 3 w 14"/>
                <a:gd name="T29" fmla="*/ 7 h 17"/>
                <a:gd name="T30" fmla="*/ 3 w 14"/>
                <a:gd name="T31" fmla="*/ 7 h 17"/>
                <a:gd name="T32" fmla="*/ 3 w 14"/>
                <a:gd name="T33" fmla="*/ 7 h 17"/>
                <a:gd name="T34" fmla="*/ 3 w 14"/>
                <a:gd name="T35" fmla="*/ 7 h 17"/>
                <a:gd name="T36" fmla="*/ 3 w 14"/>
                <a:gd name="T37" fmla="*/ 7 h 17"/>
                <a:gd name="T38" fmla="*/ 3 w 14"/>
                <a:gd name="T39" fmla="*/ 7 h 17"/>
                <a:gd name="T40" fmla="*/ 3 w 14"/>
                <a:gd name="T41" fmla="*/ 7 h 17"/>
                <a:gd name="T42" fmla="*/ 3 w 14"/>
                <a:gd name="T43" fmla="*/ 7 h 17"/>
                <a:gd name="T44" fmla="*/ 3 w 14"/>
                <a:gd name="T45" fmla="*/ 7 h 17"/>
                <a:gd name="T46" fmla="*/ 3 w 14"/>
                <a:gd name="T47" fmla="*/ 7 h 17"/>
                <a:gd name="T48" fmla="*/ 3 w 14"/>
                <a:gd name="T49" fmla="*/ 7 h 17"/>
                <a:gd name="T50" fmla="*/ 3 w 14"/>
                <a:gd name="T51" fmla="*/ 7 h 17"/>
                <a:gd name="T52" fmla="*/ 3 w 14"/>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7">
                  <a:moveTo>
                    <a:pt x="3" y="7"/>
                  </a:moveTo>
                  <a:lnTo>
                    <a:pt x="3" y="12"/>
                  </a:lnTo>
                  <a:lnTo>
                    <a:pt x="6" y="17"/>
                  </a:lnTo>
                  <a:lnTo>
                    <a:pt x="14" y="7"/>
                  </a:lnTo>
                  <a:lnTo>
                    <a:pt x="11" y="3"/>
                  </a:lnTo>
                  <a:lnTo>
                    <a:pt x="0" y="0"/>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4" name="Freeform 612"/>
            <p:cNvSpPr>
              <a:spLocks/>
            </p:cNvSpPr>
            <p:nvPr/>
          </p:nvSpPr>
          <p:spPr bwMode="auto">
            <a:xfrm>
              <a:off x="8244818" y="2951954"/>
              <a:ext cx="54265" cy="71223"/>
            </a:xfrm>
            <a:custGeom>
              <a:avLst/>
              <a:gdLst>
                <a:gd name="T0" fmla="*/ 0 w 16"/>
                <a:gd name="T1" fmla="*/ 18 h 21"/>
                <a:gd name="T2" fmla="*/ 11 w 16"/>
                <a:gd name="T3" fmla="*/ 21 h 21"/>
                <a:gd name="T4" fmla="*/ 16 w 16"/>
                <a:gd name="T5" fmla="*/ 13 h 21"/>
                <a:gd name="T6" fmla="*/ 14 w 16"/>
                <a:gd name="T7" fmla="*/ 0 h 21"/>
                <a:gd name="T8" fmla="*/ 6 w 16"/>
                <a:gd name="T9" fmla="*/ 0 h 21"/>
                <a:gd name="T10" fmla="*/ 9 w 16"/>
                <a:gd name="T11" fmla="*/ 4 h 21"/>
                <a:gd name="T12" fmla="*/ 0 w 16"/>
                <a:gd name="T13" fmla="*/ 18 h 21"/>
                <a:gd name="T14" fmla="*/ 0 w 16"/>
                <a:gd name="T15" fmla="*/ 18 h 21"/>
                <a:gd name="T16" fmla="*/ 0 w 16"/>
                <a:gd name="T17" fmla="*/ 18 h 21"/>
                <a:gd name="T18" fmla="*/ 0 w 16"/>
                <a:gd name="T19" fmla="*/ 18 h 21"/>
                <a:gd name="T20" fmla="*/ 0 w 16"/>
                <a:gd name="T21" fmla="*/ 18 h 21"/>
                <a:gd name="T22" fmla="*/ 0 w 16"/>
                <a:gd name="T23" fmla="*/ 18 h 21"/>
                <a:gd name="T24" fmla="*/ 0 w 16"/>
                <a:gd name="T25" fmla="*/ 18 h 21"/>
                <a:gd name="T26" fmla="*/ 0 w 16"/>
                <a:gd name="T27" fmla="*/ 18 h 21"/>
                <a:gd name="T28" fmla="*/ 0 w 16"/>
                <a:gd name="T29" fmla="*/ 18 h 21"/>
                <a:gd name="T30" fmla="*/ 0 w 16"/>
                <a:gd name="T31" fmla="*/ 18 h 21"/>
                <a:gd name="T32" fmla="*/ 0 w 16"/>
                <a:gd name="T33" fmla="*/ 18 h 21"/>
                <a:gd name="T34" fmla="*/ 0 w 16"/>
                <a:gd name="T35" fmla="*/ 18 h 21"/>
                <a:gd name="T36" fmla="*/ 0 w 16"/>
                <a:gd name="T37" fmla="*/ 18 h 21"/>
                <a:gd name="T38" fmla="*/ 0 w 16"/>
                <a:gd name="T39" fmla="*/ 18 h 21"/>
                <a:gd name="T40" fmla="*/ 0 w 16"/>
                <a:gd name="T41" fmla="*/ 18 h 21"/>
                <a:gd name="T42" fmla="*/ 0 w 16"/>
                <a:gd name="T43" fmla="*/ 18 h 21"/>
                <a:gd name="T44" fmla="*/ 0 w 16"/>
                <a:gd name="T45" fmla="*/ 18 h 21"/>
                <a:gd name="T46" fmla="*/ 0 w 16"/>
                <a:gd name="T47" fmla="*/ 18 h 21"/>
                <a:gd name="T48" fmla="*/ 0 w 16"/>
                <a:gd name="T49" fmla="*/ 18 h 21"/>
                <a:gd name="T50" fmla="*/ 0 w 16"/>
                <a:gd name="T51" fmla="*/ 18 h 21"/>
                <a:gd name="T52" fmla="*/ 0 w 16"/>
                <a:gd name="T5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0" y="18"/>
                  </a:moveTo>
                  <a:lnTo>
                    <a:pt x="11" y="21"/>
                  </a:lnTo>
                  <a:lnTo>
                    <a:pt x="16" y="13"/>
                  </a:lnTo>
                  <a:lnTo>
                    <a:pt x="14" y="0"/>
                  </a:lnTo>
                  <a:lnTo>
                    <a:pt x="6" y="0"/>
                  </a:lnTo>
                  <a:lnTo>
                    <a:pt x="9" y="4"/>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5" name="Freeform 613"/>
            <p:cNvSpPr>
              <a:spLocks/>
            </p:cNvSpPr>
            <p:nvPr/>
          </p:nvSpPr>
          <p:spPr bwMode="auto">
            <a:xfrm>
              <a:off x="8200728" y="2911255"/>
              <a:ext cx="47482" cy="57656"/>
            </a:xfrm>
            <a:custGeom>
              <a:avLst/>
              <a:gdLst>
                <a:gd name="T0" fmla="*/ 9 w 14"/>
                <a:gd name="T1" fmla="*/ 17 h 17"/>
                <a:gd name="T2" fmla="*/ 14 w 14"/>
                <a:gd name="T3" fmla="*/ 9 h 17"/>
                <a:gd name="T4" fmla="*/ 14 w 14"/>
                <a:gd name="T5" fmla="*/ 4 h 17"/>
                <a:gd name="T6" fmla="*/ 8 w 14"/>
                <a:gd name="T7" fmla="*/ 0 h 17"/>
                <a:gd name="T8" fmla="*/ 6 w 14"/>
                <a:gd name="T9" fmla="*/ 5 h 17"/>
                <a:gd name="T10" fmla="*/ 3 w 14"/>
                <a:gd name="T11" fmla="*/ 5 h 17"/>
                <a:gd name="T12" fmla="*/ 0 w 14"/>
                <a:gd name="T13" fmla="*/ 8 h 17"/>
                <a:gd name="T14" fmla="*/ 9 w 14"/>
                <a:gd name="T15" fmla="*/ 17 h 17"/>
                <a:gd name="T16" fmla="*/ 9 w 14"/>
                <a:gd name="T17" fmla="*/ 17 h 17"/>
                <a:gd name="T18" fmla="*/ 9 w 14"/>
                <a:gd name="T19" fmla="*/ 17 h 17"/>
                <a:gd name="T20" fmla="*/ 9 w 14"/>
                <a:gd name="T21" fmla="*/ 17 h 17"/>
                <a:gd name="T22" fmla="*/ 9 w 14"/>
                <a:gd name="T23" fmla="*/ 17 h 17"/>
                <a:gd name="T24" fmla="*/ 9 w 14"/>
                <a:gd name="T25" fmla="*/ 17 h 17"/>
                <a:gd name="T26" fmla="*/ 9 w 14"/>
                <a:gd name="T27" fmla="*/ 17 h 17"/>
                <a:gd name="T28" fmla="*/ 9 w 14"/>
                <a:gd name="T29" fmla="*/ 17 h 17"/>
                <a:gd name="T30" fmla="*/ 9 w 14"/>
                <a:gd name="T31" fmla="*/ 17 h 17"/>
                <a:gd name="T32" fmla="*/ 9 w 14"/>
                <a:gd name="T33" fmla="*/ 17 h 17"/>
                <a:gd name="T34" fmla="*/ 9 w 14"/>
                <a:gd name="T35" fmla="*/ 17 h 17"/>
                <a:gd name="T36" fmla="*/ 9 w 14"/>
                <a:gd name="T37" fmla="*/ 17 h 17"/>
                <a:gd name="T38" fmla="*/ 9 w 14"/>
                <a:gd name="T39" fmla="*/ 17 h 17"/>
                <a:gd name="T40" fmla="*/ 9 w 14"/>
                <a:gd name="T41" fmla="*/ 17 h 17"/>
                <a:gd name="T42" fmla="*/ 9 w 14"/>
                <a:gd name="T43" fmla="*/ 17 h 17"/>
                <a:gd name="T44" fmla="*/ 9 w 14"/>
                <a:gd name="T45" fmla="*/ 17 h 17"/>
                <a:gd name="T46" fmla="*/ 9 w 14"/>
                <a:gd name="T47" fmla="*/ 17 h 17"/>
                <a:gd name="T48" fmla="*/ 9 w 14"/>
                <a:gd name="T49" fmla="*/ 17 h 17"/>
                <a:gd name="T50" fmla="*/ 9 w 14"/>
                <a:gd name="T51" fmla="*/ 17 h 17"/>
                <a:gd name="T52" fmla="*/ 9 w 14"/>
                <a:gd name="T53" fmla="*/ 17 h 17"/>
                <a:gd name="T54" fmla="*/ 9 w 14"/>
                <a:gd name="T5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9" y="17"/>
                  </a:moveTo>
                  <a:lnTo>
                    <a:pt x="14" y="9"/>
                  </a:lnTo>
                  <a:lnTo>
                    <a:pt x="14" y="4"/>
                  </a:lnTo>
                  <a:lnTo>
                    <a:pt x="8" y="0"/>
                  </a:lnTo>
                  <a:lnTo>
                    <a:pt x="6" y="5"/>
                  </a:lnTo>
                  <a:lnTo>
                    <a:pt x="3" y="5"/>
                  </a:lnTo>
                  <a:lnTo>
                    <a:pt x="0" y="8"/>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lnTo>
                    <a:pt x="9"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6" name="Freeform 614"/>
            <p:cNvSpPr>
              <a:spLocks/>
            </p:cNvSpPr>
            <p:nvPr/>
          </p:nvSpPr>
          <p:spPr bwMode="auto">
            <a:xfrm>
              <a:off x="8136287" y="2904472"/>
              <a:ext cx="30525" cy="64441"/>
            </a:xfrm>
            <a:custGeom>
              <a:avLst/>
              <a:gdLst>
                <a:gd name="T0" fmla="*/ 8 w 9"/>
                <a:gd name="T1" fmla="*/ 0 h 19"/>
                <a:gd name="T2" fmla="*/ 2 w 9"/>
                <a:gd name="T3" fmla="*/ 1 h 19"/>
                <a:gd name="T4" fmla="*/ 1 w 9"/>
                <a:gd name="T5" fmla="*/ 9 h 19"/>
                <a:gd name="T6" fmla="*/ 0 w 9"/>
                <a:gd name="T7" fmla="*/ 14 h 19"/>
                <a:gd name="T8" fmla="*/ 4 w 9"/>
                <a:gd name="T9" fmla="*/ 19 h 19"/>
                <a:gd name="T10" fmla="*/ 9 w 9"/>
                <a:gd name="T11" fmla="*/ 13 h 19"/>
                <a:gd name="T12" fmla="*/ 8 w 9"/>
                <a:gd name="T13" fmla="*/ 0 h 19"/>
                <a:gd name="T14" fmla="*/ 8 w 9"/>
                <a:gd name="T15" fmla="*/ 0 h 19"/>
                <a:gd name="T16" fmla="*/ 8 w 9"/>
                <a:gd name="T17" fmla="*/ 0 h 19"/>
                <a:gd name="T18" fmla="*/ 8 w 9"/>
                <a:gd name="T19" fmla="*/ 0 h 19"/>
                <a:gd name="T20" fmla="*/ 8 w 9"/>
                <a:gd name="T21" fmla="*/ 0 h 19"/>
                <a:gd name="T22" fmla="*/ 8 w 9"/>
                <a:gd name="T23" fmla="*/ 0 h 19"/>
                <a:gd name="T24" fmla="*/ 8 w 9"/>
                <a:gd name="T25" fmla="*/ 0 h 19"/>
                <a:gd name="T26" fmla="*/ 8 w 9"/>
                <a:gd name="T27" fmla="*/ 0 h 19"/>
                <a:gd name="T28" fmla="*/ 8 w 9"/>
                <a:gd name="T29" fmla="*/ 0 h 19"/>
                <a:gd name="T30" fmla="*/ 8 w 9"/>
                <a:gd name="T31" fmla="*/ 0 h 19"/>
                <a:gd name="T32" fmla="*/ 8 w 9"/>
                <a:gd name="T33" fmla="*/ 0 h 19"/>
                <a:gd name="T34" fmla="*/ 8 w 9"/>
                <a:gd name="T35" fmla="*/ 0 h 19"/>
                <a:gd name="T36" fmla="*/ 8 w 9"/>
                <a:gd name="T37" fmla="*/ 0 h 19"/>
                <a:gd name="T38" fmla="*/ 8 w 9"/>
                <a:gd name="T39" fmla="*/ 0 h 19"/>
                <a:gd name="T40" fmla="*/ 8 w 9"/>
                <a:gd name="T41" fmla="*/ 0 h 19"/>
                <a:gd name="T42" fmla="*/ 8 w 9"/>
                <a:gd name="T43" fmla="*/ 0 h 19"/>
                <a:gd name="T44" fmla="*/ 8 w 9"/>
                <a:gd name="T45" fmla="*/ 0 h 19"/>
                <a:gd name="T46" fmla="*/ 8 w 9"/>
                <a:gd name="T47" fmla="*/ 0 h 19"/>
                <a:gd name="T48" fmla="*/ 8 w 9"/>
                <a:gd name="T49" fmla="*/ 0 h 19"/>
                <a:gd name="T50" fmla="*/ 8 w 9"/>
                <a:gd name="T51" fmla="*/ 0 h 19"/>
                <a:gd name="T52" fmla="*/ 8 w 9"/>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9">
                  <a:moveTo>
                    <a:pt x="8" y="0"/>
                  </a:moveTo>
                  <a:lnTo>
                    <a:pt x="2" y="1"/>
                  </a:lnTo>
                  <a:lnTo>
                    <a:pt x="1" y="9"/>
                  </a:lnTo>
                  <a:lnTo>
                    <a:pt x="0" y="14"/>
                  </a:lnTo>
                  <a:lnTo>
                    <a:pt x="4" y="19"/>
                  </a:lnTo>
                  <a:lnTo>
                    <a:pt x="9" y="13"/>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7" name="Freeform 615"/>
            <p:cNvSpPr>
              <a:spLocks/>
            </p:cNvSpPr>
            <p:nvPr/>
          </p:nvSpPr>
          <p:spPr bwMode="auto">
            <a:xfrm>
              <a:off x="8082022" y="2785767"/>
              <a:ext cx="94964" cy="118705"/>
            </a:xfrm>
            <a:custGeom>
              <a:avLst/>
              <a:gdLst>
                <a:gd name="T0" fmla="*/ 24 w 28"/>
                <a:gd name="T1" fmla="*/ 35 h 35"/>
                <a:gd name="T2" fmla="*/ 26 w 28"/>
                <a:gd name="T3" fmla="*/ 26 h 35"/>
                <a:gd name="T4" fmla="*/ 28 w 28"/>
                <a:gd name="T5" fmla="*/ 15 h 35"/>
                <a:gd name="T6" fmla="*/ 19 w 28"/>
                <a:gd name="T7" fmla="*/ 9 h 35"/>
                <a:gd name="T8" fmla="*/ 13 w 28"/>
                <a:gd name="T9" fmla="*/ 0 h 35"/>
                <a:gd name="T10" fmla="*/ 7 w 28"/>
                <a:gd name="T11" fmla="*/ 19 h 35"/>
                <a:gd name="T12" fmla="*/ 0 w 28"/>
                <a:gd name="T13" fmla="*/ 27 h 35"/>
                <a:gd name="T14" fmla="*/ 15 w 28"/>
                <a:gd name="T15" fmla="*/ 29 h 35"/>
                <a:gd name="T16" fmla="*/ 24 w 28"/>
                <a:gd name="T17" fmla="*/ 35 h 35"/>
                <a:gd name="T18" fmla="*/ 24 w 28"/>
                <a:gd name="T19" fmla="*/ 35 h 35"/>
                <a:gd name="T20" fmla="*/ 24 w 28"/>
                <a:gd name="T21" fmla="*/ 35 h 35"/>
                <a:gd name="T22" fmla="*/ 24 w 28"/>
                <a:gd name="T23" fmla="*/ 35 h 35"/>
                <a:gd name="T24" fmla="*/ 24 w 28"/>
                <a:gd name="T25" fmla="*/ 35 h 35"/>
                <a:gd name="T26" fmla="*/ 24 w 28"/>
                <a:gd name="T27" fmla="*/ 35 h 35"/>
                <a:gd name="T28" fmla="*/ 24 w 28"/>
                <a:gd name="T29" fmla="*/ 35 h 35"/>
                <a:gd name="T30" fmla="*/ 24 w 28"/>
                <a:gd name="T31" fmla="*/ 35 h 35"/>
                <a:gd name="T32" fmla="*/ 24 w 28"/>
                <a:gd name="T33" fmla="*/ 35 h 35"/>
                <a:gd name="T34" fmla="*/ 24 w 28"/>
                <a:gd name="T35" fmla="*/ 35 h 35"/>
                <a:gd name="T36" fmla="*/ 24 w 28"/>
                <a:gd name="T37" fmla="*/ 35 h 35"/>
                <a:gd name="T38" fmla="*/ 24 w 28"/>
                <a:gd name="T39" fmla="*/ 35 h 35"/>
                <a:gd name="T40" fmla="*/ 24 w 28"/>
                <a:gd name="T41" fmla="*/ 35 h 35"/>
                <a:gd name="T42" fmla="*/ 24 w 28"/>
                <a:gd name="T43" fmla="*/ 35 h 35"/>
                <a:gd name="T44" fmla="*/ 24 w 28"/>
                <a:gd name="T45" fmla="*/ 35 h 35"/>
                <a:gd name="T46" fmla="*/ 24 w 28"/>
                <a:gd name="T47" fmla="*/ 35 h 35"/>
                <a:gd name="T48" fmla="*/ 24 w 28"/>
                <a:gd name="T49" fmla="*/ 35 h 35"/>
                <a:gd name="T50" fmla="*/ 24 w 28"/>
                <a:gd name="T51" fmla="*/ 35 h 35"/>
                <a:gd name="T52" fmla="*/ 24 w 28"/>
                <a:gd name="T53" fmla="*/ 35 h 35"/>
                <a:gd name="T54" fmla="*/ 24 w 28"/>
                <a:gd name="T55" fmla="*/ 35 h 35"/>
                <a:gd name="T56" fmla="*/ 24 w 28"/>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5">
                  <a:moveTo>
                    <a:pt x="24" y="35"/>
                  </a:moveTo>
                  <a:lnTo>
                    <a:pt x="26" y="26"/>
                  </a:lnTo>
                  <a:lnTo>
                    <a:pt x="28" y="15"/>
                  </a:lnTo>
                  <a:lnTo>
                    <a:pt x="19" y="9"/>
                  </a:lnTo>
                  <a:lnTo>
                    <a:pt x="13" y="0"/>
                  </a:lnTo>
                  <a:lnTo>
                    <a:pt x="7" y="19"/>
                  </a:lnTo>
                  <a:lnTo>
                    <a:pt x="0" y="27"/>
                  </a:lnTo>
                  <a:lnTo>
                    <a:pt x="15" y="29"/>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lnTo>
                    <a:pt x="24" y="3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8" name="Freeform 616"/>
            <p:cNvSpPr>
              <a:spLocks/>
            </p:cNvSpPr>
            <p:nvPr/>
          </p:nvSpPr>
          <p:spPr bwMode="auto">
            <a:xfrm>
              <a:off x="8058281" y="2877339"/>
              <a:ext cx="105139" cy="74615"/>
            </a:xfrm>
            <a:custGeom>
              <a:avLst/>
              <a:gdLst>
                <a:gd name="T0" fmla="*/ 25 w 31"/>
                <a:gd name="T1" fmla="*/ 9 h 22"/>
                <a:gd name="T2" fmla="*/ 31 w 31"/>
                <a:gd name="T3" fmla="*/ 8 h 22"/>
                <a:gd name="T4" fmla="*/ 22 w 31"/>
                <a:gd name="T5" fmla="*/ 2 h 22"/>
                <a:gd name="T6" fmla="*/ 7 w 31"/>
                <a:gd name="T7" fmla="*/ 0 h 22"/>
                <a:gd name="T8" fmla="*/ 0 w 31"/>
                <a:gd name="T9" fmla="*/ 19 h 22"/>
                <a:gd name="T10" fmla="*/ 23 w 31"/>
                <a:gd name="T11" fmla="*/ 22 h 22"/>
                <a:gd name="T12" fmla="*/ 24 w 31"/>
                <a:gd name="T13" fmla="*/ 17 h 22"/>
                <a:gd name="T14" fmla="*/ 25 w 31"/>
                <a:gd name="T15" fmla="*/ 9 h 22"/>
                <a:gd name="T16" fmla="*/ 25 w 31"/>
                <a:gd name="T17" fmla="*/ 9 h 22"/>
                <a:gd name="T18" fmla="*/ 25 w 31"/>
                <a:gd name="T19" fmla="*/ 9 h 22"/>
                <a:gd name="T20" fmla="*/ 25 w 31"/>
                <a:gd name="T21" fmla="*/ 9 h 22"/>
                <a:gd name="T22" fmla="*/ 25 w 31"/>
                <a:gd name="T23" fmla="*/ 9 h 22"/>
                <a:gd name="T24" fmla="*/ 25 w 31"/>
                <a:gd name="T25" fmla="*/ 9 h 22"/>
                <a:gd name="T26" fmla="*/ 25 w 31"/>
                <a:gd name="T27" fmla="*/ 9 h 22"/>
                <a:gd name="T28" fmla="*/ 25 w 31"/>
                <a:gd name="T29" fmla="*/ 9 h 22"/>
                <a:gd name="T30" fmla="*/ 25 w 31"/>
                <a:gd name="T31" fmla="*/ 9 h 22"/>
                <a:gd name="T32" fmla="*/ 25 w 31"/>
                <a:gd name="T33" fmla="*/ 9 h 22"/>
                <a:gd name="T34" fmla="*/ 25 w 31"/>
                <a:gd name="T35" fmla="*/ 9 h 22"/>
                <a:gd name="T36" fmla="*/ 25 w 31"/>
                <a:gd name="T37" fmla="*/ 9 h 22"/>
                <a:gd name="T38" fmla="*/ 25 w 31"/>
                <a:gd name="T39" fmla="*/ 9 h 22"/>
                <a:gd name="T40" fmla="*/ 25 w 31"/>
                <a:gd name="T41" fmla="*/ 9 h 22"/>
                <a:gd name="T42" fmla="*/ 25 w 31"/>
                <a:gd name="T43" fmla="*/ 9 h 22"/>
                <a:gd name="T44" fmla="*/ 25 w 31"/>
                <a:gd name="T45" fmla="*/ 9 h 22"/>
                <a:gd name="T46" fmla="*/ 25 w 31"/>
                <a:gd name="T47" fmla="*/ 9 h 22"/>
                <a:gd name="T48" fmla="*/ 25 w 31"/>
                <a:gd name="T49" fmla="*/ 9 h 22"/>
                <a:gd name="T50" fmla="*/ 25 w 31"/>
                <a:gd name="T51" fmla="*/ 9 h 22"/>
                <a:gd name="T52" fmla="*/ 25 w 31"/>
                <a:gd name="T53" fmla="*/ 9 h 22"/>
                <a:gd name="T54" fmla="*/ 25 w 31"/>
                <a:gd name="T5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2">
                  <a:moveTo>
                    <a:pt x="25" y="9"/>
                  </a:moveTo>
                  <a:lnTo>
                    <a:pt x="31" y="8"/>
                  </a:lnTo>
                  <a:lnTo>
                    <a:pt x="22" y="2"/>
                  </a:lnTo>
                  <a:lnTo>
                    <a:pt x="7" y="0"/>
                  </a:lnTo>
                  <a:lnTo>
                    <a:pt x="0" y="19"/>
                  </a:lnTo>
                  <a:lnTo>
                    <a:pt x="23" y="22"/>
                  </a:lnTo>
                  <a:lnTo>
                    <a:pt x="24" y="17"/>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09" name="Freeform 617"/>
            <p:cNvSpPr>
              <a:spLocks/>
            </p:cNvSpPr>
            <p:nvPr/>
          </p:nvSpPr>
          <p:spPr bwMode="auto">
            <a:xfrm>
              <a:off x="8143070" y="2938388"/>
              <a:ext cx="88181" cy="78006"/>
            </a:xfrm>
            <a:custGeom>
              <a:avLst/>
              <a:gdLst>
                <a:gd name="T0" fmla="*/ 26 w 26"/>
                <a:gd name="T1" fmla="*/ 9 h 23"/>
                <a:gd name="T2" fmla="*/ 17 w 26"/>
                <a:gd name="T3" fmla="*/ 0 h 23"/>
                <a:gd name="T4" fmla="*/ 7 w 26"/>
                <a:gd name="T5" fmla="*/ 3 h 23"/>
                <a:gd name="T6" fmla="*/ 2 w 26"/>
                <a:gd name="T7" fmla="*/ 9 h 23"/>
                <a:gd name="T8" fmla="*/ 0 w 26"/>
                <a:gd name="T9" fmla="*/ 19 h 23"/>
                <a:gd name="T10" fmla="*/ 20 w 26"/>
                <a:gd name="T11" fmla="*/ 23 h 23"/>
                <a:gd name="T12" fmla="*/ 26 w 26"/>
                <a:gd name="T13" fmla="*/ 9 h 23"/>
                <a:gd name="T14" fmla="*/ 26 w 26"/>
                <a:gd name="T15" fmla="*/ 9 h 23"/>
                <a:gd name="T16" fmla="*/ 26 w 26"/>
                <a:gd name="T17" fmla="*/ 9 h 23"/>
                <a:gd name="T18" fmla="*/ 26 w 26"/>
                <a:gd name="T19" fmla="*/ 9 h 23"/>
                <a:gd name="T20" fmla="*/ 26 w 26"/>
                <a:gd name="T21" fmla="*/ 9 h 23"/>
                <a:gd name="T22" fmla="*/ 26 w 26"/>
                <a:gd name="T23" fmla="*/ 9 h 23"/>
                <a:gd name="T24" fmla="*/ 26 w 26"/>
                <a:gd name="T25" fmla="*/ 9 h 23"/>
                <a:gd name="T26" fmla="*/ 26 w 26"/>
                <a:gd name="T27" fmla="*/ 9 h 23"/>
                <a:gd name="T28" fmla="*/ 26 w 26"/>
                <a:gd name="T29" fmla="*/ 9 h 23"/>
                <a:gd name="T30" fmla="*/ 26 w 26"/>
                <a:gd name="T31" fmla="*/ 9 h 23"/>
                <a:gd name="T32" fmla="*/ 26 w 26"/>
                <a:gd name="T33" fmla="*/ 9 h 23"/>
                <a:gd name="T34" fmla="*/ 26 w 26"/>
                <a:gd name="T35" fmla="*/ 9 h 23"/>
                <a:gd name="T36" fmla="*/ 26 w 26"/>
                <a:gd name="T37" fmla="*/ 9 h 23"/>
                <a:gd name="T38" fmla="*/ 26 w 26"/>
                <a:gd name="T39" fmla="*/ 9 h 23"/>
                <a:gd name="T40" fmla="*/ 26 w 26"/>
                <a:gd name="T41" fmla="*/ 9 h 23"/>
                <a:gd name="T42" fmla="*/ 26 w 26"/>
                <a:gd name="T43" fmla="*/ 9 h 23"/>
                <a:gd name="T44" fmla="*/ 26 w 26"/>
                <a:gd name="T45" fmla="*/ 9 h 23"/>
                <a:gd name="T46" fmla="*/ 26 w 26"/>
                <a:gd name="T47" fmla="*/ 9 h 23"/>
                <a:gd name="T48" fmla="*/ 26 w 26"/>
                <a:gd name="T49" fmla="*/ 9 h 23"/>
                <a:gd name="T50" fmla="*/ 26 w 26"/>
                <a:gd name="T51" fmla="*/ 9 h 23"/>
                <a:gd name="T52" fmla="*/ 26 w 26"/>
                <a:gd name="T5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6" y="9"/>
                  </a:moveTo>
                  <a:lnTo>
                    <a:pt x="17" y="0"/>
                  </a:lnTo>
                  <a:lnTo>
                    <a:pt x="7" y="3"/>
                  </a:lnTo>
                  <a:lnTo>
                    <a:pt x="2" y="9"/>
                  </a:lnTo>
                  <a:lnTo>
                    <a:pt x="0" y="19"/>
                  </a:lnTo>
                  <a:lnTo>
                    <a:pt x="20" y="23"/>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lnTo>
                    <a:pt x="26"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0" name="Freeform 618"/>
            <p:cNvSpPr>
              <a:spLocks/>
            </p:cNvSpPr>
            <p:nvPr/>
          </p:nvSpPr>
          <p:spPr bwMode="auto">
            <a:xfrm>
              <a:off x="8163420" y="2873947"/>
              <a:ext cx="47482" cy="74615"/>
            </a:xfrm>
            <a:custGeom>
              <a:avLst/>
              <a:gdLst>
                <a:gd name="T0" fmla="*/ 7 w 14"/>
                <a:gd name="T1" fmla="*/ 3 h 22"/>
                <a:gd name="T2" fmla="*/ 2 w 14"/>
                <a:gd name="T3" fmla="*/ 0 h 22"/>
                <a:gd name="T4" fmla="*/ 0 w 14"/>
                <a:gd name="T5" fmla="*/ 9 h 22"/>
                <a:gd name="T6" fmla="*/ 1 w 14"/>
                <a:gd name="T7" fmla="*/ 22 h 22"/>
                <a:gd name="T8" fmla="*/ 11 w 14"/>
                <a:gd name="T9" fmla="*/ 19 h 22"/>
                <a:gd name="T10" fmla="*/ 14 w 14"/>
                <a:gd name="T11" fmla="*/ 16 h 22"/>
                <a:gd name="T12" fmla="*/ 11 w 14"/>
                <a:gd name="T13" fmla="*/ 11 h 22"/>
                <a:gd name="T14" fmla="*/ 7 w 14"/>
                <a:gd name="T15" fmla="*/ 3 h 22"/>
                <a:gd name="T16" fmla="*/ 7 w 14"/>
                <a:gd name="T17" fmla="*/ 3 h 22"/>
                <a:gd name="T18" fmla="*/ 7 w 14"/>
                <a:gd name="T19" fmla="*/ 3 h 22"/>
                <a:gd name="T20" fmla="*/ 7 w 14"/>
                <a:gd name="T21" fmla="*/ 3 h 22"/>
                <a:gd name="T22" fmla="*/ 7 w 14"/>
                <a:gd name="T23" fmla="*/ 3 h 22"/>
                <a:gd name="T24" fmla="*/ 7 w 14"/>
                <a:gd name="T25" fmla="*/ 3 h 22"/>
                <a:gd name="T26" fmla="*/ 7 w 14"/>
                <a:gd name="T27" fmla="*/ 3 h 22"/>
                <a:gd name="T28" fmla="*/ 7 w 14"/>
                <a:gd name="T29" fmla="*/ 3 h 22"/>
                <a:gd name="T30" fmla="*/ 7 w 14"/>
                <a:gd name="T31" fmla="*/ 3 h 22"/>
                <a:gd name="T32" fmla="*/ 7 w 14"/>
                <a:gd name="T33" fmla="*/ 3 h 22"/>
                <a:gd name="T34" fmla="*/ 7 w 14"/>
                <a:gd name="T35" fmla="*/ 3 h 22"/>
                <a:gd name="T36" fmla="*/ 7 w 14"/>
                <a:gd name="T37" fmla="*/ 3 h 22"/>
                <a:gd name="T38" fmla="*/ 7 w 14"/>
                <a:gd name="T39" fmla="*/ 3 h 22"/>
                <a:gd name="T40" fmla="*/ 7 w 14"/>
                <a:gd name="T41" fmla="*/ 3 h 22"/>
                <a:gd name="T42" fmla="*/ 7 w 14"/>
                <a:gd name="T43" fmla="*/ 3 h 22"/>
                <a:gd name="T44" fmla="*/ 7 w 14"/>
                <a:gd name="T45" fmla="*/ 3 h 22"/>
                <a:gd name="T46" fmla="*/ 7 w 14"/>
                <a:gd name="T47" fmla="*/ 3 h 22"/>
                <a:gd name="T48" fmla="*/ 7 w 14"/>
                <a:gd name="T49" fmla="*/ 3 h 22"/>
                <a:gd name="T50" fmla="*/ 7 w 14"/>
                <a:gd name="T51" fmla="*/ 3 h 22"/>
                <a:gd name="T52" fmla="*/ 7 w 14"/>
                <a:gd name="T53" fmla="*/ 3 h 22"/>
                <a:gd name="T54" fmla="*/ 7 w 14"/>
                <a:gd name="T5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2">
                  <a:moveTo>
                    <a:pt x="7" y="3"/>
                  </a:moveTo>
                  <a:lnTo>
                    <a:pt x="2" y="0"/>
                  </a:lnTo>
                  <a:lnTo>
                    <a:pt x="0" y="9"/>
                  </a:lnTo>
                  <a:lnTo>
                    <a:pt x="1" y="22"/>
                  </a:lnTo>
                  <a:lnTo>
                    <a:pt x="11" y="19"/>
                  </a:lnTo>
                  <a:lnTo>
                    <a:pt x="14" y="16"/>
                  </a:lnTo>
                  <a:lnTo>
                    <a:pt x="11" y="11"/>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1" name="Freeform 619"/>
            <p:cNvSpPr>
              <a:spLocks/>
            </p:cNvSpPr>
            <p:nvPr/>
          </p:nvSpPr>
          <p:spPr bwMode="auto">
            <a:xfrm>
              <a:off x="8170203" y="2833249"/>
              <a:ext cx="64441" cy="78006"/>
            </a:xfrm>
            <a:custGeom>
              <a:avLst/>
              <a:gdLst>
                <a:gd name="T0" fmla="*/ 5 w 19"/>
                <a:gd name="T1" fmla="*/ 15 h 23"/>
                <a:gd name="T2" fmla="*/ 9 w 19"/>
                <a:gd name="T3" fmla="*/ 23 h 23"/>
                <a:gd name="T4" fmla="*/ 19 w 19"/>
                <a:gd name="T5" fmla="*/ 12 h 23"/>
                <a:gd name="T6" fmla="*/ 16 w 19"/>
                <a:gd name="T7" fmla="*/ 8 h 23"/>
                <a:gd name="T8" fmla="*/ 15 w 19"/>
                <a:gd name="T9" fmla="*/ 2 h 23"/>
                <a:gd name="T10" fmla="*/ 10 w 19"/>
                <a:gd name="T11" fmla="*/ 0 h 23"/>
                <a:gd name="T12" fmla="*/ 2 w 19"/>
                <a:gd name="T13" fmla="*/ 1 h 23"/>
                <a:gd name="T14" fmla="*/ 0 w 19"/>
                <a:gd name="T15" fmla="*/ 12 h 23"/>
                <a:gd name="T16" fmla="*/ 5 w 19"/>
                <a:gd name="T17" fmla="*/ 15 h 23"/>
                <a:gd name="T18" fmla="*/ 5 w 19"/>
                <a:gd name="T19" fmla="*/ 15 h 23"/>
                <a:gd name="T20" fmla="*/ 5 w 19"/>
                <a:gd name="T21" fmla="*/ 15 h 23"/>
                <a:gd name="T22" fmla="*/ 5 w 19"/>
                <a:gd name="T23" fmla="*/ 15 h 23"/>
                <a:gd name="T24" fmla="*/ 5 w 19"/>
                <a:gd name="T25" fmla="*/ 15 h 23"/>
                <a:gd name="T26" fmla="*/ 5 w 19"/>
                <a:gd name="T27" fmla="*/ 15 h 23"/>
                <a:gd name="T28" fmla="*/ 5 w 19"/>
                <a:gd name="T29" fmla="*/ 15 h 23"/>
                <a:gd name="T30" fmla="*/ 5 w 19"/>
                <a:gd name="T31" fmla="*/ 15 h 23"/>
                <a:gd name="T32" fmla="*/ 5 w 19"/>
                <a:gd name="T33" fmla="*/ 15 h 23"/>
                <a:gd name="T34" fmla="*/ 5 w 19"/>
                <a:gd name="T35" fmla="*/ 15 h 23"/>
                <a:gd name="T36" fmla="*/ 5 w 19"/>
                <a:gd name="T37" fmla="*/ 15 h 23"/>
                <a:gd name="T38" fmla="*/ 5 w 19"/>
                <a:gd name="T39" fmla="*/ 15 h 23"/>
                <a:gd name="T40" fmla="*/ 5 w 19"/>
                <a:gd name="T41" fmla="*/ 15 h 23"/>
                <a:gd name="T42" fmla="*/ 5 w 19"/>
                <a:gd name="T43" fmla="*/ 15 h 23"/>
                <a:gd name="T44" fmla="*/ 5 w 19"/>
                <a:gd name="T45" fmla="*/ 15 h 23"/>
                <a:gd name="T46" fmla="*/ 5 w 19"/>
                <a:gd name="T47" fmla="*/ 15 h 23"/>
                <a:gd name="T48" fmla="*/ 5 w 19"/>
                <a:gd name="T49" fmla="*/ 15 h 23"/>
                <a:gd name="T50" fmla="*/ 5 w 19"/>
                <a:gd name="T51" fmla="*/ 15 h 23"/>
                <a:gd name="T52" fmla="*/ 5 w 19"/>
                <a:gd name="T53" fmla="*/ 15 h 23"/>
                <a:gd name="T54" fmla="*/ 5 w 19"/>
                <a:gd name="T55" fmla="*/ 15 h 23"/>
                <a:gd name="T56" fmla="*/ 5 w 19"/>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3">
                  <a:moveTo>
                    <a:pt x="5" y="15"/>
                  </a:moveTo>
                  <a:lnTo>
                    <a:pt x="9" y="23"/>
                  </a:lnTo>
                  <a:lnTo>
                    <a:pt x="19" y="12"/>
                  </a:lnTo>
                  <a:lnTo>
                    <a:pt x="16" y="8"/>
                  </a:lnTo>
                  <a:lnTo>
                    <a:pt x="15" y="2"/>
                  </a:lnTo>
                  <a:lnTo>
                    <a:pt x="10" y="0"/>
                  </a:lnTo>
                  <a:lnTo>
                    <a:pt x="2" y="1"/>
                  </a:lnTo>
                  <a:lnTo>
                    <a:pt x="0"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2" name="Freeform 620"/>
            <p:cNvSpPr>
              <a:spLocks/>
            </p:cNvSpPr>
            <p:nvPr/>
          </p:nvSpPr>
          <p:spPr bwMode="auto">
            <a:xfrm>
              <a:off x="7386750" y="2829857"/>
              <a:ext cx="440905" cy="335766"/>
            </a:xfrm>
            <a:custGeom>
              <a:avLst/>
              <a:gdLst>
                <a:gd name="T0" fmla="*/ 14 w 130"/>
                <a:gd name="T1" fmla="*/ 60 h 99"/>
                <a:gd name="T2" fmla="*/ 20 w 130"/>
                <a:gd name="T3" fmla="*/ 66 h 99"/>
                <a:gd name="T4" fmla="*/ 0 w 130"/>
                <a:gd name="T5" fmla="*/ 92 h 99"/>
                <a:gd name="T6" fmla="*/ 14 w 130"/>
                <a:gd name="T7" fmla="*/ 99 h 99"/>
                <a:gd name="T8" fmla="*/ 46 w 130"/>
                <a:gd name="T9" fmla="*/ 92 h 99"/>
                <a:gd name="T10" fmla="*/ 76 w 130"/>
                <a:gd name="T11" fmla="*/ 97 h 99"/>
                <a:gd name="T12" fmla="*/ 97 w 130"/>
                <a:gd name="T13" fmla="*/ 90 h 99"/>
                <a:gd name="T14" fmla="*/ 121 w 130"/>
                <a:gd name="T15" fmla="*/ 78 h 99"/>
                <a:gd name="T16" fmla="*/ 130 w 130"/>
                <a:gd name="T17" fmla="*/ 51 h 99"/>
                <a:gd name="T18" fmla="*/ 124 w 130"/>
                <a:gd name="T19" fmla="*/ 39 h 99"/>
                <a:gd name="T20" fmla="*/ 116 w 130"/>
                <a:gd name="T21" fmla="*/ 41 h 99"/>
                <a:gd name="T22" fmla="*/ 111 w 130"/>
                <a:gd name="T23" fmla="*/ 34 h 99"/>
                <a:gd name="T24" fmla="*/ 101 w 130"/>
                <a:gd name="T25" fmla="*/ 37 h 99"/>
                <a:gd name="T26" fmla="*/ 97 w 130"/>
                <a:gd name="T27" fmla="*/ 26 h 99"/>
                <a:gd name="T28" fmla="*/ 81 w 130"/>
                <a:gd name="T29" fmla="*/ 29 h 99"/>
                <a:gd name="T30" fmla="*/ 72 w 130"/>
                <a:gd name="T31" fmla="*/ 16 h 99"/>
                <a:gd name="T32" fmla="*/ 62 w 130"/>
                <a:gd name="T33" fmla="*/ 0 h 99"/>
                <a:gd name="T34" fmla="*/ 19 w 130"/>
                <a:gd name="T35" fmla="*/ 26 h 99"/>
                <a:gd name="T36" fmla="*/ 13 w 130"/>
                <a:gd name="T37" fmla="*/ 44 h 99"/>
                <a:gd name="T38" fmla="*/ 14 w 130"/>
                <a:gd name="T39" fmla="*/ 60 h 99"/>
                <a:gd name="T40" fmla="*/ 14 w 130"/>
                <a:gd name="T41" fmla="*/ 60 h 99"/>
                <a:gd name="T42" fmla="*/ 14 w 130"/>
                <a:gd name="T43" fmla="*/ 60 h 99"/>
                <a:gd name="T44" fmla="*/ 14 w 130"/>
                <a:gd name="T45" fmla="*/ 60 h 99"/>
                <a:gd name="T46" fmla="*/ 14 w 130"/>
                <a:gd name="T47" fmla="*/ 60 h 99"/>
                <a:gd name="T48" fmla="*/ 14 w 130"/>
                <a:gd name="T49" fmla="*/ 60 h 99"/>
                <a:gd name="T50" fmla="*/ 14 w 130"/>
                <a:gd name="T51" fmla="*/ 60 h 99"/>
                <a:gd name="T52" fmla="*/ 14 w 130"/>
                <a:gd name="T53" fmla="*/ 60 h 99"/>
                <a:gd name="T54" fmla="*/ 14 w 130"/>
                <a:gd name="T55" fmla="*/ 60 h 99"/>
                <a:gd name="T56" fmla="*/ 14 w 130"/>
                <a:gd name="T57" fmla="*/ 60 h 99"/>
                <a:gd name="T58" fmla="*/ 14 w 130"/>
                <a:gd name="T59" fmla="*/ 60 h 99"/>
                <a:gd name="T60" fmla="*/ 14 w 130"/>
                <a:gd name="T61" fmla="*/ 60 h 99"/>
                <a:gd name="T62" fmla="*/ 14 w 130"/>
                <a:gd name="T63" fmla="*/ 60 h 99"/>
                <a:gd name="T64" fmla="*/ 14 w 130"/>
                <a:gd name="T65" fmla="*/ 60 h 99"/>
                <a:gd name="T66" fmla="*/ 14 w 130"/>
                <a:gd name="T67" fmla="*/ 60 h 99"/>
                <a:gd name="T68" fmla="*/ 14 w 130"/>
                <a:gd name="T69" fmla="*/ 60 h 99"/>
                <a:gd name="T70" fmla="*/ 14 w 130"/>
                <a:gd name="T71" fmla="*/ 60 h 99"/>
                <a:gd name="T72" fmla="*/ 14 w 130"/>
                <a:gd name="T73" fmla="*/ 60 h 99"/>
                <a:gd name="T74" fmla="*/ 14 w 130"/>
                <a:gd name="T75" fmla="*/ 60 h 99"/>
                <a:gd name="T76" fmla="*/ 14 w 130"/>
                <a:gd name="T77" fmla="*/ 60 h 99"/>
                <a:gd name="T78" fmla="*/ 14 w 130"/>
                <a:gd name="T79"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99">
                  <a:moveTo>
                    <a:pt x="14" y="60"/>
                  </a:moveTo>
                  <a:lnTo>
                    <a:pt x="20" y="66"/>
                  </a:lnTo>
                  <a:lnTo>
                    <a:pt x="0" y="92"/>
                  </a:lnTo>
                  <a:lnTo>
                    <a:pt x="14" y="99"/>
                  </a:lnTo>
                  <a:lnTo>
                    <a:pt x="46" y="92"/>
                  </a:lnTo>
                  <a:lnTo>
                    <a:pt x="76" y="97"/>
                  </a:lnTo>
                  <a:lnTo>
                    <a:pt x="97" y="90"/>
                  </a:lnTo>
                  <a:lnTo>
                    <a:pt x="121" y="78"/>
                  </a:lnTo>
                  <a:lnTo>
                    <a:pt x="130" y="51"/>
                  </a:lnTo>
                  <a:lnTo>
                    <a:pt x="124" y="39"/>
                  </a:lnTo>
                  <a:lnTo>
                    <a:pt x="116" y="41"/>
                  </a:lnTo>
                  <a:lnTo>
                    <a:pt x="111" y="34"/>
                  </a:lnTo>
                  <a:lnTo>
                    <a:pt x="101" y="37"/>
                  </a:lnTo>
                  <a:lnTo>
                    <a:pt x="97" y="26"/>
                  </a:lnTo>
                  <a:lnTo>
                    <a:pt x="81" y="29"/>
                  </a:lnTo>
                  <a:lnTo>
                    <a:pt x="72" y="16"/>
                  </a:lnTo>
                  <a:lnTo>
                    <a:pt x="62" y="0"/>
                  </a:lnTo>
                  <a:lnTo>
                    <a:pt x="19" y="26"/>
                  </a:lnTo>
                  <a:lnTo>
                    <a:pt x="13" y="44"/>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lnTo>
                    <a:pt x="14" y="6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3" name="Freeform 621"/>
            <p:cNvSpPr>
              <a:spLocks/>
            </p:cNvSpPr>
            <p:nvPr/>
          </p:nvSpPr>
          <p:spPr bwMode="auto">
            <a:xfrm>
              <a:off x="8400831" y="2907863"/>
              <a:ext cx="111922" cy="250976"/>
            </a:xfrm>
            <a:custGeom>
              <a:avLst/>
              <a:gdLst>
                <a:gd name="T0" fmla="*/ 5 w 33"/>
                <a:gd name="T1" fmla="*/ 54 h 74"/>
                <a:gd name="T2" fmla="*/ 7 w 33"/>
                <a:gd name="T3" fmla="*/ 64 h 74"/>
                <a:gd name="T4" fmla="*/ 10 w 33"/>
                <a:gd name="T5" fmla="*/ 74 h 74"/>
                <a:gd name="T6" fmla="*/ 13 w 33"/>
                <a:gd name="T7" fmla="*/ 72 h 74"/>
                <a:gd name="T8" fmla="*/ 29 w 33"/>
                <a:gd name="T9" fmla="*/ 48 h 74"/>
                <a:gd name="T10" fmla="*/ 30 w 33"/>
                <a:gd name="T11" fmla="*/ 32 h 74"/>
                <a:gd name="T12" fmla="*/ 33 w 33"/>
                <a:gd name="T13" fmla="*/ 22 h 74"/>
                <a:gd name="T14" fmla="*/ 17 w 33"/>
                <a:gd name="T15" fmla="*/ 0 h 74"/>
                <a:gd name="T16" fmla="*/ 14 w 33"/>
                <a:gd name="T17" fmla="*/ 2 h 74"/>
                <a:gd name="T18" fmla="*/ 16 w 33"/>
                <a:gd name="T19" fmla="*/ 28 h 74"/>
                <a:gd name="T20" fmla="*/ 10 w 33"/>
                <a:gd name="T21" fmla="*/ 33 h 74"/>
                <a:gd name="T22" fmla="*/ 0 w 33"/>
                <a:gd name="T23" fmla="*/ 34 h 74"/>
                <a:gd name="T24" fmla="*/ 1 w 33"/>
                <a:gd name="T25" fmla="*/ 49 h 74"/>
                <a:gd name="T26" fmla="*/ 5 w 33"/>
                <a:gd name="T27" fmla="*/ 54 h 74"/>
                <a:gd name="T28" fmla="*/ 5 w 33"/>
                <a:gd name="T29" fmla="*/ 54 h 74"/>
                <a:gd name="T30" fmla="*/ 5 w 33"/>
                <a:gd name="T31" fmla="*/ 54 h 74"/>
                <a:gd name="T32" fmla="*/ 5 w 33"/>
                <a:gd name="T33" fmla="*/ 54 h 74"/>
                <a:gd name="T34" fmla="*/ 5 w 33"/>
                <a:gd name="T35" fmla="*/ 54 h 74"/>
                <a:gd name="T36" fmla="*/ 5 w 33"/>
                <a:gd name="T37" fmla="*/ 54 h 74"/>
                <a:gd name="T38" fmla="*/ 5 w 33"/>
                <a:gd name="T39" fmla="*/ 54 h 74"/>
                <a:gd name="T40" fmla="*/ 5 w 33"/>
                <a:gd name="T41" fmla="*/ 54 h 74"/>
                <a:gd name="T42" fmla="*/ 5 w 33"/>
                <a:gd name="T43" fmla="*/ 54 h 74"/>
                <a:gd name="T44" fmla="*/ 5 w 33"/>
                <a:gd name="T45" fmla="*/ 54 h 74"/>
                <a:gd name="T46" fmla="*/ 5 w 33"/>
                <a:gd name="T47" fmla="*/ 54 h 74"/>
                <a:gd name="T48" fmla="*/ 5 w 33"/>
                <a:gd name="T49" fmla="*/ 54 h 74"/>
                <a:gd name="T50" fmla="*/ 5 w 33"/>
                <a:gd name="T51" fmla="*/ 54 h 74"/>
                <a:gd name="T52" fmla="*/ 5 w 33"/>
                <a:gd name="T53" fmla="*/ 54 h 74"/>
                <a:gd name="T54" fmla="*/ 5 w 33"/>
                <a:gd name="T55" fmla="*/ 54 h 74"/>
                <a:gd name="T56" fmla="*/ 5 w 33"/>
                <a:gd name="T57" fmla="*/ 54 h 74"/>
                <a:gd name="T58" fmla="*/ 5 w 33"/>
                <a:gd name="T59" fmla="*/ 54 h 74"/>
                <a:gd name="T60" fmla="*/ 5 w 33"/>
                <a:gd name="T61" fmla="*/ 54 h 74"/>
                <a:gd name="T62" fmla="*/ 5 w 33"/>
                <a:gd name="T63" fmla="*/ 54 h 74"/>
                <a:gd name="T64" fmla="*/ 5 w 33"/>
                <a:gd name="T65" fmla="*/ 54 h 74"/>
                <a:gd name="T66" fmla="*/ 5 w 33"/>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74">
                  <a:moveTo>
                    <a:pt x="5" y="54"/>
                  </a:moveTo>
                  <a:lnTo>
                    <a:pt x="7" y="64"/>
                  </a:lnTo>
                  <a:lnTo>
                    <a:pt x="10" y="74"/>
                  </a:lnTo>
                  <a:lnTo>
                    <a:pt x="13" y="72"/>
                  </a:lnTo>
                  <a:lnTo>
                    <a:pt x="29" y="48"/>
                  </a:lnTo>
                  <a:lnTo>
                    <a:pt x="30" y="32"/>
                  </a:lnTo>
                  <a:lnTo>
                    <a:pt x="33" y="22"/>
                  </a:lnTo>
                  <a:lnTo>
                    <a:pt x="17" y="0"/>
                  </a:lnTo>
                  <a:lnTo>
                    <a:pt x="14" y="2"/>
                  </a:lnTo>
                  <a:lnTo>
                    <a:pt x="16" y="28"/>
                  </a:lnTo>
                  <a:lnTo>
                    <a:pt x="10" y="33"/>
                  </a:lnTo>
                  <a:lnTo>
                    <a:pt x="0" y="34"/>
                  </a:lnTo>
                  <a:lnTo>
                    <a:pt x="1" y="49"/>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lnTo>
                    <a:pt x="5" y="5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4" name="Freeform 622"/>
            <p:cNvSpPr>
              <a:spLocks/>
            </p:cNvSpPr>
            <p:nvPr/>
          </p:nvSpPr>
          <p:spPr bwMode="auto">
            <a:xfrm>
              <a:off x="8275343" y="3023177"/>
              <a:ext cx="159404" cy="162796"/>
            </a:xfrm>
            <a:custGeom>
              <a:avLst/>
              <a:gdLst>
                <a:gd name="T0" fmla="*/ 13 w 47"/>
                <a:gd name="T1" fmla="*/ 9 h 48"/>
                <a:gd name="T2" fmla="*/ 13 w 47"/>
                <a:gd name="T3" fmla="*/ 15 h 48"/>
                <a:gd name="T4" fmla="*/ 5 w 47"/>
                <a:gd name="T5" fmla="*/ 17 h 48"/>
                <a:gd name="T6" fmla="*/ 0 w 47"/>
                <a:gd name="T7" fmla="*/ 22 h 48"/>
                <a:gd name="T8" fmla="*/ 2 w 47"/>
                <a:gd name="T9" fmla="*/ 30 h 48"/>
                <a:gd name="T10" fmla="*/ 10 w 47"/>
                <a:gd name="T11" fmla="*/ 40 h 48"/>
                <a:gd name="T12" fmla="*/ 41 w 47"/>
                <a:gd name="T13" fmla="*/ 48 h 48"/>
                <a:gd name="T14" fmla="*/ 47 w 47"/>
                <a:gd name="T15" fmla="*/ 40 h 48"/>
                <a:gd name="T16" fmla="*/ 44 w 47"/>
                <a:gd name="T17" fmla="*/ 30 h 48"/>
                <a:gd name="T18" fmla="*/ 42 w 47"/>
                <a:gd name="T19" fmla="*/ 20 h 48"/>
                <a:gd name="T20" fmla="*/ 38 w 47"/>
                <a:gd name="T21" fmla="*/ 15 h 48"/>
                <a:gd name="T22" fmla="*/ 37 w 47"/>
                <a:gd name="T23" fmla="*/ 0 h 48"/>
                <a:gd name="T24" fmla="*/ 37 w 47"/>
                <a:gd name="T25" fmla="*/ 1 h 48"/>
                <a:gd name="T26" fmla="*/ 23 w 47"/>
                <a:gd name="T27" fmla="*/ 1 h 48"/>
                <a:gd name="T28" fmla="*/ 13 w 47"/>
                <a:gd name="T29" fmla="*/ 9 h 48"/>
                <a:gd name="T30" fmla="*/ 13 w 47"/>
                <a:gd name="T31" fmla="*/ 9 h 48"/>
                <a:gd name="T32" fmla="*/ 13 w 47"/>
                <a:gd name="T33" fmla="*/ 9 h 48"/>
                <a:gd name="T34" fmla="*/ 13 w 47"/>
                <a:gd name="T35" fmla="*/ 9 h 48"/>
                <a:gd name="T36" fmla="*/ 13 w 47"/>
                <a:gd name="T37" fmla="*/ 9 h 48"/>
                <a:gd name="T38" fmla="*/ 13 w 47"/>
                <a:gd name="T39" fmla="*/ 9 h 48"/>
                <a:gd name="T40" fmla="*/ 13 w 47"/>
                <a:gd name="T41" fmla="*/ 9 h 48"/>
                <a:gd name="T42" fmla="*/ 13 w 47"/>
                <a:gd name="T43" fmla="*/ 9 h 48"/>
                <a:gd name="T44" fmla="*/ 13 w 47"/>
                <a:gd name="T45" fmla="*/ 9 h 48"/>
                <a:gd name="T46" fmla="*/ 13 w 47"/>
                <a:gd name="T47" fmla="*/ 9 h 48"/>
                <a:gd name="T48" fmla="*/ 13 w 47"/>
                <a:gd name="T49" fmla="*/ 9 h 48"/>
                <a:gd name="T50" fmla="*/ 13 w 47"/>
                <a:gd name="T51" fmla="*/ 9 h 48"/>
                <a:gd name="T52" fmla="*/ 13 w 47"/>
                <a:gd name="T53" fmla="*/ 9 h 48"/>
                <a:gd name="T54" fmla="*/ 13 w 47"/>
                <a:gd name="T55" fmla="*/ 9 h 48"/>
                <a:gd name="T56" fmla="*/ 13 w 47"/>
                <a:gd name="T57" fmla="*/ 9 h 48"/>
                <a:gd name="T58" fmla="*/ 13 w 47"/>
                <a:gd name="T59" fmla="*/ 9 h 48"/>
                <a:gd name="T60" fmla="*/ 13 w 47"/>
                <a:gd name="T61" fmla="*/ 9 h 48"/>
                <a:gd name="T62" fmla="*/ 13 w 47"/>
                <a:gd name="T63" fmla="*/ 9 h 48"/>
                <a:gd name="T64" fmla="*/ 13 w 47"/>
                <a:gd name="T65" fmla="*/ 9 h 48"/>
                <a:gd name="T66" fmla="*/ 13 w 47"/>
                <a:gd name="T67" fmla="*/ 9 h 48"/>
                <a:gd name="T68" fmla="*/ 13 w 47"/>
                <a:gd name="T6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8">
                  <a:moveTo>
                    <a:pt x="13" y="9"/>
                  </a:moveTo>
                  <a:lnTo>
                    <a:pt x="13" y="15"/>
                  </a:lnTo>
                  <a:lnTo>
                    <a:pt x="5" y="17"/>
                  </a:lnTo>
                  <a:lnTo>
                    <a:pt x="0" y="22"/>
                  </a:lnTo>
                  <a:lnTo>
                    <a:pt x="2" y="30"/>
                  </a:lnTo>
                  <a:lnTo>
                    <a:pt x="10" y="40"/>
                  </a:lnTo>
                  <a:lnTo>
                    <a:pt x="41" y="48"/>
                  </a:lnTo>
                  <a:lnTo>
                    <a:pt x="47" y="40"/>
                  </a:lnTo>
                  <a:lnTo>
                    <a:pt x="44" y="30"/>
                  </a:lnTo>
                  <a:lnTo>
                    <a:pt x="42" y="20"/>
                  </a:lnTo>
                  <a:lnTo>
                    <a:pt x="38" y="15"/>
                  </a:lnTo>
                  <a:lnTo>
                    <a:pt x="37" y="0"/>
                  </a:lnTo>
                  <a:lnTo>
                    <a:pt x="37" y="1"/>
                  </a:lnTo>
                  <a:lnTo>
                    <a:pt x="23" y="1"/>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lnTo>
                    <a:pt x="13"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5" name="Freeform 623"/>
            <p:cNvSpPr>
              <a:spLocks/>
            </p:cNvSpPr>
            <p:nvPr/>
          </p:nvSpPr>
          <p:spPr bwMode="auto">
            <a:xfrm>
              <a:off x="8004016" y="2585664"/>
              <a:ext cx="203495" cy="169579"/>
            </a:xfrm>
            <a:custGeom>
              <a:avLst/>
              <a:gdLst>
                <a:gd name="T0" fmla="*/ 5 w 60"/>
                <a:gd name="T1" fmla="*/ 24 h 50"/>
                <a:gd name="T2" fmla="*/ 18 w 60"/>
                <a:gd name="T3" fmla="*/ 28 h 50"/>
                <a:gd name="T4" fmla="*/ 20 w 60"/>
                <a:gd name="T5" fmla="*/ 23 h 50"/>
                <a:gd name="T6" fmla="*/ 31 w 60"/>
                <a:gd name="T7" fmla="*/ 23 h 50"/>
                <a:gd name="T8" fmla="*/ 43 w 60"/>
                <a:gd name="T9" fmla="*/ 44 h 50"/>
                <a:gd name="T10" fmla="*/ 50 w 60"/>
                <a:gd name="T11" fmla="*/ 50 h 50"/>
                <a:gd name="T12" fmla="*/ 60 w 60"/>
                <a:gd name="T13" fmla="*/ 35 h 50"/>
                <a:gd name="T14" fmla="*/ 38 w 60"/>
                <a:gd name="T15" fmla="*/ 13 h 50"/>
                <a:gd name="T16" fmla="*/ 15 w 60"/>
                <a:gd name="T17" fmla="*/ 0 h 50"/>
                <a:gd name="T18" fmla="*/ 0 w 60"/>
                <a:gd name="T19" fmla="*/ 0 h 50"/>
                <a:gd name="T20" fmla="*/ 1 w 60"/>
                <a:gd name="T21" fmla="*/ 18 h 50"/>
                <a:gd name="T22" fmla="*/ 5 w 60"/>
                <a:gd name="T23" fmla="*/ 24 h 50"/>
                <a:gd name="T24" fmla="*/ 5 w 60"/>
                <a:gd name="T25" fmla="*/ 24 h 50"/>
                <a:gd name="T26" fmla="*/ 5 w 60"/>
                <a:gd name="T27" fmla="*/ 24 h 50"/>
                <a:gd name="T28" fmla="*/ 5 w 60"/>
                <a:gd name="T29" fmla="*/ 24 h 50"/>
                <a:gd name="T30" fmla="*/ 5 w 60"/>
                <a:gd name="T31" fmla="*/ 24 h 50"/>
                <a:gd name="T32" fmla="*/ 5 w 60"/>
                <a:gd name="T33" fmla="*/ 24 h 50"/>
                <a:gd name="T34" fmla="*/ 5 w 60"/>
                <a:gd name="T35" fmla="*/ 24 h 50"/>
                <a:gd name="T36" fmla="*/ 5 w 60"/>
                <a:gd name="T37" fmla="*/ 24 h 50"/>
                <a:gd name="T38" fmla="*/ 5 w 60"/>
                <a:gd name="T39" fmla="*/ 24 h 50"/>
                <a:gd name="T40" fmla="*/ 5 w 60"/>
                <a:gd name="T41" fmla="*/ 24 h 50"/>
                <a:gd name="T42" fmla="*/ 5 w 60"/>
                <a:gd name="T43" fmla="*/ 24 h 50"/>
                <a:gd name="T44" fmla="*/ 5 w 60"/>
                <a:gd name="T45" fmla="*/ 24 h 50"/>
                <a:gd name="T46" fmla="*/ 5 w 60"/>
                <a:gd name="T47" fmla="*/ 24 h 50"/>
                <a:gd name="T48" fmla="*/ 5 w 60"/>
                <a:gd name="T49" fmla="*/ 24 h 50"/>
                <a:gd name="T50" fmla="*/ 5 w 60"/>
                <a:gd name="T51" fmla="*/ 24 h 50"/>
                <a:gd name="T52" fmla="*/ 5 w 60"/>
                <a:gd name="T53" fmla="*/ 24 h 50"/>
                <a:gd name="T54" fmla="*/ 5 w 60"/>
                <a:gd name="T55" fmla="*/ 24 h 50"/>
                <a:gd name="T56" fmla="*/ 5 w 60"/>
                <a:gd name="T57" fmla="*/ 24 h 50"/>
                <a:gd name="T58" fmla="*/ 5 w 60"/>
                <a:gd name="T59" fmla="*/ 24 h 50"/>
                <a:gd name="T60" fmla="*/ 5 w 60"/>
                <a:gd name="T61" fmla="*/ 24 h 50"/>
                <a:gd name="T62" fmla="*/ 5 w 60"/>
                <a:gd name="T63"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0">
                  <a:moveTo>
                    <a:pt x="5" y="24"/>
                  </a:moveTo>
                  <a:lnTo>
                    <a:pt x="18" y="28"/>
                  </a:lnTo>
                  <a:lnTo>
                    <a:pt x="20" y="23"/>
                  </a:lnTo>
                  <a:lnTo>
                    <a:pt x="31" y="23"/>
                  </a:lnTo>
                  <a:lnTo>
                    <a:pt x="43" y="44"/>
                  </a:lnTo>
                  <a:lnTo>
                    <a:pt x="50" y="50"/>
                  </a:lnTo>
                  <a:lnTo>
                    <a:pt x="60" y="35"/>
                  </a:lnTo>
                  <a:lnTo>
                    <a:pt x="38" y="13"/>
                  </a:lnTo>
                  <a:lnTo>
                    <a:pt x="15" y="0"/>
                  </a:lnTo>
                  <a:lnTo>
                    <a:pt x="0" y="0"/>
                  </a:lnTo>
                  <a:lnTo>
                    <a:pt x="1" y="18"/>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lnTo>
                    <a:pt x="5" y="2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6" name="Freeform 624"/>
            <p:cNvSpPr>
              <a:spLocks/>
            </p:cNvSpPr>
            <p:nvPr/>
          </p:nvSpPr>
          <p:spPr bwMode="auto">
            <a:xfrm>
              <a:off x="7902268" y="2585664"/>
              <a:ext cx="230628" cy="291675"/>
            </a:xfrm>
            <a:custGeom>
              <a:avLst/>
              <a:gdLst>
                <a:gd name="T0" fmla="*/ 0 w 68"/>
                <a:gd name="T1" fmla="*/ 47 h 86"/>
                <a:gd name="T2" fmla="*/ 7 w 68"/>
                <a:gd name="T3" fmla="*/ 47 h 86"/>
                <a:gd name="T4" fmla="*/ 16 w 68"/>
                <a:gd name="T5" fmla="*/ 66 h 86"/>
                <a:gd name="T6" fmla="*/ 31 w 68"/>
                <a:gd name="T7" fmla="*/ 67 h 86"/>
                <a:gd name="T8" fmla="*/ 53 w 68"/>
                <a:gd name="T9" fmla="*/ 86 h 86"/>
                <a:gd name="T10" fmla="*/ 60 w 68"/>
                <a:gd name="T11" fmla="*/ 78 h 86"/>
                <a:gd name="T12" fmla="*/ 66 w 68"/>
                <a:gd name="T13" fmla="*/ 59 h 86"/>
                <a:gd name="T14" fmla="*/ 68 w 68"/>
                <a:gd name="T15" fmla="*/ 45 h 86"/>
                <a:gd name="T16" fmla="*/ 60 w 68"/>
                <a:gd name="T17" fmla="*/ 35 h 86"/>
                <a:gd name="T18" fmla="*/ 48 w 68"/>
                <a:gd name="T19" fmla="*/ 28 h 86"/>
                <a:gd name="T20" fmla="*/ 35 w 68"/>
                <a:gd name="T21" fmla="*/ 24 h 86"/>
                <a:gd name="T22" fmla="*/ 31 w 68"/>
                <a:gd name="T23" fmla="*/ 18 h 86"/>
                <a:gd name="T24" fmla="*/ 30 w 68"/>
                <a:gd name="T25" fmla="*/ 0 h 86"/>
                <a:gd name="T26" fmla="*/ 24 w 68"/>
                <a:gd name="T27" fmla="*/ 1 h 86"/>
                <a:gd name="T28" fmla="*/ 4 w 68"/>
                <a:gd name="T29" fmla="*/ 29 h 86"/>
                <a:gd name="T30" fmla="*/ 0 w 68"/>
                <a:gd name="T31" fmla="*/ 47 h 86"/>
                <a:gd name="T32" fmla="*/ 0 w 68"/>
                <a:gd name="T33" fmla="*/ 47 h 86"/>
                <a:gd name="T34" fmla="*/ 0 w 68"/>
                <a:gd name="T35" fmla="*/ 47 h 86"/>
                <a:gd name="T36" fmla="*/ 0 w 68"/>
                <a:gd name="T37" fmla="*/ 47 h 86"/>
                <a:gd name="T38" fmla="*/ 0 w 68"/>
                <a:gd name="T39" fmla="*/ 47 h 86"/>
                <a:gd name="T40" fmla="*/ 0 w 68"/>
                <a:gd name="T41" fmla="*/ 47 h 86"/>
                <a:gd name="T42" fmla="*/ 0 w 68"/>
                <a:gd name="T43" fmla="*/ 47 h 86"/>
                <a:gd name="T44" fmla="*/ 0 w 68"/>
                <a:gd name="T45" fmla="*/ 47 h 86"/>
                <a:gd name="T46" fmla="*/ 0 w 68"/>
                <a:gd name="T47" fmla="*/ 47 h 86"/>
                <a:gd name="T48" fmla="*/ 0 w 68"/>
                <a:gd name="T49" fmla="*/ 47 h 86"/>
                <a:gd name="T50" fmla="*/ 0 w 68"/>
                <a:gd name="T51" fmla="*/ 47 h 86"/>
                <a:gd name="T52" fmla="*/ 0 w 68"/>
                <a:gd name="T53" fmla="*/ 47 h 86"/>
                <a:gd name="T54" fmla="*/ 0 w 68"/>
                <a:gd name="T55" fmla="*/ 47 h 86"/>
                <a:gd name="T56" fmla="*/ 0 w 68"/>
                <a:gd name="T57" fmla="*/ 47 h 86"/>
                <a:gd name="T58" fmla="*/ 0 w 68"/>
                <a:gd name="T59" fmla="*/ 47 h 86"/>
                <a:gd name="T60" fmla="*/ 0 w 68"/>
                <a:gd name="T61" fmla="*/ 47 h 86"/>
                <a:gd name="T62" fmla="*/ 0 w 68"/>
                <a:gd name="T63" fmla="*/ 47 h 86"/>
                <a:gd name="T64" fmla="*/ 0 w 68"/>
                <a:gd name="T65" fmla="*/ 47 h 86"/>
                <a:gd name="T66" fmla="*/ 0 w 68"/>
                <a:gd name="T67" fmla="*/ 47 h 86"/>
                <a:gd name="T68" fmla="*/ 0 w 68"/>
                <a:gd name="T69" fmla="*/ 47 h 86"/>
                <a:gd name="T70" fmla="*/ 0 w 68"/>
                <a:gd name="T71" fmla="*/ 4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6">
                  <a:moveTo>
                    <a:pt x="0" y="47"/>
                  </a:moveTo>
                  <a:lnTo>
                    <a:pt x="7" y="47"/>
                  </a:lnTo>
                  <a:lnTo>
                    <a:pt x="16" y="66"/>
                  </a:lnTo>
                  <a:lnTo>
                    <a:pt x="31" y="67"/>
                  </a:lnTo>
                  <a:lnTo>
                    <a:pt x="53" y="86"/>
                  </a:lnTo>
                  <a:lnTo>
                    <a:pt x="60" y="78"/>
                  </a:lnTo>
                  <a:lnTo>
                    <a:pt x="66" y="59"/>
                  </a:lnTo>
                  <a:lnTo>
                    <a:pt x="68" y="45"/>
                  </a:lnTo>
                  <a:lnTo>
                    <a:pt x="60" y="35"/>
                  </a:lnTo>
                  <a:lnTo>
                    <a:pt x="48" y="28"/>
                  </a:lnTo>
                  <a:lnTo>
                    <a:pt x="35" y="24"/>
                  </a:lnTo>
                  <a:lnTo>
                    <a:pt x="31" y="18"/>
                  </a:lnTo>
                  <a:lnTo>
                    <a:pt x="30" y="0"/>
                  </a:lnTo>
                  <a:lnTo>
                    <a:pt x="24" y="1"/>
                  </a:lnTo>
                  <a:lnTo>
                    <a:pt x="4" y="29"/>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7" name="Freeform 625"/>
            <p:cNvSpPr>
              <a:spLocks/>
            </p:cNvSpPr>
            <p:nvPr/>
          </p:nvSpPr>
          <p:spPr bwMode="auto">
            <a:xfrm>
              <a:off x="8204119" y="2799333"/>
              <a:ext cx="54265" cy="74615"/>
            </a:xfrm>
            <a:custGeom>
              <a:avLst/>
              <a:gdLst>
                <a:gd name="T0" fmla="*/ 5 w 16"/>
                <a:gd name="T1" fmla="*/ 12 h 22"/>
                <a:gd name="T2" fmla="*/ 6 w 16"/>
                <a:gd name="T3" fmla="*/ 18 h 22"/>
                <a:gd name="T4" fmla="*/ 9 w 16"/>
                <a:gd name="T5" fmla="*/ 22 h 22"/>
                <a:gd name="T6" fmla="*/ 15 w 16"/>
                <a:gd name="T7" fmla="*/ 19 h 22"/>
                <a:gd name="T8" fmla="*/ 16 w 16"/>
                <a:gd name="T9" fmla="*/ 9 h 22"/>
                <a:gd name="T10" fmla="*/ 11 w 16"/>
                <a:gd name="T11" fmla="*/ 3 h 22"/>
                <a:gd name="T12" fmla="*/ 7 w 16"/>
                <a:gd name="T13" fmla="*/ 0 h 22"/>
                <a:gd name="T14" fmla="*/ 0 w 16"/>
                <a:gd name="T15" fmla="*/ 10 h 22"/>
                <a:gd name="T16" fmla="*/ 5 w 16"/>
                <a:gd name="T17" fmla="*/ 12 h 22"/>
                <a:gd name="T18" fmla="*/ 5 w 16"/>
                <a:gd name="T19" fmla="*/ 12 h 22"/>
                <a:gd name="T20" fmla="*/ 5 w 16"/>
                <a:gd name="T21" fmla="*/ 12 h 22"/>
                <a:gd name="T22" fmla="*/ 5 w 16"/>
                <a:gd name="T23" fmla="*/ 12 h 22"/>
                <a:gd name="T24" fmla="*/ 5 w 16"/>
                <a:gd name="T25" fmla="*/ 12 h 22"/>
                <a:gd name="T26" fmla="*/ 5 w 16"/>
                <a:gd name="T27" fmla="*/ 12 h 22"/>
                <a:gd name="T28" fmla="*/ 5 w 16"/>
                <a:gd name="T29" fmla="*/ 12 h 22"/>
                <a:gd name="T30" fmla="*/ 5 w 16"/>
                <a:gd name="T31" fmla="*/ 12 h 22"/>
                <a:gd name="T32" fmla="*/ 5 w 16"/>
                <a:gd name="T33" fmla="*/ 12 h 22"/>
                <a:gd name="T34" fmla="*/ 5 w 16"/>
                <a:gd name="T35" fmla="*/ 12 h 22"/>
                <a:gd name="T36" fmla="*/ 5 w 16"/>
                <a:gd name="T37" fmla="*/ 12 h 22"/>
                <a:gd name="T38" fmla="*/ 5 w 16"/>
                <a:gd name="T39" fmla="*/ 12 h 22"/>
                <a:gd name="T40" fmla="*/ 5 w 16"/>
                <a:gd name="T41" fmla="*/ 12 h 22"/>
                <a:gd name="T42" fmla="*/ 5 w 16"/>
                <a:gd name="T43" fmla="*/ 12 h 22"/>
                <a:gd name="T44" fmla="*/ 5 w 16"/>
                <a:gd name="T45" fmla="*/ 12 h 22"/>
                <a:gd name="T46" fmla="*/ 5 w 16"/>
                <a:gd name="T47" fmla="*/ 12 h 22"/>
                <a:gd name="T48" fmla="*/ 5 w 16"/>
                <a:gd name="T49" fmla="*/ 12 h 22"/>
                <a:gd name="T50" fmla="*/ 5 w 16"/>
                <a:gd name="T51" fmla="*/ 12 h 22"/>
                <a:gd name="T52" fmla="*/ 5 w 16"/>
                <a:gd name="T53" fmla="*/ 12 h 22"/>
                <a:gd name="T54" fmla="*/ 5 w 16"/>
                <a:gd name="T55" fmla="*/ 12 h 22"/>
                <a:gd name="T56" fmla="*/ 5 w 16"/>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5" y="12"/>
                  </a:moveTo>
                  <a:lnTo>
                    <a:pt x="6" y="18"/>
                  </a:lnTo>
                  <a:lnTo>
                    <a:pt x="9" y="22"/>
                  </a:lnTo>
                  <a:lnTo>
                    <a:pt x="15" y="19"/>
                  </a:lnTo>
                  <a:lnTo>
                    <a:pt x="16" y="9"/>
                  </a:lnTo>
                  <a:lnTo>
                    <a:pt x="11" y="3"/>
                  </a:lnTo>
                  <a:lnTo>
                    <a:pt x="7" y="0"/>
                  </a:lnTo>
                  <a:lnTo>
                    <a:pt x="0" y="10"/>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8" name="Freeform 626"/>
            <p:cNvSpPr>
              <a:spLocks/>
            </p:cNvSpPr>
            <p:nvPr/>
          </p:nvSpPr>
          <p:spPr bwMode="auto">
            <a:xfrm>
              <a:off x="8200728" y="2863773"/>
              <a:ext cx="111922" cy="88181"/>
            </a:xfrm>
            <a:custGeom>
              <a:avLst/>
              <a:gdLst>
                <a:gd name="T0" fmla="*/ 0 w 33"/>
                <a:gd name="T1" fmla="*/ 14 h 26"/>
                <a:gd name="T2" fmla="*/ 3 w 33"/>
                <a:gd name="T3" fmla="*/ 19 h 26"/>
                <a:gd name="T4" fmla="*/ 6 w 33"/>
                <a:gd name="T5" fmla="*/ 19 h 26"/>
                <a:gd name="T6" fmla="*/ 8 w 33"/>
                <a:gd name="T7" fmla="*/ 14 h 26"/>
                <a:gd name="T8" fmla="*/ 14 w 33"/>
                <a:gd name="T9" fmla="*/ 18 h 26"/>
                <a:gd name="T10" fmla="*/ 14 w 33"/>
                <a:gd name="T11" fmla="*/ 23 h 26"/>
                <a:gd name="T12" fmla="*/ 19 w 33"/>
                <a:gd name="T13" fmla="*/ 26 h 26"/>
                <a:gd name="T14" fmla="*/ 27 w 33"/>
                <a:gd name="T15" fmla="*/ 26 h 26"/>
                <a:gd name="T16" fmla="*/ 33 w 33"/>
                <a:gd name="T17" fmla="*/ 25 h 26"/>
                <a:gd name="T18" fmla="*/ 33 w 33"/>
                <a:gd name="T19" fmla="*/ 18 h 26"/>
                <a:gd name="T20" fmla="*/ 19 w 33"/>
                <a:gd name="T21" fmla="*/ 11 h 26"/>
                <a:gd name="T22" fmla="*/ 16 w 33"/>
                <a:gd name="T23" fmla="*/ 0 h 26"/>
                <a:gd name="T24" fmla="*/ 10 w 33"/>
                <a:gd name="T25" fmla="*/ 3 h 26"/>
                <a:gd name="T26" fmla="*/ 0 w 33"/>
                <a:gd name="T27" fmla="*/ 14 h 26"/>
                <a:gd name="T28" fmla="*/ 0 w 33"/>
                <a:gd name="T29" fmla="*/ 14 h 26"/>
                <a:gd name="T30" fmla="*/ 0 w 33"/>
                <a:gd name="T31" fmla="*/ 14 h 26"/>
                <a:gd name="T32" fmla="*/ 0 w 33"/>
                <a:gd name="T33" fmla="*/ 14 h 26"/>
                <a:gd name="T34" fmla="*/ 0 w 33"/>
                <a:gd name="T35" fmla="*/ 14 h 26"/>
                <a:gd name="T36" fmla="*/ 0 w 33"/>
                <a:gd name="T37" fmla="*/ 14 h 26"/>
                <a:gd name="T38" fmla="*/ 0 w 33"/>
                <a:gd name="T39" fmla="*/ 14 h 26"/>
                <a:gd name="T40" fmla="*/ 0 w 33"/>
                <a:gd name="T41" fmla="*/ 14 h 26"/>
                <a:gd name="T42" fmla="*/ 0 w 33"/>
                <a:gd name="T43" fmla="*/ 14 h 26"/>
                <a:gd name="T44" fmla="*/ 0 w 33"/>
                <a:gd name="T45" fmla="*/ 14 h 26"/>
                <a:gd name="T46" fmla="*/ 0 w 33"/>
                <a:gd name="T47" fmla="*/ 14 h 26"/>
                <a:gd name="T48" fmla="*/ 0 w 33"/>
                <a:gd name="T49" fmla="*/ 14 h 26"/>
                <a:gd name="T50" fmla="*/ 0 w 33"/>
                <a:gd name="T51" fmla="*/ 14 h 26"/>
                <a:gd name="T52" fmla="*/ 0 w 33"/>
                <a:gd name="T53" fmla="*/ 14 h 26"/>
                <a:gd name="T54" fmla="*/ 0 w 33"/>
                <a:gd name="T55" fmla="*/ 14 h 26"/>
                <a:gd name="T56" fmla="*/ 0 w 33"/>
                <a:gd name="T57" fmla="*/ 14 h 26"/>
                <a:gd name="T58" fmla="*/ 0 w 33"/>
                <a:gd name="T59" fmla="*/ 14 h 26"/>
                <a:gd name="T60" fmla="*/ 0 w 33"/>
                <a:gd name="T61" fmla="*/ 14 h 26"/>
                <a:gd name="T62" fmla="*/ 0 w 33"/>
                <a:gd name="T63" fmla="*/ 14 h 26"/>
                <a:gd name="T64" fmla="*/ 0 w 33"/>
                <a:gd name="T65" fmla="*/ 14 h 26"/>
                <a:gd name="T66" fmla="*/ 0 w 33"/>
                <a:gd name="T6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6">
                  <a:moveTo>
                    <a:pt x="0" y="14"/>
                  </a:moveTo>
                  <a:lnTo>
                    <a:pt x="3" y="19"/>
                  </a:lnTo>
                  <a:lnTo>
                    <a:pt x="6" y="19"/>
                  </a:lnTo>
                  <a:lnTo>
                    <a:pt x="8" y="14"/>
                  </a:lnTo>
                  <a:lnTo>
                    <a:pt x="14" y="18"/>
                  </a:lnTo>
                  <a:lnTo>
                    <a:pt x="14" y="23"/>
                  </a:lnTo>
                  <a:lnTo>
                    <a:pt x="19" y="26"/>
                  </a:lnTo>
                  <a:lnTo>
                    <a:pt x="27" y="26"/>
                  </a:lnTo>
                  <a:lnTo>
                    <a:pt x="33" y="25"/>
                  </a:lnTo>
                  <a:lnTo>
                    <a:pt x="33" y="18"/>
                  </a:lnTo>
                  <a:lnTo>
                    <a:pt x="19" y="11"/>
                  </a:lnTo>
                  <a:lnTo>
                    <a:pt x="16" y="0"/>
                  </a:lnTo>
                  <a:lnTo>
                    <a:pt x="10" y="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19" name="Freeform 627"/>
            <p:cNvSpPr>
              <a:spLocks/>
            </p:cNvSpPr>
            <p:nvPr/>
          </p:nvSpPr>
          <p:spPr bwMode="auto">
            <a:xfrm>
              <a:off x="8282125" y="2846814"/>
              <a:ext cx="156013" cy="189929"/>
            </a:xfrm>
            <a:custGeom>
              <a:avLst/>
              <a:gdLst>
                <a:gd name="T0" fmla="*/ 5 w 46"/>
                <a:gd name="T1" fmla="*/ 44 h 56"/>
                <a:gd name="T2" fmla="*/ 0 w 46"/>
                <a:gd name="T3" fmla="*/ 52 h 56"/>
                <a:gd name="T4" fmla="*/ 3 w 46"/>
                <a:gd name="T5" fmla="*/ 56 h 56"/>
                <a:gd name="T6" fmla="*/ 16 w 46"/>
                <a:gd name="T7" fmla="*/ 50 h 56"/>
                <a:gd name="T8" fmla="*/ 21 w 46"/>
                <a:gd name="T9" fmla="*/ 53 h 56"/>
                <a:gd name="T10" fmla="*/ 35 w 46"/>
                <a:gd name="T11" fmla="*/ 53 h 56"/>
                <a:gd name="T12" fmla="*/ 37 w 46"/>
                <a:gd name="T13" fmla="*/ 44 h 56"/>
                <a:gd name="T14" fmla="*/ 36 w 46"/>
                <a:gd name="T15" fmla="*/ 29 h 56"/>
                <a:gd name="T16" fmla="*/ 46 w 46"/>
                <a:gd name="T17" fmla="*/ 15 h 56"/>
                <a:gd name="T18" fmla="*/ 37 w 46"/>
                <a:gd name="T19" fmla="*/ 0 h 56"/>
                <a:gd name="T20" fmla="*/ 22 w 46"/>
                <a:gd name="T21" fmla="*/ 9 h 56"/>
                <a:gd name="T22" fmla="*/ 22 w 46"/>
                <a:gd name="T23" fmla="*/ 14 h 56"/>
                <a:gd name="T24" fmla="*/ 14 w 46"/>
                <a:gd name="T25" fmla="*/ 22 h 56"/>
                <a:gd name="T26" fmla="*/ 9 w 46"/>
                <a:gd name="T27" fmla="*/ 23 h 56"/>
                <a:gd name="T28" fmla="*/ 9 w 46"/>
                <a:gd name="T29" fmla="*/ 30 h 56"/>
                <a:gd name="T30" fmla="*/ 3 w 46"/>
                <a:gd name="T31" fmla="*/ 31 h 56"/>
                <a:gd name="T32" fmla="*/ 5 w 46"/>
                <a:gd name="T33" fmla="*/ 44 h 56"/>
                <a:gd name="T34" fmla="*/ 5 w 46"/>
                <a:gd name="T35" fmla="*/ 44 h 56"/>
                <a:gd name="T36" fmla="*/ 5 w 46"/>
                <a:gd name="T37" fmla="*/ 44 h 56"/>
                <a:gd name="T38" fmla="*/ 5 w 46"/>
                <a:gd name="T39" fmla="*/ 44 h 56"/>
                <a:gd name="T40" fmla="*/ 5 w 46"/>
                <a:gd name="T41" fmla="*/ 44 h 56"/>
                <a:gd name="T42" fmla="*/ 5 w 46"/>
                <a:gd name="T43" fmla="*/ 44 h 56"/>
                <a:gd name="T44" fmla="*/ 5 w 46"/>
                <a:gd name="T45" fmla="*/ 44 h 56"/>
                <a:gd name="T46" fmla="*/ 5 w 46"/>
                <a:gd name="T47" fmla="*/ 44 h 56"/>
                <a:gd name="T48" fmla="*/ 5 w 46"/>
                <a:gd name="T49" fmla="*/ 44 h 56"/>
                <a:gd name="T50" fmla="*/ 5 w 46"/>
                <a:gd name="T51" fmla="*/ 44 h 56"/>
                <a:gd name="T52" fmla="*/ 5 w 46"/>
                <a:gd name="T53" fmla="*/ 44 h 56"/>
                <a:gd name="T54" fmla="*/ 5 w 46"/>
                <a:gd name="T55" fmla="*/ 44 h 56"/>
                <a:gd name="T56" fmla="*/ 5 w 46"/>
                <a:gd name="T57" fmla="*/ 44 h 56"/>
                <a:gd name="T58" fmla="*/ 5 w 46"/>
                <a:gd name="T59" fmla="*/ 44 h 56"/>
                <a:gd name="T60" fmla="*/ 5 w 46"/>
                <a:gd name="T61" fmla="*/ 44 h 56"/>
                <a:gd name="T62" fmla="*/ 5 w 46"/>
                <a:gd name="T63" fmla="*/ 44 h 56"/>
                <a:gd name="T64" fmla="*/ 5 w 46"/>
                <a:gd name="T65" fmla="*/ 44 h 56"/>
                <a:gd name="T66" fmla="*/ 5 w 46"/>
                <a:gd name="T67" fmla="*/ 44 h 56"/>
                <a:gd name="T68" fmla="*/ 5 w 46"/>
                <a:gd name="T69" fmla="*/ 44 h 56"/>
                <a:gd name="T70" fmla="*/ 5 w 46"/>
                <a:gd name="T71" fmla="*/ 44 h 56"/>
                <a:gd name="T72" fmla="*/ 5 w 46"/>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6">
                  <a:moveTo>
                    <a:pt x="5" y="44"/>
                  </a:moveTo>
                  <a:lnTo>
                    <a:pt x="0" y="52"/>
                  </a:lnTo>
                  <a:lnTo>
                    <a:pt x="3" y="56"/>
                  </a:lnTo>
                  <a:lnTo>
                    <a:pt x="16" y="50"/>
                  </a:lnTo>
                  <a:lnTo>
                    <a:pt x="21" y="53"/>
                  </a:lnTo>
                  <a:lnTo>
                    <a:pt x="35" y="53"/>
                  </a:lnTo>
                  <a:lnTo>
                    <a:pt x="37" y="44"/>
                  </a:lnTo>
                  <a:lnTo>
                    <a:pt x="36" y="29"/>
                  </a:lnTo>
                  <a:lnTo>
                    <a:pt x="46" y="15"/>
                  </a:lnTo>
                  <a:lnTo>
                    <a:pt x="37" y="0"/>
                  </a:lnTo>
                  <a:lnTo>
                    <a:pt x="22" y="9"/>
                  </a:lnTo>
                  <a:lnTo>
                    <a:pt x="22" y="14"/>
                  </a:lnTo>
                  <a:lnTo>
                    <a:pt x="14" y="22"/>
                  </a:lnTo>
                  <a:lnTo>
                    <a:pt x="9" y="23"/>
                  </a:lnTo>
                  <a:lnTo>
                    <a:pt x="9" y="30"/>
                  </a:lnTo>
                  <a:lnTo>
                    <a:pt x="3" y="31"/>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lnTo>
                    <a:pt x="5" y="4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0" name="Freeform 628"/>
            <p:cNvSpPr>
              <a:spLocks/>
            </p:cNvSpPr>
            <p:nvPr/>
          </p:nvSpPr>
          <p:spPr bwMode="auto">
            <a:xfrm>
              <a:off x="7753040" y="3362334"/>
              <a:ext cx="128880" cy="81398"/>
            </a:xfrm>
            <a:custGeom>
              <a:avLst/>
              <a:gdLst>
                <a:gd name="T0" fmla="*/ 0 w 38"/>
                <a:gd name="T1" fmla="*/ 15 h 24"/>
                <a:gd name="T2" fmla="*/ 3 w 38"/>
                <a:gd name="T3" fmla="*/ 24 h 24"/>
                <a:gd name="T4" fmla="*/ 14 w 38"/>
                <a:gd name="T5" fmla="*/ 24 h 24"/>
                <a:gd name="T6" fmla="*/ 26 w 38"/>
                <a:gd name="T7" fmla="*/ 19 h 24"/>
                <a:gd name="T8" fmla="*/ 38 w 38"/>
                <a:gd name="T9" fmla="*/ 14 h 24"/>
                <a:gd name="T10" fmla="*/ 37 w 38"/>
                <a:gd name="T11" fmla="*/ 0 h 24"/>
                <a:gd name="T12" fmla="*/ 11 w 38"/>
                <a:gd name="T13" fmla="*/ 6 h 24"/>
                <a:gd name="T14" fmla="*/ 0 w 38"/>
                <a:gd name="T15" fmla="*/ 15 h 24"/>
                <a:gd name="T16" fmla="*/ 0 w 38"/>
                <a:gd name="T17" fmla="*/ 15 h 24"/>
                <a:gd name="T18" fmla="*/ 0 w 38"/>
                <a:gd name="T19" fmla="*/ 15 h 24"/>
                <a:gd name="T20" fmla="*/ 0 w 38"/>
                <a:gd name="T21" fmla="*/ 15 h 24"/>
                <a:gd name="T22" fmla="*/ 0 w 38"/>
                <a:gd name="T23" fmla="*/ 15 h 24"/>
                <a:gd name="T24" fmla="*/ 0 w 38"/>
                <a:gd name="T25" fmla="*/ 15 h 24"/>
                <a:gd name="T26" fmla="*/ 0 w 38"/>
                <a:gd name="T27" fmla="*/ 15 h 24"/>
                <a:gd name="T28" fmla="*/ 0 w 38"/>
                <a:gd name="T29" fmla="*/ 15 h 24"/>
                <a:gd name="T30" fmla="*/ 0 w 38"/>
                <a:gd name="T31" fmla="*/ 15 h 24"/>
                <a:gd name="T32" fmla="*/ 0 w 38"/>
                <a:gd name="T33" fmla="*/ 15 h 24"/>
                <a:gd name="T34" fmla="*/ 0 w 38"/>
                <a:gd name="T35" fmla="*/ 15 h 24"/>
                <a:gd name="T36" fmla="*/ 0 w 38"/>
                <a:gd name="T37" fmla="*/ 15 h 24"/>
                <a:gd name="T38" fmla="*/ 0 w 38"/>
                <a:gd name="T39" fmla="*/ 15 h 24"/>
                <a:gd name="T40" fmla="*/ 0 w 38"/>
                <a:gd name="T41" fmla="*/ 15 h 24"/>
                <a:gd name="T42" fmla="*/ 0 w 38"/>
                <a:gd name="T43" fmla="*/ 15 h 24"/>
                <a:gd name="T44" fmla="*/ 0 w 38"/>
                <a:gd name="T45" fmla="*/ 15 h 24"/>
                <a:gd name="T46" fmla="*/ 0 w 38"/>
                <a:gd name="T47" fmla="*/ 15 h 24"/>
                <a:gd name="T48" fmla="*/ 0 w 38"/>
                <a:gd name="T49" fmla="*/ 15 h 24"/>
                <a:gd name="T50" fmla="*/ 0 w 38"/>
                <a:gd name="T51" fmla="*/ 15 h 24"/>
                <a:gd name="T52" fmla="*/ 0 w 38"/>
                <a:gd name="T53" fmla="*/ 15 h 24"/>
                <a:gd name="T54" fmla="*/ 0 w 38"/>
                <a:gd name="T5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24">
                  <a:moveTo>
                    <a:pt x="0" y="15"/>
                  </a:moveTo>
                  <a:lnTo>
                    <a:pt x="3" y="24"/>
                  </a:lnTo>
                  <a:lnTo>
                    <a:pt x="14" y="24"/>
                  </a:lnTo>
                  <a:lnTo>
                    <a:pt x="26" y="19"/>
                  </a:lnTo>
                  <a:lnTo>
                    <a:pt x="38" y="14"/>
                  </a:lnTo>
                  <a:lnTo>
                    <a:pt x="37" y="0"/>
                  </a:lnTo>
                  <a:lnTo>
                    <a:pt x="11" y="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1" name="Freeform 629"/>
            <p:cNvSpPr>
              <a:spLocks/>
            </p:cNvSpPr>
            <p:nvPr/>
          </p:nvSpPr>
          <p:spPr bwMode="auto">
            <a:xfrm>
              <a:off x="8065064" y="2663670"/>
              <a:ext cx="179753" cy="172970"/>
            </a:xfrm>
            <a:custGeom>
              <a:avLst/>
              <a:gdLst>
                <a:gd name="T0" fmla="*/ 42 w 53"/>
                <a:gd name="T1" fmla="*/ 12 h 51"/>
                <a:gd name="T2" fmla="*/ 32 w 53"/>
                <a:gd name="T3" fmla="*/ 27 h 51"/>
                <a:gd name="T4" fmla="*/ 25 w 53"/>
                <a:gd name="T5" fmla="*/ 21 h 51"/>
                <a:gd name="T6" fmla="*/ 13 w 53"/>
                <a:gd name="T7" fmla="*/ 0 h 51"/>
                <a:gd name="T8" fmla="*/ 2 w 53"/>
                <a:gd name="T9" fmla="*/ 0 h 51"/>
                <a:gd name="T10" fmla="*/ 0 w 53"/>
                <a:gd name="T11" fmla="*/ 5 h 51"/>
                <a:gd name="T12" fmla="*/ 12 w 53"/>
                <a:gd name="T13" fmla="*/ 12 h 51"/>
                <a:gd name="T14" fmla="*/ 20 w 53"/>
                <a:gd name="T15" fmla="*/ 22 h 51"/>
                <a:gd name="T16" fmla="*/ 18 w 53"/>
                <a:gd name="T17" fmla="*/ 36 h 51"/>
                <a:gd name="T18" fmla="*/ 24 w 53"/>
                <a:gd name="T19" fmla="*/ 45 h 51"/>
                <a:gd name="T20" fmla="*/ 33 w 53"/>
                <a:gd name="T21" fmla="*/ 51 h 51"/>
                <a:gd name="T22" fmla="*/ 41 w 53"/>
                <a:gd name="T23" fmla="*/ 50 h 51"/>
                <a:gd name="T24" fmla="*/ 48 w 53"/>
                <a:gd name="T25" fmla="*/ 40 h 51"/>
                <a:gd name="T26" fmla="*/ 53 w 53"/>
                <a:gd name="T27" fmla="*/ 29 h 51"/>
                <a:gd name="T28" fmla="*/ 53 w 53"/>
                <a:gd name="T29" fmla="*/ 17 h 51"/>
                <a:gd name="T30" fmla="*/ 42 w 53"/>
                <a:gd name="T31" fmla="*/ 12 h 51"/>
                <a:gd name="T32" fmla="*/ 42 w 53"/>
                <a:gd name="T33" fmla="*/ 12 h 51"/>
                <a:gd name="T34" fmla="*/ 42 w 53"/>
                <a:gd name="T35" fmla="*/ 12 h 51"/>
                <a:gd name="T36" fmla="*/ 42 w 53"/>
                <a:gd name="T37" fmla="*/ 12 h 51"/>
                <a:gd name="T38" fmla="*/ 42 w 53"/>
                <a:gd name="T39" fmla="*/ 12 h 51"/>
                <a:gd name="T40" fmla="*/ 42 w 53"/>
                <a:gd name="T41" fmla="*/ 12 h 51"/>
                <a:gd name="T42" fmla="*/ 42 w 53"/>
                <a:gd name="T43" fmla="*/ 12 h 51"/>
                <a:gd name="T44" fmla="*/ 42 w 53"/>
                <a:gd name="T45" fmla="*/ 12 h 51"/>
                <a:gd name="T46" fmla="*/ 42 w 53"/>
                <a:gd name="T47" fmla="*/ 12 h 51"/>
                <a:gd name="T48" fmla="*/ 42 w 53"/>
                <a:gd name="T49" fmla="*/ 12 h 51"/>
                <a:gd name="T50" fmla="*/ 42 w 53"/>
                <a:gd name="T51" fmla="*/ 12 h 51"/>
                <a:gd name="T52" fmla="*/ 42 w 53"/>
                <a:gd name="T53" fmla="*/ 12 h 51"/>
                <a:gd name="T54" fmla="*/ 42 w 53"/>
                <a:gd name="T55" fmla="*/ 12 h 51"/>
                <a:gd name="T56" fmla="*/ 42 w 53"/>
                <a:gd name="T57" fmla="*/ 12 h 51"/>
                <a:gd name="T58" fmla="*/ 42 w 53"/>
                <a:gd name="T59" fmla="*/ 12 h 51"/>
                <a:gd name="T60" fmla="*/ 42 w 53"/>
                <a:gd name="T61" fmla="*/ 12 h 51"/>
                <a:gd name="T62" fmla="*/ 42 w 53"/>
                <a:gd name="T63" fmla="*/ 12 h 51"/>
                <a:gd name="T64" fmla="*/ 42 w 53"/>
                <a:gd name="T65" fmla="*/ 12 h 51"/>
                <a:gd name="T66" fmla="*/ 42 w 53"/>
                <a:gd name="T67" fmla="*/ 12 h 51"/>
                <a:gd name="T68" fmla="*/ 42 w 53"/>
                <a:gd name="T69" fmla="*/ 12 h 51"/>
                <a:gd name="T70" fmla="*/ 42 w 53"/>
                <a:gd name="T7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51">
                  <a:moveTo>
                    <a:pt x="42" y="12"/>
                  </a:moveTo>
                  <a:lnTo>
                    <a:pt x="32" y="27"/>
                  </a:lnTo>
                  <a:lnTo>
                    <a:pt x="25" y="21"/>
                  </a:lnTo>
                  <a:lnTo>
                    <a:pt x="13" y="0"/>
                  </a:lnTo>
                  <a:lnTo>
                    <a:pt x="2" y="0"/>
                  </a:lnTo>
                  <a:lnTo>
                    <a:pt x="0" y="5"/>
                  </a:lnTo>
                  <a:lnTo>
                    <a:pt x="12" y="12"/>
                  </a:lnTo>
                  <a:lnTo>
                    <a:pt x="20" y="22"/>
                  </a:lnTo>
                  <a:lnTo>
                    <a:pt x="18" y="36"/>
                  </a:lnTo>
                  <a:lnTo>
                    <a:pt x="24" y="45"/>
                  </a:lnTo>
                  <a:lnTo>
                    <a:pt x="33" y="51"/>
                  </a:lnTo>
                  <a:lnTo>
                    <a:pt x="41" y="50"/>
                  </a:lnTo>
                  <a:lnTo>
                    <a:pt x="48" y="40"/>
                  </a:lnTo>
                  <a:lnTo>
                    <a:pt x="53" y="29"/>
                  </a:lnTo>
                  <a:lnTo>
                    <a:pt x="53" y="17"/>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lnTo>
                    <a:pt x="4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2" name="Freeform 630"/>
            <p:cNvSpPr>
              <a:spLocks/>
            </p:cNvSpPr>
            <p:nvPr/>
          </p:nvSpPr>
          <p:spPr bwMode="auto">
            <a:xfrm>
              <a:off x="7987057" y="3185973"/>
              <a:ext cx="64441" cy="50873"/>
            </a:xfrm>
            <a:custGeom>
              <a:avLst/>
              <a:gdLst>
                <a:gd name="T0" fmla="*/ 19 w 19"/>
                <a:gd name="T1" fmla="*/ 0 h 15"/>
                <a:gd name="T2" fmla="*/ 7 w 19"/>
                <a:gd name="T3" fmla="*/ 2 h 15"/>
                <a:gd name="T4" fmla="*/ 0 w 19"/>
                <a:gd name="T5" fmla="*/ 10 h 15"/>
                <a:gd name="T6" fmla="*/ 9 w 19"/>
                <a:gd name="T7" fmla="*/ 15 h 15"/>
                <a:gd name="T8" fmla="*/ 15 w 19"/>
                <a:gd name="T9" fmla="*/ 7 h 15"/>
                <a:gd name="T10" fmla="*/ 19 w 19"/>
                <a:gd name="T11" fmla="*/ 0 h 15"/>
                <a:gd name="T12" fmla="*/ 19 w 19"/>
                <a:gd name="T13" fmla="*/ 0 h 15"/>
                <a:gd name="T14" fmla="*/ 19 w 19"/>
                <a:gd name="T15" fmla="*/ 0 h 15"/>
                <a:gd name="T16" fmla="*/ 19 w 19"/>
                <a:gd name="T17" fmla="*/ 0 h 15"/>
                <a:gd name="T18" fmla="*/ 19 w 19"/>
                <a:gd name="T19" fmla="*/ 0 h 15"/>
                <a:gd name="T20" fmla="*/ 19 w 19"/>
                <a:gd name="T21" fmla="*/ 0 h 15"/>
                <a:gd name="T22" fmla="*/ 19 w 19"/>
                <a:gd name="T23" fmla="*/ 0 h 15"/>
                <a:gd name="T24" fmla="*/ 19 w 19"/>
                <a:gd name="T25" fmla="*/ 0 h 15"/>
                <a:gd name="T26" fmla="*/ 19 w 19"/>
                <a:gd name="T27" fmla="*/ 0 h 15"/>
                <a:gd name="T28" fmla="*/ 19 w 19"/>
                <a:gd name="T29" fmla="*/ 0 h 15"/>
                <a:gd name="T30" fmla="*/ 19 w 19"/>
                <a:gd name="T31" fmla="*/ 0 h 15"/>
                <a:gd name="T32" fmla="*/ 19 w 19"/>
                <a:gd name="T33" fmla="*/ 0 h 15"/>
                <a:gd name="T34" fmla="*/ 19 w 19"/>
                <a:gd name="T35" fmla="*/ 0 h 15"/>
                <a:gd name="T36" fmla="*/ 19 w 19"/>
                <a:gd name="T37" fmla="*/ 0 h 15"/>
                <a:gd name="T38" fmla="*/ 19 w 19"/>
                <a:gd name="T39" fmla="*/ 0 h 15"/>
                <a:gd name="T40" fmla="*/ 19 w 19"/>
                <a:gd name="T41" fmla="*/ 0 h 15"/>
                <a:gd name="T42" fmla="*/ 19 w 19"/>
                <a:gd name="T43" fmla="*/ 0 h 15"/>
                <a:gd name="T44" fmla="*/ 19 w 19"/>
                <a:gd name="T45" fmla="*/ 0 h 15"/>
                <a:gd name="T46" fmla="*/ 19 w 19"/>
                <a:gd name="T47" fmla="*/ 0 h 15"/>
                <a:gd name="T48" fmla="*/ 19 w 19"/>
                <a:gd name="T49" fmla="*/ 0 h 15"/>
                <a:gd name="T50" fmla="*/ 19 w 19"/>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5">
                  <a:moveTo>
                    <a:pt x="19" y="0"/>
                  </a:moveTo>
                  <a:lnTo>
                    <a:pt x="7" y="2"/>
                  </a:lnTo>
                  <a:lnTo>
                    <a:pt x="0" y="10"/>
                  </a:lnTo>
                  <a:lnTo>
                    <a:pt x="9" y="15"/>
                  </a:lnTo>
                  <a:lnTo>
                    <a:pt x="15" y="7"/>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lnTo>
                    <a:pt x="1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3" name="Freeform 631"/>
            <p:cNvSpPr>
              <a:spLocks/>
            </p:cNvSpPr>
            <p:nvPr/>
          </p:nvSpPr>
          <p:spPr bwMode="auto">
            <a:xfrm>
              <a:off x="8010799" y="3145274"/>
              <a:ext cx="40699" cy="47482"/>
            </a:xfrm>
            <a:custGeom>
              <a:avLst/>
              <a:gdLst>
                <a:gd name="T0" fmla="*/ 12 w 12"/>
                <a:gd name="T1" fmla="*/ 12 h 14"/>
                <a:gd name="T2" fmla="*/ 12 w 12"/>
                <a:gd name="T3" fmla="*/ 6 h 14"/>
                <a:gd name="T4" fmla="*/ 11 w 12"/>
                <a:gd name="T5" fmla="*/ 3 h 14"/>
                <a:gd name="T6" fmla="*/ 8 w 12"/>
                <a:gd name="T7" fmla="*/ 1 h 14"/>
                <a:gd name="T8" fmla="*/ 2 w 12"/>
                <a:gd name="T9" fmla="*/ 0 h 14"/>
                <a:gd name="T10" fmla="*/ 0 w 12"/>
                <a:gd name="T11" fmla="*/ 14 h 14"/>
                <a:gd name="T12" fmla="*/ 12 w 12"/>
                <a:gd name="T13" fmla="*/ 12 h 14"/>
                <a:gd name="T14" fmla="*/ 12 w 12"/>
                <a:gd name="T15" fmla="*/ 12 h 14"/>
                <a:gd name="T16" fmla="*/ 12 w 12"/>
                <a:gd name="T17" fmla="*/ 12 h 14"/>
                <a:gd name="T18" fmla="*/ 12 w 12"/>
                <a:gd name="T19" fmla="*/ 12 h 14"/>
                <a:gd name="T20" fmla="*/ 12 w 12"/>
                <a:gd name="T21" fmla="*/ 12 h 14"/>
                <a:gd name="T22" fmla="*/ 12 w 12"/>
                <a:gd name="T23" fmla="*/ 12 h 14"/>
                <a:gd name="T24" fmla="*/ 12 w 12"/>
                <a:gd name="T25" fmla="*/ 12 h 14"/>
                <a:gd name="T26" fmla="*/ 12 w 12"/>
                <a:gd name="T27" fmla="*/ 12 h 14"/>
                <a:gd name="T28" fmla="*/ 12 w 12"/>
                <a:gd name="T29" fmla="*/ 12 h 14"/>
                <a:gd name="T30" fmla="*/ 12 w 12"/>
                <a:gd name="T31" fmla="*/ 12 h 14"/>
                <a:gd name="T32" fmla="*/ 12 w 12"/>
                <a:gd name="T33" fmla="*/ 12 h 14"/>
                <a:gd name="T34" fmla="*/ 12 w 12"/>
                <a:gd name="T35" fmla="*/ 12 h 14"/>
                <a:gd name="T36" fmla="*/ 12 w 12"/>
                <a:gd name="T37" fmla="*/ 12 h 14"/>
                <a:gd name="T38" fmla="*/ 12 w 12"/>
                <a:gd name="T39" fmla="*/ 12 h 14"/>
                <a:gd name="T40" fmla="*/ 12 w 12"/>
                <a:gd name="T41" fmla="*/ 12 h 14"/>
                <a:gd name="T42" fmla="*/ 12 w 12"/>
                <a:gd name="T43" fmla="*/ 12 h 14"/>
                <a:gd name="T44" fmla="*/ 12 w 12"/>
                <a:gd name="T45" fmla="*/ 12 h 14"/>
                <a:gd name="T46" fmla="*/ 12 w 12"/>
                <a:gd name="T47" fmla="*/ 12 h 14"/>
                <a:gd name="T48" fmla="*/ 12 w 12"/>
                <a:gd name="T49" fmla="*/ 12 h 14"/>
                <a:gd name="T50" fmla="*/ 12 w 12"/>
                <a:gd name="T51" fmla="*/ 12 h 14"/>
                <a:gd name="T52" fmla="*/ 12 w 12"/>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4">
                  <a:moveTo>
                    <a:pt x="12" y="12"/>
                  </a:moveTo>
                  <a:lnTo>
                    <a:pt x="12" y="6"/>
                  </a:lnTo>
                  <a:lnTo>
                    <a:pt x="11" y="3"/>
                  </a:lnTo>
                  <a:lnTo>
                    <a:pt x="8" y="1"/>
                  </a:lnTo>
                  <a:lnTo>
                    <a:pt x="2" y="0"/>
                  </a:lnTo>
                  <a:lnTo>
                    <a:pt x="0" y="14"/>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2"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4" name="Freeform 632"/>
            <p:cNvSpPr>
              <a:spLocks/>
            </p:cNvSpPr>
            <p:nvPr/>
          </p:nvSpPr>
          <p:spPr bwMode="auto">
            <a:xfrm>
              <a:off x="8071848" y="3236846"/>
              <a:ext cx="142445" cy="162796"/>
            </a:xfrm>
            <a:custGeom>
              <a:avLst/>
              <a:gdLst>
                <a:gd name="T0" fmla="*/ 12 w 42"/>
                <a:gd name="T1" fmla="*/ 3 h 48"/>
                <a:gd name="T2" fmla="*/ 12 w 42"/>
                <a:gd name="T3" fmla="*/ 19 h 48"/>
                <a:gd name="T4" fmla="*/ 5 w 42"/>
                <a:gd name="T5" fmla="*/ 29 h 48"/>
                <a:gd name="T6" fmla="*/ 5 w 42"/>
                <a:gd name="T7" fmla="*/ 32 h 48"/>
                <a:gd name="T8" fmla="*/ 0 w 42"/>
                <a:gd name="T9" fmla="*/ 35 h 48"/>
                <a:gd name="T10" fmla="*/ 3 w 42"/>
                <a:gd name="T11" fmla="*/ 43 h 48"/>
                <a:gd name="T12" fmla="*/ 9 w 42"/>
                <a:gd name="T13" fmla="*/ 48 h 48"/>
                <a:gd name="T14" fmla="*/ 14 w 42"/>
                <a:gd name="T15" fmla="*/ 45 h 48"/>
                <a:gd name="T16" fmla="*/ 17 w 42"/>
                <a:gd name="T17" fmla="*/ 36 h 48"/>
                <a:gd name="T18" fmla="*/ 29 w 42"/>
                <a:gd name="T19" fmla="*/ 31 h 48"/>
                <a:gd name="T20" fmla="*/ 40 w 42"/>
                <a:gd name="T21" fmla="*/ 24 h 48"/>
                <a:gd name="T22" fmla="*/ 42 w 42"/>
                <a:gd name="T23" fmla="*/ 10 h 48"/>
                <a:gd name="T24" fmla="*/ 36 w 42"/>
                <a:gd name="T25" fmla="*/ 7 h 48"/>
                <a:gd name="T26" fmla="*/ 21 w 42"/>
                <a:gd name="T27" fmla="*/ 0 h 48"/>
                <a:gd name="T28" fmla="*/ 12 w 42"/>
                <a:gd name="T29" fmla="*/ 3 h 48"/>
                <a:gd name="T30" fmla="*/ 12 w 42"/>
                <a:gd name="T31" fmla="*/ 3 h 48"/>
                <a:gd name="T32" fmla="*/ 12 w 42"/>
                <a:gd name="T33" fmla="*/ 3 h 48"/>
                <a:gd name="T34" fmla="*/ 12 w 42"/>
                <a:gd name="T35" fmla="*/ 3 h 48"/>
                <a:gd name="T36" fmla="*/ 12 w 42"/>
                <a:gd name="T37" fmla="*/ 3 h 48"/>
                <a:gd name="T38" fmla="*/ 12 w 42"/>
                <a:gd name="T39" fmla="*/ 3 h 48"/>
                <a:gd name="T40" fmla="*/ 12 w 42"/>
                <a:gd name="T41" fmla="*/ 3 h 48"/>
                <a:gd name="T42" fmla="*/ 12 w 42"/>
                <a:gd name="T43" fmla="*/ 3 h 48"/>
                <a:gd name="T44" fmla="*/ 12 w 42"/>
                <a:gd name="T45" fmla="*/ 3 h 48"/>
                <a:gd name="T46" fmla="*/ 12 w 42"/>
                <a:gd name="T47" fmla="*/ 3 h 48"/>
                <a:gd name="T48" fmla="*/ 12 w 42"/>
                <a:gd name="T49" fmla="*/ 3 h 48"/>
                <a:gd name="T50" fmla="*/ 12 w 42"/>
                <a:gd name="T51" fmla="*/ 3 h 48"/>
                <a:gd name="T52" fmla="*/ 12 w 42"/>
                <a:gd name="T53" fmla="*/ 3 h 48"/>
                <a:gd name="T54" fmla="*/ 12 w 42"/>
                <a:gd name="T55" fmla="*/ 3 h 48"/>
                <a:gd name="T56" fmla="*/ 12 w 42"/>
                <a:gd name="T57" fmla="*/ 3 h 48"/>
                <a:gd name="T58" fmla="*/ 12 w 42"/>
                <a:gd name="T59" fmla="*/ 3 h 48"/>
                <a:gd name="T60" fmla="*/ 12 w 42"/>
                <a:gd name="T61" fmla="*/ 3 h 48"/>
                <a:gd name="T62" fmla="*/ 12 w 42"/>
                <a:gd name="T63" fmla="*/ 3 h 48"/>
                <a:gd name="T64" fmla="*/ 12 w 42"/>
                <a:gd name="T65" fmla="*/ 3 h 48"/>
                <a:gd name="T66" fmla="*/ 12 w 42"/>
                <a:gd name="T67" fmla="*/ 3 h 48"/>
                <a:gd name="T68" fmla="*/ 12 w 42"/>
                <a:gd name="T6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8">
                  <a:moveTo>
                    <a:pt x="12" y="3"/>
                  </a:moveTo>
                  <a:lnTo>
                    <a:pt x="12" y="19"/>
                  </a:lnTo>
                  <a:lnTo>
                    <a:pt x="5" y="29"/>
                  </a:lnTo>
                  <a:lnTo>
                    <a:pt x="5" y="32"/>
                  </a:lnTo>
                  <a:lnTo>
                    <a:pt x="0" y="35"/>
                  </a:lnTo>
                  <a:lnTo>
                    <a:pt x="3" y="43"/>
                  </a:lnTo>
                  <a:lnTo>
                    <a:pt x="9" y="48"/>
                  </a:lnTo>
                  <a:lnTo>
                    <a:pt x="14" y="45"/>
                  </a:lnTo>
                  <a:lnTo>
                    <a:pt x="17" y="36"/>
                  </a:lnTo>
                  <a:lnTo>
                    <a:pt x="29" y="31"/>
                  </a:lnTo>
                  <a:lnTo>
                    <a:pt x="40" y="24"/>
                  </a:lnTo>
                  <a:lnTo>
                    <a:pt x="42" y="10"/>
                  </a:lnTo>
                  <a:lnTo>
                    <a:pt x="36" y="7"/>
                  </a:lnTo>
                  <a:lnTo>
                    <a:pt x="21" y="0"/>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5" name="Freeform 633"/>
            <p:cNvSpPr>
              <a:spLocks/>
            </p:cNvSpPr>
            <p:nvPr/>
          </p:nvSpPr>
          <p:spPr bwMode="auto">
            <a:xfrm>
              <a:off x="8037932" y="3158840"/>
              <a:ext cx="162796" cy="101748"/>
            </a:xfrm>
            <a:custGeom>
              <a:avLst/>
              <a:gdLst>
                <a:gd name="T0" fmla="*/ 25 w 48"/>
                <a:gd name="T1" fmla="*/ 0 h 30"/>
                <a:gd name="T2" fmla="*/ 15 w 48"/>
                <a:gd name="T3" fmla="*/ 4 h 30"/>
                <a:gd name="T4" fmla="*/ 4 w 48"/>
                <a:gd name="T5" fmla="*/ 2 h 30"/>
                <a:gd name="T6" fmla="*/ 4 w 48"/>
                <a:gd name="T7" fmla="*/ 8 h 30"/>
                <a:gd name="T8" fmla="*/ 0 w 48"/>
                <a:gd name="T9" fmla="*/ 15 h 30"/>
                <a:gd name="T10" fmla="*/ 13 w 48"/>
                <a:gd name="T11" fmla="*/ 19 h 30"/>
                <a:gd name="T12" fmla="*/ 18 w 48"/>
                <a:gd name="T13" fmla="*/ 21 h 30"/>
                <a:gd name="T14" fmla="*/ 22 w 48"/>
                <a:gd name="T15" fmla="*/ 26 h 30"/>
                <a:gd name="T16" fmla="*/ 31 w 48"/>
                <a:gd name="T17" fmla="*/ 23 h 30"/>
                <a:gd name="T18" fmla="*/ 46 w 48"/>
                <a:gd name="T19" fmla="*/ 30 h 30"/>
                <a:gd name="T20" fmla="*/ 48 w 48"/>
                <a:gd name="T21" fmla="*/ 10 h 30"/>
                <a:gd name="T22" fmla="*/ 44 w 48"/>
                <a:gd name="T23" fmla="*/ 4 h 30"/>
                <a:gd name="T24" fmla="*/ 34 w 48"/>
                <a:gd name="T25" fmla="*/ 5 h 30"/>
                <a:gd name="T26" fmla="*/ 25 w 48"/>
                <a:gd name="T27" fmla="*/ 0 h 30"/>
                <a:gd name="T28" fmla="*/ 25 w 48"/>
                <a:gd name="T29" fmla="*/ 0 h 30"/>
                <a:gd name="T30" fmla="*/ 25 w 48"/>
                <a:gd name="T31" fmla="*/ 0 h 30"/>
                <a:gd name="T32" fmla="*/ 25 w 48"/>
                <a:gd name="T33" fmla="*/ 0 h 30"/>
                <a:gd name="T34" fmla="*/ 25 w 48"/>
                <a:gd name="T35" fmla="*/ 0 h 30"/>
                <a:gd name="T36" fmla="*/ 25 w 48"/>
                <a:gd name="T37" fmla="*/ 0 h 30"/>
                <a:gd name="T38" fmla="*/ 25 w 48"/>
                <a:gd name="T39" fmla="*/ 0 h 30"/>
                <a:gd name="T40" fmla="*/ 25 w 48"/>
                <a:gd name="T41" fmla="*/ 0 h 30"/>
                <a:gd name="T42" fmla="*/ 25 w 48"/>
                <a:gd name="T43" fmla="*/ 0 h 30"/>
                <a:gd name="T44" fmla="*/ 25 w 48"/>
                <a:gd name="T45" fmla="*/ 0 h 30"/>
                <a:gd name="T46" fmla="*/ 25 w 48"/>
                <a:gd name="T47" fmla="*/ 0 h 30"/>
                <a:gd name="T48" fmla="*/ 25 w 48"/>
                <a:gd name="T49" fmla="*/ 0 h 30"/>
                <a:gd name="T50" fmla="*/ 25 w 48"/>
                <a:gd name="T51" fmla="*/ 0 h 30"/>
                <a:gd name="T52" fmla="*/ 25 w 48"/>
                <a:gd name="T53" fmla="*/ 0 h 30"/>
                <a:gd name="T54" fmla="*/ 25 w 48"/>
                <a:gd name="T55" fmla="*/ 0 h 30"/>
                <a:gd name="T56" fmla="*/ 25 w 48"/>
                <a:gd name="T57" fmla="*/ 0 h 30"/>
                <a:gd name="T58" fmla="*/ 25 w 48"/>
                <a:gd name="T59" fmla="*/ 0 h 30"/>
                <a:gd name="T60" fmla="*/ 25 w 48"/>
                <a:gd name="T61" fmla="*/ 0 h 30"/>
                <a:gd name="T62" fmla="*/ 25 w 48"/>
                <a:gd name="T63" fmla="*/ 0 h 30"/>
                <a:gd name="T64" fmla="*/ 25 w 48"/>
                <a:gd name="T65" fmla="*/ 0 h 30"/>
                <a:gd name="T66" fmla="*/ 25 w 48"/>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25" y="0"/>
                  </a:moveTo>
                  <a:lnTo>
                    <a:pt x="15" y="4"/>
                  </a:lnTo>
                  <a:lnTo>
                    <a:pt x="4" y="2"/>
                  </a:lnTo>
                  <a:lnTo>
                    <a:pt x="4" y="8"/>
                  </a:lnTo>
                  <a:lnTo>
                    <a:pt x="0" y="15"/>
                  </a:lnTo>
                  <a:lnTo>
                    <a:pt x="13" y="19"/>
                  </a:lnTo>
                  <a:lnTo>
                    <a:pt x="18" y="21"/>
                  </a:lnTo>
                  <a:lnTo>
                    <a:pt x="22" y="26"/>
                  </a:lnTo>
                  <a:lnTo>
                    <a:pt x="31" y="23"/>
                  </a:lnTo>
                  <a:lnTo>
                    <a:pt x="46" y="30"/>
                  </a:lnTo>
                  <a:lnTo>
                    <a:pt x="48" y="10"/>
                  </a:lnTo>
                  <a:lnTo>
                    <a:pt x="44" y="4"/>
                  </a:lnTo>
                  <a:lnTo>
                    <a:pt x="34" y="5"/>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lnTo>
                    <a:pt x="2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6" name="Freeform 634"/>
            <p:cNvSpPr>
              <a:spLocks/>
            </p:cNvSpPr>
            <p:nvPr/>
          </p:nvSpPr>
          <p:spPr bwMode="auto">
            <a:xfrm>
              <a:off x="8109154" y="3057093"/>
              <a:ext cx="108531" cy="118705"/>
            </a:xfrm>
            <a:custGeom>
              <a:avLst/>
              <a:gdLst>
                <a:gd name="T0" fmla="*/ 11 w 32"/>
                <a:gd name="T1" fmla="*/ 9 h 35"/>
                <a:gd name="T2" fmla="*/ 0 w 32"/>
                <a:gd name="T3" fmla="*/ 10 h 35"/>
                <a:gd name="T4" fmla="*/ 1 w 32"/>
                <a:gd name="T5" fmla="*/ 15 h 35"/>
                <a:gd name="T6" fmla="*/ 6 w 32"/>
                <a:gd name="T7" fmla="*/ 18 h 35"/>
                <a:gd name="T8" fmla="*/ 4 w 32"/>
                <a:gd name="T9" fmla="*/ 30 h 35"/>
                <a:gd name="T10" fmla="*/ 13 w 32"/>
                <a:gd name="T11" fmla="*/ 35 h 35"/>
                <a:gd name="T12" fmla="*/ 23 w 32"/>
                <a:gd name="T13" fmla="*/ 34 h 35"/>
                <a:gd name="T14" fmla="*/ 31 w 32"/>
                <a:gd name="T15" fmla="*/ 20 h 35"/>
                <a:gd name="T16" fmla="*/ 32 w 32"/>
                <a:gd name="T17" fmla="*/ 3 h 35"/>
                <a:gd name="T18" fmla="*/ 18 w 32"/>
                <a:gd name="T19" fmla="*/ 0 h 35"/>
                <a:gd name="T20" fmla="*/ 11 w 32"/>
                <a:gd name="T21" fmla="*/ 9 h 35"/>
                <a:gd name="T22" fmla="*/ 11 w 32"/>
                <a:gd name="T23" fmla="*/ 9 h 35"/>
                <a:gd name="T24" fmla="*/ 11 w 32"/>
                <a:gd name="T25" fmla="*/ 9 h 35"/>
                <a:gd name="T26" fmla="*/ 11 w 32"/>
                <a:gd name="T27" fmla="*/ 9 h 35"/>
                <a:gd name="T28" fmla="*/ 11 w 32"/>
                <a:gd name="T29" fmla="*/ 9 h 35"/>
                <a:gd name="T30" fmla="*/ 11 w 32"/>
                <a:gd name="T31" fmla="*/ 9 h 35"/>
                <a:gd name="T32" fmla="*/ 11 w 32"/>
                <a:gd name="T33" fmla="*/ 9 h 35"/>
                <a:gd name="T34" fmla="*/ 11 w 32"/>
                <a:gd name="T35" fmla="*/ 9 h 35"/>
                <a:gd name="T36" fmla="*/ 11 w 32"/>
                <a:gd name="T37" fmla="*/ 9 h 35"/>
                <a:gd name="T38" fmla="*/ 11 w 32"/>
                <a:gd name="T39" fmla="*/ 9 h 35"/>
                <a:gd name="T40" fmla="*/ 11 w 32"/>
                <a:gd name="T41" fmla="*/ 9 h 35"/>
                <a:gd name="T42" fmla="*/ 11 w 32"/>
                <a:gd name="T43" fmla="*/ 9 h 35"/>
                <a:gd name="T44" fmla="*/ 11 w 32"/>
                <a:gd name="T45" fmla="*/ 9 h 35"/>
                <a:gd name="T46" fmla="*/ 11 w 32"/>
                <a:gd name="T47" fmla="*/ 9 h 35"/>
                <a:gd name="T48" fmla="*/ 11 w 32"/>
                <a:gd name="T49" fmla="*/ 9 h 35"/>
                <a:gd name="T50" fmla="*/ 11 w 32"/>
                <a:gd name="T51" fmla="*/ 9 h 35"/>
                <a:gd name="T52" fmla="*/ 11 w 32"/>
                <a:gd name="T53" fmla="*/ 9 h 35"/>
                <a:gd name="T54" fmla="*/ 11 w 32"/>
                <a:gd name="T55" fmla="*/ 9 h 35"/>
                <a:gd name="T56" fmla="*/ 11 w 32"/>
                <a:gd name="T57" fmla="*/ 9 h 35"/>
                <a:gd name="T58" fmla="*/ 11 w 32"/>
                <a:gd name="T59" fmla="*/ 9 h 35"/>
                <a:gd name="T60" fmla="*/ 11 w 32"/>
                <a:gd name="T6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1" y="9"/>
                  </a:moveTo>
                  <a:lnTo>
                    <a:pt x="0" y="10"/>
                  </a:lnTo>
                  <a:lnTo>
                    <a:pt x="1" y="15"/>
                  </a:lnTo>
                  <a:lnTo>
                    <a:pt x="6" y="18"/>
                  </a:lnTo>
                  <a:lnTo>
                    <a:pt x="4" y="30"/>
                  </a:lnTo>
                  <a:lnTo>
                    <a:pt x="13" y="35"/>
                  </a:lnTo>
                  <a:lnTo>
                    <a:pt x="23" y="34"/>
                  </a:lnTo>
                  <a:lnTo>
                    <a:pt x="31" y="20"/>
                  </a:lnTo>
                  <a:lnTo>
                    <a:pt x="32" y="3"/>
                  </a:lnTo>
                  <a:lnTo>
                    <a:pt x="18" y="0"/>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7" name="Freeform 635"/>
            <p:cNvSpPr>
              <a:spLocks/>
            </p:cNvSpPr>
            <p:nvPr/>
          </p:nvSpPr>
          <p:spPr bwMode="auto">
            <a:xfrm>
              <a:off x="7956534" y="3219889"/>
              <a:ext cx="61048" cy="54265"/>
            </a:xfrm>
            <a:custGeom>
              <a:avLst/>
              <a:gdLst>
                <a:gd name="T0" fmla="*/ 18 w 18"/>
                <a:gd name="T1" fmla="*/ 5 h 16"/>
                <a:gd name="T2" fmla="*/ 9 w 18"/>
                <a:gd name="T3" fmla="*/ 0 h 16"/>
                <a:gd name="T4" fmla="*/ 0 w 18"/>
                <a:gd name="T5" fmla="*/ 8 h 16"/>
                <a:gd name="T6" fmla="*/ 3 w 18"/>
                <a:gd name="T7" fmla="*/ 16 h 16"/>
                <a:gd name="T8" fmla="*/ 10 w 18"/>
                <a:gd name="T9" fmla="*/ 16 h 16"/>
                <a:gd name="T10" fmla="*/ 18 w 18"/>
                <a:gd name="T11" fmla="*/ 5 h 16"/>
                <a:gd name="T12" fmla="*/ 18 w 18"/>
                <a:gd name="T13" fmla="*/ 5 h 16"/>
                <a:gd name="T14" fmla="*/ 18 w 18"/>
                <a:gd name="T15" fmla="*/ 5 h 16"/>
                <a:gd name="T16" fmla="*/ 18 w 18"/>
                <a:gd name="T17" fmla="*/ 5 h 16"/>
                <a:gd name="T18" fmla="*/ 18 w 18"/>
                <a:gd name="T19" fmla="*/ 5 h 16"/>
                <a:gd name="T20" fmla="*/ 18 w 18"/>
                <a:gd name="T21" fmla="*/ 5 h 16"/>
                <a:gd name="T22" fmla="*/ 18 w 18"/>
                <a:gd name="T23" fmla="*/ 5 h 16"/>
                <a:gd name="T24" fmla="*/ 18 w 18"/>
                <a:gd name="T25" fmla="*/ 5 h 16"/>
                <a:gd name="T26" fmla="*/ 18 w 18"/>
                <a:gd name="T27" fmla="*/ 5 h 16"/>
                <a:gd name="T28" fmla="*/ 18 w 18"/>
                <a:gd name="T29" fmla="*/ 5 h 16"/>
                <a:gd name="T30" fmla="*/ 18 w 18"/>
                <a:gd name="T31" fmla="*/ 5 h 16"/>
                <a:gd name="T32" fmla="*/ 18 w 18"/>
                <a:gd name="T33" fmla="*/ 5 h 16"/>
                <a:gd name="T34" fmla="*/ 18 w 18"/>
                <a:gd name="T35" fmla="*/ 5 h 16"/>
                <a:gd name="T36" fmla="*/ 18 w 18"/>
                <a:gd name="T37" fmla="*/ 5 h 16"/>
                <a:gd name="T38" fmla="*/ 18 w 18"/>
                <a:gd name="T39" fmla="*/ 5 h 16"/>
                <a:gd name="T40" fmla="*/ 18 w 18"/>
                <a:gd name="T41" fmla="*/ 5 h 16"/>
                <a:gd name="T42" fmla="*/ 18 w 18"/>
                <a:gd name="T43" fmla="*/ 5 h 16"/>
                <a:gd name="T44" fmla="*/ 18 w 18"/>
                <a:gd name="T45" fmla="*/ 5 h 16"/>
                <a:gd name="T46" fmla="*/ 18 w 18"/>
                <a:gd name="T47" fmla="*/ 5 h 16"/>
                <a:gd name="T48" fmla="*/ 18 w 18"/>
                <a:gd name="T49" fmla="*/ 5 h 16"/>
                <a:gd name="T50" fmla="*/ 18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5"/>
                  </a:moveTo>
                  <a:lnTo>
                    <a:pt x="9" y="0"/>
                  </a:lnTo>
                  <a:lnTo>
                    <a:pt x="0" y="8"/>
                  </a:lnTo>
                  <a:lnTo>
                    <a:pt x="3" y="16"/>
                  </a:lnTo>
                  <a:lnTo>
                    <a:pt x="10" y="16"/>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lnTo>
                    <a:pt x="18"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8" name="Freeform 636"/>
            <p:cNvSpPr>
              <a:spLocks/>
            </p:cNvSpPr>
            <p:nvPr/>
          </p:nvSpPr>
          <p:spPr bwMode="auto">
            <a:xfrm>
              <a:off x="7922618" y="3192756"/>
              <a:ext cx="64441" cy="54265"/>
            </a:xfrm>
            <a:custGeom>
              <a:avLst/>
              <a:gdLst>
                <a:gd name="T0" fmla="*/ 9 w 19"/>
                <a:gd name="T1" fmla="*/ 0 h 16"/>
                <a:gd name="T2" fmla="*/ 0 w 19"/>
                <a:gd name="T3" fmla="*/ 2 h 16"/>
                <a:gd name="T4" fmla="*/ 1 w 19"/>
                <a:gd name="T5" fmla="*/ 14 h 16"/>
                <a:gd name="T6" fmla="*/ 10 w 19"/>
                <a:gd name="T7" fmla="*/ 16 h 16"/>
                <a:gd name="T8" fmla="*/ 19 w 19"/>
                <a:gd name="T9" fmla="*/ 8 h 16"/>
                <a:gd name="T10" fmla="*/ 9 w 19"/>
                <a:gd name="T11" fmla="*/ 0 h 16"/>
                <a:gd name="T12" fmla="*/ 9 w 19"/>
                <a:gd name="T13" fmla="*/ 0 h 16"/>
                <a:gd name="T14" fmla="*/ 9 w 19"/>
                <a:gd name="T15" fmla="*/ 0 h 16"/>
                <a:gd name="T16" fmla="*/ 9 w 19"/>
                <a:gd name="T17" fmla="*/ 0 h 16"/>
                <a:gd name="T18" fmla="*/ 9 w 19"/>
                <a:gd name="T19" fmla="*/ 0 h 16"/>
                <a:gd name="T20" fmla="*/ 9 w 19"/>
                <a:gd name="T21" fmla="*/ 0 h 16"/>
                <a:gd name="T22" fmla="*/ 9 w 19"/>
                <a:gd name="T23" fmla="*/ 0 h 16"/>
                <a:gd name="T24" fmla="*/ 9 w 19"/>
                <a:gd name="T25" fmla="*/ 0 h 16"/>
                <a:gd name="T26" fmla="*/ 9 w 19"/>
                <a:gd name="T27" fmla="*/ 0 h 16"/>
                <a:gd name="T28" fmla="*/ 9 w 19"/>
                <a:gd name="T29" fmla="*/ 0 h 16"/>
                <a:gd name="T30" fmla="*/ 9 w 19"/>
                <a:gd name="T31" fmla="*/ 0 h 16"/>
                <a:gd name="T32" fmla="*/ 9 w 19"/>
                <a:gd name="T33" fmla="*/ 0 h 16"/>
                <a:gd name="T34" fmla="*/ 9 w 19"/>
                <a:gd name="T35" fmla="*/ 0 h 16"/>
                <a:gd name="T36" fmla="*/ 9 w 19"/>
                <a:gd name="T37" fmla="*/ 0 h 16"/>
                <a:gd name="T38" fmla="*/ 9 w 19"/>
                <a:gd name="T39" fmla="*/ 0 h 16"/>
                <a:gd name="T40" fmla="*/ 9 w 19"/>
                <a:gd name="T41" fmla="*/ 0 h 16"/>
                <a:gd name="T42" fmla="*/ 9 w 19"/>
                <a:gd name="T43" fmla="*/ 0 h 16"/>
                <a:gd name="T44" fmla="*/ 9 w 19"/>
                <a:gd name="T45" fmla="*/ 0 h 16"/>
                <a:gd name="T46" fmla="*/ 9 w 19"/>
                <a:gd name="T47" fmla="*/ 0 h 16"/>
                <a:gd name="T48" fmla="*/ 9 w 19"/>
                <a:gd name="T49" fmla="*/ 0 h 16"/>
                <a:gd name="T50" fmla="*/ 9 w 19"/>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6">
                  <a:moveTo>
                    <a:pt x="9" y="0"/>
                  </a:moveTo>
                  <a:lnTo>
                    <a:pt x="0" y="2"/>
                  </a:lnTo>
                  <a:lnTo>
                    <a:pt x="1" y="14"/>
                  </a:lnTo>
                  <a:lnTo>
                    <a:pt x="10" y="16"/>
                  </a:lnTo>
                  <a:lnTo>
                    <a:pt x="19" y="8"/>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9"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29" name="Freeform 637"/>
            <p:cNvSpPr>
              <a:spLocks/>
            </p:cNvSpPr>
            <p:nvPr/>
          </p:nvSpPr>
          <p:spPr bwMode="auto">
            <a:xfrm>
              <a:off x="7966709" y="3063876"/>
              <a:ext cx="91572" cy="91572"/>
            </a:xfrm>
            <a:custGeom>
              <a:avLst/>
              <a:gdLst>
                <a:gd name="T0" fmla="*/ 21 w 27"/>
                <a:gd name="T1" fmla="*/ 25 h 27"/>
                <a:gd name="T2" fmla="*/ 24 w 27"/>
                <a:gd name="T3" fmla="*/ 27 h 27"/>
                <a:gd name="T4" fmla="*/ 27 w 27"/>
                <a:gd name="T5" fmla="*/ 20 h 27"/>
                <a:gd name="T6" fmla="*/ 21 w 27"/>
                <a:gd name="T7" fmla="*/ 10 h 27"/>
                <a:gd name="T8" fmla="*/ 9 w 27"/>
                <a:gd name="T9" fmla="*/ 0 h 27"/>
                <a:gd name="T10" fmla="*/ 2 w 27"/>
                <a:gd name="T11" fmla="*/ 3 h 27"/>
                <a:gd name="T12" fmla="*/ 0 w 27"/>
                <a:gd name="T13" fmla="*/ 10 h 27"/>
                <a:gd name="T14" fmla="*/ 15 w 27"/>
                <a:gd name="T15" fmla="*/ 24 h 27"/>
                <a:gd name="T16" fmla="*/ 21 w 27"/>
                <a:gd name="T17" fmla="*/ 25 h 27"/>
                <a:gd name="T18" fmla="*/ 21 w 27"/>
                <a:gd name="T19" fmla="*/ 25 h 27"/>
                <a:gd name="T20" fmla="*/ 21 w 27"/>
                <a:gd name="T21" fmla="*/ 25 h 27"/>
                <a:gd name="T22" fmla="*/ 21 w 27"/>
                <a:gd name="T23" fmla="*/ 25 h 27"/>
                <a:gd name="T24" fmla="*/ 21 w 27"/>
                <a:gd name="T25" fmla="*/ 25 h 27"/>
                <a:gd name="T26" fmla="*/ 21 w 27"/>
                <a:gd name="T27" fmla="*/ 25 h 27"/>
                <a:gd name="T28" fmla="*/ 21 w 27"/>
                <a:gd name="T29" fmla="*/ 25 h 27"/>
                <a:gd name="T30" fmla="*/ 21 w 27"/>
                <a:gd name="T31" fmla="*/ 25 h 27"/>
                <a:gd name="T32" fmla="*/ 21 w 27"/>
                <a:gd name="T33" fmla="*/ 25 h 27"/>
                <a:gd name="T34" fmla="*/ 21 w 27"/>
                <a:gd name="T35" fmla="*/ 25 h 27"/>
                <a:gd name="T36" fmla="*/ 21 w 27"/>
                <a:gd name="T37" fmla="*/ 25 h 27"/>
                <a:gd name="T38" fmla="*/ 21 w 27"/>
                <a:gd name="T39" fmla="*/ 25 h 27"/>
                <a:gd name="T40" fmla="*/ 21 w 27"/>
                <a:gd name="T41" fmla="*/ 25 h 27"/>
                <a:gd name="T42" fmla="*/ 21 w 27"/>
                <a:gd name="T43" fmla="*/ 25 h 27"/>
                <a:gd name="T44" fmla="*/ 21 w 27"/>
                <a:gd name="T45" fmla="*/ 25 h 27"/>
                <a:gd name="T46" fmla="*/ 21 w 27"/>
                <a:gd name="T47" fmla="*/ 25 h 27"/>
                <a:gd name="T48" fmla="*/ 21 w 27"/>
                <a:gd name="T49" fmla="*/ 25 h 27"/>
                <a:gd name="T50" fmla="*/ 21 w 27"/>
                <a:gd name="T51" fmla="*/ 25 h 27"/>
                <a:gd name="T52" fmla="*/ 21 w 27"/>
                <a:gd name="T53" fmla="*/ 25 h 27"/>
                <a:gd name="T54" fmla="*/ 21 w 27"/>
                <a:gd name="T55" fmla="*/ 25 h 27"/>
                <a:gd name="T56" fmla="*/ 21 w 27"/>
                <a:gd name="T5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21" y="25"/>
                  </a:moveTo>
                  <a:lnTo>
                    <a:pt x="24" y="27"/>
                  </a:lnTo>
                  <a:lnTo>
                    <a:pt x="27" y="20"/>
                  </a:lnTo>
                  <a:lnTo>
                    <a:pt x="21" y="10"/>
                  </a:lnTo>
                  <a:lnTo>
                    <a:pt x="9" y="0"/>
                  </a:lnTo>
                  <a:lnTo>
                    <a:pt x="2" y="3"/>
                  </a:lnTo>
                  <a:lnTo>
                    <a:pt x="0" y="10"/>
                  </a:lnTo>
                  <a:lnTo>
                    <a:pt x="15" y="24"/>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lnTo>
                    <a:pt x="21"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0" name="Freeform 638"/>
            <p:cNvSpPr>
              <a:spLocks/>
            </p:cNvSpPr>
            <p:nvPr/>
          </p:nvSpPr>
          <p:spPr bwMode="auto">
            <a:xfrm>
              <a:off x="7902268" y="3046917"/>
              <a:ext cx="115314" cy="172970"/>
            </a:xfrm>
            <a:custGeom>
              <a:avLst/>
              <a:gdLst>
                <a:gd name="T0" fmla="*/ 25 w 34"/>
                <a:gd name="T1" fmla="*/ 51 h 51"/>
                <a:gd name="T2" fmla="*/ 32 w 34"/>
                <a:gd name="T3" fmla="*/ 43 h 51"/>
                <a:gd name="T4" fmla="*/ 34 w 34"/>
                <a:gd name="T5" fmla="*/ 29 h 51"/>
                <a:gd name="T6" fmla="*/ 19 w 34"/>
                <a:gd name="T7" fmla="*/ 15 h 51"/>
                <a:gd name="T8" fmla="*/ 13 w 34"/>
                <a:gd name="T9" fmla="*/ 16 h 51"/>
                <a:gd name="T10" fmla="*/ 10 w 34"/>
                <a:gd name="T11" fmla="*/ 13 h 51"/>
                <a:gd name="T12" fmla="*/ 9 w 34"/>
                <a:gd name="T13" fmla="*/ 2 h 51"/>
                <a:gd name="T14" fmla="*/ 6 w 34"/>
                <a:gd name="T15" fmla="*/ 0 h 51"/>
                <a:gd name="T16" fmla="*/ 0 w 34"/>
                <a:gd name="T17" fmla="*/ 20 h 51"/>
                <a:gd name="T18" fmla="*/ 6 w 34"/>
                <a:gd name="T19" fmla="*/ 45 h 51"/>
                <a:gd name="T20" fmla="*/ 15 w 34"/>
                <a:gd name="T21" fmla="*/ 43 h 51"/>
                <a:gd name="T22" fmla="*/ 25 w 34"/>
                <a:gd name="T23" fmla="*/ 51 h 51"/>
                <a:gd name="T24" fmla="*/ 25 w 34"/>
                <a:gd name="T25" fmla="*/ 51 h 51"/>
                <a:gd name="T26" fmla="*/ 25 w 34"/>
                <a:gd name="T27" fmla="*/ 51 h 51"/>
                <a:gd name="T28" fmla="*/ 25 w 34"/>
                <a:gd name="T29" fmla="*/ 51 h 51"/>
                <a:gd name="T30" fmla="*/ 25 w 34"/>
                <a:gd name="T31" fmla="*/ 51 h 51"/>
                <a:gd name="T32" fmla="*/ 25 w 34"/>
                <a:gd name="T33" fmla="*/ 51 h 51"/>
                <a:gd name="T34" fmla="*/ 25 w 34"/>
                <a:gd name="T35" fmla="*/ 51 h 51"/>
                <a:gd name="T36" fmla="*/ 25 w 34"/>
                <a:gd name="T37" fmla="*/ 51 h 51"/>
                <a:gd name="T38" fmla="*/ 25 w 34"/>
                <a:gd name="T39" fmla="*/ 51 h 51"/>
                <a:gd name="T40" fmla="*/ 25 w 34"/>
                <a:gd name="T41" fmla="*/ 51 h 51"/>
                <a:gd name="T42" fmla="*/ 25 w 34"/>
                <a:gd name="T43" fmla="*/ 51 h 51"/>
                <a:gd name="T44" fmla="*/ 25 w 34"/>
                <a:gd name="T45" fmla="*/ 51 h 51"/>
                <a:gd name="T46" fmla="*/ 25 w 34"/>
                <a:gd name="T47" fmla="*/ 51 h 51"/>
                <a:gd name="T48" fmla="*/ 25 w 34"/>
                <a:gd name="T49" fmla="*/ 51 h 51"/>
                <a:gd name="T50" fmla="*/ 25 w 34"/>
                <a:gd name="T51" fmla="*/ 51 h 51"/>
                <a:gd name="T52" fmla="*/ 25 w 34"/>
                <a:gd name="T53" fmla="*/ 51 h 51"/>
                <a:gd name="T54" fmla="*/ 25 w 34"/>
                <a:gd name="T55" fmla="*/ 51 h 51"/>
                <a:gd name="T56" fmla="*/ 25 w 34"/>
                <a:gd name="T57" fmla="*/ 51 h 51"/>
                <a:gd name="T58" fmla="*/ 25 w 34"/>
                <a:gd name="T59" fmla="*/ 51 h 51"/>
                <a:gd name="T60" fmla="*/ 25 w 34"/>
                <a:gd name="T61" fmla="*/ 51 h 51"/>
                <a:gd name="T62" fmla="*/ 25 w 34"/>
                <a:gd name="T6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51">
                  <a:moveTo>
                    <a:pt x="25" y="51"/>
                  </a:moveTo>
                  <a:lnTo>
                    <a:pt x="32" y="43"/>
                  </a:lnTo>
                  <a:lnTo>
                    <a:pt x="34" y="29"/>
                  </a:lnTo>
                  <a:lnTo>
                    <a:pt x="19" y="15"/>
                  </a:lnTo>
                  <a:lnTo>
                    <a:pt x="13" y="16"/>
                  </a:lnTo>
                  <a:lnTo>
                    <a:pt x="10" y="13"/>
                  </a:lnTo>
                  <a:lnTo>
                    <a:pt x="9" y="2"/>
                  </a:lnTo>
                  <a:lnTo>
                    <a:pt x="6" y="0"/>
                  </a:lnTo>
                  <a:lnTo>
                    <a:pt x="0" y="20"/>
                  </a:lnTo>
                  <a:lnTo>
                    <a:pt x="6" y="45"/>
                  </a:lnTo>
                  <a:lnTo>
                    <a:pt x="15" y="43"/>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lnTo>
                    <a:pt x="25" y="5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1" name="Freeform 639"/>
            <p:cNvSpPr>
              <a:spLocks/>
            </p:cNvSpPr>
            <p:nvPr/>
          </p:nvSpPr>
          <p:spPr bwMode="auto">
            <a:xfrm>
              <a:off x="8098980" y="3036743"/>
              <a:ext cx="71223" cy="54265"/>
            </a:xfrm>
            <a:custGeom>
              <a:avLst/>
              <a:gdLst>
                <a:gd name="T0" fmla="*/ 21 w 21"/>
                <a:gd name="T1" fmla="*/ 6 h 16"/>
                <a:gd name="T2" fmla="*/ 11 w 21"/>
                <a:gd name="T3" fmla="*/ 0 h 16"/>
                <a:gd name="T4" fmla="*/ 7 w 21"/>
                <a:gd name="T5" fmla="*/ 1 h 16"/>
                <a:gd name="T6" fmla="*/ 3 w 21"/>
                <a:gd name="T7" fmla="*/ 11 h 16"/>
                <a:gd name="T8" fmla="*/ 0 w 21"/>
                <a:gd name="T9" fmla="*/ 11 h 16"/>
                <a:gd name="T10" fmla="*/ 3 w 21"/>
                <a:gd name="T11" fmla="*/ 16 h 16"/>
                <a:gd name="T12" fmla="*/ 14 w 21"/>
                <a:gd name="T13" fmla="*/ 15 h 16"/>
                <a:gd name="T14" fmla="*/ 21 w 21"/>
                <a:gd name="T15" fmla="*/ 6 h 16"/>
                <a:gd name="T16" fmla="*/ 21 w 21"/>
                <a:gd name="T17" fmla="*/ 6 h 16"/>
                <a:gd name="T18" fmla="*/ 21 w 21"/>
                <a:gd name="T19" fmla="*/ 6 h 16"/>
                <a:gd name="T20" fmla="*/ 21 w 21"/>
                <a:gd name="T21" fmla="*/ 6 h 16"/>
                <a:gd name="T22" fmla="*/ 21 w 21"/>
                <a:gd name="T23" fmla="*/ 6 h 16"/>
                <a:gd name="T24" fmla="*/ 21 w 21"/>
                <a:gd name="T25" fmla="*/ 6 h 16"/>
                <a:gd name="T26" fmla="*/ 21 w 21"/>
                <a:gd name="T27" fmla="*/ 6 h 16"/>
                <a:gd name="T28" fmla="*/ 21 w 21"/>
                <a:gd name="T29" fmla="*/ 6 h 16"/>
                <a:gd name="T30" fmla="*/ 21 w 21"/>
                <a:gd name="T31" fmla="*/ 6 h 16"/>
                <a:gd name="T32" fmla="*/ 21 w 21"/>
                <a:gd name="T33" fmla="*/ 6 h 16"/>
                <a:gd name="T34" fmla="*/ 21 w 21"/>
                <a:gd name="T35" fmla="*/ 6 h 16"/>
                <a:gd name="T36" fmla="*/ 21 w 21"/>
                <a:gd name="T37" fmla="*/ 6 h 16"/>
                <a:gd name="T38" fmla="*/ 21 w 21"/>
                <a:gd name="T39" fmla="*/ 6 h 16"/>
                <a:gd name="T40" fmla="*/ 21 w 21"/>
                <a:gd name="T41" fmla="*/ 6 h 16"/>
                <a:gd name="T42" fmla="*/ 21 w 21"/>
                <a:gd name="T43" fmla="*/ 6 h 16"/>
                <a:gd name="T44" fmla="*/ 21 w 21"/>
                <a:gd name="T45" fmla="*/ 6 h 16"/>
                <a:gd name="T46" fmla="*/ 21 w 21"/>
                <a:gd name="T47" fmla="*/ 6 h 16"/>
                <a:gd name="T48" fmla="*/ 21 w 21"/>
                <a:gd name="T49" fmla="*/ 6 h 16"/>
                <a:gd name="T50" fmla="*/ 21 w 21"/>
                <a:gd name="T51" fmla="*/ 6 h 16"/>
                <a:gd name="T52" fmla="*/ 21 w 21"/>
                <a:gd name="T53" fmla="*/ 6 h 16"/>
                <a:gd name="T54" fmla="*/ 21 w 21"/>
                <a:gd name="T5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6">
                  <a:moveTo>
                    <a:pt x="21" y="6"/>
                  </a:moveTo>
                  <a:lnTo>
                    <a:pt x="11" y="0"/>
                  </a:lnTo>
                  <a:lnTo>
                    <a:pt x="7" y="1"/>
                  </a:lnTo>
                  <a:lnTo>
                    <a:pt x="3" y="11"/>
                  </a:lnTo>
                  <a:lnTo>
                    <a:pt x="0" y="11"/>
                  </a:lnTo>
                  <a:lnTo>
                    <a:pt x="3" y="16"/>
                  </a:lnTo>
                  <a:lnTo>
                    <a:pt x="14" y="15"/>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lnTo>
                    <a:pt x="21"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2" name="Freeform 640"/>
            <p:cNvSpPr>
              <a:spLocks/>
            </p:cNvSpPr>
            <p:nvPr/>
          </p:nvSpPr>
          <p:spPr bwMode="auto">
            <a:xfrm>
              <a:off x="8048106" y="3074051"/>
              <a:ext cx="81398" cy="98355"/>
            </a:xfrm>
            <a:custGeom>
              <a:avLst/>
              <a:gdLst>
                <a:gd name="T0" fmla="*/ 3 w 24"/>
                <a:gd name="T1" fmla="*/ 17 h 29"/>
                <a:gd name="T2" fmla="*/ 0 w 24"/>
                <a:gd name="T3" fmla="*/ 24 h 29"/>
                <a:gd name="T4" fmla="*/ 1 w 24"/>
                <a:gd name="T5" fmla="*/ 27 h 29"/>
                <a:gd name="T6" fmla="*/ 12 w 24"/>
                <a:gd name="T7" fmla="*/ 29 h 29"/>
                <a:gd name="T8" fmla="*/ 22 w 24"/>
                <a:gd name="T9" fmla="*/ 25 h 29"/>
                <a:gd name="T10" fmla="*/ 24 w 24"/>
                <a:gd name="T11" fmla="*/ 13 h 29"/>
                <a:gd name="T12" fmla="*/ 19 w 24"/>
                <a:gd name="T13" fmla="*/ 10 h 29"/>
                <a:gd name="T14" fmla="*/ 18 w 24"/>
                <a:gd name="T15" fmla="*/ 5 h 29"/>
                <a:gd name="T16" fmla="*/ 15 w 24"/>
                <a:gd name="T17" fmla="*/ 0 h 29"/>
                <a:gd name="T18" fmla="*/ 12 w 24"/>
                <a:gd name="T19" fmla="*/ 2 h 29"/>
                <a:gd name="T20" fmla="*/ 3 w 24"/>
                <a:gd name="T21" fmla="*/ 17 h 29"/>
                <a:gd name="T22" fmla="*/ 3 w 24"/>
                <a:gd name="T23" fmla="*/ 17 h 29"/>
                <a:gd name="T24" fmla="*/ 3 w 24"/>
                <a:gd name="T25" fmla="*/ 17 h 29"/>
                <a:gd name="T26" fmla="*/ 3 w 24"/>
                <a:gd name="T27" fmla="*/ 17 h 29"/>
                <a:gd name="T28" fmla="*/ 3 w 24"/>
                <a:gd name="T29" fmla="*/ 17 h 29"/>
                <a:gd name="T30" fmla="*/ 3 w 24"/>
                <a:gd name="T31" fmla="*/ 17 h 29"/>
                <a:gd name="T32" fmla="*/ 3 w 24"/>
                <a:gd name="T33" fmla="*/ 17 h 29"/>
                <a:gd name="T34" fmla="*/ 3 w 24"/>
                <a:gd name="T35" fmla="*/ 17 h 29"/>
                <a:gd name="T36" fmla="*/ 3 w 24"/>
                <a:gd name="T37" fmla="*/ 17 h 29"/>
                <a:gd name="T38" fmla="*/ 3 w 24"/>
                <a:gd name="T39" fmla="*/ 17 h 29"/>
                <a:gd name="T40" fmla="*/ 3 w 24"/>
                <a:gd name="T41" fmla="*/ 17 h 29"/>
                <a:gd name="T42" fmla="*/ 3 w 24"/>
                <a:gd name="T43" fmla="*/ 17 h 29"/>
                <a:gd name="T44" fmla="*/ 3 w 24"/>
                <a:gd name="T45" fmla="*/ 17 h 29"/>
                <a:gd name="T46" fmla="*/ 3 w 24"/>
                <a:gd name="T47" fmla="*/ 17 h 29"/>
                <a:gd name="T48" fmla="*/ 3 w 24"/>
                <a:gd name="T49" fmla="*/ 17 h 29"/>
                <a:gd name="T50" fmla="*/ 3 w 24"/>
                <a:gd name="T51" fmla="*/ 17 h 29"/>
                <a:gd name="T52" fmla="*/ 3 w 24"/>
                <a:gd name="T53" fmla="*/ 17 h 29"/>
                <a:gd name="T54" fmla="*/ 3 w 24"/>
                <a:gd name="T55" fmla="*/ 17 h 29"/>
                <a:gd name="T56" fmla="*/ 3 w 24"/>
                <a:gd name="T57" fmla="*/ 17 h 29"/>
                <a:gd name="T58" fmla="*/ 3 w 24"/>
                <a:gd name="T59" fmla="*/ 17 h 29"/>
                <a:gd name="T60" fmla="*/ 3 w 24"/>
                <a:gd name="T61"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3" y="17"/>
                  </a:moveTo>
                  <a:lnTo>
                    <a:pt x="0" y="24"/>
                  </a:lnTo>
                  <a:lnTo>
                    <a:pt x="1" y="27"/>
                  </a:lnTo>
                  <a:lnTo>
                    <a:pt x="12" y="29"/>
                  </a:lnTo>
                  <a:lnTo>
                    <a:pt x="22" y="25"/>
                  </a:lnTo>
                  <a:lnTo>
                    <a:pt x="24" y="13"/>
                  </a:lnTo>
                  <a:lnTo>
                    <a:pt x="19" y="10"/>
                  </a:lnTo>
                  <a:lnTo>
                    <a:pt x="18" y="5"/>
                  </a:lnTo>
                  <a:lnTo>
                    <a:pt x="15" y="0"/>
                  </a:lnTo>
                  <a:lnTo>
                    <a:pt x="12" y="2"/>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3" name="Freeform 641"/>
            <p:cNvSpPr>
              <a:spLocks/>
            </p:cNvSpPr>
            <p:nvPr/>
          </p:nvSpPr>
          <p:spPr bwMode="auto">
            <a:xfrm>
              <a:off x="7997233" y="3033352"/>
              <a:ext cx="91572" cy="98355"/>
            </a:xfrm>
            <a:custGeom>
              <a:avLst/>
              <a:gdLst>
                <a:gd name="T0" fmla="*/ 18 w 27"/>
                <a:gd name="T1" fmla="*/ 29 h 29"/>
                <a:gd name="T2" fmla="*/ 27 w 27"/>
                <a:gd name="T3" fmla="*/ 14 h 29"/>
                <a:gd name="T4" fmla="*/ 15 w 27"/>
                <a:gd name="T5" fmla="*/ 11 h 29"/>
                <a:gd name="T6" fmla="*/ 8 w 27"/>
                <a:gd name="T7" fmla="*/ 0 h 29"/>
                <a:gd name="T8" fmla="*/ 4 w 27"/>
                <a:gd name="T9" fmla="*/ 4 h 29"/>
                <a:gd name="T10" fmla="*/ 0 w 27"/>
                <a:gd name="T11" fmla="*/ 9 h 29"/>
                <a:gd name="T12" fmla="*/ 12 w 27"/>
                <a:gd name="T13" fmla="*/ 19 h 29"/>
                <a:gd name="T14" fmla="*/ 18 w 27"/>
                <a:gd name="T15" fmla="*/ 29 h 29"/>
                <a:gd name="T16" fmla="*/ 18 w 27"/>
                <a:gd name="T17" fmla="*/ 29 h 29"/>
                <a:gd name="T18" fmla="*/ 18 w 27"/>
                <a:gd name="T19" fmla="*/ 29 h 29"/>
                <a:gd name="T20" fmla="*/ 18 w 27"/>
                <a:gd name="T21" fmla="*/ 29 h 29"/>
                <a:gd name="T22" fmla="*/ 18 w 27"/>
                <a:gd name="T23" fmla="*/ 29 h 29"/>
                <a:gd name="T24" fmla="*/ 18 w 27"/>
                <a:gd name="T25" fmla="*/ 29 h 29"/>
                <a:gd name="T26" fmla="*/ 18 w 27"/>
                <a:gd name="T27" fmla="*/ 29 h 29"/>
                <a:gd name="T28" fmla="*/ 18 w 27"/>
                <a:gd name="T29" fmla="*/ 29 h 29"/>
                <a:gd name="T30" fmla="*/ 18 w 27"/>
                <a:gd name="T31" fmla="*/ 29 h 29"/>
                <a:gd name="T32" fmla="*/ 18 w 27"/>
                <a:gd name="T33" fmla="*/ 29 h 29"/>
                <a:gd name="T34" fmla="*/ 18 w 27"/>
                <a:gd name="T35" fmla="*/ 29 h 29"/>
                <a:gd name="T36" fmla="*/ 18 w 27"/>
                <a:gd name="T37" fmla="*/ 29 h 29"/>
                <a:gd name="T38" fmla="*/ 18 w 27"/>
                <a:gd name="T39" fmla="*/ 29 h 29"/>
                <a:gd name="T40" fmla="*/ 18 w 27"/>
                <a:gd name="T41" fmla="*/ 29 h 29"/>
                <a:gd name="T42" fmla="*/ 18 w 27"/>
                <a:gd name="T43" fmla="*/ 29 h 29"/>
                <a:gd name="T44" fmla="*/ 18 w 27"/>
                <a:gd name="T45" fmla="*/ 29 h 29"/>
                <a:gd name="T46" fmla="*/ 18 w 27"/>
                <a:gd name="T47" fmla="*/ 29 h 29"/>
                <a:gd name="T48" fmla="*/ 18 w 27"/>
                <a:gd name="T49" fmla="*/ 29 h 29"/>
                <a:gd name="T50" fmla="*/ 18 w 27"/>
                <a:gd name="T51" fmla="*/ 29 h 29"/>
                <a:gd name="T52" fmla="*/ 18 w 27"/>
                <a:gd name="T53" fmla="*/ 29 h 29"/>
                <a:gd name="T54" fmla="*/ 18 w 27"/>
                <a:gd name="T5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29">
                  <a:moveTo>
                    <a:pt x="18" y="29"/>
                  </a:moveTo>
                  <a:lnTo>
                    <a:pt x="27" y="14"/>
                  </a:lnTo>
                  <a:lnTo>
                    <a:pt x="15" y="11"/>
                  </a:lnTo>
                  <a:lnTo>
                    <a:pt x="8" y="0"/>
                  </a:lnTo>
                  <a:lnTo>
                    <a:pt x="4" y="4"/>
                  </a:lnTo>
                  <a:lnTo>
                    <a:pt x="0" y="9"/>
                  </a:lnTo>
                  <a:lnTo>
                    <a:pt x="12" y="1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lnTo>
                    <a:pt x="18" y="2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4" name="Freeform 642"/>
            <p:cNvSpPr>
              <a:spLocks/>
            </p:cNvSpPr>
            <p:nvPr/>
          </p:nvSpPr>
          <p:spPr bwMode="auto">
            <a:xfrm>
              <a:off x="7878528" y="3311461"/>
              <a:ext cx="94964" cy="132271"/>
            </a:xfrm>
            <a:custGeom>
              <a:avLst/>
              <a:gdLst>
                <a:gd name="T0" fmla="*/ 0 w 28"/>
                <a:gd name="T1" fmla="*/ 9 h 39"/>
                <a:gd name="T2" fmla="*/ 0 w 28"/>
                <a:gd name="T3" fmla="*/ 15 h 39"/>
                <a:gd name="T4" fmla="*/ 1 w 28"/>
                <a:gd name="T5" fmla="*/ 29 h 39"/>
                <a:gd name="T6" fmla="*/ 7 w 28"/>
                <a:gd name="T7" fmla="*/ 29 h 39"/>
                <a:gd name="T8" fmla="*/ 10 w 28"/>
                <a:gd name="T9" fmla="*/ 36 h 39"/>
                <a:gd name="T10" fmla="*/ 23 w 28"/>
                <a:gd name="T11" fmla="*/ 39 h 39"/>
                <a:gd name="T12" fmla="*/ 28 w 28"/>
                <a:gd name="T13" fmla="*/ 28 h 39"/>
                <a:gd name="T14" fmla="*/ 26 w 28"/>
                <a:gd name="T15" fmla="*/ 5 h 39"/>
                <a:gd name="T16" fmla="*/ 21 w 28"/>
                <a:gd name="T17" fmla="*/ 0 h 39"/>
                <a:gd name="T18" fmla="*/ 10 w 28"/>
                <a:gd name="T19" fmla="*/ 6 h 39"/>
                <a:gd name="T20" fmla="*/ 0 w 28"/>
                <a:gd name="T21" fmla="*/ 9 h 39"/>
                <a:gd name="T22" fmla="*/ 0 w 28"/>
                <a:gd name="T23" fmla="*/ 9 h 39"/>
                <a:gd name="T24" fmla="*/ 0 w 28"/>
                <a:gd name="T25" fmla="*/ 9 h 39"/>
                <a:gd name="T26" fmla="*/ 0 w 28"/>
                <a:gd name="T27" fmla="*/ 9 h 39"/>
                <a:gd name="T28" fmla="*/ 0 w 28"/>
                <a:gd name="T29" fmla="*/ 9 h 39"/>
                <a:gd name="T30" fmla="*/ 0 w 28"/>
                <a:gd name="T31" fmla="*/ 9 h 39"/>
                <a:gd name="T32" fmla="*/ 0 w 28"/>
                <a:gd name="T33" fmla="*/ 9 h 39"/>
                <a:gd name="T34" fmla="*/ 0 w 28"/>
                <a:gd name="T35" fmla="*/ 9 h 39"/>
                <a:gd name="T36" fmla="*/ 0 w 28"/>
                <a:gd name="T37" fmla="*/ 9 h 39"/>
                <a:gd name="T38" fmla="*/ 0 w 28"/>
                <a:gd name="T39" fmla="*/ 9 h 39"/>
                <a:gd name="T40" fmla="*/ 0 w 28"/>
                <a:gd name="T41" fmla="*/ 9 h 39"/>
                <a:gd name="T42" fmla="*/ 0 w 28"/>
                <a:gd name="T43" fmla="*/ 9 h 39"/>
                <a:gd name="T44" fmla="*/ 0 w 28"/>
                <a:gd name="T45" fmla="*/ 9 h 39"/>
                <a:gd name="T46" fmla="*/ 0 w 28"/>
                <a:gd name="T47" fmla="*/ 9 h 39"/>
                <a:gd name="T48" fmla="*/ 0 w 28"/>
                <a:gd name="T49" fmla="*/ 9 h 39"/>
                <a:gd name="T50" fmla="*/ 0 w 28"/>
                <a:gd name="T51" fmla="*/ 9 h 39"/>
                <a:gd name="T52" fmla="*/ 0 w 28"/>
                <a:gd name="T53" fmla="*/ 9 h 39"/>
                <a:gd name="T54" fmla="*/ 0 w 28"/>
                <a:gd name="T55" fmla="*/ 9 h 39"/>
                <a:gd name="T56" fmla="*/ 0 w 28"/>
                <a:gd name="T57" fmla="*/ 9 h 39"/>
                <a:gd name="T58" fmla="*/ 0 w 28"/>
                <a:gd name="T59" fmla="*/ 9 h 39"/>
                <a:gd name="T60" fmla="*/ 0 w 28"/>
                <a:gd name="T6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9">
                  <a:moveTo>
                    <a:pt x="0" y="9"/>
                  </a:moveTo>
                  <a:lnTo>
                    <a:pt x="0" y="15"/>
                  </a:lnTo>
                  <a:lnTo>
                    <a:pt x="1" y="29"/>
                  </a:lnTo>
                  <a:lnTo>
                    <a:pt x="7" y="29"/>
                  </a:lnTo>
                  <a:lnTo>
                    <a:pt x="10" y="36"/>
                  </a:lnTo>
                  <a:lnTo>
                    <a:pt x="23" y="39"/>
                  </a:lnTo>
                  <a:lnTo>
                    <a:pt x="28" y="28"/>
                  </a:lnTo>
                  <a:lnTo>
                    <a:pt x="26" y="5"/>
                  </a:lnTo>
                  <a:lnTo>
                    <a:pt x="21" y="0"/>
                  </a:lnTo>
                  <a:lnTo>
                    <a:pt x="10" y="6"/>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5" name="Freeform 643"/>
            <p:cNvSpPr>
              <a:spLocks/>
            </p:cNvSpPr>
            <p:nvPr/>
          </p:nvSpPr>
          <p:spPr bwMode="auto">
            <a:xfrm>
              <a:off x="7949751" y="3274154"/>
              <a:ext cx="40699" cy="54265"/>
            </a:xfrm>
            <a:custGeom>
              <a:avLst/>
              <a:gdLst>
                <a:gd name="T0" fmla="*/ 5 w 12"/>
                <a:gd name="T1" fmla="*/ 16 h 16"/>
                <a:gd name="T2" fmla="*/ 8 w 12"/>
                <a:gd name="T3" fmla="*/ 8 h 16"/>
                <a:gd name="T4" fmla="*/ 12 w 12"/>
                <a:gd name="T5" fmla="*/ 0 h 16"/>
                <a:gd name="T6" fmla="*/ 5 w 12"/>
                <a:gd name="T7" fmla="*/ 0 h 16"/>
                <a:gd name="T8" fmla="*/ 0 w 12"/>
                <a:gd name="T9" fmla="*/ 11 h 16"/>
                <a:gd name="T10" fmla="*/ 5 w 12"/>
                <a:gd name="T11" fmla="*/ 16 h 16"/>
                <a:gd name="T12" fmla="*/ 5 w 12"/>
                <a:gd name="T13" fmla="*/ 16 h 16"/>
                <a:gd name="T14" fmla="*/ 5 w 12"/>
                <a:gd name="T15" fmla="*/ 16 h 16"/>
                <a:gd name="T16" fmla="*/ 5 w 12"/>
                <a:gd name="T17" fmla="*/ 16 h 16"/>
                <a:gd name="T18" fmla="*/ 5 w 12"/>
                <a:gd name="T19" fmla="*/ 16 h 16"/>
                <a:gd name="T20" fmla="*/ 5 w 12"/>
                <a:gd name="T21" fmla="*/ 16 h 16"/>
                <a:gd name="T22" fmla="*/ 5 w 12"/>
                <a:gd name="T23" fmla="*/ 16 h 16"/>
                <a:gd name="T24" fmla="*/ 5 w 12"/>
                <a:gd name="T25" fmla="*/ 16 h 16"/>
                <a:gd name="T26" fmla="*/ 5 w 12"/>
                <a:gd name="T27" fmla="*/ 16 h 16"/>
                <a:gd name="T28" fmla="*/ 5 w 12"/>
                <a:gd name="T29" fmla="*/ 16 h 16"/>
                <a:gd name="T30" fmla="*/ 5 w 12"/>
                <a:gd name="T31" fmla="*/ 16 h 16"/>
                <a:gd name="T32" fmla="*/ 5 w 12"/>
                <a:gd name="T33" fmla="*/ 16 h 16"/>
                <a:gd name="T34" fmla="*/ 5 w 12"/>
                <a:gd name="T35" fmla="*/ 16 h 16"/>
                <a:gd name="T36" fmla="*/ 5 w 12"/>
                <a:gd name="T37" fmla="*/ 16 h 16"/>
                <a:gd name="T38" fmla="*/ 5 w 12"/>
                <a:gd name="T39" fmla="*/ 16 h 16"/>
                <a:gd name="T40" fmla="*/ 5 w 12"/>
                <a:gd name="T41" fmla="*/ 16 h 16"/>
                <a:gd name="T42" fmla="*/ 5 w 12"/>
                <a:gd name="T43" fmla="*/ 16 h 16"/>
                <a:gd name="T44" fmla="*/ 5 w 12"/>
                <a:gd name="T45" fmla="*/ 16 h 16"/>
                <a:gd name="T46" fmla="*/ 5 w 12"/>
                <a:gd name="T47" fmla="*/ 16 h 16"/>
                <a:gd name="T48" fmla="*/ 5 w 12"/>
                <a:gd name="T49" fmla="*/ 16 h 16"/>
                <a:gd name="T50" fmla="*/ 5 w 12"/>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6">
                  <a:moveTo>
                    <a:pt x="5" y="16"/>
                  </a:moveTo>
                  <a:lnTo>
                    <a:pt x="8" y="8"/>
                  </a:lnTo>
                  <a:lnTo>
                    <a:pt x="12" y="0"/>
                  </a:lnTo>
                  <a:lnTo>
                    <a:pt x="5" y="0"/>
                  </a:lnTo>
                  <a:lnTo>
                    <a:pt x="0" y="11"/>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lnTo>
                    <a:pt x="5" y="1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6" name="Freeform 644"/>
            <p:cNvSpPr>
              <a:spLocks/>
            </p:cNvSpPr>
            <p:nvPr/>
          </p:nvSpPr>
          <p:spPr bwMode="auto">
            <a:xfrm>
              <a:off x="8522927" y="2639928"/>
              <a:ext cx="145838" cy="115314"/>
            </a:xfrm>
            <a:custGeom>
              <a:avLst/>
              <a:gdLst>
                <a:gd name="T0" fmla="*/ 0 w 43"/>
                <a:gd name="T1" fmla="*/ 11 h 34"/>
                <a:gd name="T2" fmla="*/ 1 w 43"/>
                <a:gd name="T3" fmla="*/ 30 h 34"/>
                <a:gd name="T4" fmla="*/ 5 w 43"/>
                <a:gd name="T5" fmla="*/ 32 h 34"/>
                <a:gd name="T6" fmla="*/ 17 w 43"/>
                <a:gd name="T7" fmla="*/ 34 h 34"/>
                <a:gd name="T8" fmla="*/ 38 w 43"/>
                <a:gd name="T9" fmla="*/ 29 h 34"/>
                <a:gd name="T10" fmla="*/ 42 w 43"/>
                <a:gd name="T11" fmla="*/ 15 h 34"/>
                <a:gd name="T12" fmla="*/ 43 w 43"/>
                <a:gd name="T13" fmla="*/ 8 h 34"/>
                <a:gd name="T14" fmla="*/ 31 w 43"/>
                <a:gd name="T15" fmla="*/ 0 h 34"/>
                <a:gd name="T16" fmla="*/ 15 w 43"/>
                <a:gd name="T17" fmla="*/ 4 h 34"/>
                <a:gd name="T18" fmla="*/ 1 w 43"/>
                <a:gd name="T19" fmla="*/ 2 h 34"/>
                <a:gd name="T20" fmla="*/ 15 w 43"/>
                <a:gd name="T21" fmla="*/ 4 h 34"/>
                <a:gd name="T22" fmla="*/ 31 w 43"/>
                <a:gd name="T23" fmla="*/ 0 h 34"/>
                <a:gd name="T24" fmla="*/ 15 w 43"/>
                <a:gd name="T25" fmla="*/ 4 h 34"/>
                <a:gd name="T26" fmla="*/ 1 w 43"/>
                <a:gd name="T27" fmla="*/ 2 h 34"/>
                <a:gd name="T28" fmla="*/ 0 w 43"/>
                <a:gd name="T29" fmla="*/ 11 h 34"/>
                <a:gd name="T30" fmla="*/ 0 w 43"/>
                <a:gd name="T31" fmla="*/ 11 h 34"/>
                <a:gd name="T32" fmla="*/ 0 w 43"/>
                <a:gd name="T33" fmla="*/ 11 h 34"/>
                <a:gd name="T34" fmla="*/ 0 w 43"/>
                <a:gd name="T35" fmla="*/ 11 h 34"/>
                <a:gd name="T36" fmla="*/ 0 w 43"/>
                <a:gd name="T37" fmla="*/ 11 h 34"/>
                <a:gd name="T38" fmla="*/ 0 w 43"/>
                <a:gd name="T39" fmla="*/ 11 h 34"/>
                <a:gd name="T40" fmla="*/ 0 w 43"/>
                <a:gd name="T41" fmla="*/ 11 h 34"/>
                <a:gd name="T42" fmla="*/ 0 w 43"/>
                <a:gd name="T43" fmla="*/ 11 h 34"/>
                <a:gd name="T44" fmla="*/ 0 w 43"/>
                <a:gd name="T45" fmla="*/ 11 h 34"/>
                <a:gd name="T46" fmla="*/ 0 w 43"/>
                <a:gd name="T47" fmla="*/ 11 h 34"/>
                <a:gd name="T48" fmla="*/ 0 w 43"/>
                <a:gd name="T49" fmla="*/ 11 h 34"/>
                <a:gd name="T50" fmla="*/ 0 w 43"/>
                <a:gd name="T51" fmla="*/ 11 h 34"/>
                <a:gd name="T52" fmla="*/ 0 w 43"/>
                <a:gd name="T53" fmla="*/ 11 h 34"/>
                <a:gd name="T54" fmla="*/ 0 w 43"/>
                <a:gd name="T55" fmla="*/ 11 h 34"/>
                <a:gd name="T56" fmla="*/ 0 w 43"/>
                <a:gd name="T57" fmla="*/ 11 h 34"/>
                <a:gd name="T58" fmla="*/ 0 w 43"/>
                <a:gd name="T59" fmla="*/ 11 h 34"/>
                <a:gd name="T60" fmla="*/ 0 w 43"/>
                <a:gd name="T61" fmla="*/ 11 h 34"/>
                <a:gd name="T62" fmla="*/ 0 w 43"/>
                <a:gd name="T63" fmla="*/ 11 h 34"/>
                <a:gd name="T64" fmla="*/ 0 w 43"/>
                <a:gd name="T65" fmla="*/ 11 h 34"/>
                <a:gd name="T66" fmla="*/ 0 w 43"/>
                <a:gd name="T67" fmla="*/ 11 h 34"/>
                <a:gd name="T68" fmla="*/ 0 w 43"/>
                <a:gd name="T6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4">
                  <a:moveTo>
                    <a:pt x="0" y="11"/>
                  </a:moveTo>
                  <a:lnTo>
                    <a:pt x="1" y="30"/>
                  </a:lnTo>
                  <a:lnTo>
                    <a:pt x="5" y="32"/>
                  </a:lnTo>
                  <a:lnTo>
                    <a:pt x="17" y="34"/>
                  </a:lnTo>
                  <a:lnTo>
                    <a:pt x="38" y="29"/>
                  </a:lnTo>
                  <a:lnTo>
                    <a:pt x="42" y="15"/>
                  </a:lnTo>
                  <a:lnTo>
                    <a:pt x="43" y="8"/>
                  </a:lnTo>
                  <a:lnTo>
                    <a:pt x="31" y="0"/>
                  </a:lnTo>
                  <a:lnTo>
                    <a:pt x="15" y="4"/>
                  </a:lnTo>
                  <a:lnTo>
                    <a:pt x="1" y="2"/>
                  </a:lnTo>
                  <a:lnTo>
                    <a:pt x="15" y="4"/>
                  </a:lnTo>
                  <a:lnTo>
                    <a:pt x="31" y="0"/>
                  </a:lnTo>
                  <a:lnTo>
                    <a:pt x="15" y="4"/>
                  </a:lnTo>
                  <a:lnTo>
                    <a:pt x="1" y="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7" name="Freeform 645"/>
            <p:cNvSpPr>
              <a:spLocks/>
            </p:cNvSpPr>
            <p:nvPr/>
          </p:nvSpPr>
          <p:spPr bwMode="auto">
            <a:xfrm>
              <a:off x="8380481" y="2616188"/>
              <a:ext cx="145838" cy="142447"/>
            </a:xfrm>
            <a:custGeom>
              <a:avLst/>
              <a:gdLst>
                <a:gd name="T0" fmla="*/ 21 w 43"/>
                <a:gd name="T1" fmla="*/ 0 h 42"/>
                <a:gd name="T2" fmla="*/ 6 w 43"/>
                <a:gd name="T3" fmla="*/ 35 h 42"/>
                <a:gd name="T4" fmla="*/ 0 w 43"/>
                <a:gd name="T5" fmla="*/ 42 h 42"/>
                <a:gd name="T6" fmla="*/ 12 w 43"/>
                <a:gd name="T7" fmla="*/ 42 h 42"/>
                <a:gd name="T8" fmla="*/ 17 w 43"/>
                <a:gd name="T9" fmla="*/ 37 h 42"/>
                <a:gd name="T10" fmla="*/ 26 w 43"/>
                <a:gd name="T11" fmla="*/ 33 h 42"/>
                <a:gd name="T12" fmla="*/ 32 w 43"/>
                <a:gd name="T13" fmla="*/ 26 h 42"/>
                <a:gd name="T14" fmla="*/ 42 w 43"/>
                <a:gd name="T15" fmla="*/ 18 h 42"/>
                <a:gd name="T16" fmla="*/ 43 w 43"/>
                <a:gd name="T17" fmla="*/ 9 h 42"/>
                <a:gd name="T18" fmla="*/ 43 w 43"/>
                <a:gd name="T19" fmla="*/ 9 h 42"/>
                <a:gd name="T20" fmla="*/ 43 w 43"/>
                <a:gd name="T21" fmla="*/ 9 h 42"/>
                <a:gd name="T22" fmla="*/ 21 w 43"/>
                <a:gd name="T23" fmla="*/ 0 h 42"/>
                <a:gd name="T24" fmla="*/ 21 w 43"/>
                <a:gd name="T25" fmla="*/ 0 h 42"/>
                <a:gd name="T26" fmla="*/ 21 w 43"/>
                <a:gd name="T27" fmla="*/ 0 h 42"/>
                <a:gd name="T28" fmla="*/ 21 w 43"/>
                <a:gd name="T29" fmla="*/ 0 h 42"/>
                <a:gd name="T30" fmla="*/ 21 w 43"/>
                <a:gd name="T31" fmla="*/ 0 h 42"/>
                <a:gd name="T32" fmla="*/ 21 w 43"/>
                <a:gd name="T33" fmla="*/ 0 h 42"/>
                <a:gd name="T34" fmla="*/ 21 w 43"/>
                <a:gd name="T35" fmla="*/ 0 h 42"/>
                <a:gd name="T36" fmla="*/ 21 w 43"/>
                <a:gd name="T37" fmla="*/ 0 h 42"/>
                <a:gd name="T38" fmla="*/ 21 w 43"/>
                <a:gd name="T39" fmla="*/ 0 h 42"/>
                <a:gd name="T40" fmla="*/ 21 w 43"/>
                <a:gd name="T41" fmla="*/ 0 h 42"/>
                <a:gd name="T42" fmla="*/ 21 w 43"/>
                <a:gd name="T43" fmla="*/ 0 h 42"/>
                <a:gd name="T44" fmla="*/ 21 w 43"/>
                <a:gd name="T45" fmla="*/ 0 h 42"/>
                <a:gd name="T46" fmla="*/ 21 w 43"/>
                <a:gd name="T47" fmla="*/ 0 h 42"/>
                <a:gd name="T48" fmla="*/ 21 w 43"/>
                <a:gd name="T49" fmla="*/ 0 h 42"/>
                <a:gd name="T50" fmla="*/ 21 w 43"/>
                <a:gd name="T51" fmla="*/ 0 h 42"/>
                <a:gd name="T52" fmla="*/ 21 w 43"/>
                <a:gd name="T53" fmla="*/ 0 h 42"/>
                <a:gd name="T54" fmla="*/ 21 w 43"/>
                <a:gd name="T55" fmla="*/ 0 h 42"/>
                <a:gd name="T56" fmla="*/ 21 w 43"/>
                <a:gd name="T57" fmla="*/ 0 h 42"/>
                <a:gd name="T58" fmla="*/ 21 w 43"/>
                <a:gd name="T59" fmla="*/ 0 h 42"/>
                <a:gd name="T60" fmla="*/ 21 w 43"/>
                <a:gd name="T61" fmla="*/ 0 h 42"/>
                <a:gd name="T62" fmla="*/ 21 w 43"/>
                <a:gd name="T6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2">
                  <a:moveTo>
                    <a:pt x="21" y="0"/>
                  </a:moveTo>
                  <a:lnTo>
                    <a:pt x="6" y="35"/>
                  </a:lnTo>
                  <a:lnTo>
                    <a:pt x="0" y="42"/>
                  </a:lnTo>
                  <a:lnTo>
                    <a:pt x="12" y="42"/>
                  </a:lnTo>
                  <a:lnTo>
                    <a:pt x="17" y="37"/>
                  </a:lnTo>
                  <a:lnTo>
                    <a:pt x="26" y="33"/>
                  </a:lnTo>
                  <a:lnTo>
                    <a:pt x="32" y="26"/>
                  </a:lnTo>
                  <a:lnTo>
                    <a:pt x="42" y="18"/>
                  </a:lnTo>
                  <a:lnTo>
                    <a:pt x="43" y="9"/>
                  </a:lnTo>
                  <a:lnTo>
                    <a:pt x="43" y="9"/>
                  </a:lnTo>
                  <a:lnTo>
                    <a:pt x="43" y="9"/>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8" name="Freeform 646"/>
            <p:cNvSpPr>
              <a:spLocks/>
            </p:cNvSpPr>
            <p:nvPr/>
          </p:nvSpPr>
          <p:spPr bwMode="auto">
            <a:xfrm>
              <a:off x="8526319" y="2690803"/>
              <a:ext cx="179753" cy="115314"/>
            </a:xfrm>
            <a:custGeom>
              <a:avLst/>
              <a:gdLst>
                <a:gd name="T0" fmla="*/ 16 w 53"/>
                <a:gd name="T1" fmla="*/ 19 h 34"/>
                <a:gd name="T2" fmla="*/ 4 w 53"/>
                <a:gd name="T3" fmla="*/ 17 h 34"/>
                <a:gd name="T4" fmla="*/ 0 w 53"/>
                <a:gd name="T5" fmla="*/ 15 h 34"/>
                <a:gd name="T6" fmla="*/ 1 w 53"/>
                <a:gd name="T7" fmla="*/ 23 h 34"/>
                <a:gd name="T8" fmla="*/ 0 w 53"/>
                <a:gd name="T9" fmla="*/ 34 h 34"/>
                <a:gd name="T10" fmla="*/ 13 w 53"/>
                <a:gd name="T11" fmla="*/ 33 h 34"/>
                <a:gd name="T12" fmla="*/ 22 w 53"/>
                <a:gd name="T13" fmla="*/ 27 h 34"/>
                <a:gd name="T14" fmla="*/ 27 w 53"/>
                <a:gd name="T15" fmla="*/ 30 h 34"/>
                <a:gd name="T16" fmla="*/ 37 w 53"/>
                <a:gd name="T17" fmla="*/ 29 h 34"/>
                <a:gd name="T18" fmla="*/ 53 w 53"/>
                <a:gd name="T19" fmla="*/ 8 h 34"/>
                <a:gd name="T20" fmla="*/ 50 w 53"/>
                <a:gd name="T21" fmla="*/ 0 h 34"/>
                <a:gd name="T22" fmla="*/ 41 w 53"/>
                <a:gd name="T23" fmla="*/ 0 h 34"/>
                <a:gd name="T24" fmla="*/ 37 w 53"/>
                <a:gd name="T25" fmla="*/ 14 h 34"/>
                <a:gd name="T26" fmla="*/ 16 w 53"/>
                <a:gd name="T27" fmla="*/ 19 h 34"/>
                <a:gd name="T28" fmla="*/ 16 w 53"/>
                <a:gd name="T29" fmla="*/ 19 h 34"/>
                <a:gd name="T30" fmla="*/ 16 w 53"/>
                <a:gd name="T31" fmla="*/ 19 h 34"/>
                <a:gd name="T32" fmla="*/ 16 w 53"/>
                <a:gd name="T33" fmla="*/ 19 h 34"/>
                <a:gd name="T34" fmla="*/ 16 w 53"/>
                <a:gd name="T35" fmla="*/ 19 h 34"/>
                <a:gd name="T36" fmla="*/ 16 w 53"/>
                <a:gd name="T37" fmla="*/ 19 h 34"/>
                <a:gd name="T38" fmla="*/ 16 w 53"/>
                <a:gd name="T39" fmla="*/ 19 h 34"/>
                <a:gd name="T40" fmla="*/ 16 w 53"/>
                <a:gd name="T41" fmla="*/ 19 h 34"/>
                <a:gd name="T42" fmla="*/ 16 w 53"/>
                <a:gd name="T43" fmla="*/ 19 h 34"/>
                <a:gd name="T44" fmla="*/ 16 w 53"/>
                <a:gd name="T45" fmla="*/ 19 h 34"/>
                <a:gd name="T46" fmla="*/ 16 w 53"/>
                <a:gd name="T47" fmla="*/ 19 h 34"/>
                <a:gd name="T48" fmla="*/ 16 w 53"/>
                <a:gd name="T49" fmla="*/ 19 h 34"/>
                <a:gd name="T50" fmla="*/ 16 w 53"/>
                <a:gd name="T51" fmla="*/ 19 h 34"/>
                <a:gd name="T52" fmla="*/ 16 w 53"/>
                <a:gd name="T53" fmla="*/ 19 h 34"/>
                <a:gd name="T54" fmla="*/ 16 w 53"/>
                <a:gd name="T55" fmla="*/ 19 h 34"/>
                <a:gd name="T56" fmla="*/ 16 w 53"/>
                <a:gd name="T57" fmla="*/ 19 h 34"/>
                <a:gd name="T58" fmla="*/ 16 w 53"/>
                <a:gd name="T59" fmla="*/ 19 h 34"/>
                <a:gd name="T60" fmla="*/ 16 w 53"/>
                <a:gd name="T61" fmla="*/ 19 h 34"/>
                <a:gd name="T62" fmla="*/ 16 w 53"/>
                <a:gd name="T63" fmla="*/ 19 h 34"/>
                <a:gd name="T64" fmla="*/ 16 w 53"/>
                <a:gd name="T65" fmla="*/ 19 h 34"/>
                <a:gd name="T66" fmla="*/ 16 w 53"/>
                <a:gd name="T6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34">
                  <a:moveTo>
                    <a:pt x="16" y="19"/>
                  </a:moveTo>
                  <a:lnTo>
                    <a:pt x="4" y="17"/>
                  </a:lnTo>
                  <a:lnTo>
                    <a:pt x="0" y="15"/>
                  </a:lnTo>
                  <a:lnTo>
                    <a:pt x="1" y="23"/>
                  </a:lnTo>
                  <a:lnTo>
                    <a:pt x="0" y="34"/>
                  </a:lnTo>
                  <a:lnTo>
                    <a:pt x="13" y="33"/>
                  </a:lnTo>
                  <a:lnTo>
                    <a:pt x="22" y="27"/>
                  </a:lnTo>
                  <a:lnTo>
                    <a:pt x="27" y="30"/>
                  </a:lnTo>
                  <a:lnTo>
                    <a:pt x="37" y="29"/>
                  </a:lnTo>
                  <a:lnTo>
                    <a:pt x="53" y="8"/>
                  </a:lnTo>
                  <a:lnTo>
                    <a:pt x="50" y="0"/>
                  </a:lnTo>
                  <a:lnTo>
                    <a:pt x="41" y="0"/>
                  </a:lnTo>
                  <a:lnTo>
                    <a:pt x="37" y="14"/>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39" name="Freeform 647"/>
            <p:cNvSpPr>
              <a:spLocks/>
            </p:cNvSpPr>
            <p:nvPr/>
          </p:nvSpPr>
          <p:spPr bwMode="auto">
            <a:xfrm>
              <a:off x="8146461" y="2263464"/>
              <a:ext cx="166187" cy="128880"/>
            </a:xfrm>
            <a:custGeom>
              <a:avLst/>
              <a:gdLst>
                <a:gd name="T0" fmla="*/ 20 w 49"/>
                <a:gd name="T1" fmla="*/ 0 h 38"/>
                <a:gd name="T2" fmla="*/ 11 w 49"/>
                <a:gd name="T3" fmla="*/ 6 h 38"/>
                <a:gd name="T4" fmla="*/ 9 w 49"/>
                <a:gd name="T5" fmla="*/ 15 h 38"/>
                <a:gd name="T6" fmla="*/ 4 w 49"/>
                <a:gd name="T7" fmla="*/ 20 h 38"/>
                <a:gd name="T8" fmla="*/ 0 w 49"/>
                <a:gd name="T9" fmla="*/ 26 h 38"/>
                <a:gd name="T10" fmla="*/ 1 w 49"/>
                <a:gd name="T11" fmla="*/ 33 h 38"/>
                <a:gd name="T12" fmla="*/ 16 w 49"/>
                <a:gd name="T13" fmla="*/ 34 h 38"/>
                <a:gd name="T14" fmla="*/ 31 w 49"/>
                <a:gd name="T15" fmla="*/ 38 h 38"/>
                <a:gd name="T16" fmla="*/ 38 w 49"/>
                <a:gd name="T17" fmla="*/ 30 h 38"/>
                <a:gd name="T18" fmla="*/ 43 w 49"/>
                <a:gd name="T19" fmla="*/ 32 h 38"/>
                <a:gd name="T20" fmla="*/ 46 w 49"/>
                <a:gd name="T21" fmla="*/ 20 h 38"/>
                <a:gd name="T22" fmla="*/ 49 w 49"/>
                <a:gd name="T23" fmla="*/ 17 h 38"/>
                <a:gd name="T24" fmla="*/ 47 w 49"/>
                <a:gd name="T25" fmla="*/ 3 h 38"/>
                <a:gd name="T26" fmla="*/ 47 w 49"/>
                <a:gd name="T27" fmla="*/ 3 h 38"/>
                <a:gd name="T28" fmla="*/ 20 w 49"/>
                <a:gd name="T29" fmla="*/ 0 h 38"/>
                <a:gd name="T30" fmla="*/ 20 w 49"/>
                <a:gd name="T31" fmla="*/ 0 h 38"/>
                <a:gd name="T32" fmla="*/ 20 w 49"/>
                <a:gd name="T33" fmla="*/ 0 h 38"/>
                <a:gd name="T34" fmla="*/ 20 w 49"/>
                <a:gd name="T35" fmla="*/ 0 h 38"/>
                <a:gd name="T36" fmla="*/ 20 w 49"/>
                <a:gd name="T37" fmla="*/ 0 h 38"/>
                <a:gd name="T38" fmla="*/ 20 w 49"/>
                <a:gd name="T39" fmla="*/ 0 h 38"/>
                <a:gd name="T40" fmla="*/ 20 w 49"/>
                <a:gd name="T41" fmla="*/ 0 h 38"/>
                <a:gd name="T42" fmla="*/ 20 w 49"/>
                <a:gd name="T43" fmla="*/ 0 h 38"/>
                <a:gd name="T44" fmla="*/ 20 w 49"/>
                <a:gd name="T45" fmla="*/ 0 h 38"/>
                <a:gd name="T46" fmla="*/ 20 w 49"/>
                <a:gd name="T47" fmla="*/ 0 h 38"/>
                <a:gd name="T48" fmla="*/ 20 w 49"/>
                <a:gd name="T49" fmla="*/ 0 h 38"/>
                <a:gd name="T50" fmla="*/ 20 w 49"/>
                <a:gd name="T51" fmla="*/ 0 h 38"/>
                <a:gd name="T52" fmla="*/ 20 w 49"/>
                <a:gd name="T53" fmla="*/ 0 h 38"/>
                <a:gd name="T54" fmla="*/ 20 w 49"/>
                <a:gd name="T55" fmla="*/ 0 h 38"/>
                <a:gd name="T56" fmla="*/ 20 w 49"/>
                <a:gd name="T57" fmla="*/ 0 h 38"/>
                <a:gd name="T58" fmla="*/ 20 w 49"/>
                <a:gd name="T59" fmla="*/ 0 h 38"/>
                <a:gd name="T60" fmla="*/ 20 w 49"/>
                <a:gd name="T61" fmla="*/ 0 h 38"/>
                <a:gd name="T62" fmla="*/ 20 w 49"/>
                <a:gd name="T63" fmla="*/ 0 h 38"/>
                <a:gd name="T64" fmla="*/ 20 w 49"/>
                <a:gd name="T65" fmla="*/ 0 h 38"/>
                <a:gd name="T66" fmla="*/ 20 w 49"/>
                <a:gd name="T67" fmla="*/ 0 h 38"/>
                <a:gd name="T68" fmla="*/ 20 w 49"/>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8">
                  <a:moveTo>
                    <a:pt x="20" y="0"/>
                  </a:moveTo>
                  <a:lnTo>
                    <a:pt x="11" y="6"/>
                  </a:lnTo>
                  <a:lnTo>
                    <a:pt x="9" y="15"/>
                  </a:lnTo>
                  <a:lnTo>
                    <a:pt x="4" y="20"/>
                  </a:lnTo>
                  <a:lnTo>
                    <a:pt x="0" y="26"/>
                  </a:lnTo>
                  <a:lnTo>
                    <a:pt x="1" y="33"/>
                  </a:lnTo>
                  <a:lnTo>
                    <a:pt x="16" y="34"/>
                  </a:lnTo>
                  <a:lnTo>
                    <a:pt x="31" y="38"/>
                  </a:lnTo>
                  <a:lnTo>
                    <a:pt x="38" y="30"/>
                  </a:lnTo>
                  <a:lnTo>
                    <a:pt x="43" y="32"/>
                  </a:lnTo>
                  <a:lnTo>
                    <a:pt x="46" y="20"/>
                  </a:lnTo>
                  <a:lnTo>
                    <a:pt x="49" y="17"/>
                  </a:lnTo>
                  <a:lnTo>
                    <a:pt x="47" y="3"/>
                  </a:lnTo>
                  <a:lnTo>
                    <a:pt x="47" y="3"/>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lnTo>
                    <a:pt x="20"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0" name="Freeform 648"/>
            <p:cNvSpPr>
              <a:spLocks/>
            </p:cNvSpPr>
            <p:nvPr/>
          </p:nvSpPr>
          <p:spPr bwMode="auto">
            <a:xfrm>
              <a:off x="8288908" y="2466958"/>
              <a:ext cx="139054" cy="64441"/>
            </a:xfrm>
            <a:custGeom>
              <a:avLst/>
              <a:gdLst>
                <a:gd name="T0" fmla="*/ 0 w 41"/>
                <a:gd name="T1" fmla="*/ 19 h 19"/>
                <a:gd name="T2" fmla="*/ 6 w 41"/>
                <a:gd name="T3" fmla="*/ 19 h 19"/>
                <a:gd name="T4" fmla="*/ 18 w 41"/>
                <a:gd name="T5" fmla="*/ 10 h 19"/>
                <a:gd name="T6" fmla="*/ 34 w 41"/>
                <a:gd name="T7" fmla="*/ 10 h 19"/>
                <a:gd name="T8" fmla="*/ 41 w 41"/>
                <a:gd name="T9" fmla="*/ 8 h 19"/>
                <a:gd name="T10" fmla="*/ 27 w 41"/>
                <a:gd name="T11" fmla="*/ 1 h 19"/>
                <a:gd name="T12" fmla="*/ 18 w 41"/>
                <a:gd name="T13" fmla="*/ 0 h 19"/>
                <a:gd name="T14" fmla="*/ 10 w 41"/>
                <a:gd name="T15" fmla="*/ 2 h 19"/>
                <a:gd name="T16" fmla="*/ 4 w 41"/>
                <a:gd name="T17" fmla="*/ 7 h 19"/>
                <a:gd name="T18" fmla="*/ 0 w 41"/>
                <a:gd name="T19" fmla="*/ 19 h 19"/>
                <a:gd name="T20" fmla="*/ 0 w 41"/>
                <a:gd name="T21" fmla="*/ 19 h 19"/>
                <a:gd name="T22" fmla="*/ 0 w 41"/>
                <a:gd name="T23" fmla="*/ 19 h 19"/>
                <a:gd name="T24" fmla="*/ 0 w 41"/>
                <a:gd name="T25" fmla="*/ 19 h 19"/>
                <a:gd name="T26" fmla="*/ 0 w 41"/>
                <a:gd name="T27" fmla="*/ 19 h 19"/>
                <a:gd name="T28" fmla="*/ 0 w 41"/>
                <a:gd name="T29" fmla="*/ 19 h 19"/>
                <a:gd name="T30" fmla="*/ 0 w 41"/>
                <a:gd name="T31" fmla="*/ 19 h 19"/>
                <a:gd name="T32" fmla="*/ 0 w 41"/>
                <a:gd name="T33" fmla="*/ 19 h 19"/>
                <a:gd name="T34" fmla="*/ 0 w 41"/>
                <a:gd name="T35" fmla="*/ 19 h 19"/>
                <a:gd name="T36" fmla="*/ 0 w 41"/>
                <a:gd name="T37" fmla="*/ 19 h 19"/>
                <a:gd name="T38" fmla="*/ 0 w 41"/>
                <a:gd name="T39" fmla="*/ 19 h 19"/>
                <a:gd name="T40" fmla="*/ 0 w 41"/>
                <a:gd name="T41" fmla="*/ 19 h 19"/>
                <a:gd name="T42" fmla="*/ 0 w 41"/>
                <a:gd name="T43" fmla="*/ 19 h 19"/>
                <a:gd name="T44" fmla="*/ 0 w 41"/>
                <a:gd name="T45" fmla="*/ 19 h 19"/>
                <a:gd name="T46" fmla="*/ 0 w 41"/>
                <a:gd name="T47" fmla="*/ 19 h 19"/>
                <a:gd name="T48" fmla="*/ 0 w 41"/>
                <a:gd name="T49" fmla="*/ 19 h 19"/>
                <a:gd name="T50" fmla="*/ 0 w 41"/>
                <a:gd name="T51" fmla="*/ 19 h 19"/>
                <a:gd name="T52" fmla="*/ 0 w 41"/>
                <a:gd name="T53" fmla="*/ 19 h 19"/>
                <a:gd name="T54" fmla="*/ 0 w 41"/>
                <a:gd name="T55" fmla="*/ 19 h 19"/>
                <a:gd name="T56" fmla="*/ 0 w 41"/>
                <a:gd name="T57" fmla="*/ 19 h 19"/>
                <a:gd name="T58" fmla="*/ 0 w 41"/>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19">
                  <a:moveTo>
                    <a:pt x="0" y="19"/>
                  </a:moveTo>
                  <a:lnTo>
                    <a:pt x="6" y="19"/>
                  </a:lnTo>
                  <a:lnTo>
                    <a:pt x="18" y="10"/>
                  </a:lnTo>
                  <a:lnTo>
                    <a:pt x="34" y="10"/>
                  </a:lnTo>
                  <a:lnTo>
                    <a:pt x="41" y="8"/>
                  </a:lnTo>
                  <a:lnTo>
                    <a:pt x="27" y="1"/>
                  </a:lnTo>
                  <a:lnTo>
                    <a:pt x="18" y="0"/>
                  </a:lnTo>
                  <a:lnTo>
                    <a:pt x="10" y="2"/>
                  </a:lnTo>
                  <a:lnTo>
                    <a:pt x="4" y="7"/>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1" name="Freeform 649"/>
            <p:cNvSpPr>
              <a:spLocks/>
            </p:cNvSpPr>
            <p:nvPr/>
          </p:nvSpPr>
          <p:spPr bwMode="auto">
            <a:xfrm>
              <a:off x="8254992" y="2561922"/>
              <a:ext cx="74615" cy="84789"/>
            </a:xfrm>
            <a:custGeom>
              <a:avLst/>
              <a:gdLst>
                <a:gd name="T0" fmla="*/ 2 w 22"/>
                <a:gd name="T1" fmla="*/ 25 h 25"/>
                <a:gd name="T2" fmla="*/ 22 w 22"/>
                <a:gd name="T3" fmla="*/ 10 h 25"/>
                <a:gd name="T4" fmla="*/ 18 w 22"/>
                <a:gd name="T5" fmla="*/ 3 h 25"/>
                <a:gd name="T6" fmla="*/ 12 w 22"/>
                <a:gd name="T7" fmla="*/ 0 h 25"/>
                <a:gd name="T8" fmla="*/ 0 w 22"/>
                <a:gd name="T9" fmla="*/ 13 h 25"/>
                <a:gd name="T10" fmla="*/ 2 w 22"/>
                <a:gd name="T11" fmla="*/ 25 h 25"/>
                <a:gd name="T12" fmla="*/ 2 w 22"/>
                <a:gd name="T13" fmla="*/ 25 h 25"/>
                <a:gd name="T14" fmla="*/ 2 w 22"/>
                <a:gd name="T15" fmla="*/ 25 h 25"/>
                <a:gd name="T16" fmla="*/ 2 w 22"/>
                <a:gd name="T17" fmla="*/ 25 h 25"/>
                <a:gd name="T18" fmla="*/ 2 w 22"/>
                <a:gd name="T19" fmla="*/ 25 h 25"/>
                <a:gd name="T20" fmla="*/ 2 w 22"/>
                <a:gd name="T21" fmla="*/ 25 h 25"/>
                <a:gd name="T22" fmla="*/ 2 w 22"/>
                <a:gd name="T23" fmla="*/ 25 h 25"/>
                <a:gd name="T24" fmla="*/ 2 w 22"/>
                <a:gd name="T25" fmla="*/ 25 h 25"/>
                <a:gd name="T26" fmla="*/ 2 w 22"/>
                <a:gd name="T27" fmla="*/ 25 h 25"/>
                <a:gd name="T28" fmla="*/ 2 w 22"/>
                <a:gd name="T29" fmla="*/ 25 h 25"/>
                <a:gd name="T30" fmla="*/ 2 w 22"/>
                <a:gd name="T31" fmla="*/ 25 h 25"/>
                <a:gd name="T32" fmla="*/ 2 w 22"/>
                <a:gd name="T33" fmla="*/ 25 h 25"/>
                <a:gd name="T34" fmla="*/ 2 w 22"/>
                <a:gd name="T35" fmla="*/ 25 h 25"/>
                <a:gd name="T36" fmla="*/ 2 w 22"/>
                <a:gd name="T37" fmla="*/ 25 h 25"/>
                <a:gd name="T38" fmla="*/ 2 w 22"/>
                <a:gd name="T39" fmla="*/ 25 h 25"/>
                <a:gd name="T40" fmla="*/ 2 w 22"/>
                <a:gd name="T41" fmla="*/ 25 h 25"/>
                <a:gd name="T42" fmla="*/ 2 w 22"/>
                <a:gd name="T43" fmla="*/ 25 h 25"/>
                <a:gd name="T44" fmla="*/ 2 w 22"/>
                <a:gd name="T45" fmla="*/ 25 h 25"/>
                <a:gd name="T46" fmla="*/ 2 w 22"/>
                <a:gd name="T47" fmla="*/ 25 h 25"/>
                <a:gd name="T48" fmla="*/ 2 w 22"/>
                <a:gd name="T49" fmla="*/ 25 h 25"/>
                <a:gd name="T50" fmla="*/ 2 w 22"/>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2" y="25"/>
                  </a:moveTo>
                  <a:lnTo>
                    <a:pt x="22" y="10"/>
                  </a:lnTo>
                  <a:lnTo>
                    <a:pt x="18" y="3"/>
                  </a:lnTo>
                  <a:lnTo>
                    <a:pt x="12" y="0"/>
                  </a:lnTo>
                  <a:lnTo>
                    <a:pt x="0" y="13"/>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lnTo>
                    <a:pt x="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2" name="Freeform 650"/>
            <p:cNvSpPr>
              <a:spLocks/>
            </p:cNvSpPr>
            <p:nvPr/>
          </p:nvSpPr>
          <p:spPr bwMode="auto">
            <a:xfrm>
              <a:off x="8037932" y="2392343"/>
              <a:ext cx="169579" cy="244193"/>
            </a:xfrm>
            <a:custGeom>
              <a:avLst/>
              <a:gdLst>
                <a:gd name="T0" fmla="*/ 23 w 50"/>
                <a:gd name="T1" fmla="*/ 18 h 72"/>
                <a:gd name="T2" fmla="*/ 17 w 50"/>
                <a:gd name="T3" fmla="*/ 18 h 72"/>
                <a:gd name="T4" fmla="*/ 14 w 50"/>
                <a:gd name="T5" fmla="*/ 3 h 72"/>
                <a:gd name="T6" fmla="*/ 9 w 50"/>
                <a:gd name="T7" fmla="*/ 0 h 72"/>
                <a:gd name="T8" fmla="*/ 6 w 50"/>
                <a:gd name="T9" fmla="*/ 4 h 72"/>
                <a:gd name="T10" fmla="*/ 5 w 50"/>
                <a:gd name="T11" fmla="*/ 18 h 72"/>
                <a:gd name="T12" fmla="*/ 0 w 50"/>
                <a:gd name="T13" fmla="*/ 32 h 72"/>
                <a:gd name="T14" fmla="*/ 34 w 50"/>
                <a:gd name="T15" fmla="*/ 62 h 72"/>
                <a:gd name="T16" fmla="*/ 42 w 50"/>
                <a:gd name="T17" fmla="*/ 72 h 72"/>
                <a:gd name="T18" fmla="*/ 50 w 50"/>
                <a:gd name="T19" fmla="*/ 60 h 72"/>
                <a:gd name="T20" fmla="*/ 50 w 50"/>
                <a:gd name="T21" fmla="*/ 38 h 72"/>
                <a:gd name="T22" fmla="*/ 38 w 50"/>
                <a:gd name="T23" fmla="*/ 35 h 72"/>
                <a:gd name="T24" fmla="*/ 23 w 50"/>
                <a:gd name="T25" fmla="*/ 18 h 72"/>
                <a:gd name="T26" fmla="*/ 23 w 50"/>
                <a:gd name="T27" fmla="*/ 18 h 72"/>
                <a:gd name="T28" fmla="*/ 23 w 50"/>
                <a:gd name="T29" fmla="*/ 18 h 72"/>
                <a:gd name="T30" fmla="*/ 23 w 50"/>
                <a:gd name="T31" fmla="*/ 18 h 72"/>
                <a:gd name="T32" fmla="*/ 23 w 50"/>
                <a:gd name="T33" fmla="*/ 18 h 72"/>
                <a:gd name="T34" fmla="*/ 23 w 50"/>
                <a:gd name="T35" fmla="*/ 18 h 72"/>
                <a:gd name="T36" fmla="*/ 23 w 50"/>
                <a:gd name="T37" fmla="*/ 18 h 72"/>
                <a:gd name="T38" fmla="*/ 23 w 50"/>
                <a:gd name="T39" fmla="*/ 18 h 72"/>
                <a:gd name="T40" fmla="*/ 23 w 50"/>
                <a:gd name="T41" fmla="*/ 18 h 72"/>
                <a:gd name="T42" fmla="*/ 23 w 50"/>
                <a:gd name="T43" fmla="*/ 18 h 72"/>
                <a:gd name="T44" fmla="*/ 23 w 50"/>
                <a:gd name="T45" fmla="*/ 18 h 72"/>
                <a:gd name="T46" fmla="*/ 23 w 50"/>
                <a:gd name="T47" fmla="*/ 18 h 72"/>
                <a:gd name="T48" fmla="*/ 23 w 50"/>
                <a:gd name="T49" fmla="*/ 18 h 72"/>
                <a:gd name="T50" fmla="*/ 23 w 50"/>
                <a:gd name="T51" fmla="*/ 18 h 72"/>
                <a:gd name="T52" fmla="*/ 23 w 50"/>
                <a:gd name="T53" fmla="*/ 18 h 72"/>
                <a:gd name="T54" fmla="*/ 23 w 50"/>
                <a:gd name="T55" fmla="*/ 18 h 72"/>
                <a:gd name="T56" fmla="*/ 23 w 50"/>
                <a:gd name="T57" fmla="*/ 18 h 72"/>
                <a:gd name="T58" fmla="*/ 23 w 50"/>
                <a:gd name="T59" fmla="*/ 18 h 72"/>
                <a:gd name="T60" fmla="*/ 23 w 50"/>
                <a:gd name="T61" fmla="*/ 18 h 72"/>
                <a:gd name="T62" fmla="*/ 23 w 50"/>
                <a:gd name="T63" fmla="*/ 18 h 72"/>
                <a:gd name="T64" fmla="*/ 23 w 50"/>
                <a:gd name="T6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72">
                  <a:moveTo>
                    <a:pt x="23" y="18"/>
                  </a:moveTo>
                  <a:lnTo>
                    <a:pt x="17" y="18"/>
                  </a:lnTo>
                  <a:lnTo>
                    <a:pt x="14" y="3"/>
                  </a:lnTo>
                  <a:lnTo>
                    <a:pt x="9" y="0"/>
                  </a:lnTo>
                  <a:lnTo>
                    <a:pt x="6" y="4"/>
                  </a:lnTo>
                  <a:lnTo>
                    <a:pt x="5" y="18"/>
                  </a:lnTo>
                  <a:lnTo>
                    <a:pt x="0" y="32"/>
                  </a:lnTo>
                  <a:lnTo>
                    <a:pt x="34" y="62"/>
                  </a:lnTo>
                  <a:lnTo>
                    <a:pt x="42" y="72"/>
                  </a:lnTo>
                  <a:lnTo>
                    <a:pt x="50" y="60"/>
                  </a:lnTo>
                  <a:lnTo>
                    <a:pt x="50" y="38"/>
                  </a:lnTo>
                  <a:lnTo>
                    <a:pt x="38" y="35"/>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lnTo>
                    <a:pt x="23" y="1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3" name="Freeform 651"/>
            <p:cNvSpPr>
              <a:spLocks/>
            </p:cNvSpPr>
            <p:nvPr/>
          </p:nvSpPr>
          <p:spPr bwMode="auto">
            <a:xfrm>
              <a:off x="7946358" y="2500874"/>
              <a:ext cx="332374" cy="220452"/>
            </a:xfrm>
            <a:custGeom>
              <a:avLst/>
              <a:gdLst>
                <a:gd name="T0" fmla="*/ 32 w 98"/>
                <a:gd name="T1" fmla="*/ 25 h 65"/>
                <a:gd name="T2" fmla="*/ 55 w 98"/>
                <a:gd name="T3" fmla="*/ 38 h 65"/>
                <a:gd name="T4" fmla="*/ 77 w 98"/>
                <a:gd name="T5" fmla="*/ 60 h 65"/>
                <a:gd name="T6" fmla="*/ 88 w 98"/>
                <a:gd name="T7" fmla="*/ 65 h 65"/>
                <a:gd name="T8" fmla="*/ 98 w 98"/>
                <a:gd name="T9" fmla="*/ 62 h 65"/>
                <a:gd name="T10" fmla="*/ 87 w 98"/>
                <a:gd name="T11" fmla="*/ 44 h 65"/>
                <a:gd name="T12" fmla="*/ 93 w 98"/>
                <a:gd name="T13" fmla="*/ 43 h 65"/>
                <a:gd name="T14" fmla="*/ 91 w 98"/>
                <a:gd name="T15" fmla="*/ 31 h 65"/>
                <a:gd name="T16" fmla="*/ 83 w 98"/>
                <a:gd name="T17" fmla="*/ 28 h 65"/>
                <a:gd name="T18" fmla="*/ 83 w 98"/>
                <a:gd name="T19" fmla="*/ 5 h 65"/>
                <a:gd name="T20" fmla="*/ 77 w 98"/>
                <a:gd name="T21" fmla="*/ 6 h 65"/>
                <a:gd name="T22" fmla="*/ 77 w 98"/>
                <a:gd name="T23" fmla="*/ 28 h 65"/>
                <a:gd name="T24" fmla="*/ 69 w 98"/>
                <a:gd name="T25" fmla="*/ 40 h 65"/>
                <a:gd name="T26" fmla="*/ 61 w 98"/>
                <a:gd name="T27" fmla="*/ 30 h 65"/>
                <a:gd name="T28" fmla="*/ 27 w 98"/>
                <a:gd name="T29" fmla="*/ 0 h 65"/>
                <a:gd name="T30" fmla="*/ 14 w 98"/>
                <a:gd name="T31" fmla="*/ 11 h 65"/>
                <a:gd name="T32" fmla="*/ 5 w 98"/>
                <a:gd name="T33" fmla="*/ 12 h 65"/>
                <a:gd name="T34" fmla="*/ 0 w 98"/>
                <a:gd name="T35" fmla="*/ 14 h 65"/>
                <a:gd name="T36" fmla="*/ 17 w 98"/>
                <a:gd name="T37" fmla="*/ 25 h 65"/>
                <a:gd name="T38" fmla="*/ 32 w 98"/>
                <a:gd name="T39" fmla="*/ 25 h 65"/>
                <a:gd name="T40" fmla="*/ 32 w 98"/>
                <a:gd name="T41" fmla="*/ 25 h 65"/>
                <a:gd name="T42" fmla="*/ 32 w 98"/>
                <a:gd name="T43" fmla="*/ 25 h 65"/>
                <a:gd name="T44" fmla="*/ 32 w 98"/>
                <a:gd name="T45" fmla="*/ 25 h 65"/>
                <a:gd name="T46" fmla="*/ 32 w 98"/>
                <a:gd name="T47" fmla="*/ 25 h 65"/>
                <a:gd name="T48" fmla="*/ 32 w 98"/>
                <a:gd name="T49" fmla="*/ 25 h 65"/>
                <a:gd name="T50" fmla="*/ 32 w 98"/>
                <a:gd name="T51" fmla="*/ 25 h 65"/>
                <a:gd name="T52" fmla="*/ 32 w 98"/>
                <a:gd name="T53" fmla="*/ 25 h 65"/>
                <a:gd name="T54" fmla="*/ 32 w 98"/>
                <a:gd name="T55" fmla="*/ 25 h 65"/>
                <a:gd name="T56" fmla="*/ 32 w 98"/>
                <a:gd name="T57" fmla="*/ 25 h 65"/>
                <a:gd name="T58" fmla="*/ 32 w 98"/>
                <a:gd name="T59" fmla="*/ 25 h 65"/>
                <a:gd name="T60" fmla="*/ 32 w 98"/>
                <a:gd name="T61" fmla="*/ 25 h 65"/>
                <a:gd name="T62" fmla="*/ 32 w 98"/>
                <a:gd name="T63" fmla="*/ 25 h 65"/>
                <a:gd name="T64" fmla="*/ 32 w 98"/>
                <a:gd name="T65" fmla="*/ 25 h 65"/>
                <a:gd name="T66" fmla="*/ 32 w 98"/>
                <a:gd name="T67" fmla="*/ 25 h 65"/>
                <a:gd name="T68" fmla="*/ 32 w 98"/>
                <a:gd name="T69" fmla="*/ 25 h 65"/>
                <a:gd name="T70" fmla="*/ 32 w 98"/>
                <a:gd name="T71" fmla="*/ 25 h 65"/>
                <a:gd name="T72" fmla="*/ 32 w 98"/>
                <a:gd name="T73" fmla="*/ 25 h 65"/>
                <a:gd name="T74" fmla="*/ 32 w 98"/>
                <a:gd name="T75" fmla="*/ 25 h 65"/>
                <a:gd name="T76" fmla="*/ 32 w 98"/>
                <a:gd name="T77" fmla="*/ 25 h 65"/>
                <a:gd name="T78" fmla="*/ 32 w 98"/>
                <a:gd name="T7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5">
                  <a:moveTo>
                    <a:pt x="32" y="25"/>
                  </a:moveTo>
                  <a:lnTo>
                    <a:pt x="55" y="38"/>
                  </a:lnTo>
                  <a:lnTo>
                    <a:pt x="77" y="60"/>
                  </a:lnTo>
                  <a:lnTo>
                    <a:pt x="88" y="65"/>
                  </a:lnTo>
                  <a:lnTo>
                    <a:pt x="98" y="62"/>
                  </a:lnTo>
                  <a:lnTo>
                    <a:pt x="87" y="44"/>
                  </a:lnTo>
                  <a:lnTo>
                    <a:pt x="93" y="43"/>
                  </a:lnTo>
                  <a:lnTo>
                    <a:pt x="91" y="31"/>
                  </a:lnTo>
                  <a:lnTo>
                    <a:pt x="83" y="28"/>
                  </a:lnTo>
                  <a:lnTo>
                    <a:pt x="83" y="5"/>
                  </a:lnTo>
                  <a:lnTo>
                    <a:pt x="77" y="6"/>
                  </a:lnTo>
                  <a:lnTo>
                    <a:pt x="77" y="28"/>
                  </a:lnTo>
                  <a:lnTo>
                    <a:pt x="69" y="40"/>
                  </a:lnTo>
                  <a:lnTo>
                    <a:pt x="61" y="30"/>
                  </a:lnTo>
                  <a:lnTo>
                    <a:pt x="27" y="0"/>
                  </a:lnTo>
                  <a:lnTo>
                    <a:pt x="14" y="11"/>
                  </a:lnTo>
                  <a:lnTo>
                    <a:pt x="5" y="12"/>
                  </a:lnTo>
                  <a:lnTo>
                    <a:pt x="0" y="14"/>
                  </a:lnTo>
                  <a:lnTo>
                    <a:pt x="17"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lnTo>
                    <a:pt x="32" y="2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4" name="Freeform 652"/>
            <p:cNvSpPr>
              <a:spLocks/>
            </p:cNvSpPr>
            <p:nvPr/>
          </p:nvSpPr>
          <p:spPr bwMode="auto">
            <a:xfrm>
              <a:off x="7810696" y="2246505"/>
              <a:ext cx="247585" cy="295067"/>
            </a:xfrm>
            <a:custGeom>
              <a:avLst/>
              <a:gdLst>
                <a:gd name="T0" fmla="*/ 67 w 73"/>
                <a:gd name="T1" fmla="*/ 75 h 87"/>
                <a:gd name="T2" fmla="*/ 72 w 73"/>
                <a:gd name="T3" fmla="*/ 61 h 87"/>
                <a:gd name="T4" fmla="*/ 73 w 73"/>
                <a:gd name="T5" fmla="*/ 47 h 87"/>
                <a:gd name="T6" fmla="*/ 36 w 73"/>
                <a:gd name="T7" fmla="*/ 21 h 87"/>
                <a:gd name="T8" fmla="*/ 25 w 73"/>
                <a:gd name="T9" fmla="*/ 18 h 87"/>
                <a:gd name="T10" fmla="*/ 21 w 73"/>
                <a:gd name="T11" fmla="*/ 6 h 87"/>
                <a:gd name="T12" fmla="*/ 3 w 73"/>
                <a:gd name="T13" fmla="*/ 0 h 87"/>
                <a:gd name="T14" fmla="*/ 7 w 73"/>
                <a:gd name="T15" fmla="*/ 17 h 87"/>
                <a:gd name="T16" fmla="*/ 13 w 73"/>
                <a:gd name="T17" fmla="*/ 24 h 87"/>
                <a:gd name="T18" fmla="*/ 1 w 73"/>
                <a:gd name="T19" fmla="*/ 35 h 87"/>
                <a:gd name="T20" fmla="*/ 0 w 73"/>
                <a:gd name="T21" fmla="*/ 40 h 87"/>
                <a:gd name="T22" fmla="*/ 7 w 73"/>
                <a:gd name="T23" fmla="*/ 41 h 87"/>
                <a:gd name="T24" fmla="*/ 6 w 73"/>
                <a:gd name="T25" fmla="*/ 52 h 87"/>
                <a:gd name="T26" fmla="*/ 40 w 73"/>
                <a:gd name="T27" fmla="*/ 73 h 87"/>
                <a:gd name="T28" fmla="*/ 45 w 73"/>
                <a:gd name="T29" fmla="*/ 87 h 87"/>
                <a:gd name="T30" fmla="*/ 54 w 73"/>
                <a:gd name="T31" fmla="*/ 86 h 87"/>
                <a:gd name="T32" fmla="*/ 67 w 73"/>
                <a:gd name="T33" fmla="*/ 75 h 87"/>
                <a:gd name="T34" fmla="*/ 67 w 73"/>
                <a:gd name="T35" fmla="*/ 75 h 87"/>
                <a:gd name="T36" fmla="*/ 67 w 73"/>
                <a:gd name="T37" fmla="*/ 75 h 87"/>
                <a:gd name="T38" fmla="*/ 67 w 73"/>
                <a:gd name="T39" fmla="*/ 75 h 87"/>
                <a:gd name="T40" fmla="*/ 67 w 73"/>
                <a:gd name="T41" fmla="*/ 75 h 87"/>
                <a:gd name="T42" fmla="*/ 67 w 73"/>
                <a:gd name="T43" fmla="*/ 75 h 87"/>
                <a:gd name="T44" fmla="*/ 67 w 73"/>
                <a:gd name="T45" fmla="*/ 75 h 87"/>
                <a:gd name="T46" fmla="*/ 67 w 73"/>
                <a:gd name="T47" fmla="*/ 75 h 87"/>
                <a:gd name="T48" fmla="*/ 67 w 73"/>
                <a:gd name="T49" fmla="*/ 75 h 87"/>
                <a:gd name="T50" fmla="*/ 67 w 73"/>
                <a:gd name="T51" fmla="*/ 75 h 87"/>
                <a:gd name="T52" fmla="*/ 67 w 73"/>
                <a:gd name="T53" fmla="*/ 75 h 87"/>
                <a:gd name="T54" fmla="*/ 67 w 73"/>
                <a:gd name="T55" fmla="*/ 75 h 87"/>
                <a:gd name="T56" fmla="*/ 67 w 73"/>
                <a:gd name="T57" fmla="*/ 75 h 87"/>
                <a:gd name="T58" fmla="*/ 67 w 73"/>
                <a:gd name="T59" fmla="*/ 75 h 87"/>
                <a:gd name="T60" fmla="*/ 67 w 73"/>
                <a:gd name="T61" fmla="*/ 75 h 87"/>
                <a:gd name="T62" fmla="*/ 67 w 73"/>
                <a:gd name="T63" fmla="*/ 75 h 87"/>
                <a:gd name="T64" fmla="*/ 67 w 73"/>
                <a:gd name="T65" fmla="*/ 75 h 87"/>
                <a:gd name="T66" fmla="*/ 67 w 73"/>
                <a:gd name="T67" fmla="*/ 75 h 87"/>
                <a:gd name="T68" fmla="*/ 67 w 73"/>
                <a:gd name="T69" fmla="*/ 75 h 87"/>
                <a:gd name="T70" fmla="*/ 67 w 73"/>
                <a:gd name="T71" fmla="*/ 75 h 87"/>
                <a:gd name="T72" fmla="*/ 67 w 73"/>
                <a:gd name="T7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87">
                  <a:moveTo>
                    <a:pt x="67" y="75"/>
                  </a:moveTo>
                  <a:lnTo>
                    <a:pt x="72" y="61"/>
                  </a:lnTo>
                  <a:lnTo>
                    <a:pt x="73" y="47"/>
                  </a:lnTo>
                  <a:lnTo>
                    <a:pt x="36" y="21"/>
                  </a:lnTo>
                  <a:lnTo>
                    <a:pt x="25" y="18"/>
                  </a:lnTo>
                  <a:lnTo>
                    <a:pt x="21" y="6"/>
                  </a:lnTo>
                  <a:lnTo>
                    <a:pt x="3" y="0"/>
                  </a:lnTo>
                  <a:lnTo>
                    <a:pt x="7" y="17"/>
                  </a:lnTo>
                  <a:lnTo>
                    <a:pt x="13" y="24"/>
                  </a:lnTo>
                  <a:lnTo>
                    <a:pt x="1" y="35"/>
                  </a:lnTo>
                  <a:lnTo>
                    <a:pt x="0" y="40"/>
                  </a:lnTo>
                  <a:lnTo>
                    <a:pt x="7" y="41"/>
                  </a:lnTo>
                  <a:lnTo>
                    <a:pt x="6" y="52"/>
                  </a:lnTo>
                  <a:lnTo>
                    <a:pt x="40" y="73"/>
                  </a:lnTo>
                  <a:lnTo>
                    <a:pt x="45" y="87"/>
                  </a:lnTo>
                  <a:lnTo>
                    <a:pt x="54" y="86"/>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5" name="Freeform 653"/>
            <p:cNvSpPr>
              <a:spLocks/>
            </p:cNvSpPr>
            <p:nvPr/>
          </p:nvSpPr>
          <p:spPr bwMode="auto">
            <a:xfrm>
              <a:off x="7820870" y="2212591"/>
              <a:ext cx="471430" cy="308634"/>
            </a:xfrm>
            <a:custGeom>
              <a:avLst/>
              <a:gdLst>
                <a:gd name="T0" fmla="*/ 22 w 139"/>
                <a:gd name="T1" fmla="*/ 28 h 91"/>
                <a:gd name="T2" fmla="*/ 33 w 139"/>
                <a:gd name="T3" fmla="*/ 31 h 91"/>
                <a:gd name="T4" fmla="*/ 70 w 139"/>
                <a:gd name="T5" fmla="*/ 57 h 91"/>
                <a:gd name="T6" fmla="*/ 73 w 139"/>
                <a:gd name="T7" fmla="*/ 53 h 91"/>
                <a:gd name="T8" fmla="*/ 78 w 139"/>
                <a:gd name="T9" fmla="*/ 56 h 91"/>
                <a:gd name="T10" fmla="*/ 81 w 139"/>
                <a:gd name="T11" fmla="*/ 71 h 91"/>
                <a:gd name="T12" fmla="*/ 87 w 139"/>
                <a:gd name="T13" fmla="*/ 71 h 91"/>
                <a:gd name="T14" fmla="*/ 102 w 139"/>
                <a:gd name="T15" fmla="*/ 88 h 91"/>
                <a:gd name="T16" fmla="*/ 114 w 139"/>
                <a:gd name="T17" fmla="*/ 91 h 91"/>
                <a:gd name="T18" fmla="*/ 120 w 139"/>
                <a:gd name="T19" fmla="*/ 90 h 91"/>
                <a:gd name="T20" fmla="*/ 125 w 139"/>
                <a:gd name="T21" fmla="*/ 84 h 91"/>
                <a:gd name="T22" fmla="*/ 133 w 139"/>
                <a:gd name="T23" fmla="*/ 76 h 91"/>
                <a:gd name="T24" fmla="*/ 129 w 139"/>
                <a:gd name="T25" fmla="*/ 72 h 91"/>
                <a:gd name="T26" fmla="*/ 131 w 139"/>
                <a:gd name="T27" fmla="*/ 67 h 91"/>
                <a:gd name="T28" fmla="*/ 138 w 139"/>
                <a:gd name="T29" fmla="*/ 57 h 91"/>
                <a:gd name="T30" fmla="*/ 139 w 139"/>
                <a:gd name="T31" fmla="*/ 47 h 91"/>
                <a:gd name="T32" fmla="*/ 134 w 139"/>
                <a:gd name="T33" fmla="*/ 45 h 91"/>
                <a:gd name="T34" fmla="*/ 127 w 139"/>
                <a:gd name="T35" fmla="*/ 53 h 91"/>
                <a:gd name="T36" fmla="*/ 112 w 139"/>
                <a:gd name="T37" fmla="*/ 49 h 91"/>
                <a:gd name="T38" fmla="*/ 97 w 139"/>
                <a:gd name="T39" fmla="*/ 48 h 91"/>
                <a:gd name="T40" fmla="*/ 96 w 139"/>
                <a:gd name="T41" fmla="*/ 41 h 91"/>
                <a:gd name="T42" fmla="*/ 100 w 139"/>
                <a:gd name="T43" fmla="*/ 35 h 91"/>
                <a:gd name="T44" fmla="*/ 88 w 139"/>
                <a:gd name="T45" fmla="*/ 31 h 91"/>
                <a:gd name="T46" fmla="*/ 79 w 139"/>
                <a:gd name="T47" fmla="*/ 26 h 91"/>
                <a:gd name="T48" fmla="*/ 62 w 139"/>
                <a:gd name="T49" fmla="*/ 29 h 91"/>
                <a:gd name="T50" fmla="*/ 33 w 139"/>
                <a:gd name="T51" fmla="*/ 0 h 91"/>
                <a:gd name="T52" fmla="*/ 10 w 139"/>
                <a:gd name="T53" fmla="*/ 1 h 91"/>
                <a:gd name="T54" fmla="*/ 0 w 139"/>
                <a:gd name="T55" fmla="*/ 10 h 91"/>
                <a:gd name="T56" fmla="*/ 18 w 139"/>
                <a:gd name="T57" fmla="*/ 16 h 91"/>
                <a:gd name="T58" fmla="*/ 22 w 139"/>
                <a:gd name="T59" fmla="*/ 28 h 91"/>
                <a:gd name="T60" fmla="*/ 22 w 139"/>
                <a:gd name="T61" fmla="*/ 28 h 91"/>
                <a:gd name="T62" fmla="*/ 22 w 139"/>
                <a:gd name="T63" fmla="*/ 28 h 91"/>
                <a:gd name="T64" fmla="*/ 22 w 139"/>
                <a:gd name="T65" fmla="*/ 28 h 91"/>
                <a:gd name="T66" fmla="*/ 22 w 139"/>
                <a:gd name="T67" fmla="*/ 28 h 91"/>
                <a:gd name="T68" fmla="*/ 22 w 139"/>
                <a:gd name="T69" fmla="*/ 28 h 91"/>
                <a:gd name="T70" fmla="*/ 22 w 139"/>
                <a:gd name="T71" fmla="*/ 28 h 91"/>
                <a:gd name="T72" fmla="*/ 22 w 139"/>
                <a:gd name="T73" fmla="*/ 28 h 91"/>
                <a:gd name="T74" fmla="*/ 22 w 139"/>
                <a:gd name="T75" fmla="*/ 28 h 91"/>
                <a:gd name="T76" fmla="*/ 22 w 139"/>
                <a:gd name="T77" fmla="*/ 28 h 91"/>
                <a:gd name="T78" fmla="*/ 22 w 139"/>
                <a:gd name="T79" fmla="*/ 28 h 91"/>
                <a:gd name="T80" fmla="*/ 22 w 139"/>
                <a:gd name="T81" fmla="*/ 28 h 91"/>
                <a:gd name="T82" fmla="*/ 22 w 139"/>
                <a:gd name="T83" fmla="*/ 28 h 91"/>
                <a:gd name="T84" fmla="*/ 22 w 139"/>
                <a:gd name="T85" fmla="*/ 28 h 91"/>
                <a:gd name="T86" fmla="*/ 22 w 139"/>
                <a:gd name="T87" fmla="*/ 28 h 91"/>
                <a:gd name="T88" fmla="*/ 22 w 139"/>
                <a:gd name="T89" fmla="*/ 28 h 91"/>
                <a:gd name="T90" fmla="*/ 22 w 139"/>
                <a:gd name="T91" fmla="*/ 28 h 91"/>
                <a:gd name="T92" fmla="*/ 22 w 139"/>
                <a:gd name="T93" fmla="*/ 28 h 91"/>
                <a:gd name="T94" fmla="*/ 22 w 139"/>
                <a:gd name="T95" fmla="*/ 28 h 91"/>
                <a:gd name="T96" fmla="*/ 22 w 139"/>
                <a:gd name="T97" fmla="*/ 28 h 91"/>
                <a:gd name="T98" fmla="*/ 22 w 139"/>
                <a:gd name="T99"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91">
                  <a:moveTo>
                    <a:pt x="22" y="28"/>
                  </a:moveTo>
                  <a:lnTo>
                    <a:pt x="33" y="31"/>
                  </a:lnTo>
                  <a:lnTo>
                    <a:pt x="70" y="57"/>
                  </a:lnTo>
                  <a:lnTo>
                    <a:pt x="73" y="53"/>
                  </a:lnTo>
                  <a:lnTo>
                    <a:pt x="78" y="56"/>
                  </a:lnTo>
                  <a:lnTo>
                    <a:pt x="81" y="71"/>
                  </a:lnTo>
                  <a:lnTo>
                    <a:pt x="87" y="71"/>
                  </a:lnTo>
                  <a:lnTo>
                    <a:pt x="102" y="88"/>
                  </a:lnTo>
                  <a:lnTo>
                    <a:pt x="114" y="91"/>
                  </a:lnTo>
                  <a:lnTo>
                    <a:pt x="120" y="90"/>
                  </a:lnTo>
                  <a:lnTo>
                    <a:pt x="125" y="84"/>
                  </a:lnTo>
                  <a:lnTo>
                    <a:pt x="133" y="76"/>
                  </a:lnTo>
                  <a:lnTo>
                    <a:pt x="129" y="72"/>
                  </a:lnTo>
                  <a:lnTo>
                    <a:pt x="131" y="67"/>
                  </a:lnTo>
                  <a:lnTo>
                    <a:pt x="138" y="57"/>
                  </a:lnTo>
                  <a:lnTo>
                    <a:pt x="139" y="47"/>
                  </a:lnTo>
                  <a:lnTo>
                    <a:pt x="134" y="45"/>
                  </a:lnTo>
                  <a:lnTo>
                    <a:pt x="127" y="53"/>
                  </a:lnTo>
                  <a:lnTo>
                    <a:pt x="112" y="49"/>
                  </a:lnTo>
                  <a:lnTo>
                    <a:pt x="97" y="48"/>
                  </a:lnTo>
                  <a:lnTo>
                    <a:pt x="96" y="41"/>
                  </a:lnTo>
                  <a:lnTo>
                    <a:pt x="100" y="35"/>
                  </a:lnTo>
                  <a:lnTo>
                    <a:pt x="88" y="31"/>
                  </a:lnTo>
                  <a:lnTo>
                    <a:pt x="79" y="26"/>
                  </a:lnTo>
                  <a:lnTo>
                    <a:pt x="62" y="29"/>
                  </a:lnTo>
                  <a:lnTo>
                    <a:pt x="33" y="0"/>
                  </a:lnTo>
                  <a:lnTo>
                    <a:pt x="10" y="1"/>
                  </a:lnTo>
                  <a:lnTo>
                    <a:pt x="0" y="10"/>
                  </a:lnTo>
                  <a:lnTo>
                    <a:pt x="18" y="16"/>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6" name="Freeform 654"/>
            <p:cNvSpPr>
              <a:spLocks/>
            </p:cNvSpPr>
            <p:nvPr/>
          </p:nvSpPr>
          <p:spPr bwMode="auto">
            <a:xfrm>
              <a:off x="8227859" y="2711152"/>
              <a:ext cx="88181" cy="98355"/>
            </a:xfrm>
            <a:custGeom>
              <a:avLst/>
              <a:gdLst>
                <a:gd name="T0" fmla="*/ 5 w 26"/>
                <a:gd name="T1" fmla="*/ 15 h 29"/>
                <a:gd name="T2" fmla="*/ 0 w 26"/>
                <a:gd name="T3" fmla="*/ 26 h 29"/>
                <a:gd name="T4" fmla="*/ 4 w 26"/>
                <a:gd name="T5" fmla="*/ 29 h 29"/>
                <a:gd name="T6" fmla="*/ 17 w 26"/>
                <a:gd name="T7" fmla="*/ 24 h 29"/>
                <a:gd name="T8" fmla="*/ 26 w 26"/>
                <a:gd name="T9" fmla="*/ 10 h 29"/>
                <a:gd name="T10" fmla="*/ 25 w 26"/>
                <a:gd name="T11" fmla="*/ 6 h 29"/>
                <a:gd name="T12" fmla="*/ 15 w 26"/>
                <a:gd name="T13" fmla="*/ 0 h 29"/>
                <a:gd name="T14" fmla="*/ 5 w 26"/>
                <a:gd name="T15" fmla="*/ 3 h 29"/>
                <a:gd name="T16" fmla="*/ 5 w 26"/>
                <a:gd name="T17" fmla="*/ 15 h 29"/>
                <a:gd name="T18" fmla="*/ 5 w 26"/>
                <a:gd name="T19" fmla="*/ 15 h 29"/>
                <a:gd name="T20" fmla="*/ 5 w 26"/>
                <a:gd name="T21" fmla="*/ 15 h 29"/>
                <a:gd name="T22" fmla="*/ 5 w 26"/>
                <a:gd name="T23" fmla="*/ 15 h 29"/>
                <a:gd name="T24" fmla="*/ 5 w 26"/>
                <a:gd name="T25" fmla="*/ 15 h 29"/>
                <a:gd name="T26" fmla="*/ 5 w 26"/>
                <a:gd name="T27" fmla="*/ 15 h 29"/>
                <a:gd name="T28" fmla="*/ 5 w 26"/>
                <a:gd name="T29" fmla="*/ 15 h 29"/>
                <a:gd name="T30" fmla="*/ 5 w 26"/>
                <a:gd name="T31" fmla="*/ 15 h 29"/>
                <a:gd name="T32" fmla="*/ 5 w 26"/>
                <a:gd name="T33" fmla="*/ 15 h 29"/>
                <a:gd name="T34" fmla="*/ 5 w 26"/>
                <a:gd name="T35" fmla="*/ 15 h 29"/>
                <a:gd name="T36" fmla="*/ 5 w 26"/>
                <a:gd name="T37" fmla="*/ 15 h 29"/>
                <a:gd name="T38" fmla="*/ 5 w 26"/>
                <a:gd name="T39" fmla="*/ 15 h 29"/>
                <a:gd name="T40" fmla="*/ 5 w 26"/>
                <a:gd name="T41" fmla="*/ 15 h 29"/>
                <a:gd name="T42" fmla="*/ 5 w 26"/>
                <a:gd name="T43" fmla="*/ 15 h 29"/>
                <a:gd name="T44" fmla="*/ 5 w 26"/>
                <a:gd name="T45" fmla="*/ 15 h 29"/>
                <a:gd name="T46" fmla="*/ 5 w 26"/>
                <a:gd name="T47" fmla="*/ 15 h 29"/>
                <a:gd name="T48" fmla="*/ 5 w 26"/>
                <a:gd name="T49" fmla="*/ 15 h 29"/>
                <a:gd name="T50" fmla="*/ 5 w 26"/>
                <a:gd name="T51" fmla="*/ 15 h 29"/>
                <a:gd name="T52" fmla="*/ 5 w 26"/>
                <a:gd name="T53" fmla="*/ 15 h 29"/>
                <a:gd name="T54" fmla="*/ 5 w 26"/>
                <a:gd name="T55" fmla="*/ 15 h 29"/>
                <a:gd name="T56" fmla="*/ 5 w 26"/>
                <a:gd name="T5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9">
                  <a:moveTo>
                    <a:pt x="5" y="15"/>
                  </a:moveTo>
                  <a:lnTo>
                    <a:pt x="0" y="26"/>
                  </a:lnTo>
                  <a:lnTo>
                    <a:pt x="4" y="29"/>
                  </a:lnTo>
                  <a:lnTo>
                    <a:pt x="17" y="24"/>
                  </a:lnTo>
                  <a:lnTo>
                    <a:pt x="26" y="10"/>
                  </a:lnTo>
                  <a:lnTo>
                    <a:pt x="25" y="6"/>
                  </a:lnTo>
                  <a:lnTo>
                    <a:pt x="15" y="0"/>
                  </a:lnTo>
                  <a:lnTo>
                    <a:pt x="5" y="3"/>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7" name="Freeform 655"/>
            <p:cNvSpPr>
              <a:spLocks/>
            </p:cNvSpPr>
            <p:nvPr/>
          </p:nvSpPr>
          <p:spPr bwMode="auto">
            <a:xfrm>
              <a:off x="8227859" y="2497483"/>
              <a:ext cx="67832" cy="108531"/>
            </a:xfrm>
            <a:custGeom>
              <a:avLst/>
              <a:gdLst>
                <a:gd name="T0" fmla="*/ 5 w 20"/>
                <a:gd name="T1" fmla="*/ 0 h 32"/>
                <a:gd name="T2" fmla="*/ 0 w 20"/>
                <a:gd name="T3" fmla="*/ 6 h 32"/>
                <a:gd name="T4" fmla="*/ 0 w 20"/>
                <a:gd name="T5" fmla="*/ 29 h 32"/>
                <a:gd name="T6" fmla="*/ 8 w 20"/>
                <a:gd name="T7" fmla="*/ 32 h 32"/>
                <a:gd name="T8" fmla="*/ 20 w 20"/>
                <a:gd name="T9" fmla="*/ 19 h 32"/>
                <a:gd name="T10" fmla="*/ 18 w 20"/>
                <a:gd name="T11" fmla="*/ 10 h 32"/>
                <a:gd name="T12" fmla="*/ 5 w 20"/>
                <a:gd name="T13" fmla="*/ 0 h 32"/>
                <a:gd name="T14" fmla="*/ 5 w 20"/>
                <a:gd name="T15" fmla="*/ 0 h 32"/>
                <a:gd name="T16" fmla="*/ 5 w 20"/>
                <a:gd name="T17" fmla="*/ 0 h 32"/>
                <a:gd name="T18" fmla="*/ 5 w 20"/>
                <a:gd name="T19" fmla="*/ 0 h 32"/>
                <a:gd name="T20" fmla="*/ 5 w 20"/>
                <a:gd name="T21" fmla="*/ 0 h 32"/>
                <a:gd name="T22" fmla="*/ 5 w 20"/>
                <a:gd name="T23" fmla="*/ 0 h 32"/>
                <a:gd name="T24" fmla="*/ 5 w 20"/>
                <a:gd name="T25" fmla="*/ 0 h 32"/>
                <a:gd name="T26" fmla="*/ 5 w 20"/>
                <a:gd name="T27" fmla="*/ 0 h 32"/>
                <a:gd name="T28" fmla="*/ 5 w 20"/>
                <a:gd name="T29" fmla="*/ 0 h 32"/>
                <a:gd name="T30" fmla="*/ 5 w 20"/>
                <a:gd name="T31" fmla="*/ 0 h 32"/>
                <a:gd name="T32" fmla="*/ 5 w 20"/>
                <a:gd name="T33" fmla="*/ 0 h 32"/>
                <a:gd name="T34" fmla="*/ 5 w 20"/>
                <a:gd name="T35" fmla="*/ 0 h 32"/>
                <a:gd name="T36" fmla="*/ 5 w 20"/>
                <a:gd name="T37" fmla="*/ 0 h 32"/>
                <a:gd name="T38" fmla="*/ 5 w 20"/>
                <a:gd name="T39" fmla="*/ 0 h 32"/>
                <a:gd name="T40" fmla="*/ 5 w 20"/>
                <a:gd name="T41" fmla="*/ 0 h 32"/>
                <a:gd name="T42" fmla="*/ 5 w 20"/>
                <a:gd name="T43" fmla="*/ 0 h 32"/>
                <a:gd name="T44" fmla="*/ 5 w 20"/>
                <a:gd name="T45" fmla="*/ 0 h 32"/>
                <a:gd name="T46" fmla="*/ 5 w 20"/>
                <a:gd name="T47" fmla="*/ 0 h 32"/>
                <a:gd name="T48" fmla="*/ 5 w 20"/>
                <a:gd name="T49" fmla="*/ 0 h 32"/>
                <a:gd name="T50" fmla="*/ 5 w 20"/>
                <a:gd name="T51" fmla="*/ 0 h 32"/>
                <a:gd name="T52" fmla="*/ 5 w 2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5" y="0"/>
                  </a:moveTo>
                  <a:lnTo>
                    <a:pt x="0" y="6"/>
                  </a:lnTo>
                  <a:lnTo>
                    <a:pt x="0" y="29"/>
                  </a:lnTo>
                  <a:lnTo>
                    <a:pt x="8" y="32"/>
                  </a:lnTo>
                  <a:lnTo>
                    <a:pt x="20" y="19"/>
                  </a:lnTo>
                  <a:lnTo>
                    <a:pt x="18" y="1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8" name="Freeform 656"/>
            <p:cNvSpPr>
              <a:spLocks/>
            </p:cNvSpPr>
            <p:nvPr/>
          </p:nvSpPr>
          <p:spPr bwMode="auto">
            <a:xfrm>
              <a:off x="8278734" y="2745068"/>
              <a:ext cx="88181" cy="98355"/>
            </a:xfrm>
            <a:custGeom>
              <a:avLst/>
              <a:gdLst>
                <a:gd name="T0" fmla="*/ 5 w 26"/>
                <a:gd name="T1" fmla="*/ 20 h 29"/>
                <a:gd name="T2" fmla="*/ 0 w 26"/>
                <a:gd name="T3" fmla="*/ 25 h 29"/>
                <a:gd name="T4" fmla="*/ 13 w 26"/>
                <a:gd name="T5" fmla="*/ 29 h 29"/>
                <a:gd name="T6" fmla="*/ 26 w 26"/>
                <a:gd name="T7" fmla="*/ 23 h 29"/>
                <a:gd name="T8" fmla="*/ 17 w 26"/>
                <a:gd name="T9" fmla="*/ 8 h 29"/>
                <a:gd name="T10" fmla="*/ 11 w 26"/>
                <a:gd name="T11" fmla="*/ 0 h 29"/>
                <a:gd name="T12" fmla="*/ 2 w 26"/>
                <a:gd name="T13" fmla="*/ 14 h 29"/>
                <a:gd name="T14" fmla="*/ 5 w 26"/>
                <a:gd name="T15" fmla="*/ 20 h 29"/>
                <a:gd name="T16" fmla="*/ 5 w 26"/>
                <a:gd name="T17" fmla="*/ 20 h 29"/>
                <a:gd name="T18" fmla="*/ 5 w 26"/>
                <a:gd name="T19" fmla="*/ 20 h 29"/>
                <a:gd name="T20" fmla="*/ 5 w 26"/>
                <a:gd name="T21" fmla="*/ 20 h 29"/>
                <a:gd name="T22" fmla="*/ 5 w 26"/>
                <a:gd name="T23" fmla="*/ 20 h 29"/>
                <a:gd name="T24" fmla="*/ 5 w 26"/>
                <a:gd name="T25" fmla="*/ 20 h 29"/>
                <a:gd name="T26" fmla="*/ 5 w 26"/>
                <a:gd name="T27" fmla="*/ 20 h 29"/>
                <a:gd name="T28" fmla="*/ 5 w 26"/>
                <a:gd name="T29" fmla="*/ 20 h 29"/>
                <a:gd name="T30" fmla="*/ 5 w 26"/>
                <a:gd name="T31" fmla="*/ 20 h 29"/>
                <a:gd name="T32" fmla="*/ 5 w 26"/>
                <a:gd name="T33" fmla="*/ 20 h 29"/>
                <a:gd name="T34" fmla="*/ 5 w 26"/>
                <a:gd name="T35" fmla="*/ 20 h 29"/>
                <a:gd name="T36" fmla="*/ 5 w 26"/>
                <a:gd name="T37" fmla="*/ 20 h 29"/>
                <a:gd name="T38" fmla="*/ 5 w 26"/>
                <a:gd name="T39" fmla="*/ 20 h 29"/>
                <a:gd name="T40" fmla="*/ 5 w 26"/>
                <a:gd name="T41" fmla="*/ 20 h 29"/>
                <a:gd name="T42" fmla="*/ 5 w 26"/>
                <a:gd name="T43" fmla="*/ 20 h 29"/>
                <a:gd name="T44" fmla="*/ 5 w 26"/>
                <a:gd name="T45" fmla="*/ 20 h 29"/>
                <a:gd name="T46" fmla="*/ 5 w 26"/>
                <a:gd name="T47" fmla="*/ 20 h 29"/>
                <a:gd name="T48" fmla="*/ 5 w 26"/>
                <a:gd name="T49" fmla="*/ 20 h 29"/>
                <a:gd name="T50" fmla="*/ 5 w 26"/>
                <a:gd name="T51" fmla="*/ 20 h 29"/>
                <a:gd name="T52" fmla="*/ 5 w 26"/>
                <a:gd name="T53" fmla="*/ 20 h 29"/>
                <a:gd name="T54" fmla="*/ 5 w 26"/>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9">
                  <a:moveTo>
                    <a:pt x="5" y="20"/>
                  </a:moveTo>
                  <a:lnTo>
                    <a:pt x="0" y="25"/>
                  </a:lnTo>
                  <a:lnTo>
                    <a:pt x="13" y="29"/>
                  </a:lnTo>
                  <a:lnTo>
                    <a:pt x="26" y="23"/>
                  </a:lnTo>
                  <a:lnTo>
                    <a:pt x="17" y="8"/>
                  </a:lnTo>
                  <a:lnTo>
                    <a:pt x="11" y="0"/>
                  </a:lnTo>
                  <a:lnTo>
                    <a:pt x="2" y="14"/>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lnTo>
                    <a:pt x="5"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49" name="Freeform 657"/>
            <p:cNvSpPr>
              <a:spLocks/>
            </p:cNvSpPr>
            <p:nvPr/>
          </p:nvSpPr>
          <p:spPr bwMode="auto">
            <a:xfrm>
              <a:off x="8400831" y="2897689"/>
              <a:ext cx="54265" cy="128880"/>
            </a:xfrm>
            <a:custGeom>
              <a:avLst/>
              <a:gdLst>
                <a:gd name="T0" fmla="*/ 1 w 16"/>
                <a:gd name="T1" fmla="*/ 14 h 38"/>
                <a:gd name="T2" fmla="*/ 2 w 16"/>
                <a:gd name="T3" fmla="*/ 29 h 38"/>
                <a:gd name="T4" fmla="*/ 0 w 16"/>
                <a:gd name="T5" fmla="*/ 38 h 38"/>
                <a:gd name="T6" fmla="*/ 0 w 16"/>
                <a:gd name="T7" fmla="*/ 37 h 38"/>
                <a:gd name="T8" fmla="*/ 10 w 16"/>
                <a:gd name="T9" fmla="*/ 36 h 38"/>
                <a:gd name="T10" fmla="*/ 16 w 16"/>
                <a:gd name="T11" fmla="*/ 31 h 38"/>
                <a:gd name="T12" fmla="*/ 14 w 16"/>
                <a:gd name="T13" fmla="*/ 5 h 38"/>
                <a:gd name="T14" fmla="*/ 11 w 16"/>
                <a:gd name="T15" fmla="*/ 0 h 38"/>
                <a:gd name="T16" fmla="*/ 1 w 16"/>
                <a:gd name="T17" fmla="*/ 14 h 38"/>
                <a:gd name="T18" fmla="*/ 1 w 16"/>
                <a:gd name="T19" fmla="*/ 14 h 38"/>
                <a:gd name="T20" fmla="*/ 1 w 16"/>
                <a:gd name="T21" fmla="*/ 14 h 38"/>
                <a:gd name="T22" fmla="*/ 1 w 16"/>
                <a:gd name="T23" fmla="*/ 14 h 38"/>
                <a:gd name="T24" fmla="*/ 1 w 16"/>
                <a:gd name="T25" fmla="*/ 14 h 38"/>
                <a:gd name="T26" fmla="*/ 1 w 16"/>
                <a:gd name="T27" fmla="*/ 14 h 38"/>
                <a:gd name="T28" fmla="*/ 1 w 16"/>
                <a:gd name="T29" fmla="*/ 14 h 38"/>
                <a:gd name="T30" fmla="*/ 1 w 16"/>
                <a:gd name="T31" fmla="*/ 14 h 38"/>
                <a:gd name="T32" fmla="*/ 1 w 16"/>
                <a:gd name="T33" fmla="*/ 14 h 38"/>
                <a:gd name="T34" fmla="*/ 1 w 16"/>
                <a:gd name="T35" fmla="*/ 14 h 38"/>
                <a:gd name="T36" fmla="*/ 1 w 16"/>
                <a:gd name="T37" fmla="*/ 14 h 38"/>
                <a:gd name="T38" fmla="*/ 1 w 16"/>
                <a:gd name="T39" fmla="*/ 14 h 38"/>
                <a:gd name="T40" fmla="*/ 1 w 16"/>
                <a:gd name="T41" fmla="*/ 14 h 38"/>
                <a:gd name="T42" fmla="*/ 1 w 16"/>
                <a:gd name="T43" fmla="*/ 14 h 38"/>
                <a:gd name="T44" fmla="*/ 1 w 16"/>
                <a:gd name="T45" fmla="*/ 14 h 38"/>
                <a:gd name="T46" fmla="*/ 1 w 16"/>
                <a:gd name="T47" fmla="*/ 14 h 38"/>
                <a:gd name="T48" fmla="*/ 1 w 16"/>
                <a:gd name="T49" fmla="*/ 14 h 38"/>
                <a:gd name="T50" fmla="*/ 1 w 16"/>
                <a:gd name="T51" fmla="*/ 14 h 38"/>
                <a:gd name="T52" fmla="*/ 1 w 16"/>
                <a:gd name="T53" fmla="*/ 14 h 38"/>
                <a:gd name="T54" fmla="*/ 1 w 16"/>
                <a:gd name="T55" fmla="*/ 14 h 38"/>
                <a:gd name="T56" fmla="*/ 1 w 16"/>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 y="14"/>
                  </a:moveTo>
                  <a:lnTo>
                    <a:pt x="2" y="29"/>
                  </a:lnTo>
                  <a:lnTo>
                    <a:pt x="0" y="38"/>
                  </a:lnTo>
                  <a:lnTo>
                    <a:pt x="0" y="37"/>
                  </a:lnTo>
                  <a:lnTo>
                    <a:pt x="10" y="36"/>
                  </a:lnTo>
                  <a:lnTo>
                    <a:pt x="16" y="31"/>
                  </a:lnTo>
                  <a:lnTo>
                    <a:pt x="14" y="5"/>
                  </a:lnTo>
                  <a:lnTo>
                    <a:pt x="11" y="0"/>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0" name="Freeform 658"/>
            <p:cNvSpPr>
              <a:spLocks/>
            </p:cNvSpPr>
            <p:nvPr/>
          </p:nvSpPr>
          <p:spPr bwMode="auto">
            <a:xfrm>
              <a:off x="8387263" y="2802724"/>
              <a:ext cx="98355" cy="111922"/>
            </a:xfrm>
            <a:custGeom>
              <a:avLst/>
              <a:gdLst>
                <a:gd name="T0" fmla="*/ 28 w 29"/>
                <a:gd name="T1" fmla="*/ 8 h 33"/>
                <a:gd name="T2" fmla="*/ 27 w 29"/>
                <a:gd name="T3" fmla="*/ 0 h 33"/>
                <a:gd name="T4" fmla="*/ 19 w 29"/>
                <a:gd name="T5" fmla="*/ 5 h 33"/>
                <a:gd name="T6" fmla="*/ 5 w 29"/>
                <a:gd name="T7" fmla="*/ 5 h 33"/>
                <a:gd name="T8" fmla="*/ 0 w 29"/>
                <a:gd name="T9" fmla="*/ 8 h 33"/>
                <a:gd name="T10" fmla="*/ 6 w 29"/>
                <a:gd name="T11" fmla="*/ 13 h 33"/>
                <a:gd name="T12" fmla="*/ 15 w 29"/>
                <a:gd name="T13" fmla="*/ 28 h 33"/>
                <a:gd name="T14" fmla="*/ 18 w 29"/>
                <a:gd name="T15" fmla="*/ 33 h 33"/>
                <a:gd name="T16" fmla="*/ 21 w 29"/>
                <a:gd name="T17" fmla="*/ 31 h 33"/>
                <a:gd name="T18" fmla="*/ 29 w 29"/>
                <a:gd name="T19" fmla="*/ 27 h 33"/>
                <a:gd name="T20" fmla="*/ 28 w 29"/>
                <a:gd name="T21" fmla="*/ 8 h 33"/>
                <a:gd name="T22" fmla="*/ 28 w 29"/>
                <a:gd name="T23" fmla="*/ 8 h 33"/>
                <a:gd name="T24" fmla="*/ 28 w 29"/>
                <a:gd name="T25" fmla="*/ 8 h 33"/>
                <a:gd name="T26" fmla="*/ 28 w 29"/>
                <a:gd name="T27" fmla="*/ 8 h 33"/>
                <a:gd name="T28" fmla="*/ 28 w 29"/>
                <a:gd name="T29" fmla="*/ 8 h 33"/>
                <a:gd name="T30" fmla="*/ 28 w 29"/>
                <a:gd name="T31" fmla="*/ 8 h 33"/>
                <a:gd name="T32" fmla="*/ 28 w 29"/>
                <a:gd name="T33" fmla="*/ 8 h 33"/>
                <a:gd name="T34" fmla="*/ 28 w 29"/>
                <a:gd name="T35" fmla="*/ 8 h 33"/>
                <a:gd name="T36" fmla="*/ 28 w 29"/>
                <a:gd name="T37" fmla="*/ 8 h 33"/>
                <a:gd name="T38" fmla="*/ 28 w 29"/>
                <a:gd name="T39" fmla="*/ 8 h 33"/>
                <a:gd name="T40" fmla="*/ 28 w 29"/>
                <a:gd name="T41" fmla="*/ 8 h 33"/>
                <a:gd name="T42" fmla="*/ 28 w 29"/>
                <a:gd name="T43" fmla="*/ 8 h 33"/>
                <a:gd name="T44" fmla="*/ 28 w 29"/>
                <a:gd name="T45" fmla="*/ 8 h 33"/>
                <a:gd name="T46" fmla="*/ 28 w 29"/>
                <a:gd name="T47" fmla="*/ 8 h 33"/>
                <a:gd name="T48" fmla="*/ 28 w 29"/>
                <a:gd name="T49" fmla="*/ 8 h 33"/>
                <a:gd name="T50" fmla="*/ 28 w 29"/>
                <a:gd name="T51" fmla="*/ 8 h 33"/>
                <a:gd name="T52" fmla="*/ 28 w 29"/>
                <a:gd name="T53" fmla="*/ 8 h 33"/>
                <a:gd name="T54" fmla="*/ 28 w 29"/>
                <a:gd name="T55" fmla="*/ 8 h 33"/>
                <a:gd name="T56" fmla="*/ 28 w 29"/>
                <a:gd name="T57" fmla="*/ 8 h 33"/>
                <a:gd name="T58" fmla="*/ 28 w 29"/>
                <a:gd name="T59" fmla="*/ 8 h 33"/>
                <a:gd name="T60" fmla="*/ 28 w 29"/>
                <a:gd name="T6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8" y="8"/>
                  </a:moveTo>
                  <a:lnTo>
                    <a:pt x="27" y="0"/>
                  </a:lnTo>
                  <a:lnTo>
                    <a:pt x="19" y="5"/>
                  </a:lnTo>
                  <a:lnTo>
                    <a:pt x="5" y="5"/>
                  </a:lnTo>
                  <a:lnTo>
                    <a:pt x="0" y="8"/>
                  </a:lnTo>
                  <a:lnTo>
                    <a:pt x="6" y="13"/>
                  </a:lnTo>
                  <a:lnTo>
                    <a:pt x="15" y="28"/>
                  </a:lnTo>
                  <a:lnTo>
                    <a:pt x="18" y="33"/>
                  </a:lnTo>
                  <a:lnTo>
                    <a:pt x="21" y="31"/>
                  </a:lnTo>
                  <a:lnTo>
                    <a:pt x="29" y="27"/>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1" name="Freeform 659"/>
            <p:cNvSpPr>
              <a:spLocks/>
            </p:cNvSpPr>
            <p:nvPr/>
          </p:nvSpPr>
          <p:spPr bwMode="auto">
            <a:xfrm>
              <a:off x="8254992" y="2823074"/>
              <a:ext cx="152621" cy="101748"/>
            </a:xfrm>
            <a:custGeom>
              <a:avLst/>
              <a:gdLst>
                <a:gd name="T0" fmla="*/ 7 w 45"/>
                <a:gd name="T1" fmla="*/ 2 h 30"/>
                <a:gd name="T2" fmla="*/ 1 w 45"/>
                <a:gd name="T3" fmla="*/ 2 h 30"/>
                <a:gd name="T4" fmla="*/ 0 w 45"/>
                <a:gd name="T5" fmla="*/ 12 h 30"/>
                <a:gd name="T6" fmla="*/ 3 w 45"/>
                <a:gd name="T7" fmla="*/ 23 h 30"/>
                <a:gd name="T8" fmla="*/ 17 w 45"/>
                <a:gd name="T9" fmla="*/ 30 h 30"/>
                <a:gd name="T10" fmla="*/ 22 w 45"/>
                <a:gd name="T11" fmla="*/ 29 h 30"/>
                <a:gd name="T12" fmla="*/ 30 w 45"/>
                <a:gd name="T13" fmla="*/ 21 h 30"/>
                <a:gd name="T14" fmla="*/ 30 w 45"/>
                <a:gd name="T15" fmla="*/ 16 h 30"/>
                <a:gd name="T16" fmla="*/ 45 w 45"/>
                <a:gd name="T17" fmla="*/ 7 h 30"/>
                <a:gd name="T18" fmla="*/ 39 w 45"/>
                <a:gd name="T19" fmla="*/ 2 h 30"/>
                <a:gd name="T20" fmla="*/ 33 w 45"/>
                <a:gd name="T21" fmla="*/ 0 h 30"/>
                <a:gd name="T22" fmla="*/ 20 w 45"/>
                <a:gd name="T23" fmla="*/ 6 h 30"/>
                <a:gd name="T24" fmla="*/ 7 w 45"/>
                <a:gd name="T25" fmla="*/ 2 h 30"/>
                <a:gd name="T26" fmla="*/ 7 w 45"/>
                <a:gd name="T27" fmla="*/ 2 h 30"/>
                <a:gd name="T28" fmla="*/ 7 w 45"/>
                <a:gd name="T29" fmla="*/ 2 h 30"/>
                <a:gd name="T30" fmla="*/ 7 w 45"/>
                <a:gd name="T31" fmla="*/ 2 h 30"/>
                <a:gd name="T32" fmla="*/ 7 w 45"/>
                <a:gd name="T33" fmla="*/ 2 h 30"/>
                <a:gd name="T34" fmla="*/ 7 w 45"/>
                <a:gd name="T35" fmla="*/ 2 h 30"/>
                <a:gd name="T36" fmla="*/ 7 w 45"/>
                <a:gd name="T37" fmla="*/ 2 h 30"/>
                <a:gd name="T38" fmla="*/ 7 w 45"/>
                <a:gd name="T39" fmla="*/ 2 h 30"/>
                <a:gd name="T40" fmla="*/ 7 w 45"/>
                <a:gd name="T41" fmla="*/ 2 h 30"/>
                <a:gd name="T42" fmla="*/ 7 w 45"/>
                <a:gd name="T43" fmla="*/ 2 h 30"/>
                <a:gd name="T44" fmla="*/ 7 w 45"/>
                <a:gd name="T45" fmla="*/ 2 h 30"/>
                <a:gd name="T46" fmla="*/ 7 w 45"/>
                <a:gd name="T47" fmla="*/ 2 h 30"/>
                <a:gd name="T48" fmla="*/ 7 w 45"/>
                <a:gd name="T49" fmla="*/ 2 h 30"/>
                <a:gd name="T50" fmla="*/ 7 w 45"/>
                <a:gd name="T51" fmla="*/ 2 h 30"/>
                <a:gd name="T52" fmla="*/ 7 w 45"/>
                <a:gd name="T53" fmla="*/ 2 h 30"/>
                <a:gd name="T54" fmla="*/ 7 w 45"/>
                <a:gd name="T55" fmla="*/ 2 h 30"/>
                <a:gd name="T56" fmla="*/ 7 w 45"/>
                <a:gd name="T57" fmla="*/ 2 h 30"/>
                <a:gd name="T58" fmla="*/ 7 w 45"/>
                <a:gd name="T59" fmla="*/ 2 h 30"/>
                <a:gd name="T60" fmla="*/ 7 w 45"/>
                <a:gd name="T61" fmla="*/ 2 h 30"/>
                <a:gd name="T62" fmla="*/ 7 w 45"/>
                <a:gd name="T63" fmla="*/ 2 h 30"/>
                <a:gd name="T64" fmla="*/ 7 w 45"/>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0">
                  <a:moveTo>
                    <a:pt x="7" y="2"/>
                  </a:moveTo>
                  <a:lnTo>
                    <a:pt x="1" y="2"/>
                  </a:lnTo>
                  <a:lnTo>
                    <a:pt x="0" y="12"/>
                  </a:lnTo>
                  <a:lnTo>
                    <a:pt x="3" y="23"/>
                  </a:lnTo>
                  <a:lnTo>
                    <a:pt x="17" y="30"/>
                  </a:lnTo>
                  <a:lnTo>
                    <a:pt x="22" y="29"/>
                  </a:lnTo>
                  <a:lnTo>
                    <a:pt x="30" y="21"/>
                  </a:lnTo>
                  <a:lnTo>
                    <a:pt x="30" y="16"/>
                  </a:lnTo>
                  <a:lnTo>
                    <a:pt x="45" y="7"/>
                  </a:lnTo>
                  <a:lnTo>
                    <a:pt x="39" y="2"/>
                  </a:lnTo>
                  <a:lnTo>
                    <a:pt x="33" y="0"/>
                  </a:lnTo>
                  <a:lnTo>
                    <a:pt x="20" y="6"/>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2" name="Freeform 660"/>
            <p:cNvSpPr>
              <a:spLocks/>
            </p:cNvSpPr>
            <p:nvPr/>
          </p:nvSpPr>
          <p:spPr bwMode="auto">
            <a:xfrm>
              <a:off x="8482228" y="2829857"/>
              <a:ext cx="37307" cy="74615"/>
            </a:xfrm>
            <a:custGeom>
              <a:avLst/>
              <a:gdLst>
                <a:gd name="T0" fmla="*/ 1 w 11"/>
                <a:gd name="T1" fmla="*/ 19 h 22"/>
                <a:gd name="T2" fmla="*/ 9 w 11"/>
                <a:gd name="T3" fmla="*/ 22 h 22"/>
                <a:gd name="T4" fmla="*/ 9 w 11"/>
                <a:gd name="T5" fmla="*/ 17 h 22"/>
                <a:gd name="T6" fmla="*/ 11 w 11"/>
                <a:gd name="T7" fmla="*/ 13 h 22"/>
                <a:gd name="T8" fmla="*/ 10 w 11"/>
                <a:gd name="T9" fmla="*/ 0 h 22"/>
                <a:gd name="T10" fmla="*/ 0 w 11"/>
                <a:gd name="T11" fmla="*/ 0 h 22"/>
                <a:gd name="T12" fmla="*/ 1 w 11"/>
                <a:gd name="T13" fmla="*/ 19 h 22"/>
                <a:gd name="T14" fmla="*/ 1 w 11"/>
                <a:gd name="T15" fmla="*/ 19 h 22"/>
                <a:gd name="T16" fmla="*/ 1 w 11"/>
                <a:gd name="T17" fmla="*/ 19 h 22"/>
                <a:gd name="T18" fmla="*/ 1 w 11"/>
                <a:gd name="T19" fmla="*/ 19 h 22"/>
                <a:gd name="T20" fmla="*/ 1 w 11"/>
                <a:gd name="T21" fmla="*/ 19 h 22"/>
                <a:gd name="T22" fmla="*/ 1 w 11"/>
                <a:gd name="T23" fmla="*/ 19 h 22"/>
                <a:gd name="T24" fmla="*/ 1 w 11"/>
                <a:gd name="T25" fmla="*/ 19 h 22"/>
                <a:gd name="T26" fmla="*/ 1 w 11"/>
                <a:gd name="T27" fmla="*/ 19 h 22"/>
                <a:gd name="T28" fmla="*/ 1 w 11"/>
                <a:gd name="T29" fmla="*/ 19 h 22"/>
                <a:gd name="T30" fmla="*/ 1 w 11"/>
                <a:gd name="T31" fmla="*/ 19 h 22"/>
                <a:gd name="T32" fmla="*/ 1 w 11"/>
                <a:gd name="T33" fmla="*/ 19 h 22"/>
                <a:gd name="T34" fmla="*/ 1 w 11"/>
                <a:gd name="T35" fmla="*/ 19 h 22"/>
                <a:gd name="T36" fmla="*/ 1 w 11"/>
                <a:gd name="T37" fmla="*/ 19 h 22"/>
                <a:gd name="T38" fmla="*/ 1 w 11"/>
                <a:gd name="T39" fmla="*/ 19 h 22"/>
                <a:gd name="T40" fmla="*/ 1 w 11"/>
                <a:gd name="T41" fmla="*/ 19 h 22"/>
                <a:gd name="T42" fmla="*/ 1 w 11"/>
                <a:gd name="T43" fmla="*/ 19 h 22"/>
                <a:gd name="T44" fmla="*/ 1 w 11"/>
                <a:gd name="T45" fmla="*/ 19 h 22"/>
                <a:gd name="T46" fmla="*/ 1 w 11"/>
                <a:gd name="T47" fmla="*/ 19 h 22"/>
                <a:gd name="T48" fmla="*/ 1 w 11"/>
                <a:gd name="T49" fmla="*/ 19 h 22"/>
                <a:gd name="T50" fmla="*/ 1 w 11"/>
                <a:gd name="T51" fmla="*/ 19 h 22"/>
                <a:gd name="T52" fmla="*/ 1 w 11"/>
                <a:gd name="T5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22">
                  <a:moveTo>
                    <a:pt x="1" y="19"/>
                  </a:moveTo>
                  <a:lnTo>
                    <a:pt x="9" y="22"/>
                  </a:lnTo>
                  <a:lnTo>
                    <a:pt x="9" y="17"/>
                  </a:lnTo>
                  <a:lnTo>
                    <a:pt x="11" y="13"/>
                  </a:lnTo>
                  <a:lnTo>
                    <a:pt x="10" y="0"/>
                  </a:lnTo>
                  <a:lnTo>
                    <a:pt x="0" y="0"/>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lnTo>
                    <a:pt x="1"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3" name="Freeform 661"/>
            <p:cNvSpPr>
              <a:spLocks/>
            </p:cNvSpPr>
            <p:nvPr/>
          </p:nvSpPr>
          <p:spPr bwMode="auto">
            <a:xfrm>
              <a:off x="8529710" y="2860382"/>
              <a:ext cx="67832" cy="64441"/>
            </a:xfrm>
            <a:custGeom>
              <a:avLst/>
              <a:gdLst>
                <a:gd name="T0" fmla="*/ 12 w 20"/>
                <a:gd name="T1" fmla="*/ 19 h 19"/>
                <a:gd name="T2" fmla="*/ 17 w 20"/>
                <a:gd name="T3" fmla="*/ 19 h 19"/>
                <a:gd name="T4" fmla="*/ 20 w 20"/>
                <a:gd name="T5" fmla="*/ 11 h 19"/>
                <a:gd name="T6" fmla="*/ 6 w 20"/>
                <a:gd name="T7" fmla="*/ 0 h 19"/>
                <a:gd name="T8" fmla="*/ 0 w 20"/>
                <a:gd name="T9" fmla="*/ 4 h 19"/>
                <a:gd name="T10" fmla="*/ 6 w 20"/>
                <a:gd name="T11" fmla="*/ 9 h 19"/>
                <a:gd name="T12" fmla="*/ 12 w 20"/>
                <a:gd name="T13" fmla="*/ 19 h 19"/>
                <a:gd name="T14" fmla="*/ 12 w 20"/>
                <a:gd name="T15" fmla="*/ 19 h 19"/>
                <a:gd name="T16" fmla="*/ 12 w 20"/>
                <a:gd name="T17" fmla="*/ 19 h 19"/>
                <a:gd name="T18" fmla="*/ 12 w 20"/>
                <a:gd name="T19" fmla="*/ 19 h 19"/>
                <a:gd name="T20" fmla="*/ 12 w 20"/>
                <a:gd name="T21" fmla="*/ 19 h 19"/>
                <a:gd name="T22" fmla="*/ 12 w 20"/>
                <a:gd name="T23" fmla="*/ 19 h 19"/>
                <a:gd name="T24" fmla="*/ 12 w 20"/>
                <a:gd name="T25" fmla="*/ 19 h 19"/>
                <a:gd name="T26" fmla="*/ 12 w 20"/>
                <a:gd name="T27" fmla="*/ 19 h 19"/>
                <a:gd name="T28" fmla="*/ 12 w 20"/>
                <a:gd name="T29" fmla="*/ 19 h 19"/>
                <a:gd name="T30" fmla="*/ 12 w 20"/>
                <a:gd name="T31" fmla="*/ 19 h 19"/>
                <a:gd name="T32" fmla="*/ 12 w 20"/>
                <a:gd name="T33" fmla="*/ 19 h 19"/>
                <a:gd name="T34" fmla="*/ 12 w 20"/>
                <a:gd name="T35" fmla="*/ 19 h 19"/>
                <a:gd name="T36" fmla="*/ 12 w 20"/>
                <a:gd name="T37" fmla="*/ 19 h 19"/>
                <a:gd name="T38" fmla="*/ 12 w 20"/>
                <a:gd name="T39" fmla="*/ 19 h 19"/>
                <a:gd name="T40" fmla="*/ 12 w 20"/>
                <a:gd name="T41" fmla="*/ 19 h 19"/>
                <a:gd name="T42" fmla="*/ 12 w 20"/>
                <a:gd name="T43" fmla="*/ 19 h 19"/>
                <a:gd name="T44" fmla="*/ 12 w 20"/>
                <a:gd name="T45" fmla="*/ 19 h 19"/>
                <a:gd name="T46" fmla="*/ 12 w 20"/>
                <a:gd name="T47" fmla="*/ 19 h 19"/>
                <a:gd name="T48" fmla="*/ 12 w 20"/>
                <a:gd name="T49" fmla="*/ 19 h 19"/>
                <a:gd name="T50" fmla="*/ 12 w 20"/>
                <a:gd name="T51" fmla="*/ 19 h 19"/>
                <a:gd name="T52" fmla="*/ 12 w 20"/>
                <a:gd name="T5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12" y="19"/>
                  </a:moveTo>
                  <a:lnTo>
                    <a:pt x="17" y="19"/>
                  </a:lnTo>
                  <a:lnTo>
                    <a:pt x="20" y="11"/>
                  </a:lnTo>
                  <a:lnTo>
                    <a:pt x="6" y="0"/>
                  </a:lnTo>
                  <a:lnTo>
                    <a:pt x="0" y="4"/>
                  </a:lnTo>
                  <a:lnTo>
                    <a:pt x="6" y="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lnTo>
                    <a:pt x="12"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4" name="Freeform 662"/>
            <p:cNvSpPr>
              <a:spLocks/>
            </p:cNvSpPr>
            <p:nvPr/>
          </p:nvSpPr>
          <p:spPr bwMode="auto">
            <a:xfrm>
              <a:off x="8512752" y="2873947"/>
              <a:ext cx="67832" cy="108531"/>
            </a:xfrm>
            <a:custGeom>
              <a:avLst/>
              <a:gdLst>
                <a:gd name="T0" fmla="*/ 0 w 20"/>
                <a:gd name="T1" fmla="*/ 9 h 32"/>
                <a:gd name="T2" fmla="*/ 9 w 20"/>
                <a:gd name="T3" fmla="*/ 21 h 32"/>
                <a:gd name="T4" fmla="*/ 17 w 20"/>
                <a:gd name="T5" fmla="*/ 32 h 32"/>
                <a:gd name="T6" fmla="*/ 20 w 20"/>
                <a:gd name="T7" fmla="*/ 23 h 32"/>
                <a:gd name="T8" fmla="*/ 17 w 20"/>
                <a:gd name="T9" fmla="*/ 15 h 32"/>
                <a:gd name="T10" fmla="*/ 11 w 20"/>
                <a:gd name="T11" fmla="*/ 5 h 32"/>
                <a:gd name="T12" fmla="*/ 5 w 20"/>
                <a:gd name="T13" fmla="*/ 0 h 32"/>
                <a:gd name="T14" fmla="*/ 2 w 20"/>
                <a:gd name="T15" fmla="*/ 0 h 32"/>
                <a:gd name="T16" fmla="*/ 0 w 20"/>
                <a:gd name="T17" fmla="*/ 4 h 32"/>
                <a:gd name="T18" fmla="*/ 0 w 20"/>
                <a:gd name="T19" fmla="*/ 9 h 32"/>
                <a:gd name="T20" fmla="*/ 0 w 20"/>
                <a:gd name="T21" fmla="*/ 9 h 32"/>
                <a:gd name="T22" fmla="*/ 0 w 20"/>
                <a:gd name="T23" fmla="*/ 9 h 32"/>
                <a:gd name="T24" fmla="*/ 0 w 20"/>
                <a:gd name="T25" fmla="*/ 9 h 32"/>
                <a:gd name="T26" fmla="*/ 0 w 20"/>
                <a:gd name="T27" fmla="*/ 9 h 32"/>
                <a:gd name="T28" fmla="*/ 0 w 20"/>
                <a:gd name="T29" fmla="*/ 9 h 32"/>
                <a:gd name="T30" fmla="*/ 0 w 20"/>
                <a:gd name="T31" fmla="*/ 9 h 32"/>
                <a:gd name="T32" fmla="*/ 0 w 20"/>
                <a:gd name="T33" fmla="*/ 9 h 32"/>
                <a:gd name="T34" fmla="*/ 0 w 20"/>
                <a:gd name="T35" fmla="*/ 9 h 32"/>
                <a:gd name="T36" fmla="*/ 0 w 20"/>
                <a:gd name="T37" fmla="*/ 9 h 32"/>
                <a:gd name="T38" fmla="*/ 0 w 20"/>
                <a:gd name="T39" fmla="*/ 9 h 32"/>
                <a:gd name="T40" fmla="*/ 0 w 20"/>
                <a:gd name="T41" fmla="*/ 9 h 32"/>
                <a:gd name="T42" fmla="*/ 0 w 20"/>
                <a:gd name="T43" fmla="*/ 9 h 32"/>
                <a:gd name="T44" fmla="*/ 0 w 20"/>
                <a:gd name="T45" fmla="*/ 9 h 32"/>
                <a:gd name="T46" fmla="*/ 0 w 20"/>
                <a:gd name="T47" fmla="*/ 9 h 32"/>
                <a:gd name="T48" fmla="*/ 0 w 20"/>
                <a:gd name="T49" fmla="*/ 9 h 32"/>
                <a:gd name="T50" fmla="*/ 0 w 20"/>
                <a:gd name="T51" fmla="*/ 9 h 32"/>
                <a:gd name="T52" fmla="*/ 0 w 20"/>
                <a:gd name="T53" fmla="*/ 9 h 32"/>
                <a:gd name="T54" fmla="*/ 0 w 20"/>
                <a:gd name="T55" fmla="*/ 9 h 32"/>
                <a:gd name="T56" fmla="*/ 0 w 20"/>
                <a:gd name="T57" fmla="*/ 9 h 32"/>
                <a:gd name="T58" fmla="*/ 0 w 20"/>
                <a:gd name="T5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2">
                  <a:moveTo>
                    <a:pt x="0" y="9"/>
                  </a:moveTo>
                  <a:lnTo>
                    <a:pt x="9" y="21"/>
                  </a:lnTo>
                  <a:lnTo>
                    <a:pt x="17" y="32"/>
                  </a:lnTo>
                  <a:lnTo>
                    <a:pt x="20" y="23"/>
                  </a:lnTo>
                  <a:lnTo>
                    <a:pt x="17" y="15"/>
                  </a:lnTo>
                  <a:lnTo>
                    <a:pt x="11" y="5"/>
                  </a:lnTo>
                  <a:lnTo>
                    <a:pt x="5" y="0"/>
                  </a:lnTo>
                  <a:lnTo>
                    <a:pt x="2" y="0"/>
                  </a:lnTo>
                  <a:lnTo>
                    <a:pt x="0" y="4"/>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5" name="Freeform 663"/>
            <p:cNvSpPr>
              <a:spLocks/>
            </p:cNvSpPr>
            <p:nvPr/>
          </p:nvSpPr>
          <p:spPr bwMode="auto">
            <a:xfrm>
              <a:off x="7719124" y="1985354"/>
              <a:ext cx="244193" cy="576568"/>
            </a:xfrm>
            <a:custGeom>
              <a:avLst/>
              <a:gdLst>
                <a:gd name="T0" fmla="*/ 10 w 72"/>
                <a:gd name="T1" fmla="*/ 23 h 170"/>
                <a:gd name="T2" fmla="*/ 24 w 72"/>
                <a:gd name="T3" fmla="*/ 87 h 170"/>
                <a:gd name="T4" fmla="*/ 24 w 72"/>
                <a:gd name="T5" fmla="*/ 87 h 170"/>
                <a:gd name="T6" fmla="*/ 24 w 72"/>
                <a:gd name="T7" fmla="*/ 87 h 170"/>
                <a:gd name="T8" fmla="*/ 8 w 72"/>
                <a:gd name="T9" fmla="*/ 122 h 170"/>
                <a:gd name="T10" fmla="*/ 4 w 72"/>
                <a:gd name="T11" fmla="*/ 150 h 170"/>
                <a:gd name="T12" fmla="*/ 0 w 72"/>
                <a:gd name="T13" fmla="*/ 170 h 170"/>
                <a:gd name="T14" fmla="*/ 14 w 72"/>
                <a:gd name="T15" fmla="*/ 169 h 170"/>
                <a:gd name="T16" fmla="*/ 19 w 72"/>
                <a:gd name="T17" fmla="*/ 162 h 170"/>
                <a:gd name="T18" fmla="*/ 46 w 72"/>
                <a:gd name="T19" fmla="*/ 155 h 170"/>
                <a:gd name="T20" fmla="*/ 67 w 72"/>
                <a:gd name="T21" fmla="*/ 166 h 170"/>
                <a:gd name="T22" fmla="*/ 72 w 72"/>
                <a:gd name="T23" fmla="*/ 164 h 170"/>
                <a:gd name="T24" fmla="*/ 67 w 72"/>
                <a:gd name="T25" fmla="*/ 150 h 170"/>
                <a:gd name="T26" fmla="*/ 33 w 72"/>
                <a:gd name="T27" fmla="*/ 129 h 170"/>
                <a:gd name="T28" fmla="*/ 34 w 72"/>
                <a:gd name="T29" fmla="*/ 118 h 170"/>
                <a:gd name="T30" fmla="*/ 27 w 72"/>
                <a:gd name="T31" fmla="*/ 117 h 170"/>
                <a:gd name="T32" fmla="*/ 28 w 72"/>
                <a:gd name="T33" fmla="*/ 112 h 170"/>
                <a:gd name="T34" fmla="*/ 40 w 72"/>
                <a:gd name="T35" fmla="*/ 101 h 170"/>
                <a:gd name="T36" fmla="*/ 34 w 72"/>
                <a:gd name="T37" fmla="*/ 94 h 170"/>
                <a:gd name="T38" fmla="*/ 30 w 72"/>
                <a:gd name="T39" fmla="*/ 77 h 170"/>
                <a:gd name="T40" fmla="*/ 40 w 72"/>
                <a:gd name="T41" fmla="*/ 68 h 170"/>
                <a:gd name="T42" fmla="*/ 46 w 72"/>
                <a:gd name="T43" fmla="*/ 48 h 170"/>
                <a:gd name="T44" fmla="*/ 49 w 72"/>
                <a:gd name="T45" fmla="*/ 34 h 170"/>
                <a:gd name="T46" fmla="*/ 45 w 72"/>
                <a:gd name="T47" fmla="*/ 21 h 170"/>
                <a:gd name="T48" fmla="*/ 29 w 72"/>
                <a:gd name="T49" fmla="*/ 9 h 170"/>
                <a:gd name="T50" fmla="*/ 32 w 72"/>
                <a:gd name="T51" fmla="*/ 0 h 170"/>
                <a:gd name="T52" fmla="*/ 20 w 72"/>
                <a:gd name="T53" fmla="*/ 7 h 170"/>
                <a:gd name="T54" fmla="*/ 10 w 72"/>
                <a:gd name="T55" fmla="*/ 23 h 170"/>
                <a:gd name="T56" fmla="*/ 10 w 72"/>
                <a:gd name="T57" fmla="*/ 23 h 170"/>
                <a:gd name="T58" fmla="*/ 10 w 72"/>
                <a:gd name="T59" fmla="*/ 23 h 170"/>
                <a:gd name="T60" fmla="*/ 10 w 72"/>
                <a:gd name="T61" fmla="*/ 23 h 170"/>
                <a:gd name="T62" fmla="*/ 10 w 72"/>
                <a:gd name="T63" fmla="*/ 23 h 170"/>
                <a:gd name="T64" fmla="*/ 10 w 72"/>
                <a:gd name="T65" fmla="*/ 23 h 170"/>
                <a:gd name="T66" fmla="*/ 10 w 72"/>
                <a:gd name="T67" fmla="*/ 23 h 170"/>
                <a:gd name="T68" fmla="*/ 10 w 72"/>
                <a:gd name="T69" fmla="*/ 23 h 170"/>
                <a:gd name="T70" fmla="*/ 10 w 72"/>
                <a:gd name="T71" fmla="*/ 23 h 170"/>
                <a:gd name="T72" fmla="*/ 10 w 72"/>
                <a:gd name="T73" fmla="*/ 23 h 170"/>
                <a:gd name="T74" fmla="*/ 10 w 72"/>
                <a:gd name="T75" fmla="*/ 23 h 170"/>
                <a:gd name="T76" fmla="*/ 10 w 72"/>
                <a:gd name="T77" fmla="*/ 23 h 170"/>
                <a:gd name="T78" fmla="*/ 10 w 72"/>
                <a:gd name="T79" fmla="*/ 23 h 170"/>
                <a:gd name="T80" fmla="*/ 10 w 72"/>
                <a:gd name="T81" fmla="*/ 23 h 170"/>
                <a:gd name="T82" fmla="*/ 10 w 72"/>
                <a:gd name="T83" fmla="*/ 23 h 170"/>
                <a:gd name="T84" fmla="*/ 10 w 72"/>
                <a:gd name="T85" fmla="*/ 23 h 170"/>
                <a:gd name="T86" fmla="*/ 10 w 72"/>
                <a:gd name="T87" fmla="*/ 23 h 170"/>
                <a:gd name="T88" fmla="*/ 10 w 72"/>
                <a:gd name="T89" fmla="*/ 23 h 170"/>
                <a:gd name="T90" fmla="*/ 10 w 72"/>
                <a:gd name="T91" fmla="*/ 23 h 170"/>
                <a:gd name="T92" fmla="*/ 10 w 72"/>
                <a:gd name="T93" fmla="*/ 23 h 170"/>
                <a:gd name="T94" fmla="*/ 10 w 72"/>
                <a:gd name="T9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70">
                  <a:moveTo>
                    <a:pt x="10" y="23"/>
                  </a:moveTo>
                  <a:lnTo>
                    <a:pt x="24" y="87"/>
                  </a:lnTo>
                  <a:lnTo>
                    <a:pt x="24" y="87"/>
                  </a:lnTo>
                  <a:lnTo>
                    <a:pt x="24" y="87"/>
                  </a:lnTo>
                  <a:lnTo>
                    <a:pt x="8" y="122"/>
                  </a:lnTo>
                  <a:lnTo>
                    <a:pt x="4" y="150"/>
                  </a:lnTo>
                  <a:lnTo>
                    <a:pt x="0" y="170"/>
                  </a:lnTo>
                  <a:lnTo>
                    <a:pt x="14" y="169"/>
                  </a:lnTo>
                  <a:lnTo>
                    <a:pt x="19" y="162"/>
                  </a:lnTo>
                  <a:lnTo>
                    <a:pt x="46" y="155"/>
                  </a:lnTo>
                  <a:lnTo>
                    <a:pt x="67" y="166"/>
                  </a:lnTo>
                  <a:lnTo>
                    <a:pt x="72" y="164"/>
                  </a:lnTo>
                  <a:lnTo>
                    <a:pt x="67" y="150"/>
                  </a:lnTo>
                  <a:lnTo>
                    <a:pt x="33" y="129"/>
                  </a:lnTo>
                  <a:lnTo>
                    <a:pt x="34" y="118"/>
                  </a:lnTo>
                  <a:lnTo>
                    <a:pt x="27" y="117"/>
                  </a:lnTo>
                  <a:lnTo>
                    <a:pt x="28" y="112"/>
                  </a:lnTo>
                  <a:lnTo>
                    <a:pt x="40" y="101"/>
                  </a:lnTo>
                  <a:lnTo>
                    <a:pt x="34" y="94"/>
                  </a:lnTo>
                  <a:lnTo>
                    <a:pt x="30" y="77"/>
                  </a:lnTo>
                  <a:lnTo>
                    <a:pt x="40" y="68"/>
                  </a:lnTo>
                  <a:lnTo>
                    <a:pt x="46" y="48"/>
                  </a:lnTo>
                  <a:lnTo>
                    <a:pt x="49" y="34"/>
                  </a:lnTo>
                  <a:lnTo>
                    <a:pt x="45" y="21"/>
                  </a:lnTo>
                  <a:lnTo>
                    <a:pt x="29" y="9"/>
                  </a:lnTo>
                  <a:lnTo>
                    <a:pt x="32" y="0"/>
                  </a:lnTo>
                  <a:lnTo>
                    <a:pt x="20" y="7"/>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6" name="Freeform 664"/>
            <p:cNvSpPr>
              <a:spLocks/>
            </p:cNvSpPr>
            <p:nvPr/>
          </p:nvSpPr>
          <p:spPr bwMode="auto">
            <a:xfrm>
              <a:off x="8241427" y="2592447"/>
              <a:ext cx="159404" cy="179753"/>
            </a:xfrm>
            <a:custGeom>
              <a:avLst/>
              <a:gdLst>
                <a:gd name="T0" fmla="*/ 33 w 47"/>
                <a:gd name="T1" fmla="*/ 34 h 53"/>
                <a:gd name="T2" fmla="*/ 31 w 47"/>
                <a:gd name="T3" fmla="*/ 26 h 53"/>
                <a:gd name="T4" fmla="*/ 37 w 47"/>
                <a:gd name="T5" fmla="*/ 23 h 53"/>
                <a:gd name="T6" fmla="*/ 41 w 47"/>
                <a:gd name="T7" fmla="*/ 10 h 53"/>
                <a:gd name="T8" fmla="*/ 40 w 47"/>
                <a:gd name="T9" fmla="*/ 0 h 53"/>
                <a:gd name="T10" fmla="*/ 26 w 47"/>
                <a:gd name="T11" fmla="*/ 1 h 53"/>
                <a:gd name="T12" fmla="*/ 6 w 47"/>
                <a:gd name="T13" fmla="*/ 16 h 53"/>
                <a:gd name="T14" fmla="*/ 0 w 47"/>
                <a:gd name="T15" fmla="*/ 17 h 53"/>
                <a:gd name="T16" fmla="*/ 11 w 47"/>
                <a:gd name="T17" fmla="*/ 35 h 53"/>
                <a:gd name="T18" fmla="*/ 21 w 47"/>
                <a:gd name="T19" fmla="*/ 41 h 53"/>
                <a:gd name="T20" fmla="*/ 22 w 47"/>
                <a:gd name="T21" fmla="*/ 45 h 53"/>
                <a:gd name="T22" fmla="*/ 28 w 47"/>
                <a:gd name="T23" fmla="*/ 53 h 53"/>
                <a:gd name="T24" fmla="*/ 41 w 47"/>
                <a:gd name="T25" fmla="*/ 49 h 53"/>
                <a:gd name="T26" fmla="*/ 47 w 47"/>
                <a:gd name="T27" fmla="*/ 42 h 53"/>
                <a:gd name="T28" fmla="*/ 33 w 47"/>
                <a:gd name="T29" fmla="*/ 34 h 53"/>
                <a:gd name="T30" fmla="*/ 33 w 47"/>
                <a:gd name="T31" fmla="*/ 34 h 53"/>
                <a:gd name="T32" fmla="*/ 33 w 47"/>
                <a:gd name="T33" fmla="*/ 34 h 53"/>
                <a:gd name="T34" fmla="*/ 33 w 47"/>
                <a:gd name="T35" fmla="*/ 34 h 53"/>
                <a:gd name="T36" fmla="*/ 33 w 47"/>
                <a:gd name="T37" fmla="*/ 34 h 53"/>
                <a:gd name="T38" fmla="*/ 33 w 47"/>
                <a:gd name="T39" fmla="*/ 34 h 53"/>
                <a:gd name="T40" fmla="*/ 33 w 47"/>
                <a:gd name="T41" fmla="*/ 34 h 53"/>
                <a:gd name="T42" fmla="*/ 33 w 47"/>
                <a:gd name="T43" fmla="*/ 34 h 53"/>
                <a:gd name="T44" fmla="*/ 33 w 47"/>
                <a:gd name="T45" fmla="*/ 34 h 53"/>
                <a:gd name="T46" fmla="*/ 33 w 47"/>
                <a:gd name="T47" fmla="*/ 34 h 53"/>
                <a:gd name="T48" fmla="*/ 33 w 47"/>
                <a:gd name="T49" fmla="*/ 34 h 53"/>
                <a:gd name="T50" fmla="*/ 33 w 47"/>
                <a:gd name="T51" fmla="*/ 34 h 53"/>
                <a:gd name="T52" fmla="*/ 33 w 47"/>
                <a:gd name="T53" fmla="*/ 34 h 53"/>
                <a:gd name="T54" fmla="*/ 33 w 47"/>
                <a:gd name="T55" fmla="*/ 34 h 53"/>
                <a:gd name="T56" fmla="*/ 33 w 47"/>
                <a:gd name="T57" fmla="*/ 34 h 53"/>
                <a:gd name="T58" fmla="*/ 33 w 47"/>
                <a:gd name="T59" fmla="*/ 34 h 53"/>
                <a:gd name="T60" fmla="*/ 33 w 47"/>
                <a:gd name="T61" fmla="*/ 34 h 53"/>
                <a:gd name="T62" fmla="*/ 33 w 47"/>
                <a:gd name="T63" fmla="*/ 34 h 53"/>
                <a:gd name="T64" fmla="*/ 33 w 47"/>
                <a:gd name="T65" fmla="*/ 34 h 53"/>
                <a:gd name="T66" fmla="*/ 33 w 47"/>
                <a:gd name="T67" fmla="*/ 34 h 53"/>
                <a:gd name="T68" fmla="*/ 33 w 47"/>
                <a:gd name="T6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53">
                  <a:moveTo>
                    <a:pt x="33" y="34"/>
                  </a:moveTo>
                  <a:lnTo>
                    <a:pt x="31" y="26"/>
                  </a:lnTo>
                  <a:lnTo>
                    <a:pt x="37" y="23"/>
                  </a:lnTo>
                  <a:lnTo>
                    <a:pt x="41" y="10"/>
                  </a:lnTo>
                  <a:lnTo>
                    <a:pt x="40" y="0"/>
                  </a:lnTo>
                  <a:lnTo>
                    <a:pt x="26" y="1"/>
                  </a:lnTo>
                  <a:lnTo>
                    <a:pt x="6" y="16"/>
                  </a:lnTo>
                  <a:lnTo>
                    <a:pt x="0" y="17"/>
                  </a:lnTo>
                  <a:lnTo>
                    <a:pt x="11" y="35"/>
                  </a:lnTo>
                  <a:lnTo>
                    <a:pt x="21" y="41"/>
                  </a:lnTo>
                  <a:lnTo>
                    <a:pt x="22" y="45"/>
                  </a:lnTo>
                  <a:lnTo>
                    <a:pt x="28" y="53"/>
                  </a:lnTo>
                  <a:lnTo>
                    <a:pt x="41" y="49"/>
                  </a:lnTo>
                  <a:lnTo>
                    <a:pt x="47" y="42"/>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lnTo>
                    <a:pt x="33"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7" name="Freeform 665"/>
            <p:cNvSpPr>
              <a:spLocks/>
            </p:cNvSpPr>
            <p:nvPr/>
          </p:nvSpPr>
          <p:spPr bwMode="auto">
            <a:xfrm>
              <a:off x="8346565" y="2589055"/>
              <a:ext cx="179753" cy="145838"/>
            </a:xfrm>
            <a:custGeom>
              <a:avLst/>
              <a:gdLst>
                <a:gd name="T0" fmla="*/ 9 w 53"/>
                <a:gd name="T1" fmla="*/ 1 h 43"/>
                <a:gd name="T2" fmla="*/ 10 w 53"/>
                <a:gd name="T3" fmla="*/ 11 h 43"/>
                <a:gd name="T4" fmla="*/ 6 w 53"/>
                <a:gd name="T5" fmla="*/ 24 h 43"/>
                <a:gd name="T6" fmla="*/ 0 w 53"/>
                <a:gd name="T7" fmla="*/ 27 h 43"/>
                <a:gd name="T8" fmla="*/ 2 w 53"/>
                <a:gd name="T9" fmla="*/ 35 h 43"/>
                <a:gd name="T10" fmla="*/ 16 w 53"/>
                <a:gd name="T11" fmla="*/ 43 h 43"/>
                <a:gd name="T12" fmla="*/ 31 w 53"/>
                <a:gd name="T13" fmla="*/ 8 h 43"/>
                <a:gd name="T14" fmla="*/ 53 w 53"/>
                <a:gd name="T15" fmla="*/ 17 h 43"/>
                <a:gd name="T16" fmla="*/ 31 w 53"/>
                <a:gd name="T17" fmla="*/ 8 h 43"/>
                <a:gd name="T18" fmla="*/ 23 w 53"/>
                <a:gd name="T19" fmla="*/ 0 h 43"/>
                <a:gd name="T20" fmla="*/ 23 w 53"/>
                <a:gd name="T21" fmla="*/ 0 h 43"/>
                <a:gd name="T22" fmla="*/ 23 w 53"/>
                <a:gd name="T23" fmla="*/ 0 h 43"/>
                <a:gd name="T24" fmla="*/ 23 w 53"/>
                <a:gd name="T25" fmla="*/ 0 h 43"/>
                <a:gd name="T26" fmla="*/ 9 w 53"/>
                <a:gd name="T27" fmla="*/ 1 h 43"/>
                <a:gd name="T28" fmla="*/ 9 w 53"/>
                <a:gd name="T29" fmla="*/ 1 h 43"/>
                <a:gd name="T30" fmla="*/ 9 w 53"/>
                <a:gd name="T31" fmla="*/ 1 h 43"/>
                <a:gd name="T32" fmla="*/ 9 w 53"/>
                <a:gd name="T33" fmla="*/ 1 h 43"/>
                <a:gd name="T34" fmla="*/ 9 w 53"/>
                <a:gd name="T35" fmla="*/ 1 h 43"/>
                <a:gd name="T36" fmla="*/ 9 w 53"/>
                <a:gd name="T37" fmla="*/ 1 h 43"/>
                <a:gd name="T38" fmla="*/ 9 w 53"/>
                <a:gd name="T39" fmla="*/ 1 h 43"/>
                <a:gd name="T40" fmla="*/ 9 w 53"/>
                <a:gd name="T41" fmla="*/ 1 h 43"/>
                <a:gd name="T42" fmla="*/ 9 w 53"/>
                <a:gd name="T43" fmla="*/ 1 h 43"/>
                <a:gd name="T44" fmla="*/ 9 w 53"/>
                <a:gd name="T45" fmla="*/ 1 h 43"/>
                <a:gd name="T46" fmla="*/ 9 w 53"/>
                <a:gd name="T47" fmla="*/ 1 h 43"/>
                <a:gd name="T48" fmla="*/ 9 w 53"/>
                <a:gd name="T49" fmla="*/ 1 h 43"/>
                <a:gd name="T50" fmla="*/ 9 w 53"/>
                <a:gd name="T51" fmla="*/ 1 h 43"/>
                <a:gd name="T52" fmla="*/ 9 w 53"/>
                <a:gd name="T53" fmla="*/ 1 h 43"/>
                <a:gd name="T54" fmla="*/ 9 w 53"/>
                <a:gd name="T55" fmla="*/ 1 h 43"/>
                <a:gd name="T56" fmla="*/ 9 w 53"/>
                <a:gd name="T57" fmla="*/ 1 h 43"/>
                <a:gd name="T58" fmla="*/ 9 w 53"/>
                <a:gd name="T59" fmla="*/ 1 h 43"/>
                <a:gd name="T60" fmla="*/ 9 w 53"/>
                <a:gd name="T61" fmla="*/ 1 h 43"/>
                <a:gd name="T62" fmla="*/ 9 w 53"/>
                <a:gd name="T63" fmla="*/ 1 h 43"/>
                <a:gd name="T64" fmla="*/ 9 w 53"/>
                <a:gd name="T65" fmla="*/ 1 h 43"/>
                <a:gd name="T66" fmla="*/ 9 w 53"/>
                <a:gd name="T6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3">
                  <a:moveTo>
                    <a:pt x="9" y="1"/>
                  </a:moveTo>
                  <a:lnTo>
                    <a:pt x="10" y="11"/>
                  </a:lnTo>
                  <a:lnTo>
                    <a:pt x="6" y="24"/>
                  </a:lnTo>
                  <a:lnTo>
                    <a:pt x="0" y="27"/>
                  </a:lnTo>
                  <a:lnTo>
                    <a:pt x="2" y="35"/>
                  </a:lnTo>
                  <a:lnTo>
                    <a:pt x="16" y="43"/>
                  </a:lnTo>
                  <a:lnTo>
                    <a:pt x="31" y="8"/>
                  </a:lnTo>
                  <a:lnTo>
                    <a:pt x="53" y="17"/>
                  </a:lnTo>
                  <a:lnTo>
                    <a:pt x="31" y="8"/>
                  </a:lnTo>
                  <a:lnTo>
                    <a:pt x="23" y="0"/>
                  </a:lnTo>
                  <a:lnTo>
                    <a:pt x="23" y="0"/>
                  </a:lnTo>
                  <a:lnTo>
                    <a:pt x="23" y="0"/>
                  </a:lnTo>
                  <a:lnTo>
                    <a:pt x="23" y="0"/>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8" name="Freeform 666"/>
            <p:cNvSpPr>
              <a:spLocks/>
            </p:cNvSpPr>
            <p:nvPr/>
          </p:nvSpPr>
          <p:spPr bwMode="auto">
            <a:xfrm>
              <a:off x="8288908" y="2494091"/>
              <a:ext cx="162796" cy="101748"/>
            </a:xfrm>
            <a:custGeom>
              <a:avLst/>
              <a:gdLst>
                <a:gd name="T0" fmla="*/ 34 w 48"/>
                <a:gd name="T1" fmla="*/ 2 h 30"/>
                <a:gd name="T2" fmla="*/ 18 w 48"/>
                <a:gd name="T3" fmla="*/ 2 h 30"/>
                <a:gd name="T4" fmla="*/ 6 w 48"/>
                <a:gd name="T5" fmla="*/ 11 h 30"/>
                <a:gd name="T6" fmla="*/ 0 w 48"/>
                <a:gd name="T7" fmla="*/ 11 h 30"/>
                <a:gd name="T8" fmla="*/ 2 w 48"/>
                <a:gd name="T9" fmla="*/ 20 h 30"/>
                <a:gd name="T10" fmla="*/ 8 w 48"/>
                <a:gd name="T11" fmla="*/ 23 h 30"/>
                <a:gd name="T12" fmla="*/ 12 w 48"/>
                <a:gd name="T13" fmla="*/ 30 h 30"/>
                <a:gd name="T14" fmla="*/ 26 w 48"/>
                <a:gd name="T15" fmla="*/ 29 h 30"/>
                <a:gd name="T16" fmla="*/ 40 w 48"/>
                <a:gd name="T17" fmla="*/ 28 h 30"/>
                <a:gd name="T18" fmla="*/ 40 w 48"/>
                <a:gd name="T19" fmla="*/ 28 h 30"/>
                <a:gd name="T20" fmla="*/ 48 w 48"/>
                <a:gd name="T21" fmla="*/ 12 h 30"/>
                <a:gd name="T22" fmla="*/ 41 w 48"/>
                <a:gd name="T23" fmla="*/ 0 h 30"/>
                <a:gd name="T24" fmla="*/ 41 w 48"/>
                <a:gd name="T25" fmla="*/ 0 h 30"/>
                <a:gd name="T26" fmla="*/ 34 w 48"/>
                <a:gd name="T27" fmla="*/ 2 h 30"/>
                <a:gd name="T28" fmla="*/ 34 w 48"/>
                <a:gd name="T29" fmla="*/ 2 h 30"/>
                <a:gd name="T30" fmla="*/ 34 w 48"/>
                <a:gd name="T31" fmla="*/ 2 h 30"/>
                <a:gd name="T32" fmla="*/ 34 w 48"/>
                <a:gd name="T33" fmla="*/ 2 h 30"/>
                <a:gd name="T34" fmla="*/ 34 w 48"/>
                <a:gd name="T35" fmla="*/ 2 h 30"/>
                <a:gd name="T36" fmla="*/ 34 w 48"/>
                <a:gd name="T37" fmla="*/ 2 h 30"/>
                <a:gd name="T38" fmla="*/ 34 w 48"/>
                <a:gd name="T39" fmla="*/ 2 h 30"/>
                <a:gd name="T40" fmla="*/ 34 w 48"/>
                <a:gd name="T41" fmla="*/ 2 h 30"/>
                <a:gd name="T42" fmla="*/ 34 w 48"/>
                <a:gd name="T43" fmla="*/ 2 h 30"/>
                <a:gd name="T44" fmla="*/ 34 w 48"/>
                <a:gd name="T45" fmla="*/ 2 h 30"/>
                <a:gd name="T46" fmla="*/ 34 w 48"/>
                <a:gd name="T47" fmla="*/ 2 h 30"/>
                <a:gd name="T48" fmla="*/ 34 w 48"/>
                <a:gd name="T49" fmla="*/ 2 h 30"/>
                <a:gd name="T50" fmla="*/ 34 w 48"/>
                <a:gd name="T51" fmla="*/ 2 h 30"/>
                <a:gd name="T52" fmla="*/ 34 w 48"/>
                <a:gd name="T53" fmla="*/ 2 h 30"/>
                <a:gd name="T54" fmla="*/ 34 w 48"/>
                <a:gd name="T55" fmla="*/ 2 h 30"/>
                <a:gd name="T56" fmla="*/ 34 w 48"/>
                <a:gd name="T57" fmla="*/ 2 h 30"/>
                <a:gd name="T58" fmla="*/ 34 w 48"/>
                <a:gd name="T59" fmla="*/ 2 h 30"/>
                <a:gd name="T60" fmla="*/ 34 w 48"/>
                <a:gd name="T61" fmla="*/ 2 h 30"/>
                <a:gd name="T62" fmla="*/ 34 w 48"/>
                <a:gd name="T63" fmla="*/ 2 h 30"/>
                <a:gd name="T64" fmla="*/ 34 w 48"/>
                <a:gd name="T65" fmla="*/ 2 h 30"/>
                <a:gd name="T66" fmla="*/ 34 w 48"/>
                <a:gd name="T6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30">
                  <a:moveTo>
                    <a:pt x="34" y="2"/>
                  </a:moveTo>
                  <a:lnTo>
                    <a:pt x="18" y="2"/>
                  </a:lnTo>
                  <a:lnTo>
                    <a:pt x="6" y="11"/>
                  </a:lnTo>
                  <a:lnTo>
                    <a:pt x="0" y="11"/>
                  </a:lnTo>
                  <a:lnTo>
                    <a:pt x="2" y="20"/>
                  </a:lnTo>
                  <a:lnTo>
                    <a:pt x="8" y="23"/>
                  </a:lnTo>
                  <a:lnTo>
                    <a:pt x="12" y="30"/>
                  </a:lnTo>
                  <a:lnTo>
                    <a:pt x="26" y="29"/>
                  </a:lnTo>
                  <a:lnTo>
                    <a:pt x="40" y="28"/>
                  </a:lnTo>
                  <a:lnTo>
                    <a:pt x="40" y="28"/>
                  </a:lnTo>
                  <a:lnTo>
                    <a:pt x="48" y="12"/>
                  </a:lnTo>
                  <a:lnTo>
                    <a:pt x="41" y="0"/>
                  </a:lnTo>
                  <a:lnTo>
                    <a:pt x="41" y="0"/>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59" name="Freeform 667"/>
            <p:cNvSpPr>
              <a:spLocks/>
            </p:cNvSpPr>
            <p:nvPr/>
          </p:nvSpPr>
          <p:spPr bwMode="auto">
            <a:xfrm>
              <a:off x="8516143" y="2802724"/>
              <a:ext cx="54265" cy="71223"/>
            </a:xfrm>
            <a:custGeom>
              <a:avLst/>
              <a:gdLst>
                <a:gd name="T0" fmla="*/ 1 w 16"/>
                <a:gd name="T1" fmla="*/ 21 h 21"/>
                <a:gd name="T2" fmla="*/ 4 w 16"/>
                <a:gd name="T3" fmla="*/ 21 h 21"/>
                <a:gd name="T4" fmla="*/ 10 w 16"/>
                <a:gd name="T5" fmla="*/ 17 h 21"/>
                <a:gd name="T6" fmla="*/ 16 w 16"/>
                <a:gd name="T7" fmla="*/ 0 h 21"/>
                <a:gd name="T8" fmla="*/ 3 w 16"/>
                <a:gd name="T9" fmla="*/ 1 h 21"/>
                <a:gd name="T10" fmla="*/ 0 w 16"/>
                <a:gd name="T11" fmla="*/ 8 h 21"/>
                <a:gd name="T12" fmla="*/ 1 w 16"/>
                <a:gd name="T13" fmla="*/ 21 h 21"/>
                <a:gd name="T14" fmla="*/ 1 w 16"/>
                <a:gd name="T15" fmla="*/ 21 h 21"/>
                <a:gd name="T16" fmla="*/ 1 w 16"/>
                <a:gd name="T17" fmla="*/ 21 h 21"/>
                <a:gd name="T18" fmla="*/ 1 w 16"/>
                <a:gd name="T19" fmla="*/ 21 h 21"/>
                <a:gd name="T20" fmla="*/ 1 w 16"/>
                <a:gd name="T21" fmla="*/ 21 h 21"/>
                <a:gd name="T22" fmla="*/ 1 w 16"/>
                <a:gd name="T23" fmla="*/ 21 h 21"/>
                <a:gd name="T24" fmla="*/ 1 w 16"/>
                <a:gd name="T25" fmla="*/ 21 h 21"/>
                <a:gd name="T26" fmla="*/ 1 w 16"/>
                <a:gd name="T27" fmla="*/ 21 h 21"/>
                <a:gd name="T28" fmla="*/ 1 w 16"/>
                <a:gd name="T29" fmla="*/ 21 h 21"/>
                <a:gd name="T30" fmla="*/ 1 w 16"/>
                <a:gd name="T31" fmla="*/ 21 h 21"/>
                <a:gd name="T32" fmla="*/ 1 w 16"/>
                <a:gd name="T33" fmla="*/ 21 h 21"/>
                <a:gd name="T34" fmla="*/ 1 w 16"/>
                <a:gd name="T35" fmla="*/ 21 h 21"/>
                <a:gd name="T36" fmla="*/ 1 w 16"/>
                <a:gd name="T37" fmla="*/ 21 h 21"/>
                <a:gd name="T38" fmla="*/ 1 w 16"/>
                <a:gd name="T39" fmla="*/ 21 h 21"/>
                <a:gd name="T40" fmla="*/ 1 w 16"/>
                <a:gd name="T41" fmla="*/ 21 h 21"/>
                <a:gd name="T42" fmla="*/ 1 w 16"/>
                <a:gd name="T43" fmla="*/ 21 h 21"/>
                <a:gd name="T44" fmla="*/ 1 w 16"/>
                <a:gd name="T45" fmla="*/ 21 h 21"/>
                <a:gd name="T46" fmla="*/ 1 w 16"/>
                <a:gd name="T47" fmla="*/ 21 h 21"/>
                <a:gd name="T48" fmla="*/ 1 w 16"/>
                <a:gd name="T49" fmla="*/ 21 h 21"/>
                <a:gd name="T50" fmla="*/ 1 w 16"/>
                <a:gd name="T51" fmla="*/ 21 h 21"/>
                <a:gd name="T52" fmla="*/ 1 w 16"/>
                <a:gd name="T5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1">
                  <a:moveTo>
                    <a:pt x="1" y="21"/>
                  </a:moveTo>
                  <a:lnTo>
                    <a:pt x="4" y="21"/>
                  </a:lnTo>
                  <a:lnTo>
                    <a:pt x="10" y="17"/>
                  </a:lnTo>
                  <a:lnTo>
                    <a:pt x="16" y="0"/>
                  </a:lnTo>
                  <a:lnTo>
                    <a:pt x="3" y="1"/>
                  </a:lnTo>
                  <a:lnTo>
                    <a:pt x="0" y="8"/>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lnTo>
                    <a:pt x="1"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0" name="Freeform 668"/>
            <p:cNvSpPr>
              <a:spLocks/>
            </p:cNvSpPr>
            <p:nvPr/>
          </p:nvSpPr>
          <p:spPr bwMode="auto">
            <a:xfrm>
              <a:off x="8478837" y="2765417"/>
              <a:ext cx="50873" cy="64441"/>
            </a:xfrm>
            <a:custGeom>
              <a:avLst/>
              <a:gdLst>
                <a:gd name="T0" fmla="*/ 2 w 15"/>
                <a:gd name="T1" fmla="*/ 7 h 19"/>
                <a:gd name="T2" fmla="*/ 0 w 15"/>
                <a:gd name="T3" fmla="*/ 11 h 19"/>
                <a:gd name="T4" fmla="*/ 1 w 15"/>
                <a:gd name="T5" fmla="*/ 19 h 19"/>
                <a:gd name="T6" fmla="*/ 11 w 15"/>
                <a:gd name="T7" fmla="*/ 19 h 19"/>
                <a:gd name="T8" fmla="*/ 14 w 15"/>
                <a:gd name="T9" fmla="*/ 12 h 19"/>
                <a:gd name="T10" fmla="*/ 15 w 15"/>
                <a:gd name="T11" fmla="*/ 1 h 19"/>
                <a:gd name="T12" fmla="*/ 1 w 15"/>
                <a:gd name="T13" fmla="*/ 0 h 19"/>
                <a:gd name="T14" fmla="*/ 2 w 15"/>
                <a:gd name="T15" fmla="*/ 7 h 19"/>
                <a:gd name="T16" fmla="*/ 2 w 15"/>
                <a:gd name="T17" fmla="*/ 7 h 19"/>
                <a:gd name="T18" fmla="*/ 2 w 15"/>
                <a:gd name="T19" fmla="*/ 7 h 19"/>
                <a:gd name="T20" fmla="*/ 2 w 15"/>
                <a:gd name="T21" fmla="*/ 7 h 19"/>
                <a:gd name="T22" fmla="*/ 2 w 15"/>
                <a:gd name="T23" fmla="*/ 7 h 19"/>
                <a:gd name="T24" fmla="*/ 2 w 15"/>
                <a:gd name="T25" fmla="*/ 7 h 19"/>
                <a:gd name="T26" fmla="*/ 2 w 15"/>
                <a:gd name="T27" fmla="*/ 7 h 19"/>
                <a:gd name="T28" fmla="*/ 2 w 15"/>
                <a:gd name="T29" fmla="*/ 7 h 19"/>
                <a:gd name="T30" fmla="*/ 2 w 15"/>
                <a:gd name="T31" fmla="*/ 7 h 19"/>
                <a:gd name="T32" fmla="*/ 2 w 15"/>
                <a:gd name="T33" fmla="*/ 7 h 19"/>
                <a:gd name="T34" fmla="*/ 2 w 15"/>
                <a:gd name="T35" fmla="*/ 7 h 19"/>
                <a:gd name="T36" fmla="*/ 2 w 15"/>
                <a:gd name="T37" fmla="*/ 7 h 19"/>
                <a:gd name="T38" fmla="*/ 2 w 15"/>
                <a:gd name="T39" fmla="*/ 7 h 19"/>
                <a:gd name="T40" fmla="*/ 2 w 15"/>
                <a:gd name="T41" fmla="*/ 7 h 19"/>
                <a:gd name="T42" fmla="*/ 2 w 15"/>
                <a:gd name="T43" fmla="*/ 7 h 19"/>
                <a:gd name="T44" fmla="*/ 2 w 15"/>
                <a:gd name="T45" fmla="*/ 7 h 19"/>
                <a:gd name="T46" fmla="*/ 2 w 15"/>
                <a:gd name="T47" fmla="*/ 7 h 19"/>
                <a:gd name="T48" fmla="*/ 2 w 15"/>
                <a:gd name="T49" fmla="*/ 7 h 19"/>
                <a:gd name="T50" fmla="*/ 2 w 15"/>
                <a:gd name="T51" fmla="*/ 7 h 19"/>
                <a:gd name="T52" fmla="*/ 2 w 15"/>
                <a:gd name="T53" fmla="*/ 7 h 19"/>
                <a:gd name="T54" fmla="*/ 2 w 15"/>
                <a:gd name="T5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2" y="7"/>
                  </a:moveTo>
                  <a:lnTo>
                    <a:pt x="0" y="11"/>
                  </a:lnTo>
                  <a:lnTo>
                    <a:pt x="1" y="19"/>
                  </a:lnTo>
                  <a:lnTo>
                    <a:pt x="11" y="19"/>
                  </a:lnTo>
                  <a:lnTo>
                    <a:pt x="14" y="12"/>
                  </a:lnTo>
                  <a:lnTo>
                    <a:pt x="15" y="1"/>
                  </a:lnTo>
                  <a:lnTo>
                    <a:pt x="1" y="0"/>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1" name="Freeform 669"/>
            <p:cNvSpPr>
              <a:spLocks/>
            </p:cNvSpPr>
            <p:nvPr/>
          </p:nvSpPr>
          <p:spPr bwMode="auto">
            <a:xfrm>
              <a:off x="8404222" y="2677236"/>
              <a:ext cx="125488" cy="142447"/>
            </a:xfrm>
            <a:custGeom>
              <a:avLst/>
              <a:gdLst>
                <a:gd name="T0" fmla="*/ 0 w 37"/>
                <a:gd name="T1" fmla="*/ 42 h 42"/>
                <a:gd name="T2" fmla="*/ 14 w 37"/>
                <a:gd name="T3" fmla="*/ 42 h 42"/>
                <a:gd name="T4" fmla="*/ 22 w 37"/>
                <a:gd name="T5" fmla="*/ 37 h 42"/>
                <a:gd name="T6" fmla="*/ 24 w 37"/>
                <a:gd name="T7" fmla="*/ 33 h 42"/>
                <a:gd name="T8" fmla="*/ 23 w 37"/>
                <a:gd name="T9" fmla="*/ 26 h 42"/>
                <a:gd name="T10" fmla="*/ 37 w 37"/>
                <a:gd name="T11" fmla="*/ 27 h 42"/>
                <a:gd name="T12" fmla="*/ 36 w 37"/>
                <a:gd name="T13" fmla="*/ 19 h 42"/>
                <a:gd name="T14" fmla="*/ 35 w 37"/>
                <a:gd name="T15" fmla="*/ 0 h 42"/>
                <a:gd name="T16" fmla="*/ 25 w 37"/>
                <a:gd name="T17" fmla="*/ 8 h 42"/>
                <a:gd name="T18" fmla="*/ 19 w 37"/>
                <a:gd name="T19" fmla="*/ 15 h 42"/>
                <a:gd name="T20" fmla="*/ 10 w 37"/>
                <a:gd name="T21" fmla="*/ 19 h 42"/>
                <a:gd name="T22" fmla="*/ 5 w 37"/>
                <a:gd name="T23" fmla="*/ 24 h 42"/>
                <a:gd name="T24" fmla="*/ 2 w 37"/>
                <a:gd name="T25" fmla="*/ 37 h 42"/>
                <a:gd name="T26" fmla="*/ 0 w 37"/>
                <a:gd name="T27" fmla="*/ 42 h 42"/>
                <a:gd name="T28" fmla="*/ 0 w 37"/>
                <a:gd name="T29" fmla="*/ 42 h 42"/>
                <a:gd name="T30" fmla="*/ 0 w 37"/>
                <a:gd name="T31" fmla="*/ 42 h 42"/>
                <a:gd name="T32" fmla="*/ 0 w 37"/>
                <a:gd name="T33" fmla="*/ 42 h 42"/>
                <a:gd name="T34" fmla="*/ 0 w 37"/>
                <a:gd name="T35" fmla="*/ 42 h 42"/>
                <a:gd name="T36" fmla="*/ 0 w 37"/>
                <a:gd name="T37" fmla="*/ 42 h 42"/>
                <a:gd name="T38" fmla="*/ 0 w 37"/>
                <a:gd name="T39" fmla="*/ 42 h 42"/>
                <a:gd name="T40" fmla="*/ 0 w 37"/>
                <a:gd name="T41" fmla="*/ 42 h 42"/>
                <a:gd name="T42" fmla="*/ 0 w 37"/>
                <a:gd name="T43" fmla="*/ 42 h 42"/>
                <a:gd name="T44" fmla="*/ 0 w 37"/>
                <a:gd name="T45" fmla="*/ 42 h 42"/>
                <a:gd name="T46" fmla="*/ 0 w 37"/>
                <a:gd name="T47" fmla="*/ 42 h 42"/>
                <a:gd name="T48" fmla="*/ 0 w 37"/>
                <a:gd name="T49" fmla="*/ 42 h 42"/>
                <a:gd name="T50" fmla="*/ 0 w 37"/>
                <a:gd name="T51" fmla="*/ 42 h 42"/>
                <a:gd name="T52" fmla="*/ 0 w 37"/>
                <a:gd name="T53" fmla="*/ 42 h 42"/>
                <a:gd name="T54" fmla="*/ 0 w 37"/>
                <a:gd name="T55" fmla="*/ 42 h 42"/>
                <a:gd name="T56" fmla="*/ 0 w 37"/>
                <a:gd name="T57" fmla="*/ 42 h 42"/>
                <a:gd name="T58" fmla="*/ 0 w 37"/>
                <a:gd name="T59" fmla="*/ 42 h 42"/>
                <a:gd name="T60" fmla="*/ 0 w 37"/>
                <a:gd name="T61" fmla="*/ 42 h 42"/>
                <a:gd name="T62" fmla="*/ 0 w 37"/>
                <a:gd name="T63" fmla="*/ 42 h 42"/>
                <a:gd name="T64" fmla="*/ 0 w 37"/>
                <a:gd name="T65" fmla="*/ 42 h 42"/>
                <a:gd name="T66" fmla="*/ 0 w 37"/>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2">
                  <a:moveTo>
                    <a:pt x="0" y="42"/>
                  </a:moveTo>
                  <a:lnTo>
                    <a:pt x="14" y="42"/>
                  </a:lnTo>
                  <a:lnTo>
                    <a:pt x="22" y="37"/>
                  </a:lnTo>
                  <a:lnTo>
                    <a:pt x="24" y="33"/>
                  </a:lnTo>
                  <a:lnTo>
                    <a:pt x="23" y="26"/>
                  </a:lnTo>
                  <a:lnTo>
                    <a:pt x="37" y="27"/>
                  </a:lnTo>
                  <a:lnTo>
                    <a:pt x="36" y="19"/>
                  </a:lnTo>
                  <a:lnTo>
                    <a:pt x="35" y="0"/>
                  </a:lnTo>
                  <a:lnTo>
                    <a:pt x="25" y="8"/>
                  </a:lnTo>
                  <a:lnTo>
                    <a:pt x="19" y="15"/>
                  </a:lnTo>
                  <a:lnTo>
                    <a:pt x="10" y="19"/>
                  </a:lnTo>
                  <a:lnTo>
                    <a:pt x="5" y="24"/>
                  </a:lnTo>
                  <a:lnTo>
                    <a:pt x="2" y="37"/>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2" name="Freeform 670"/>
            <p:cNvSpPr>
              <a:spLocks/>
            </p:cNvSpPr>
            <p:nvPr/>
          </p:nvSpPr>
          <p:spPr bwMode="auto">
            <a:xfrm>
              <a:off x="8336390" y="2758634"/>
              <a:ext cx="84789" cy="71223"/>
            </a:xfrm>
            <a:custGeom>
              <a:avLst/>
              <a:gdLst>
                <a:gd name="T0" fmla="*/ 9 w 25"/>
                <a:gd name="T1" fmla="*/ 19 h 21"/>
                <a:gd name="T2" fmla="*/ 15 w 25"/>
                <a:gd name="T3" fmla="*/ 21 h 21"/>
                <a:gd name="T4" fmla="*/ 20 w 25"/>
                <a:gd name="T5" fmla="*/ 18 h 21"/>
                <a:gd name="T6" fmla="*/ 22 w 25"/>
                <a:gd name="T7" fmla="*/ 13 h 21"/>
                <a:gd name="T8" fmla="*/ 25 w 25"/>
                <a:gd name="T9" fmla="*/ 0 h 21"/>
                <a:gd name="T10" fmla="*/ 13 w 25"/>
                <a:gd name="T11" fmla="*/ 0 h 21"/>
                <a:gd name="T12" fmla="*/ 0 w 25"/>
                <a:gd name="T13" fmla="*/ 4 h 21"/>
                <a:gd name="T14" fmla="*/ 9 w 25"/>
                <a:gd name="T15" fmla="*/ 19 h 21"/>
                <a:gd name="T16" fmla="*/ 9 w 25"/>
                <a:gd name="T17" fmla="*/ 19 h 21"/>
                <a:gd name="T18" fmla="*/ 9 w 25"/>
                <a:gd name="T19" fmla="*/ 19 h 21"/>
                <a:gd name="T20" fmla="*/ 9 w 25"/>
                <a:gd name="T21" fmla="*/ 19 h 21"/>
                <a:gd name="T22" fmla="*/ 9 w 25"/>
                <a:gd name="T23" fmla="*/ 19 h 21"/>
                <a:gd name="T24" fmla="*/ 9 w 25"/>
                <a:gd name="T25" fmla="*/ 19 h 21"/>
                <a:gd name="T26" fmla="*/ 9 w 25"/>
                <a:gd name="T27" fmla="*/ 19 h 21"/>
                <a:gd name="T28" fmla="*/ 9 w 25"/>
                <a:gd name="T29" fmla="*/ 19 h 21"/>
                <a:gd name="T30" fmla="*/ 9 w 25"/>
                <a:gd name="T31" fmla="*/ 19 h 21"/>
                <a:gd name="T32" fmla="*/ 9 w 25"/>
                <a:gd name="T33" fmla="*/ 19 h 21"/>
                <a:gd name="T34" fmla="*/ 9 w 25"/>
                <a:gd name="T35" fmla="*/ 19 h 21"/>
                <a:gd name="T36" fmla="*/ 9 w 25"/>
                <a:gd name="T37" fmla="*/ 19 h 21"/>
                <a:gd name="T38" fmla="*/ 9 w 25"/>
                <a:gd name="T39" fmla="*/ 19 h 21"/>
                <a:gd name="T40" fmla="*/ 9 w 25"/>
                <a:gd name="T41" fmla="*/ 19 h 21"/>
                <a:gd name="T42" fmla="*/ 9 w 25"/>
                <a:gd name="T43" fmla="*/ 19 h 21"/>
                <a:gd name="T44" fmla="*/ 9 w 25"/>
                <a:gd name="T45" fmla="*/ 19 h 21"/>
                <a:gd name="T46" fmla="*/ 9 w 25"/>
                <a:gd name="T47" fmla="*/ 19 h 21"/>
                <a:gd name="T48" fmla="*/ 9 w 25"/>
                <a:gd name="T49" fmla="*/ 19 h 21"/>
                <a:gd name="T50" fmla="*/ 9 w 25"/>
                <a:gd name="T51" fmla="*/ 19 h 21"/>
                <a:gd name="T52" fmla="*/ 9 w 25"/>
                <a:gd name="T53" fmla="*/ 19 h 21"/>
                <a:gd name="T54" fmla="*/ 9 w 25"/>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1">
                  <a:moveTo>
                    <a:pt x="9" y="19"/>
                  </a:moveTo>
                  <a:lnTo>
                    <a:pt x="15" y="21"/>
                  </a:lnTo>
                  <a:lnTo>
                    <a:pt x="20" y="18"/>
                  </a:lnTo>
                  <a:lnTo>
                    <a:pt x="22" y="13"/>
                  </a:lnTo>
                  <a:lnTo>
                    <a:pt x="25" y="0"/>
                  </a:lnTo>
                  <a:lnTo>
                    <a:pt x="13" y="0"/>
                  </a:lnTo>
                  <a:lnTo>
                    <a:pt x="0" y="4"/>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lnTo>
                    <a:pt x="9"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3" name="Freeform 671"/>
            <p:cNvSpPr>
              <a:spLocks/>
            </p:cNvSpPr>
            <p:nvPr/>
          </p:nvSpPr>
          <p:spPr bwMode="auto">
            <a:xfrm>
              <a:off x="8550059" y="2782375"/>
              <a:ext cx="105139" cy="115314"/>
            </a:xfrm>
            <a:custGeom>
              <a:avLst/>
              <a:gdLst>
                <a:gd name="T0" fmla="*/ 14 w 31"/>
                <a:gd name="T1" fmla="*/ 34 h 34"/>
                <a:gd name="T2" fmla="*/ 18 w 31"/>
                <a:gd name="T3" fmla="*/ 29 h 34"/>
                <a:gd name="T4" fmla="*/ 26 w 31"/>
                <a:gd name="T5" fmla="*/ 28 h 34"/>
                <a:gd name="T6" fmla="*/ 31 w 31"/>
                <a:gd name="T7" fmla="*/ 13 h 34"/>
                <a:gd name="T8" fmla="*/ 30 w 31"/>
                <a:gd name="T9" fmla="*/ 2 h 34"/>
                <a:gd name="T10" fmla="*/ 20 w 31"/>
                <a:gd name="T11" fmla="*/ 3 h 34"/>
                <a:gd name="T12" fmla="*/ 15 w 31"/>
                <a:gd name="T13" fmla="*/ 0 h 34"/>
                <a:gd name="T14" fmla="*/ 6 w 31"/>
                <a:gd name="T15" fmla="*/ 6 h 34"/>
                <a:gd name="T16" fmla="*/ 0 w 31"/>
                <a:gd name="T17" fmla="*/ 23 h 34"/>
                <a:gd name="T18" fmla="*/ 14 w 31"/>
                <a:gd name="T19" fmla="*/ 34 h 34"/>
                <a:gd name="T20" fmla="*/ 14 w 31"/>
                <a:gd name="T21" fmla="*/ 34 h 34"/>
                <a:gd name="T22" fmla="*/ 14 w 31"/>
                <a:gd name="T23" fmla="*/ 34 h 34"/>
                <a:gd name="T24" fmla="*/ 14 w 31"/>
                <a:gd name="T25" fmla="*/ 34 h 34"/>
                <a:gd name="T26" fmla="*/ 14 w 31"/>
                <a:gd name="T27" fmla="*/ 34 h 34"/>
                <a:gd name="T28" fmla="*/ 14 w 31"/>
                <a:gd name="T29" fmla="*/ 34 h 34"/>
                <a:gd name="T30" fmla="*/ 14 w 31"/>
                <a:gd name="T31" fmla="*/ 34 h 34"/>
                <a:gd name="T32" fmla="*/ 14 w 31"/>
                <a:gd name="T33" fmla="*/ 34 h 34"/>
                <a:gd name="T34" fmla="*/ 14 w 31"/>
                <a:gd name="T35" fmla="*/ 34 h 34"/>
                <a:gd name="T36" fmla="*/ 14 w 31"/>
                <a:gd name="T37" fmla="*/ 34 h 34"/>
                <a:gd name="T38" fmla="*/ 14 w 31"/>
                <a:gd name="T39" fmla="*/ 34 h 34"/>
                <a:gd name="T40" fmla="*/ 14 w 31"/>
                <a:gd name="T41" fmla="*/ 34 h 34"/>
                <a:gd name="T42" fmla="*/ 14 w 31"/>
                <a:gd name="T43" fmla="*/ 34 h 34"/>
                <a:gd name="T44" fmla="*/ 14 w 31"/>
                <a:gd name="T45" fmla="*/ 34 h 34"/>
                <a:gd name="T46" fmla="*/ 14 w 31"/>
                <a:gd name="T47" fmla="*/ 34 h 34"/>
                <a:gd name="T48" fmla="*/ 14 w 31"/>
                <a:gd name="T49" fmla="*/ 34 h 34"/>
                <a:gd name="T50" fmla="*/ 14 w 31"/>
                <a:gd name="T51" fmla="*/ 34 h 34"/>
                <a:gd name="T52" fmla="*/ 14 w 31"/>
                <a:gd name="T53" fmla="*/ 34 h 34"/>
                <a:gd name="T54" fmla="*/ 14 w 31"/>
                <a:gd name="T55" fmla="*/ 34 h 34"/>
                <a:gd name="T56" fmla="*/ 14 w 31"/>
                <a:gd name="T57" fmla="*/ 34 h 34"/>
                <a:gd name="T58" fmla="*/ 14 w 31"/>
                <a:gd name="T5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4">
                  <a:moveTo>
                    <a:pt x="14" y="34"/>
                  </a:moveTo>
                  <a:lnTo>
                    <a:pt x="18" y="29"/>
                  </a:lnTo>
                  <a:lnTo>
                    <a:pt x="26" y="28"/>
                  </a:lnTo>
                  <a:lnTo>
                    <a:pt x="31" y="13"/>
                  </a:lnTo>
                  <a:lnTo>
                    <a:pt x="30" y="2"/>
                  </a:lnTo>
                  <a:lnTo>
                    <a:pt x="20" y="3"/>
                  </a:lnTo>
                  <a:lnTo>
                    <a:pt x="15" y="0"/>
                  </a:lnTo>
                  <a:lnTo>
                    <a:pt x="6" y="6"/>
                  </a:lnTo>
                  <a:lnTo>
                    <a:pt x="0" y="23"/>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lnTo>
                    <a:pt x="14" y="34"/>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4" name="Freeform 672"/>
            <p:cNvSpPr>
              <a:spLocks/>
            </p:cNvSpPr>
            <p:nvPr/>
          </p:nvSpPr>
          <p:spPr bwMode="auto">
            <a:xfrm>
              <a:off x="8570409" y="2877339"/>
              <a:ext cx="67832" cy="105139"/>
            </a:xfrm>
            <a:custGeom>
              <a:avLst/>
              <a:gdLst>
                <a:gd name="T0" fmla="*/ 8 w 20"/>
                <a:gd name="T1" fmla="*/ 6 h 31"/>
                <a:gd name="T2" fmla="*/ 5 w 20"/>
                <a:gd name="T3" fmla="*/ 14 h 31"/>
                <a:gd name="T4" fmla="*/ 0 w 20"/>
                <a:gd name="T5" fmla="*/ 14 h 31"/>
                <a:gd name="T6" fmla="*/ 3 w 20"/>
                <a:gd name="T7" fmla="*/ 22 h 31"/>
                <a:gd name="T8" fmla="*/ 0 w 20"/>
                <a:gd name="T9" fmla="*/ 31 h 31"/>
                <a:gd name="T10" fmla="*/ 3 w 20"/>
                <a:gd name="T11" fmla="*/ 27 h 31"/>
                <a:gd name="T12" fmla="*/ 13 w 20"/>
                <a:gd name="T13" fmla="*/ 19 h 31"/>
                <a:gd name="T14" fmla="*/ 18 w 20"/>
                <a:gd name="T15" fmla="*/ 16 h 31"/>
                <a:gd name="T16" fmla="*/ 18 w 20"/>
                <a:gd name="T17" fmla="*/ 14 h 31"/>
                <a:gd name="T18" fmla="*/ 18 w 20"/>
                <a:gd name="T19" fmla="*/ 8 h 31"/>
                <a:gd name="T20" fmla="*/ 20 w 20"/>
                <a:gd name="T21" fmla="*/ 0 h 31"/>
                <a:gd name="T22" fmla="*/ 12 w 20"/>
                <a:gd name="T23" fmla="*/ 1 h 31"/>
                <a:gd name="T24" fmla="*/ 8 w 20"/>
                <a:gd name="T25" fmla="*/ 6 h 31"/>
                <a:gd name="T26" fmla="*/ 8 w 20"/>
                <a:gd name="T27" fmla="*/ 6 h 31"/>
                <a:gd name="T28" fmla="*/ 8 w 20"/>
                <a:gd name="T29" fmla="*/ 6 h 31"/>
                <a:gd name="T30" fmla="*/ 8 w 20"/>
                <a:gd name="T31" fmla="*/ 6 h 31"/>
                <a:gd name="T32" fmla="*/ 8 w 20"/>
                <a:gd name="T33" fmla="*/ 6 h 31"/>
                <a:gd name="T34" fmla="*/ 8 w 20"/>
                <a:gd name="T35" fmla="*/ 6 h 31"/>
                <a:gd name="T36" fmla="*/ 8 w 20"/>
                <a:gd name="T37" fmla="*/ 6 h 31"/>
                <a:gd name="T38" fmla="*/ 8 w 20"/>
                <a:gd name="T39" fmla="*/ 6 h 31"/>
                <a:gd name="T40" fmla="*/ 8 w 20"/>
                <a:gd name="T41" fmla="*/ 6 h 31"/>
                <a:gd name="T42" fmla="*/ 8 w 20"/>
                <a:gd name="T43" fmla="*/ 6 h 31"/>
                <a:gd name="T44" fmla="*/ 8 w 20"/>
                <a:gd name="T45" fmla="*/ 6 h 31"/>
                <a:gd name="T46" fmla="*/ 8 w 20"/>
                <a:gd name="T47" fmla="*/ 6 h 31"/>
                <a:gd name="T48" fmla="*/ 8 w 20"/>
                <a:gd name="T49" fmla="*/ 6 h 31"/>
                <a:gd name="T50" fmla="*/ 8 w 20"/>
                <a:gd name="T51" fmla="*/ 6 h 31"/>
                <a:gd name="T52" fmla="*/ 8 w 20"/>
                <a:gd name="T53" fmla="*/ 6 h 31"/>
                <a:gd name="T54" fmla="*/ 8 w 20"/>
                <a:gd name="T55" fmla="*/ 6 h 31"/>
                <a:gd name="T56" fmla="*/ 8 w 20"/>
                <a:gd name="T57" fmla="*/ 6 h 31"/>
                <a:gd name="T58" fmla="*/ 8 w 20"/>
                <a:gd name="T59" fmla="*/ 6 h 31"/>
                <a:gd name="T60" fmla="*/ 8 w 20"/>
                <a:gd name="T61" fmla="*/ 6 h 31"/>
                <a:gd name="T62" fmla="*/ 8 w 20"/>
                <a:gd name="T63" fmla="*/ 6 h 31"/>
                <a:gd name="T64" fmla="*/ 8 w 20"/>
                <a:gd name="T6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1">
                  <a:moveTo>
                    <a:pt x="8" y="6"/>
                  </a:moveTo>
                  <a:lnTo>
                    <a:pt x="5" y="14"/>
                  </a:lnTo>
                  <a:lnTo>
                    <a:pt x="0" y="14"/>
                  </a:lnTo>
                  <a:lnTo>
                    <a:pt x="3" y="22"/>
                  </a:lnTo>
                  <a:lnTo>
                    <a:pt x="0" y="31"/>
                  </a:lnTo>
                  <a:lnTo>
                    <a:pt x="3" y="27"/>
                  </a:lnTo>
                  <a:lnTo>
                    <a:pt x="13" y="19"/>
                  </a:lnTo>
                  <a:lnTo>
                    <a:pt x="18" y="16"/>
                  </a:lnTo>
                  <a:lnTo>
                    <a:pt x="18" y="14"/>
                  </a:lnTo>
                  <a:lnTo>
                    <a:pt x="18" y="8"/>
                  </a:lnTo>
                  <a:lnTo>
                    <a:pt x="20" y="0"/>
                  </a:lnTo>
                  <a:lnTo>
                    <a:pt x="12" y="1"/>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5" name="Freeform 673"/>
            <p:cNvSpPr>
              <a:spLocks/>
            </p:cNvSpPr>
            <p:nvPr/>
          </p:nvSpPr>
          <p:spPr bwMode="auto">
            <a:xfrm>
              <a:off x="8241427" y="2792550"/>
              <a:ext cx="54265" cy="37307"/>
            </a:xfrm>
            <a:custGeom>
              <a:avLst/>
              <a:gdLst>
                <a:gd name="T0" fmla="*/ 11 w 16"/>
                <a:gd name="T1" fmla="*/ 11 h 11"/>
                <a:gd name="T2" fmla="*/ 16 w 16"/>
                <a:gd name="T3" fmla="*/ 6 h 11"/>
                <a:gd name="T4" fmla="*/ 13 w 16"/>
                <a:gd name="T5" fmla="*/ 0 h 11"/>
                <a:gd name="T6" fmla="*/ 0 w 16"/>
                <a:gd name="T7" fmla="*/ 5 h 11"/>
                <a:gd name="T8" fmla="*/ 5 w 16"/>
                <a:gd name="T9" fmla="*/ 11 h 11"/>
                <a:gd name="T10" fmla="*/ 11 w 16"/>
                <a:gd name="T11" fmla="*/ 11 h 11"/>
                <a:gd name="T12" fmla="*/ 11 w 16"/>
                <a:gd name="T13" fmla="*/ 11 h 11"/>
                <a:gd name="T14" fmla="*/ 11 w 16"/>
                <a:gd name="T15" fmla="*/ 11 h 11"/>
                <a:gd name="T16" fmla="*/ 11 w 16"/>
                <a:gd name="T17" fmla="*/ 11 h 11"/>
                <a:gd name="T18" fmla="*/ 11 w 16"/>
                <a:gd name="T19" fmla="*/ 11 h 11"/>
                <a:gd name="T20" fmla="*/ 11 w 16"/>
                <a:gd name="T21" fmla="*/ 11 h 11"/>
                <a:gd name="T22" fmla="*/ 11 w 16"/>
                <a:gd name="T23" fmla="*/ 11 h 11"/>
                <a:gd name="T24" fmla="*/ 11 w 16"/>
                <a:gd name="T25" fmla="*/ 11 h 11"/>
                <a:gd name="T26" fmla="*/ 11 w 16"/>
                <a:gd name="T27" fmla="*/ 11 h 11"/>
                <a:gd name="T28" fmla="*/ 11 w 16"/>
                <a:gd name="T29" fmla="*/ 11 h 11"/>
                <a:gd name="T30" fmla="*/ 11 w 16"/>
                <a:gd name="T31" fmla="*/ 11 h 11"/>
                <a:gd name="T32" fmla="*/ 11 w 16"/>
                <a:gd name="T33" fmla="*/ 11 h 11"/>
                <a:gd name="T34" fmla="*/ 11 w 16"/>
                <a:gd name="T35" fmla="*/ 11 h 11"/>
                <a:gd name="T36" fmla="*/ 11 w 16"/>
                <a:gd name="T37" fmla="*/ 11 h 11"/>
                <a:gd name="T38" fmla="*/ 11 w 16"/>
                <a:gd name="T39" fmla="*/ 11 h 11"/>
                <a:gd name="T40" fmla="*/ 11 w 16"/>
                <a:gd name="T41" fmla="*/ 11 h 11"/>
                <a:gd name="T42" fmla="*/ 11 w 16"/>
                <a:gd name="T43" fmla="*/ 11 h 11"/>
                <a:gd name="T44" fmla="*/ 11 w 16"/>
                <a:gd name="T45" fmla="*/ 11 h 11"/>
                <a:gd name="T46" fmla="*/ 11 w 16"/>
                <a:gd name="T47" fmla="*/ 11 h 11"/>
                <a:gd name="T48" fmla="*/ 11 w 16"/>
                <a:gd name="T49" fmla="*/ 11 h 11"/>
                <a:gd name="T50" fmla="*/ 11 w 1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1">
                  <a:moveTo>
                    <a:pt x="11" y="11"/>
                  </a:moveTo>
                  <a:lnTo>
                    <a:pt x="16" y="6"/>
                  </a:lnTo>
                  <a:lnTo>
                    <a:pt x="13" y="0"/>
                  </a:lnTo>
                  <a:lnTo>
                    <a:pt x="0" y="5"/>
                  </a:lnTo>
                  <a:lnTo>
                    <a:pt x="5"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6" name="Freeform 674"/>
            <p:cNvSpPr>
              <a:spLocks/>
            </p:cNvSpPr>
            <p:nvPr/>
          </p:nvSpPr>
          <p:spPr bwMode="auto">
            <a:xfrm>
              <a:off x="7641117" y="3362334"/>
              <a:ext cx="149230" cy="84789"/>
            </a:xfrm>
            <a:custGeom>
              <a:avLst/>
              <a:gdLst>
                <a:gd name="T0" fmla="*/ 24 w 44"/>
                <a:gd name="T1" fmla="*/ 23 h 25"/>
                <a:gd name="T2" fmla="*/ 30 w 44"/>
                <a:gd name="T3" fmla="*/ 25 h 25"/>
                <a:gd name="T4" fmla="*/ 36 w 44"/>
                <a:gd name="T5" fmla="*/ 24 h 25"/>
                <a:gd name="T6" fmla="*/ 33 w 44"/>
                <a:gd name="T7" fmla="*/ 15 h 25"/>
                <a:gd name="T8" fmla="*/ 44 w 44"/>
                <a:gd name="T9" fmla="*/ 6 h 25"/>
                <a:gd name="T10" fmla="*/ 41 w 44"/>
                <a:gd name="T11" fmla="*/ 3 h 25"/>
                <a:gd name="T12" fmla="*/ 10 w 44"/>
                <a:gd name="T13" fmla="*/ 0 h 25"/>
                <a:gd name="T14" fmla="*/ 0 w 44"/>
                <a:gd name="T15" fmla="*/ 4 h 25"/>
                <a:gd name="T16" fmla="*/ 7 w 44"/>
                <a:gd name="T17" fmla="*/ 11 h 25"/>
                <a:gd name="T18" fmla="*/ 20 w 44"/>
                <a:gd name="T19" fmla="*/ 17 h 25"/>
                <a:gd name="T20" fmla="*/ 24 w 44"/>
                <a:gd name="T21" fmla="*/ 23 h 25"/>
                <a:gd name="T22" fmla="*/ 24 w 44"/>
                <a:gd name="T23" fmla="*/ 23 h 25"/>
                <a:gd name="T24" fmla="*/ 24 w 44"/>
                <a:gd name="T25" fmla="*/ 23 h 25"/>
                <a:gd name="T26" fmla="*/ 24 w 44"/>
                <a:gd name="T27" fmla="*/ 23 h 25"/>
                <a:gd name="T28" fmla="*/ 24 w 44"/>
                <a:gd name="T29" fmla="*/ 23 h 25"/>
                <a:gd name="T30" fmla="*/ 24 w 44"/>
                <a:gd name="T31" fmla="*/ 23 h 25"/>
                <a:gd name="T32" fmla="*/ 24 w 44"/>
                <a:gd name="T33" fmla="*/ 23 h 25"/>
                <a:gd name="T34" fmla="*/ 24 w 44"/>
                <a:gd name="T35" fmla="*/ 23 h 25"/>
                <a:gd name="T36" fmla="*/ 24 w 44"/>
                <a:gd name="T37" fmla="*/ 23 h 25"/>
                <a:gd name="T38" fmla="*/ 24 w 44"/>
                <a:gd name="T39" fmla="*/ 23 h 25"/>
                <a:gd name="T40" fmla="*/ 24 w 44"/>
                <a:gd name="T41" fmla="*/ 23 h 25"/>
                <a:gd name="T42" fmla="*/ 24 w 44"/>
                <a:gd name="T43" fmla="*/ 23 h 25"/>
                <a:gd name="T44" fmla="*/ 24 w 44"/>
                <a:gd name="T45" fmla="*/ 23 h 25"/>
                <a:gd name="T46" fmla="*/ 24 w 44"/>
                <a:gd name="T47" fmla="*/ 23 h 25"/>
                <a:gd name="T48" fmla="*/ 24 w 44"/>
                <a:gd name="T49" fmla="*/ 23 h 25"/>
                <a:gd name="T50" fmla="*/ 24 w 44"/>
                <a:gd name="T51" fmla="*/ 23 h 25"/>
                <a:gd name="T52" fmla="*/ 24 w 44"/>
                <a:gd name="T53" fmla="*/ 23 h 25"/>
                <a:gd name="T54" fmla="*/ 24 w 44"/>
                <a:gd name="T55" fmla="*/ 23 h 25"/>
                <a:gd name="T56" fmla="*/ 24 w 44"/>
                <a:gd name="T57" fmla="*/ 23 h 25"/>
                <a:gd name="T58" fmla="*/ 24 w 44"/>
                <a:gd name="T59" fmla="*/ 23 h 25"/>
                <a:gd name="T60" fmla="*/ 24 w 44"/>
                <a:gd name="T6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5">
                  <a:moveTo>
                    <a:pt x="24" y="23"/>
                  </a:moveTo>
                  <a:lnTo>
                    <a:pt x="30" y="25"/>
                  </a:lnTo>
                  <a:lnTo>
                    <a:pt x="36" y="24"/>
                  </a:lnTo>
                  <a:lnTo>
                    <a:pt x="33" y="15"/>
                  </a:lnTo>
                  <a:lnTo>
                    <a:pt x="44" y="6"/>
                  </a:lnTo>
                  <a:lnTo>
                    <a:pt x="41" y="3"/>
                  </a:lnTo>
                  <a:lnTo>
                    <a:pt x="10" y="0"/>
                  </a:lnTo>
                  <a:lnTo>
                    <a:pt x="0" y="4"/>
                  </a:lnTo>
                  <a:lnTo>
                    <a:pt x="7" y="11"/>
                  </a:lnTo>
                  <a:lnTo>
                    <a:pt x="20" y="17"/>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lnTo>
                    <a:pt x="24" y="2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7" name="Freeform 675"/>
            <p:cNvSpPr>
              <a:spLocks/>
            </p:cNvSpPr>
            <p:nvPr/>
          </p:nvSpPr>
          <p:spPr bwMode="auto">
            <a:xfrm>
              <a:off x="7773388" y="3328418"/>
              <a:ext cx="105139" cy="54265"/>
            </a:xfrm>
            <a:custGeom>
              <a:avLst/>
              <a:gdLst>
                <a:gd name="T0" fmla="*/ 31 w 31"/>
                <a:gd name="T1" fmla="*/ 10 h 16"/>
                <a:gd name="T2" fmla="*/ 31 w 31"/>
                <a:gd name="T3" fmla="*/ 4 h 16"/>
                <a:gd name="T4" fmla="*/ 0 w 31"/>
                <a:gd name="T5" fmla="*/ 0 h 16"/>
                <a:gd name="T6" fmla="*/ 2 w 31"/>
                <a:gd name="T7" fmla="*/ 13 h 16"/>
                <a:gd name="T8" fmla="*/ 5 w 31"/>
                <a:gd name="T9" fmla="*/ 16 h 16"/>
                <a:gd name="T10" fmla="*/ 31 w 31"/>
                <a:gd name="T11" fmla="*/ 10 h 16"/>
                <a:gd name="T12" fmla="*/ 31 w 31"/>
                <a:gd name="T13" fmla="*/ 10 h 16"/>
                <a:gd name="T14" fmla="*/ 31 w 31"/>
                <a:gd name="T15" fmla="*/ 10 h 16"/>
                <a:gd name="T16" fmla="*/ 31 w 31"/>
                <a:gd name="T17" fmla="*/ 10 h 16"/>
                <a:gd name="T18" fmla="*/ 31 w 31"/>
                <a:gd name="T19" fmla="*/ 10 h 16"/>
                <a:gd name="T20" fmla="*/ 31 w 31"/>
                <a:gd name="T21" fmla="*/ 10 h 16"/>
                <a:gd name="T22" fmla="*/ 31 w 31"/>
                <a:gd name="T23" fmla="*/ 10 h 16"/>
                <a:gd name="T24" fmla="*/ 31 w 31"/>
                <a:gd name="T25" fmla="*/ 10 h 16"/>
                <a:gd name="T26" fmla="*/ 31 w 31"/>
                <a:gd name="T27" fmla="*/ 10 h 16"/>
                <a:gd name="T28" fmla="*/ 31 w 31"/>
                <a:gd name="T29" fmla="*/ 10 h 16"/>
                <a:gd name="T30" fmla="*/ 31 w 31"/>
                <a:gd name="T31" fmla="*/ 10 h 16"/>
                <a:gd name="T32" fmla="*/ 31 w 31"/>
                <a:gd name="T33" fmla="*/ 10 h 16"/>
                <a:gd name="T34" fmla="*/ 31 w 31"/>
                <a:gd name="T35" fmla="*/ 10 h 16"/>
                <a:gd name="T36" fmla="*/ 31 w 31"/>
                <a:gd name="T37" fmla="*/ 10 h 16"/>
                <a:gd name="T38" fmla="*/ 31 w 31"/>
                <a:gd name="T39" fmla="*/ 10 h 16"/>
                <a:gd name="T40" fmla="*/ 31 w 31"/>
                <a:gd name="T41" fmla="*/ 10 h 16"/>
                <a:gd name="T42" fmla="*/ 31 w 31"/>
                <a:gd name="T43" fmla="*/ 10 h 16"/>
                <a:gd name="T44" fmla="*/ 31 w 31"/>
                <a:gd name="T45" fmla="*/ 10 h 16"/>
                <a:gd name="T46" fmla="*/ 31 w 31"/>
                <a:gd name="T47" fmla="*/ 10 h 16"/>
                <a:gd name="T48" fmla="*/ 31 w 31"/>
                <a:gd name="T49" fmla="*/ 10 h 16"/>
                <a:gd name="T50" fmla="*/ 31 w 31"/>
                <a:gd name="T5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6">
                  <a:moveTo>
                    <a:pt x="31" y="10"/>
                  </a:moveTo>
                  <a:lnTo>
                    <a:pt x="31" y="4"/>
                  </a:lnTo>
                  <a:lnTo>
                    <a:pt x="0" y="0"/>
                  </a:lnTo>
                  <a:lnTo>
                    <a:pt x="2" y="13"/>
                  </a:lnTo>
                  <a:lnTo>
                    <a:pt x="5" y="16"/>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lnTo>
                    <a:pt x="31" y="1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8" name="Freeform 676"/>
            <p:cNvSpPr>
              <a:spLocks/>
            </p:cNvSpPr>
            <p:nvPr/>
          </p:nvSpPr>
          <p:spPr bwMode="auto">
            <a:xfrm>
              <a:off x="7600418" y="3287719"/>
              <a:ext cx="179753" cy="88181"/>
            </a:xfrm>
            <a:custGeom>
              <a:avLst/>
              <a:gdLst>
                <a:gd name="T0" fmla="*/ 22 w 53"/>
                <a:gd name="T1" fmla="*/ 22 h 26"/>
                <a:gd name="T2" fmla="*/ 53 w 53"/>
                <a:gd name="T3" fmla="*/ 25 h 26"/>
                <a:gd name="T4" fmla="*/ 51 w 53"/>
                <a:gd name="T5" fmla="*/ 12 h 26"/>
                <a:gd name="T6" fmla="*/ 18 w 53"/>
                <a:gd name="T7" fmla="*/ 8 h 26"/>
                <a:gd name="T8" fmla="*/ 5 w 53"/>
                <a:gd name="T9" fmla="*/ 0 h 26"/>
                <a:gd name="T10" fmla="*/ 0 w 53"/>
                <a:gd name="T11" fmla="*/ 20 h 26"/>
                <a:gd name="T12" fmla="*/ 12 w 53"/>
                <a:gd name="T13" fmla="*/ 26 h 26"/>
                <a:gd name="T14" fmla="*/ 22 w 53"/>
                <a:gd name="T15" fmla="*/ 22 h 26"/>
                <a:gd name="T16" fmla="*/ 22 w 53"/>
                <a:gd name="T17" fmla="*/ 22 h 26"/>
                <a:gd name="T18" fmla="*/ 22 w 53"/>
                <a:gd name="T19" fmla="*/ 22 h 26"/>
                <a:gd name="T20" fmla="*/ 22 w 53"/>
                <a:gd name="T21" fmla="*/ 22 h 26"/>
                <a:gd name="T22" fmla="*/ 22 w 53"/>
                <a:gd name="T23" fmla="*/ 22 h 26"/>
                <a:gd name="T24" fmla="*/ 22 w 53"/>
                <a:gd name="T25" fmla="*/ 22 h 26"/>
                <a:gd name="T26" fmla="*/ 22 w 53"/>
                <a:gd name="T27" fmla="*/ 22 h 26"/>
                <a:gd name="T28" fmla="*/ 22 w 53"/>
                <a:gd name="T29" fmla="*/ 22 h 26"/>
                <a:gd name="T30" fmla="*/ 22 w 53"/>
                <a:gd name="T31" fmla="*/ 22 h 26"/>
                <a:gd name="T32" fmla="*/ 22 w 53"/>
                <a:gd name="T33" fmla="*/ 22 h 26"/>
                <a:gd name="T34" fmla="*/ 22 w 53"/>
                <a:gd name="T35" fmla="*/ 22 h 26"/>
                <a:gd name="T36" fmla="*/ 22 w 53"/>
                <a:gd name="T37" fmla="*/ 22 h 26"/>
                <a:gd name="T38" fmla="*/ 22 w 53"/>
                <a:gd name="T39" fmla="*/ 22 h 26"/>
                <a:gd name="T40" fmla="*/ 22 w 53"/>
                <a:gd name="T41" fmla="*/ 22 h 26"/>
                <a:gd name="T42" fmla="*/ 22 w 53"/>
                <a:gd name="T43" fmla="*/ 22 h 26"/>
                <a:gd name="T44" fmla="*/ 22 w 53"/>
                <a:gd name="T45" fmla="*/ 22 h 26"/>
                <a:gd name="T46" fmla="*/ 22 w 53"/>
                <a:gd name="T47" fmla="*/ 22 h 26"/>
                <a:gd name="T48" fmla="*/ 22 w 53"/>
                <a:gd name="T49" fmla="*/ 22 h 26"/>
                <a:gd name="T50" fmla="*/ 22 w 53"/>
                <a:gd name="T51" fmla="*/ 22 h 26"/>
                <a:gd name="T52" fmla="*/ 22 w 53"/>
                <a:gd name="T53" fmla="*/ 22 h 26"/>
                <a:gd name="T54" fmla="*/ 22 w 53"/>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26">
                  <a:moveTo>
                    <a:pt x="22" y="22"/>
                  </a:moveTo>
                  <a:lnTo>
                    <a:pt x="53" y="25"/>
                  </a:lnTo>
                  <a:lnTo>
                    <a:pt x="51" y="12"/>
                  </a:lnTo>
                  <a:lnTo>
                    <a:pt x="18" y="8"/>
                  </a:lnTo>
                  <a:lnTo>
                    <a:pt x="5" y="0"/>
                  </a:lnTo>
                  <a:lnTo>
                    <a:pt x="0" y="20"/>
                  </a:lnTo>
                  <a:lnTo>
                    <a:pt x="12" y="26"/>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lnTo>
                    <a:pt x="22" y="2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69" name="Freeform 677"/>
            <p:cNvSpPr>
              <a:spLocks/>
            </p:cNvSpPr>
            <p:nvPr/>
          </p:nvSpPr>
          <p:spPr bwMode="auto">
            <a:xfrm>
              <a:off x="7878528" y="3270762"/>
              <a:ext cx="71223" cy="71223"/>
            </a:xfrm>
            <a:custGeom>
              <a:avLst/>
              <a:gdLst>
                <a:gd name="T0" fmla="*/ 14 w 21"/>
                <a:gd name="T1" fmla="*/ 3 h 21"/>
                <a:gd name="T2" fmla="*/ 5 w 21"/>
                <a:gd name="T3" fmla="*/ 0 h 21"/>
                <a:gd name="T4" fmla="*/ 3 w 21"/>
                <a:gd name="T5" fmla="*/ 10 h 21"/>
                <a:gd name="T6" fmla="*/ 0 w 21"/>
                <a:gd name="T7" fmla="*/ 21 h 21"/>
                <a:gd name="T8" fmla="*/ 10 w 21"/>
                <a:gd name="T9" fmla="*/ 18 h 21"/>
                <a:gd name="T10" fmla="*/ 21 w 21"/>
                <a:gd name="T11" fmla="*/ 12 h 21"/>
                <a:gd name="T12" fmla="*/ 14 w 21"/>
                <a:gd name="T13" fmla="*/ 3 h 21"/>
                <a:gd name="T14" fmla="*/ 14 w 21"/>
                <a:gd name="T15" fmla="*/ 3 h 21"/>
                <a:gd name="T16" fmla="*/ 14 w 21"/>
                <a:gd name="T17" fmla="*/ 3 h 21"/>
                <a:gd name="T18" fmla="*/ 14 w 21"/>
                <a:gd name="T19" fmla="*/ 3 h 21"/>
                <a:gd name="T20" fmla="*/ 14 w 21"/>
                <a:gd name="T21" fmla="*/ 3 h 21"/>
                <a:gd name="T22" fmla="*/ 14 w 21"/>
                <a:gd name="T23" fmla="*/ 3 h 21"/>
                <a:gd name="T24" fmla="*/ 14 w 21"/>
                <a:gd name="T25" fmla="*/ 3 h 21"/>
                <a:gd name="T26" fmla="*/ 14 w 21"/>
                <a:gd name="T27" fmla="*/ 3 h 21"/>
                <a:gd name="T28" fmla="*/ 14 w 21"/>
                <a:gd name="T29" fmla="*/ 3 h 21"/>
                <a:gd name="T30" fmla="*/ 14 w 21"/>
                <a:gd name="T31" fmla="*/ 3 h 21"/>
                <a:gd name="T32" fmla="*/ 14 w 21"/>
                <a:gd name="T33" fmla="*/ 3 h 21"/>
                <a:gd name="T34" fmla="*/ 14 w 21"/>
                <a:gd name="T35" fmla="*/ 3 h 21"/>
                <a:gd name="T36" fmla="*/ 14 w 21"/>
                <a:gd name="T37" fmla="*/ 3 h 21"/>
                <a:gd name="T38" fmla="*/ 14 w 21"/>
                <a:gd name="T39" fmla="*/ 3 h 21"/>
                <a:gd name="T40" fmla="*/ 14 w 21"/>
                <a:gd name="T41" fmla="*/ 3 h 21"/>
                <a:gd name="T42" fmla="*/ 14 w 21"/>
                <a:gd name="T43" fmla="*/ 3 h 21"/>
                <a:gd name="T44" fmla="*/ 14 w 21"/>
                <a:gd name="T45" fmla="*/ 3 h 21"/>
                <a:gd name="T46" fmla="*/ 14 w 21"/>
                <a:gd name="T47" fmla="*/ 3 h 21"/>
                <a:gd name="T48" fmla="*/ 14 w 21"/>
                <a:gd name="T49" fmla="*/ 3 h 21"/>
                <a:gd name="T50" fmla="*/ 14 w 21"/>
                <a:gd name="T51" fmla="*/ 3 h 21"/>
                <a:gd name="T52" fmla="*/ 14 w 21"/>
                <a:gd name="T5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1">
                  <a:moveTo>
                    <a:pt x="14" y="3"/>
                  </a:moveTo>
                  <a:lnTo>
                    <a:pt x="5" y="0"/>
                  </a:lnTo>
                  <a:lnTo>
                    <a:pt x="3" y="10"/>
                  </a:lnTo>
                  <a:lnTo>
                    <a:pt x="0" y="21"/>
                  </a:lnTo>
                  <a:lnTo>
                    <a:pt x="10" y="18"/>
                  </a:lnTo>
                  <a:lnTo>
                    <a:pt x="21" y="12"/>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0" name="Freeform 849"/>
            <p:cNvSpPr>
              <a:spLocks/>
            </p:cNvSpPr>
            <p:nvPr/>
          </p:nvSpPr>
          <p:spPr bwMode="auto">
            <a:xfrm>
              <a:off x="8292300" y="2266855"/>
              <a:ext cx="98355" cy="122097"/>
            </a:xfrm>
            <a:custGeom>
              <a:avLst/>
              <a:gdLst>
                <a:gd name="T0" fmla="*/ 19 w 29"/>
                <a:gd name="T1" fmla="*/ 20 h 36"/>
                <a:gd name="T2" fmla="*/ 29 w 29"/>
                <a:gd name="T3" fmla="*/ 16 h 36"/>
                <a:gd name="T4" fmla="*/ 18 w 29"/>
                <a:gd name="T5" fmla="*/ 0 h 36"/>
                <a:gd name="T6" fmla="*/ 4 w 29"/>
                <a:gd name="T7" fmla="*/ 2 h 36"/>
                <a:gd name="T8" fmla="*/ 6 w 29"/>
                <a:gd name="T9" fmla="*/ 16 h 36"/>
                <a:gd name="T10" fmla="*/ 3 w 29"/>
                <a:gd name="T11" fmla="*/ 19 h 36"/>
                <a:gd name="T12" fmla="*/ 0 w 29"/>
                <a:gd name="T13" fmla="*/ 31 h 36"/>
                <a:gd name="T14" fmla="*/ 15 w 29"/>
                <a:gd name="T15" fmla="*/ 36 h 36"/>
                <a:gd name="T16" fmla="*/ 19 w 29"/>
                <a:gd name="T17" fmla="*/ 20 h 36"/>
                <a:gd name="T18" fmla="*/ 19 w 29"/>
                <a:gd name="T19" fmla="*/ 20 h 36"/>
                <a:gd name="T20" fmla="*/ 19 w 29"/>
                <a:gd name="T21" fmla="*/ 20 h 36"/>
                <a:gd name="T22" fmla="*/ 19 w 29"/>
                <a:gd name="T23" fmla="*/ 20 h 36"/>
                <a:gd name="T24" fmla="*/ 19 w 29"/>
                <a:gd name="T25" fmla="*/ 20 h 36"/>
                <a:gd name="T26" fmla="*/ 19 w 29"/>
                <a:gd name="T27" fmla="*/ 20 h 36"/>
                <a:gd name="T28" fmla="*/ 19 w 29"/>
                <a:gd name="T29" fmla="*/ 20 h 36"/>
                <a:gd name="T30" fmla="*/ 19 w 29"/>
                <a:gd name="T31" fmla="*/ 20 h 36"/>
                <a:gd name="T32" fmla="*/ 19 w 29"/>
                <a:gd name="T33" fmla="*/ 20 h 36"/>
                <a:gd name="T34" fmla="*/ 19 w 29"/>
                <a:gd name="T35" fmla="*/ 20 h 36"/>
                <a:gd name="T36" fmla="*/ 19 w 29"/>
                <a:gd name="T37" fmla="*/ 20 h 36"/>
                <a:gd name="T38" fmla="*/ 19 w 29"/>
                <a:gd name="T39" fmla="*/ 20 h 36"/>
                <a:gd name="T40" fmla="*/ 19 w 29"/>
                <a:gd name="T41" fmla="*/ 20 h 36"/>
                <a:gd name="T42" fmla="*/ 19 w 29"/>
                <a:gd name="T43" fmla="*/ 20 h 36"/>
                <a:gd name="T44" fmla="*/ 19 w 29"/>
                <a:gd name="T45" fmla="*/ 20 h 36"/>
                <a:gd name="T46" fmla="*/ 19 w 29"/>
                <a:gd name="T47" fmla="*/ 20 h 36"/>
                <a:gd name="T48" fmla="*/ 19 w 29"/>
                <a:gd name="T49" fmla="*/ 20 h 36"/>
                <a:gd name="T50" fmla="*/ 19 w 29"/>
                <a:gd name="T51" fmla="*/ 20 h 36"/>
                <a:gd name="T52" fmla="*/ 19 w 29"/>
                <a:gd name="T53" fmla="*/ 20 h 36"/>
                <a:gd name="T54" fmla="*/ 19 w 29"/>
                <a:gd name="T55" fmla="*/ 20 h 36"/>
                <a:gd name="T56" fmla="*/ 19 w 29"/>
                <a:gd name="T5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6">
                  <a:moveTo>
                    <a:pt x="19" y="20"/>
                  </a:moveTo>
                  <a:lnTo>
                    <a:pt x="29" y="16"/>
                  </a:lnTo>
                  <a:lnTo>
                    <a:pt x="18" y="0"/>
                  </a:lnTo>
                  <a:lnTo>
                    <a:pt x="4" y="2"/>
                  </a:lnTo>
                  <a:lnTo>
                    <a:pt x="6" y="16"/>
                  </a:lnTo>
                  <a:lnTo>
                    <a:pt x="3" y="19"/>
                  </a:lnTo>
                  <a:lnTo>
                    <a:pt x="0" y="31"/>
                  </a:lnTo>
                  <a:lnTo>
                    <a:pt x="15" y="36"/>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lnTo>
                    <a:pt x="19" y="2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1" name="Freeform 850"/>
            <p:cNvSpPr>
              <a:spLocks/>
            </p:cNvSpPr>
            <p:nvPr/>
          </p:nvSpPr>
          <p:spPr bwMode="auto">
            <a:xfrm>
              <a:off x="8244818" y="2371995"/>
              <a:ext cx="105139" cy="159404"/>
            </a:xfrm>
            <a:custGeom>
              <a:avLst/>
              <a:gdLst>
                <a:gd name="T0" fmla="*/ 29 w 31"/>
                <a:gd name="T1" fmla="*/ 5 h 47"/>
                <a:gd name="T2" fmla="*/ 14 w 31"/>
                <a:gd name="T3" fmla="*/ 0 h 47"/>
                <a:gd name="T4" fmla="*/ 13 w 31"/>
                <a:gd name="T5" fmla="*/ 10 h 47"/>
                <a:gd name="T6" fmla="*/ 6 w 31"/>
                <a:gd name="T7" fmla="*/ 20 h 47"/>
                <a:gd name="T8" fmla="*/ 4 w 31"/>
                <a:gd name="T9" fmla="*/ 25 h 47"/>
                <a:gd name="T10" fmla="*/ 8 w 31"/>
                <a:gd name="T11" fmla="*/ 29 h 47"/>
                <a:gd name="T12" fmla="*/ 0 w 31"/>
                <a:gd name="T13" fmla="*/ 37 h 47"/>
                <a:gd name="T14" fmla="*/ 13 w 31"/>
                <a:gd name="T15" fmla="*/ 47 h 47"/>
                <a:gd name="T16" fmla="*/ 17 w 31"/>
                <a:gd name="T17" fmla="*/ 35 h 47"/>
                <a:gd name="T18" fmla="*/ 23 w 31"/>
                <a:gd name="T19" fmla="*/ 30 h 47"/>
                <a:gd name="T20" fmla="*/ 31 w 31"/>
                <a:gd name="T21" fmla="*/ 28 h 47"/>
                <a:gd name="T22" fmla="*/ 28 w 31"/>
                <a:gd name="T23" fmla="*/ 14 h 47"/>
                <a:gd name="T24" fmla="*/ 29 w 31"/>
                <a:gd name="T25" fmla="*/ 5 h 47"/>
                <a:gd name="T26" fmla="*/ 29 w 31"/>
                <a:gd name="T27" fmla="*/ 5 h 47"/>
                <a:gd name="T28" fmla="*/ 29 w 31"/>
                <a:gd name="T29" fmla="*/ 5 h 47"/>
                <a:gd name="T30" fmla="*/ 29 w 31"/>
                <a:gd name="T31" fmla="*/ 5 h 47"/>
                <a:gd name="T32" fmla="*/ 29 w 31"/>
                <a:gd name="T33" fmla="*/ 5 h 47"/>
                <a:gd name="T34" fmla="*/ 29 w 31"/>
                <a:gd name="T35" fmla="*/ 5 h 47"/>
                <a:gd name="T36" fmla="*/ 29 w 31"/>
                <a:gd name="T37" fmla="*/ 5 h 47"/>
                <a:gd name="T38" fmla="*/ 29 w 31"/>
                <a:gd name="T39" fmla="*/ 5 h 47"/>
                <a:gd name="T40" fmla="*/ 29 w 31"/>
                <a:gd name="T41" fmla="*/ 5 h 47"/>
                <a:gd name="T42" fmla="*/ 29 w 31"/>
                <a:gd name="T43" fmla="*/ 5 h 47"/>
                <a:gd name="T44" fmla="*/ 29 w 31"/>
                <a:gd name="T45" fmla="*/ 5 h 47"/>
                <a:gd name="T46" fmla="*/ 29 w 31"/>
                <a:gd name="T47" fmla="*/ 5 h 47"/>
                <a:gd name="T48" fmla="*/ 29 w 31"/>
                <a:gd name="T49" fmla="*/ 5 h 47"/>
                <a:gd name="T50" fmla="*/ 29 w 31"/>
                <a:gd name="T51" fmla="*/ 5 h 47"/>
                <a:gd name="T52" fmla="*/ 29 w 31"/>
                <a:gd name="T53" fmla="*/ 5 h 47"/>
                <a:gd name="T54" fmla="*/ 29 w 31"/>
                <a:gd name="T55" fmla="*/ 5 h 47"/>
                <a:gd name="T56" fmla="*/ 29 w 31"/>
                <a:gd name="T57" fmla="*/ 5 h 47"/>
                <a:gd name="T58" fmla="*/ 29 w 31"/>
                <a:gd name="T59" fmla="*/ 5 h 47"/>
                <a:gd name="T60" fmla="*/ 29 w 31"/>
                <a:gd name="T61" fmla="*/ 5 h 47"/>
                <a:gd name="T62" fmla="*/ 29 w 31"/>
                <a:gd name="T63" fmla="*/ 5 h 47"/>
                <a:gd name="T64" fmla="*/ 29 w 31"/>
                <a:gd name="T65"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7">
                  <a:moveTo>
                    <a:pt x="29" y="5"/>
                  </a:moveTo>
                  <a:lnTo>
                    <a:pt x="14" y="0"/>
                  </a:lnTo>
                  <a:lnTo>
                    <a:pt x="13" y="10"/>
                  </a:lnTo>
                  <a:lnTo>
                    <a:pt x="6" y="20"/>
                  </a:lnTo>
                  <a:lnTo>
                    <a:pt x="4" y="25"/>
                  </a:lnTo>
                  <a:lnTo>
                    <a:pt x="8" y="29"/>
                  </a:lnTo>
                  <a:lnTo>
                    <a:pt x="0" y="37"/>
                  </a:lnTo>
                  <a:lnTo>
                    <a:pt x="13" y="47"/>
                  </a:lnTo>
                  <a:lnTo>
                    <a:pt x="17" y="35"/>
                  </a:lnTo>
                  <a:lnTo>
                    <a:pt x="23" y="30"/>
                  </a:lnTo>
                  <a:lnTo>
                    <a:pt x="31" y="28"/>
                  </a:lnTo>
                  <a:lnTo>
                    <a:pt x="28" y="14"/>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2" name="Freeform 851"/>
            <p:cNvSpPr>
              <a:spLocks/>
            </p:cNvSpPr>
            <p:nvPr/>
          </p:nvSpPr>
          <p:spPr bwMode="auto">
            <a:xfrm>
              <a:off x="8380482" y="2368603"/>
              <a:ext cx="94964" cy="125488"/>
            </a:xfrm>
            <a:custGeom>
              <a:avLst/>
              <a:gdLst>
                <a:gd name="T0" fmla="*/ 28 w 28"/>
                <a:gd name="T1" fmla="*/ 17 h 37"/>
                <a:gd name="T2" fmla="*/ 10 w 28"/>
                <a:gd name="T3" fmla="*/ 0 h 37"/>
                <a:gd name="T4" fmla="*/ 4 w 28"/>
                <a:gd name="T5" fmla="*/ 5 h 37"/>
                <a:gd name="T6" fmla="*/ 4 w 28"/>
                <a:gd name="T7" fmla="*/ 16 h 37"/>
                <a:gd name="T8" fmla="*/ 0 w 28"/>
                <a:gd name="T9" fmla="*/ 30 h 37"/>
                <a:gd name="T10" fmla="*/ 14 w 28"/>
                <a:gd name="T11" fmla="*/ 37 h 37"/>
                <a:gd name="T12" fmla="*/ 23 w 28"/>
                <a:gd name="T13" fmla="*/ 29 h 37"/>
                <a:gd name="T14" fmla="*/ 28 w 28"/>
                <a:gd name="T15" fmla="*/ 29 h 37"/>
                <a:gd name="T16" fmla="*/ 28 w 28"/>
                <a:gd name="T17" fmla="*/ 17 h 37"/>
                <a:gd name="T18" fmla="*/ 28 w 28"/>
                <a:gd name="T19" fmla="*/ 17 h 37"/>
                <a:gd name="T20" fmla="*/ 28 w 28"/>
                <a:gd name="T21" fmla="*/ 17 h 37"/>
                <a:gd name="T22" fmla="*/ 28 w 28"/>
                <a:gd name="T23" fmla="*/ 17 h 37"/>
                <a:gd name="T24" fmla="*/ 28 w 28"/>
                <a:gd name="T25" fmla="*/ 17 h 37"/>
                <a:gd name="T26" fmla="*/ 28 w 28"/>
                <a:gd name="T27" fmla="*/ 17 h 37"/>
                <a:gd name="T28" fmla="*/ 28 w 28"/>
                <a:gd name="T29" fmla="*/ 17 h 37"/>
                <a:gd name="T30" fmla="*/ 28 w 28"/>
                <a:gd name="T31" fmla="*/ 17 h 37"/>
                <a:gd name="T32" fmla="*/ 28 w 28"/>
                <a:gd name="T33" fmla="*/ 17 h 37"/>
                <a:gd name="T34" fmla="*/ 28 w 28"/>
                <a:gd name="T35" fmla="*/ 17 h 37"/>
                <a:gd name="T36" fmla="*/ 28 w 28"/>
                <a:gd name="T37" fmla="*/ 17 h 37"/>
                <a:gd name="T38" fmla="*/ 28 w 28"/>
                <a:gd name="T39" fmla="*/ 17 h 37"/>
                <a:gd name="T40" fmla="*/ 28 w 28"/>
                <a:gd name="T41" fmla="*/ 17 h 37"/>
                <a:gd name="T42" fmla="*/ 28 w 28"/>
                <a:gd name="T43" fmla="*/ 17 h 37"/>
                <a:gd name="T44" fmla="*/ 28 w 28"/>
                <a:gd name="T45" fmla="*/ 17 h 37"/>
                <a:gd name="T46" fmla="*/ 28 w 28"/>
                <a:gd name="T47" fmla="*/ 17 h 37"/>
                <a:gd name="T48" fmla="*/ 28 w 28"/>
                <a:gd name="T49" fmla="*/ 17 h 37"/>
                <a:gd name="T50" fmla="*/ 28 w 28"/>
                <a:gd name="T51" fmla="*/ 17 h 37"/>
                <a:gd name="T52" fmla="*/ 28 w 28"/>
                <a:gd name="T53" fmla="*/ 17 h 37"/>
                <a:gd name="T54" fmla="*/ 28 w 28"/>
                <a:gd name="T55" fmla="*/ 17 h 37"/>
                <a:gd name="T56" fmla="*/ 28 w 28"/>
                <a:gd name="T5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7">
                  <a:moveTo>
                    <a:pt x="28" y="17"/>
                  </a:moveTo>
                  <a:lnTo>
                    <a:pt x="10" y="0"/>
                  </a:lnTo>
                  <a:lnTo>
                    <a:pt x="4" y="5"/>
                  </a:lnTo>
                  <a:lnTo>
                    <a:pt x="4" y="16"/>
                  </a:lnTo>
                  <a:lnTo>
                    <a:pt x="0" y="30"/>
                  </a:lnTo>
                  <a:lnTo>
                    <a:pt x="14" y="37"/>
                  </a:lnTo>
                  <a:lnTo>
                    <a:pt x="23" y="29"/>
                  </a:lnTo>
                  <a:lnTo>
                    <a:pt x="28" y="29"/>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lnTo>
                    <a:pt x="28" y="17"/>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3" name="Freeform 852"/>
            <p:cNvSpPr>
              <a:spLocks/>
            </p:cNvSpPr>
            <p:nvPr/>
          </p:nvSpPr>
          <p:spPr bwMode="auto">
            <a:xfrm>
              <a:off x="8339783" y="2321120"/>
              <a:ext cx="74615" cy="149230"/>
            </a:xfrm>
            <a:custGeom>
              <a:avLst/>
              <a:gdLst>
                <a:gd name="T0" fmla="*/ 16 w 22"/>
                <a:gd name="T1" fmla="*/ 19 h 44"/>
                <a:gd name="T2" fmla="*/ 22 w 22"/>
                <a:gd name="T3" fmla="*/ 14 h 44"/>
                <a:gd name="T4" fmla="*/ 15 w 22"/>
                <a:gd name="T5" fmla="*/ 0 h 44"/>
                <a:gd name="T6" fmla="*/ 5 w 22"/>
                <a:gd name="T7" fmla="*/ 4 h 44"/>
                <a:gd name="T8" fmla="*/ 1 w 22"/>
                <a:gd name="T9" fmla="*/ 20 h 44"/>
                <a:gd name="T10" fmla="*/ 0 w 22"/>
                <a:gd name="T11" fmla="*/ 29 h 44"/>
                <a:gd name="T12" fmla="*/ 3 w 22"/>
                <a:gd name="T13" fmla="*/ 43 h 44"/>
                <a:gd name="T14" fmla="*/ 12 w 22"/>
                <a:gd name="T15" fmla="*/ 44 h 44"/>
                <a:gd name="T16" fmla="*/ 16 w 22"/>
                <a:gd name="T17" fmla="*/ 30 h 44"/>
                <a:gd name="T18" fmla="*/ 16 w 22"/>
                <a:gd name="T19" fmla="*/ 19 h 44"/>
                <a:gd name="T20" fmla="*/ 16 w 22"/>
                <a:gd name="T21" fmla="*/ 19 h 44"/>
                <a:gd name="T22" fmla="*/ 16 w 22"/>
                <a:gd name="T23" fmla="*/ 19 h 44"/>
                <a:gd name="T24" fmla="*/ 16 w 22"/>
                <a:gd name="T25" fmla="*/ 19 h 44"/>
                <a:gd name="T26" fmla="*/ 16 w 22"/>
                <a:gd name="T27" fmla="*/ 19 h 44"/>
                <a:gd name="T28" fmla="*/ 16 w 22"/>
                <a:gd name="T29" fmla="*/ 19 h 44"/>
                <a:gd name="T30" fmla="*/ 16 w 22"/>
                <a:gd name="T31" fmla="*/ 19 h 44"/>
                <a:gd name="T32" fmla="*/ 16 w 22"/>
                <a:gd name="T33" fmla="*/ 19 h 44"/>
                <a:gd name="T34" fmla="*/ 16 w 22"/>
                <a:gd name="T35" fmla="*/ 19 h 44"/>
                <a:gd name="T36" fmla="*/ 16 w 22"/>
                <a:gd name="T37" fmla="*/ 19 h 44"/>
                <a:gd name="T38" fmla="*/ 16 w 22"/>
                <a:gd name="T39" fmla="*/ 19 h 44"/>
                <a:gd name="T40" fmla="*/ 16 w 22"/>
                <a:gd name="T41" fmla="*/ 19 h 44"/>
                <a:gd name="T42" fmla="*/ 16 w 22"/>
                <a:gd name="T43" fmla="*/ 19 h 44"/>
                <a:gd name="T44" fmla="*/ 16 w 22"/>
                <a:gd name="T45" fmla="*/ 19 h 44"/>
                <a:gd name="T46" fmla="*/ 16 w 22"/>
                <a:gd name="T47" fmla="*/ 19 h 44"/>
                <a:gd name="T48" fmla="*/ 16 w 22"/>
                <a:gd name="T49" fmla="*/ 19 h 44"/>
                <a:gd name="T50" fmla="*/ 16 w 22"/>
                <a:gd name="T51" fmla="*/ 19 h 44"/>
                <a:gd name="T52" fmla="*/ 16 w 22"/>
                <a:gd name="T53" fmla="*/ 19 h 44"/>
                <a:gd name="T54" fmla="*/ 16 w 22"/>
                <a:gd name="T55" fmla="*/ 19 h 44"/>
                <a:gd name="T56" fmla="*/ 16 w 22"/>
                <a:gd name="T57" fmla="*/ 19 h 44"/>
                <a:gd name="T58" fmla="*/ 16 w 22"/>
                <a:gd name="T59"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44">
                  <a:moveTo>
                    <a:pt x="16" y="19"/>
                  </a:moveTo>
                  <a:lnTo>
                    <a:pt x="22" y="14"/>
                  </a:lnTo>
                  <a:lnTo>
                    <a:pt x="15" y="0"/>
                  </a:lnTo>
                  <a:lnTo>
                    <a:pt x="5" y="4"/>
                  </a:lnTo>
                  <a:lnTo>
                    <a:pt x="1" y="20"/>
                  </a:lnTo>
                  <a:lnTo>
                    <a:pt x="0" y="29"/>
                  </a:lnTo>
                  <a:lnTo>
                    <a:pt x="3" y="43"/>
                  </a:lnTo>
                  <a:lnTo>
                    <a:pt x="12" y="44"/>
                  </a:lnTo>
                  <a:lnTo>
                    <a:pt x="16" y="30"/>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lnTo>
                    <a:pt x="16" y="1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4" name="Freeform 929"/>
            <p:cNvSpPr>
              <a:spLocks/>
            </p:cNvSpPr>
            <p:nvPr/>
          </p:nvSpPr>
          <p:spPr bwMode="auto">
            <a:xfrm>
              <a:off x="7637726" y="3189364"/>
              <a:ext cx="193320" cy="98355"/>
            </a:xfrm>
            <a:custGeom>
              <a:avLst/>
              <a:gdLst>
                <a:gd name="T0" fmla="*/ 55 w 57"/>
                <a:gd name="T1" fmla="*/ 12 h 29"/>
                <a:gd name="T2" fmla="*/ 33 w 57"/>
                <a:gd name="T3" fmla="*/ 10 h 29"/>
                <a:gd name="T4" fmla="*/ 27 w 57"/>
                <a:gd name="T5" fmla="*/ 0 h 29"/>
                <a:gd name="T6" fmla="*/ 3 w 57"/>
                <a:gd name="T7" fmla="*/ 3 h 29"/>
                <a:gd name="T8" fmla="*/ 0 w 57"/>
                <a:gd name="T9" fmla="*/ 11 h 29"/>
                <a:gd name="T10" fmla="*/ 57 w 57"/>
                <a:gd name="T11" fmla="*/ 29 h 29"/>
                <a:gd name="T12" fmla="*/ 55 w 57"/>
                <a:gd name="T13" fmla="*/ 12 h 29"/>
                <a:gd name="T14" fmla="*/ 55 w 57"/>
                <a:gd name="T15" fmla="*/ 12 h 29"/>
                <a:gd name="T16" fmla="*/ 55 w 57"/>
                <a:gd name="T17" fmla="*/ 12 h 29"/>
                <a:gd name="T18" fmla="*/ 55 w 57"/>
                <a:gd name="T19" fmla="*/ 12 h 29"/>
                <a:gd name="T20" fmla="*/ 55 w 57"/>
                <a:gd name="T21" fmla="*/ 12 h 29"/>
                <a:gd name="T22" fmla="*/ 55 w 57"/>
                <a:gd name="T23" fmla="*/ 12 h 29"/>
                <a:gd name="T24" fmla="*/ 55 w 57"/>
                <a:gd name="T25" fmla="*/ 12 h 29"/>
                <a:gd name="T26" fmla="*/ 55 w 57"/>
                <a:gd name="T27" fmla="*/ 12 h 29"/>
                <a:gd name="T28" fmla="*/ 55 w 57"/>
                <a:gd name="T29" fmla="*/ 12 h 29"/>
                <a:gd name="T30" fmla="*/ 55 w 57"/>
                <a:gd name="T31" fmla="*/ 12 h 29"/>
                <a:gd name="T32" fmla="*/ 55 w 57"/>
                <a:gd name="T33" fmla="*/ 12 h 29"/>
                <a:gd name="T34" fmla="*/ 55 w 57"/>
                <a:gd name="T35" fmla="*/ 12 h 29"/>
                <a:gd name="T36" fmla="*/ 55 w 57"/>
                <a:gd name="T37" fmla="*/ 12 h 29"/>
                <a:gd name="T38" fmla="*/ 55 w 57"/>
                <a:gd name="T39" fmla="*/ 12 h 29"/>
                <a:gd name="T40" fmla="*/ 55 w 57"/>
                <a:gd name="T41" fmla="*/ 12 h 29"/>
                <a:gd name="T42" fmla="*/ 55 w 57"/>
                <a:gd name="T43" fmla="*/ 12 h 29"/>
                <a:gd name="T44" fmla="*/ 55 w 57"/>
                <a:gd name="T45" fmla="*/ 12 h 29"/>
                <a:gd name="T46" fmla="*/ 55 w 57"/>
                <a:gd name="T47" fmla="*/ 12 h 29"/>
                <a:gd name="T48" fmla="*/ 55 w 57"/>
                <a:gd name="T49" fmla="*/ 12 h 29"/>
                <a:gd name="T50" fmla="*/ 55 w 57"/>
                <a:gd name="T51" fmla="*/ 12 h 29"/>
                <a:gd name="T52" fmla="*/ 55 w 57"/>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
                  <a:moveTo>
                    <a:pt x="55" y="12"/>
                  </a:moveTo>
                  <a:lnTo>
                    <a:pt x="33" y="10"/>
                  </a:lnTo>
                  <a:lnTo>
                    <a:pt x="27" y="0"/>
                  </a:lnTo>
                  <a:lnTo>
                    <a:pt x="3" y="3"/>
                  </a:lnTo>
                  <a:lnTo>
                    <a:pt x="0" y="11"/>
                  </a:lnTo>
                  <a:lnTo>
                    <a:pt x="57" y="29"/>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lnTo>
                    <a:pt x="55" y="1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5" name="Freeform 930"/>
            <p:cNvSpPr>
              <a:spLocks/>
            </p:cNvSpPr>
            <p:nvPr/>
          </p:nvSpPr>
          <p:spPr bwMode="auto">
            <a:xfrm>
              <a:off x="7617377" y="3226672"/>
              <a:ext cx="271326" cy="115314"/>
            </a:xfrm>
            <a:custGeom>
              <a:avLst/>
              <a:gdLst>
                <a:gd name="T0" fmla="*/ 6 w 80"/>
                <a:gd name="T1" fmla="*/ 0 h 34"/>
                <a:gd name="T2" fmla="*/ 2 w 80"/>
                <a:gd name="T3" fmla="*/ 2 h 34"/>
                <a:gd name="T4" fmla="*/ 0 w 80"/>
                <a:gd name="T5" fmla="*/ 18 h 34"/>
                <a:gd name="T6" fmla="*/ 13 w 80"/>
                <a:gd name="T7" fmla="*/ 26 h 34"/>
                <a:gd name="T8" fmla="*/ 46 w 80"/>
                <a:gd name="T9" fmla="*/ 30 h 34"/>
                <a:gd name="T10" fmla="*/ 77 w 80"/>
                <a:gd name="T11" fmla="*/ 34 h 34"/>
                <a:gd name="T12" fmla="*/ 80 w 80"/>
                <a:gd name="T13" fmla="*/ 23 h 34"/>
                <a:gd name="T14" fmla="*/ 63 w 80"/>
                <a:gd name="T15" fmla="*/ 18 h 34"/>
                <a:gd name="T16" fmla="*/ 6 w 80"/>
                <a:gd name="T17" fmla="*/ 0 h 34"/>
                <a:gd name="T18" fmla="*/ 6 w 80"/>
                <a:gd name="T19" fmla="*/ 0 h 34"/>
                <a:gd name="T20" fmla="*/ 6 w 80"/>
                <a:gd name="T21" fmla="*/ 0 h 34"/>
                <a:gd name="T22" fmla="*/ 6 w 80"/>
                <a:gd name="T23" fmla="*/ 0 h 34"/>
                <a:gd name="T24" fmla="*/ 6 w 80"/>
                <a:gd name="T25" fmla="*/ 0 h 34"/>
                <a:gd name="T26" fmla="*/ 6 w 80"/>
                <a:gd name="T27" fmla="*/ 0 h 34"/>
                <a:gd name="T28" fmla="*/ 6 w 80"/>
                <a:gd name="T29" fmla="*/ 0 h 34"/>
                <a:gd name="T30" fmla="*/ 6 w 80"/>
                <a:gd name="T31" fmla="*/ 0 h 34"/>
                <a:gd name="T32" fmla="*/ 6 w 80"/>
                <a:gd name="T33" fmla="*/ 0 h 34"/>
                <a:gd name="T34" fmla="*/ 6 w 80"/>
                <a:gd name="T35" fmla="*/ 0 h 34"/>
                <a:gd name="T36" fmla="*/ 6 w 80"/>
                <a:gd name="T37" fmla="*/ 0 h 34"/>
                <a:gd name="T38" fmla="*/ 6 w 80"/>
                <a:gd name="T39" fmla="*/ 0 h 34"/>
                <a:gd name="T40" fmla="*/ 6 w 80"/>
                <a:gd name="T41" fmla="*/ 0 h 34"/>
                <a:gd name="T42" fmla="*/ 6 w 80"/>
                <a:gd name="T43" fmla="*/ 0 h 34"/>
                <a:gd name="T44" fmla="*/ 6 w 80"/>
                <a:gd name="T45" fmla="*/ 0 h 34"/>
                <a:gd name="T46" fmla="*/ 6 w 80"/>
                <a:gd name="T47" fmla="*/ 0 h 34"/>
                <a:gd name="T48" fmla="*/ 6 w 80"/>
                <a:gd name="T49" fmla="*/ 0 h 34"/>
                <a:gd name="T50" fmla="*/ 6 w 80"/>
                <a:gd name="T51" fmla="*/ 0 h 34"/>
                <a:gd name="T52" fmla="*/ 6 w 80"/>
                <a:gd name="T53" fmla="*/ 0 h 34"/>
                <a:gd name="T54" fmla="*/ 6 w 80"/>
                <a:gd name="T55" fmla="*/ 0 h 34"/>
                <a:gd name="T56" fmla="*/ 6 w 8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34">
                  <a:moveTo>
                    <a:pt x="6" y="0"/>
                  </a:moveTo>
                  <a:lnTo>
                    <a:pt x="2" y="2"/>
                  </a:lnTo>
                  <a:lnTo>
                    <a:pt x="0" y="18"/>
                  </a:lnTo>
                  <a:lnTo>
                    <a:pt x="13" y="26"/>
                  </a:lnTo>
                  <a:lnTo>
                    <a:pt x="46" y="30"/>
                  </a:lnTo>
                  <a:lnTo>
                    <a:pt x="77" y="34"/>
                  </a:lnTo>
                  <a:lnTo>
                    <a:pt x="80" y="23"/>
                  </a:lnTo>
                  <a:lnTo>
                    <a:pt x="63" y="18"/>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6" name="Freeform 931"/>
            <p:cNvSpPr>
              <a:spLocks/>
            </p:cNvSpPr>
            <p:nvPr/>
          </p:nvSpPr>
          <p:spPr bwMode="auto">
            <a:xfrm>
              <a:off x="7369792" y="3141883"/>
              <a:ext cx="525694" cy="244193"/>
            </a:xfrm>
            <a:custGeom>
              <a:avLst/>
              <a:gdLst>
                <a:gd name="T0" fmla="*/ 145 w 155"/>
                <a:gd name="T1" fmla="*/ 1 h 72"/>
                <a:gd name="T2" fmla="*/ 130 w 155"/>
                <a:gd name="T3" fmla="*/ 8 h 72"/>
                <a:gd name="T4" fmla="*/ 109 w 155"/>
                <a:gd name="T5" fmla="*/ 2 h 72"/>
                <a:gd name="T6" fmla="*/ 89 w 155"/>
                <a:gd name="T7" fmla="*/ 9 h 72"/>
                <a:gd name="T8" fmla="*/ 81 w 155"/>
                <a:gd name="T9" fmla="*/ 5 h 72"/>
                <a:gd name="T10" fmla="*/ 51 w 155"/>
                <a:gd name="T11" fmla="*/ 0 h 72"/>
                <a:gd name="T12" fmla="*/ 19 w 155"/>
                <a:gd name="T13" fmla="*/ 7 h 72"/>
                <a:gd name="T14" fmla="*/ 5 w 155"/>
                <a:gd name="T15" fmla="*/ 0 h 72"/>
                <a:gd name="T16" fmla="*/ 0 w 155"/>
                <a:gd name="T17" fmla="*/ 5 h 72"/>
                <a:gd name="T18" fmla="*/ 22 w 155"/>
                <a:gd name="T19" fmla="*/ 37 h 72"/>
                <a:gd name="T20" fmla="*/ 38 w 155"/>
                <a:gd name="T21" fmla="*/ 37 h 72"/>
                <a:gd name="T22" fmla="*/ 43 w 155"/>
                <a:gd name="T23" fmla="*/ 28 h 72"/>
                <a:gd name="T24" fmla="*/ 53 w 155"/>
                <a:gd name="T25" fmla="*/ 34 h 72"/>
                <a:gd name="T26" fmla="*/ 52 w 155"/>
                <a:gd name="T27" fmla="*/ 53 h 72"/>
                <a:gd name="T28" fmla="*/ 58 w 155"/>
                <a:gd name="T29" fmla="*/ 72 h 72"/>
                <a:gd name="T30" fmla="*/ 64 w 155"/>
                <a:gd name="T31" fmla="*/ 72 h 72"/>
                <a:gd name="T32" fmla="*/ 68 w 155"/>
                <a:gd name="T33" fmla="*/ 63 h 72"/>
                <a:gd name="T34" fmla="*/ 73 w 155"/>
                <a:gd name="T35" fmla="*/ 43 h 72"/>
                <a:gd name="T36" fmla="*/ 75 w 155"/>
                <a:gd name="T37" fmla="*/ 27 h 72"/>
                <a:gd name="T38" fmla="*/ 79 w 155"/>
                <a:gd name="T39" fmla="*/ 25 h 72"/>
                <a:gd name="T40" fmla="*/ 82 w 155"/>
                <a:gd name="T41" fmla="*/ 17 h 72"/>
                <a:gd name="T42" fmla="*/ 106 w 155"/>
                <a:gd name="T43" fmla="*/ 14 h 72"/>
                <a:gd name="T44" fmla="*/ 112 w 155"/>
                <a:gd name="T45" fmla="*/ 24 h 72"/>
                <a:gd name="T46" fmla="*/ 134 w 155"/>
                <a:gd name="T47" fmla="*/ 26 h 72"/>
                <a:gd name="T48" fmla="*/ 136 w 155"/>
                <a:gd name="T49" fmla="*/ 43 h 72"/>
                <a:gd name="T50" fmla="*/ 153 w 155"/>
                <a:gd name="T51" fmla="*/ 48 h 72"/>
                <a:gd name="T52" fmla="*/ 155 w 155"/>
                <a:gd name="T53" fmla="*/ 38 h 72"/>
                <a:gd name="T54" fmla="*/ 155 w 155"/>
                <a:gd name="T55" fmla="*/ 10 h 72"/>
                <a:gd name="T56" fmla="*/ 145 w 155"/>
                <a:gd name="T57" fmla="*/ 1 h 72"/>
                <a:gd name="T58" fmla="*/ 145 w 155"/>
                <a:gd name="T59" fmla="*/ 1 h 72"/>
                <a:gd name="T60" fmla="*/ 145 w 155"/>
                <a:gd name="T61" fmla="*/ 1 h 72"/>
                <a:gd name="T62" fmla="*/ 145 w 155"/>
                <a:gd name="T63" fmla="*/ 1 h 72"/>
                <a:gd name="T64" fmla="*/ 145 w 155"/>
                <a:gd name="T65" fmla="*/ 1 h 72"/>
                <a:gd name="T66" fmla="*/ 145 w 155"/>
                <a:gd name="T67" fmla="*/ 1 h 72"/>
                <a:gd name="T68" fmla="*/ 145 w 155"/>
                <a:gd name="T69" fmla="*/ 1 h 72"/>
                <a:gd name="T70" fmla="*/ 145 w 155"/>
                <a:gd name="T71" fmla="*/ 1 h 72"/>
                <a:gd name="T72" fmla="*/ 145 w 155"/>
                <a:gd name="T73" fmla="*/ 1 h 72"/>
                <a:gd name="T74" fmla="*/ 145 w 155"/>
                <a:gd name="T75" fmla="*/ 1 h 72"/>
                <a:gd name="T76" fmla="*/ 145 w 155"/>
                <a:gd name="T77" fmla="*/ 1 h 72"/>
                <a:gd name="T78" fmla="*/ 145 w 155"/>
                <a:gd name="T79" fmla="*/ 1 h 72"/>
                <a:gd name="T80" fmla="*/ 145 w 155"/>
                <a:gd name="T81" fmla="*/ 1 h 72"/>
                <a:gd name="T82" fmla="*/ 145 w 155"/>
                <a:gd name="T83" fmla="*/ 1 h 72"/>
                <a:gd name="T84" fmla="*/ 145 w 155"/>
                <a:gd name="T85" fmla="*/ 1 h 72"/>
                <a:gd name="T86" fmla="*/ 145 w 155"/>
                <a:gd name="T87" fmla="*/ 1 h 72"/>
                <a:gd name="T88" fmla="*/ 145 w 155"/>
                <a:gd name="T89" fmla="*/ 1 h 72"/>
                <a:gd name="T90" fmla="*/ 145 w 155"/>
                <a:gd name="T91" fmla="*/ 1 h 72"/>
                <a:gd name="T92" fmla="*/ 145 w 155"/>
                <a:gd name="T93" fmla="*/ 1 h 72"/>
                <a:gd name="T94" fmla="*/ 145 w 155"/>
                <a:gd name="T95" fmla="*/ 1 h 72"/>
                <a:gd name="T96" fmla="*/ 145 w 155"/>
                <a:gd name="T9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72">
                  <a:moveTo>
                    <a:pt x="145" y="1"/>
                  </a:moveTo>
                  <a:lnTo>
                    <a:pt x="130" y="8"/>
                  </a:lnTo>
                  <a:lnTo>
                    <a:pt x="109" y="2"/>
                  </a:lnTo>
                  <a:lnTo>
                    <a:pt x="89" y="9"/>
                  </a:lnTo>
                  <a:lnTo>
                    <a:pt x="81" y="5"/>
                  </a:lnTo>
                  <a:lnTo>
                    <a:pt x="51" y="0"/>
                  </a:lnTo>
                  <a:lnTo>
                    <a:pt x="19" y="7"/>
                  </a:lnTo>
                  <a:lnTo>
                    <a:pt x="5" y="0"/>
                  </a:lnTo>
                  <a:lnTo>
                    <a:pt x="0" y="5"/>
                  </a:lnTo>
                  <a:lnTo>
                    <a:pt x="22" y="37"/>
                  </a:lnTo>
                  <a:lnTo>
                    <a:pt x="38" y="37"/>
                  </a:lnTo>
                  <a:lnTo>
                    <a:pt x="43" y="28"/>
                  </a:lnTo>
                  <a:lnTo>
                    <a:pt x="53" y="34"/>
                  </a:lnTo>
                  <a:lnTo>
                    <a:pt x="52" y="53"/>
                  </a:lnTo>
                  <a:lnTo>
                    <a:pt x="58" y="72"/>
                  </a:lnTo>
                  <a:lnTo>
                    <a:pt x="64" y="72"/>
                  </a:lnTo>
                  <a:lnTo>
                    <a:pt x="68" y="63"/>
                  </a:lnTo>
                  <a:lnTo>
                    <a:pt x="73" y="43"/>
                  </a:lnTo>
                  <a:lnTo>
                    <a:pt x="75" y="27"/>
                  </a:lnTo>
                  <a:lnTo>
                    <a:pt x="79" y="25"/>
                  </a:lnTo>
                  <a:lnTo>
                    <a:pt x="82" y="17"/>
                  </a:lnTo>
                  <a:lnTo>
                    <a:pt x="106" y="14"/>
                  </a:lnTo>
                  <a:lnTo>
                    <a:pt x="112" y="24"/>
                  </a:lnTo>
                  <a:lnTo>
                    <a:pt x="134" y="26"/>
                  </a:lnTo>
                  <a:lnTo>
                    <a:pt x="136" y="43"/>
                  </a:lnTo>
                  <a:lnTo>
                    <a:pt x="153" y="48"/>
                  </a:lnTo>
                  <a:lnTo>
                    <a:pt x="155" y="38"/>
                  </a:lnTo>
                  <a:lnTo>
                    <a:pt x="155" y="10"/>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lnTo>
                    <a:pt x="145" y="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7" name="Freeform 932"/>
            <p:cNvSpPr>
              <a:spLocks/>
            </p:cNvSpPr>
            <p:nvPr/>
          </p:nvSpPr>
          <p:spPr bwMode="auto">
            <a:xfrm>
              <a:off x="7597027" y="2680627"/>
              <a:ext cx="186537" cy="203495"/>
            </a:xfrm>
            <a:custGeom>
              <a:avLst/>
              <a:gdLst>
                <a:gd name="T0" fmla="*/ 31 w 55"/>
                <a:gd name="T1" fmla="*/ 45 h 60"/>
                <a:gd name="T2" fmla="*/ 42 w 55"/>
                <a:gd name="T3" fmla="*/ 38 h 60"/>
                <a:gd name="T4" fmla="*/ 39 w 55"/>
                <a:gd name="T5" fmla="*/ 21 h 60"/>
                <a:gd name="T6" fmla="*/ 55 w 55"/>
                <a:gd name="T7" fmla="*/ 10 h 60"/>
                <a:gd name="T8" fmla="*/ 48 w 55"/>
                <a:gd name="T9" fmla="*/ 0 h 60"/>
                <a:gd name="T10" fmla="*/ 32 w 55"/>
                <a:gd name="T11" fmla="*/ 7 h 60"/>
                <a:gd name="T12" fmla="*/ 2 w 55"/>
                <a:gd name="T13" fmla="*/ 37 h 60"/>
                <a:gd name="T14" fmla="*/ 0 w 55"/>
                <a:gd name="T15" fmla="*/ 44 h 60"/>
                <a:gd name="T16" fmla="*/ 10 w 55"/>
                <a:gd name="T17" fmla="*/ 60 h 60"/>
                <a:gd name="T18" fmla="*/ 29 w 55"/>
                <a:gd name="T19" fmla="*/ 54 h 60"/>
                <a:gd name="T20" fmla="*/ 31 w 55"/>
                <a:gd name="T21" fmla="*/ 45 h 60"/>
                <a:gd name="T22" fmla="*/ 31 w 55"/>
                <a:gd name="T23" fmla="*/ 45 h 60"/>
                <a:gd name="T24" fmla="*/ 31 w 55"/>
                <a:gd name="T25" fmla="*/ 45 h 60"/>
                <a:gd name="T26" fmla="*/ 31 w 55"/>
                <a:gd name="T27" fmla="*/ 45 h 60"/>
                <a:gd name="T28" fmla="*/ 31 w 55"/>
                <a:gd name="T29" fmla="*/ 45 h 60"/>
                <a:gd name="T30" fmla="*/ 31 w 55"/>
                <a:gd name="T31" fmla="*/ 45 h 60"/>
                <a:gd name="T32" fmla="*/ 31 w 55"/>
                <a:gd name="T33" fmla="*/ 45 h 60"/>
                <a:gd name="T34" fmla="*/ 31 w 55"/>
                <a:gd name="T35" fmla="*/ 45 h 60"/>
                <a:gd name="T36" fmla="*/ 31 w 55"/>
                <a:gd name="T37" fmla="*/ 45 h 60"/>
                <a:gd name="T38" fmla="*/ 31 w 55"/>
                <a:gd name="T39" fmla="*/ 45 h 60"/>
                <a:gd name="T40" fmla="*/ 31 w 55"/>
                <a:gd name="T41" fmla="*/ 45 h 60"/>
                <a:gd name="T42" fmla="*/ 31 w 55"/>
                <a:gd name="T43" fmla="*/ 45 h 60"/>
                <a:gd name="T44" fmla="*/ 31 w 55"/>
                <a:gd name="T45" fmla="*/ 45 h 60"/>
                <a:gd name="T46" fmla="*/ 31 w 55"/>
                <a:gd name="T47" fmla="*/ 45 h 60"/>
                <a:gd name="T48" fmla="*/ 31 w 55"/>
                <a:gd name="T49" fmla="*/ 45 h 60"/>
                <a:gd name="T50" fmla="*/ 31 w 55"/>
                <a:gd name="T51" fmla="*/ 45 h 60"/>
                <a:gd name="T52" fmla="*/ 31 w 55"/>
                <a:gd name="T53" fmla="*/ 45 h 60"/>
                <a:gd name="T54" fmla="*/ 31 w 55"/>
                <a:gd name="T55" fmla="*/ 45 h 60"/>
                <a:gd name="T56" fmla="*/ 31 w 55"/>
                <a:gd name="T57" fmla="*/ 45 h 60"/>
                <a:gd name="T58" fmla="*/ 31 w 55"/>
                <a:gd name="T59" fmla="*/ 45 h 60"/>
                <a:gd name="T60" fmla="*/ 31 w 55"/>
                <a:gd name="T61"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0">
                  <a:moveTo>
                    <a:pt x="31" y="45"/>
                  </a:moveTo>
                  <a:lnTo>
                    <a:pt x="42" y="38"/>
                  </a:lnTo>
                  <a:lnTo>
                    <a:pt x="39" y="21"/>
                  </a:lnTo>
                  <a:lnTo>
                    <a:pt x="55" y="10"/>
                  </a:lnTo>
                  <a:lnTo>
                    <a:pt x="48" y="0"/>
                  </a:lnTo>
                  <a:lnTo>
                    <a:pt x="32" y="7"/>
                  </a:lnTo>
                  <a:lnTo>
                    <a:pt x="2" y="37"/>
                  </a:lnTo>
                  <a:lnTo>
                    <a:pt x="0" y="44"/>
                  </a:lnTo>
                  <a:lnTo>
                    <a:pt x="10" y="60"/>
                  </a:lnTo>
                  <a:lnTo>
                    <a:pt x="29" y="54"/>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lnTo>
                    <a:pt x="31" y="45"/>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8" name="Freeform 933"/>
            <p:cNvSpPr>
              <a:spLocks/>
            </p:cNvSpPr>
            <p:nvPr/>
          </p:nvSpPr>
          <p:spPr bwMode="auto">
            <a:xfrm>
              <a:off x="7719124" y="2511049"/>
              <a:ext cx="284892" cy="278109"/>
            </a:xfrm>
            <a:custGeom>
              <a:avLst/>
              <a:gdLst>
                <a:gd name="T0" fmla="*/ 34 w 84"/>
                <a:gd name="T1" fmla="*/ 82 h 82"/>
                <a:gd name="T2" fmla="*/ 54 w 84"/>
                <a:gd name="T3" fmla="*/ 69 h 82"/>
                <a:gd name="T4" fmla="*/ 58 w 84"/>
                <a:gd name="T5" fmla="*/ 51 h 82"/>
                <a:gd name="T6" fmla="*/ 78 w 84"/>
                <a:gd name="T7" fmla="*/ 23 h 82"/>
                <a:gd name="T8" fmla="*/ 84 w 84"/>
                <a:gd name="T9" fmla="*/ 22 h 82"/>
                <a:gd name="T10" fmla="*/ 67 w 84"/>
                <a:gd name="T11" fmla="*/ 11 h 82"/>
                <a:gd name="T12" fmla="*/ 46 w 84"/>
                <a:gd name="T13" fmla="*/ 0 h 82"/>
                <a:gd name="T14" fmla="*/ 19 w 84"/>
                <a:gd name="T15" fmla="*/ 7 h 82"/>
                <a:gd name="T16" fmla="*/ 14 w 84"/>
                <a:gd name="T17" fmla="*/ 14 h 82"/>
                <a:gd name="T18" fmla="*/ 0 w 84"/>
                <a:gd name="T19" fmla="*/ 15 h 82"/>
                <a:gd name="T20" fmla="*/ 6 w 84"/>
                <a:gd name="T21" fmla="*/ 37 h 82"/>
                <a:gd name="T22" fmla="*/ 12 w 84"/>
                <a:gd name="T23" fmla="*/ 41 h 82"/>
                <a:gd name="T24" fmla="*/ 12 w 84"/>
                <a:gd name="T25" fmla="*/ 50 h 82"/>
                <a:gd name="T26" fmla="*/ 19 w 84"/>
                <a:gd name="T27" fmla="*/ 60 h 82"/>
                <a:gd name="T28" fmla="*/ 34 w 84"/>
                <a:gd name="T29" fmla="*/ 82 h 82"/>
                <a:gd name="T30" fmla="*/ 34 w 84"/>
                <a:gd name="T31" fmla="*/ 82 h 82"/>
                <a:gd name="T32" fmla="*/ 34 w 84"/>
                <a:gd name="T33" fmla="*/ 82 h 82"/>
                <a:gd name="T34" fmla="*/ 34 w 84"/>
                <a:gd name="T35" fmla="*/ 82 h 82"/>
                <a:gd name="T36" fmla="*/ 34 w 84"/>
                <a:gd name="T37" fmla="*/ 82 h 82"/>
                <a:gd name="T38" fmla="*/ 34 w 84"/>
                <a:gd name="T39" fmla="*/ 82 h 82"/>
                <a:gd name="T40" fmla="*/ 34 w 84"/>
                <a:gd name="T41" fmla="*/ 82 h 82"/>
                <a:gd name="T42" fmla="*/ 34 w 84"/>
                <a:gd name="T43" fmla="*/ 82 h 82"/>
                <a:gd name="T44" fmla="*/ 34 w 84"/>
                <a:gd name="T45" fmla="*/ 82 h 82"/>
                <a:gd name="T46" fmla="*/ 34 w 84"/>
                <a:gd name="T47" fmla="*/ 82 h 82"/>
                <a:gd name="T48" fmla="*/ 34 w 84"/>
                <a:gd name="T49" fmla="*/ 82 h 82"/>
                <a:gd name="T50" fmla="*/ 34 w 84"/>
                <a:gd name="T51" fmla="*/ 82 h 82"/>
                <a:gd name="T52" fmla="*/ 34 w 84"/>
                <a:gd name="T53" fmla="*/ 82 h 82"/>
                <a:gd name="T54" fmla="*/ 34 w 84"/>
                <a:gd name="T55" fmla="*/ 82 h 82"/>
                <a:gd name="T56" fmla="*/ 34 w 84"/>
                <a:gd name="T57" fmla="*/ 82 h 82"/>
                <a:gd name="T58" fmla="*/ 34 w 84"/>
                <a:gd name="T59" fmla="*/ 82 h 82"/>
                <a:gd name="T60" fmla="*/ 34 w 84"/>
                <a:gd name="T61" fmla="*/ 82 h 82"/>
                <a:gd name="T62" fmla="*/ 34 w 84"/>
                <a:gd name="T63" fmla="*/ 82 h 82"/>
                <a:gd name="T64" fmla="*/ 34 w 84"/>
                <a:gd name="T65" fmla="*/ 82 h 82"/>
                <a:gd name="T66" fmla="*/ 34 w 84"/>
                <a:gd name="T67" fmla="*/ 82 h 82"/>
                <a:gd name="T68" fmla="*/ 34 w 84"/>
                <a:gd name="T6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2">
                  <a:moveTo>
                    <a:pt x="34" y="82"/>
                  </a:moveTo>
                  <a:lnTo>
                    <a:pt x="54" y="69"/>
                  </a:lnTo>
                  <a:lnTo>
                    <a:pt x="58" y="51"/>
                  </a:lnTo>
                  <a:lnTo>
                    <a:pt x="78" y="23"/>
                  </a:lnTo>
                  <a:lnTo>
                    <a:pt x="84" y="22"/>
                  </a:lnTo>
                  <a:lnTo>
                    <a:pt x="67" y="11"/>
                  </a:lnTo>
                  <a:lnTo>
                    <a:pt x="46" y="0"/>
                  </a:lnTo>
                  <a:lnTo>
                    <a:pt x="19" y="7"/>
                  </a:lnTo>
                  <a:lnTo>
                    <a:pt x="14" y="14"/>
                  </a:lnTo>
                  <a:lnTo>
                    <a:pt x="0" y="15"/>
                  </a:lnTo>
                  <a:lnTo>
                    <a:pt x="6" y="37"/>
                  </a:lnTo>
                  <a:lnTo>
                    <a:pt x="12" y="41"/>
                  </a:lnTo>
                  <a:lnTo>
                    <a:pt x="12" y="50"/>
                  </a:lnTo>
                  <a:lnTo>
                    <a:pt x="19" y="60"/>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lnTo>
                    <a:pt x="34" y="82"/>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79" name="Freeform 934"/>
            <p:cNvSpPr>
              <a:spLocks/>
            </p:cNvSpPr>
            <p:nvPr/>
          </p:nvSpPr>
          <p:spPr bwMode="auto">
            <a:xfrm>
              <a:off x="7834438" y="2745068"/>
              <a:ext cx="247585" cy="210277"/>
            </a:xfrm>
            <a:custGeom>
              <a:avLst/>
              <a:gdLst>
                <a:gd name="T0" fmla="*/ 7 w 73"/>
                <a:gd name="T1" fmla="*/ 38 h 62"/>
                <a:gd name="T2" fmla="*/ 24 w 73"/>
                <a:gd name="T3" fmla="*/ 55 h 62"/>
                <a:gd name="T4" fmla="*/ 49 w 73"/>
                <a:gd name="T5" fmla="*/ 62 h 62"/>
                <a:gd name="T6" fmla="*/ 66 w 73"/>
                <a:gd name="T7" fmla="*/ 58 h 62"/>
                <a:gd name="T8" fmla="*/ 73 w 73"/>
                <a:gd name="T9" fmla="*/ 39 h 62"/>
                <a:gd name="T10" fmla="*/ 51 w 73"/>
                <a:gd name="T11" fmla="*/ 20 h 62"/>
                <a:gd name="T12" fmla="*/ 36 w 73"/>
                <a:gd name="T13" fmla="*/ 19 h 62"/>
                <a:gd name="T14" fmla="*/ 27 w 73"/>
                <a:gd name="T15" fmla="*/ 0 h 62"/>
                <a:gd name="T16" fmla="*/ 20 w 73"/>
                <a:gd name="T17" fmla="*/ 0 h 62"/>
                <a:gd name="T18" fmla="*/ 0 w 73"/>
                <a:gd name="T19" fmla="*/ 13 h 62"/>
                <a:gd name="T20" fmla="*/ 7 w 73"/>
                <a:gd name="T21" fmla="*/ 38 h 62"/>
                <a:gd name="T22" fmla="*/ 7 w 73"/>
                <a:gd name="T23" fmla="*/ 38 h 62"/>
                <a:gd name="T24" fmla="*/ 7 w 73"/>
                <a:gd name="T25" fmla="*/ 38 h 62"/>
                <a:gd name="T26" fmla="*/ 7 w 73"/>
                <a:gd name="T27" fmla="*/ 38 h 62"/>
                <a:gd name="T28" fmla="*/ 7 w 73"/>
                <a:gd name="T29" fmla="*/ 38 h 62"/>
                <a:gd name="T30" fmla="*/ 7 w 73"/>
                <a:gd name="T31" fmla="*/ 38 h 62"/>
                <a:gd name="T32" fmla="*/ 7 w 73"/>
                <a:gd name="T33" fmla="*/ 38 h 62"/>
                <a:gd name="T34" fmla="*/ 7 w 73"/>
                <a:gd name="T35" fmla="*/ 38 h 62"/>
                <a:gd name="T36" fmla="*/ 7 w 73"/>
                <a:gd name="T37" fmla="*/ 38 h 62"/>
                <a:gd name="T38" fmla="*/ 7 w 73"/>
                <a:gd name="T39" fmla="*/ 38 h 62"/>
                <a:gd name="T40" fmla="*/ 7 w 73"/>
                <a:gd name="T41" fmla="*/ 38 h 62"/>
                <a:gd name="T42" fmla="*/ 7 w 73"/>
                <a:gd name="T43" fmla="*/ 38 h 62"/>
                <a:gd name="T44" fmla="*/ 7 w 73"/>
                <a:gd name="T45" fmla="*/ 38 h 62"/>
                <a:gd name="T46" fmla="*/ 7 w 73"/>
                <a:gd name="T47" fmla="*/ 38 h 62"/>
                <a:gd name="T48" fmla="*/ 7 w 73"/>
                <a:gd name="T49" fmla="*/ 38 h 62"/>
                <a:gd name="T50" fmla="*/ 7 w 73"/>
                <a:gd name="T51" fmla="*/ 38 h 62"/>
                <a:gd name="T52" fmla="*/ 7 w 73"/>
                <a:gd name="T53" fmla="*/ 38 h 62"/>
                <a:gd name="T54" fmla="*/ 7 w 73"/>
                <a:gd name="T55" fmla="*/ 38 h 62"/>
                <a:gd name="T56" fmla="*/ 7 w 73"/>
                <a:gd name="T57" fmla="*/ 38 h 62"/>
                <a:gd name="T58" fmla="*/ 7 w 73"/>
                <a:gd name="T59" fmla="*/ 38 h 62"/>
                <a:gd name="T60" fmla="*/ 7 w 73"/>
                <a:gd name="T61" fmla="*/ 3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62">
                  <a:moveTo>
                    <a:pt x="7" y="38"/>
                  </a:moveTo>
                  <a:lnTo>
                    <a:pt x="24" y="55"/>
                  </a:lnTo>
                  <a:lnTo>
                    <a:pt x="49" y="62"/>
                  </a:lnTo>
                  <a:lnTo>
                    <a:pt x="66" y="58"/>
                  </a:lnTo>
                  <a:lnTo>
                    <a:pt x="73" y="39"/>
                  </a:lnTo>
                  <a:lnTo>
                    <a:pt x="51" y="20"/>
                  </a:lnTo>
                  <a:lnTo>
                    <a:pt x="36" y="19"/>
                  </a:lnTo>
                  <a:lnTo>
                    <a:pt x="27" y="0"/>
                  </a:lnTo>
                  <a:lnTo>
                    <a:pt x="20" y="0"/>
                  </a:lnTo>
                  <a:lnTo>
                    <a:pt x="0" y="13"/>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lnTo>
                    <a:pt x="7" y="38"/>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0" name="Freeform 935"/>
            <p:cNvSpPr>
              <a:spLocks/>
            </p:cNvSpPr>
            <p:nvPr/>
          </p:nvSpPr>
          <p:spPr bwMode="auto">
            <a:xfrm>
              <a:off x="7702166" y="2809507"/>
              <a:ext cx="264544" cy="501953"/>
            </a:xfrm>
            <a:custGeom>
              <a:avLst/>
              <a:gdLst>
                <a:gd name="T0" fmla="*/ 11 w 78"/>
                <a:gd name="T1" fmla="*/ 0 h 148"/>
                <a:gd name="T2" fmla="*/ 0 w 78"/>
                <a:gd name="T3" fmla="*/ 7 h 148"/>
                <a:gd name="T4" fmla="*/ 31 w 78"/>
                <a:gd name="T5" fmla="*/ 37 h 148"/>
                <a:gd name="T6" fmla="*/ 59 w 78"/>
                <a:gd name="T7" fmla="*/ 55 h 148"/>
                <a:gd name="T8" fmla="*/ 56 w 78"/>
                <a:gd name="T9" fmla="*/ 76 h 148"/>
                <a:gd name="T10" fmla="*/ 50 w 78"/>
                <a:gd name="T11" fmla="*/ 85 h 148"/>
                <a:gd name="T12" fmla="*/ 47 w 78"/>
                <a:gd name="T13" fmla="*/ 99 h 148"/>
                <a:gd name="T14" fmla="*/ 57 w 78"/>
                <a:gd name="T15" fmla="*/ 108 h 148"/>
                <a:gd name="T16" fmla="*/ 57 w 78"/>
                <a:gd name="T17" fmla="*/ 136 h 148"/>
                <a:gd name="T18" fmla="*/ 66 w 78"/>
                <a:gd name="T19" fmla="*/ 139 h 148"/>
                <a:gd name="T20" fmla="*/ 73 w 78"/>
                <a:gd name="T21" fmla="*/ 148 h 148"/>
                <a:gd name="T22" fmla="*/ 78 w 78"/>
                <a:gd name="T23" fmla="*/ 137 h 148"/>
                <a:gd name="T24" fmla="*/ 75 w 78"/>
                <a:gd name="T25" fmla="*/ 129 h 148"/>
                <a:gd name="T26" fmla="*/ 66 w 78"/>
                <a:gd name="T27" fmla="*/ 127 h 148"/>
                <a:gd name="T28" fmla="*/ 65 w 78"/>
                <a:gd name="T29" fmla="*/ 115 h 148"/>
                <a:gd name="T30" fmla="*/ 59 w 78"/>
                <a:gd name="T31" fmla="*/ 90 h 148"/>
                <a:gd name="T32" fmla="*/ 65 w 78"/>
                <a:gd name="T33" fmla="*/ 70 h 148"/>
                <a:gd name="T34" fmla="*/ 67 w 78"/>
                <a:gd name="T35" fmla="*/ 55 h 148"/>
                <a:gd name="T36" fmla="*/ 62 w 78"/>
                <a:gd name="T37" fmla="*/ 47 h 148"/>
                <a:gd name="T38" fmla="*/ 42 w 78"/>
                <a:gd name="T39" fmla="*/ 33 h 148"/>
                <a:gd name="T40" fmla="*/ 11 w 78"/>
                <a:gd name="T41" fmla="*/ 0 h 148"/>
                <a:gd name="T42" fmla="*/ 11 w 78"/>
                <a:gd name="T43" fmla="*/ 0 h 148"/>
                <a:gd name="T44" fmla="*/ 11 w 78"/>
                <a:gd name="T45" fmla="*/ 0 h 148"/>
                <a:gd name="T46" fmla="*/ 11 w 78"/>
                <a:gd name="T47" fmla="*/ 0 h 148"/>
                <a:gd name="T48" fmla="*/ 11 w 78"/>
                <a:gd name="T49" fmla="*/ 0 h 148"/>
                <a:gd name="T50" fmla="*/ 11 w 78"/>
                <a:gd name="T51" fmla="*/ 0 h 148"/>
                <a:gd name="T52" fmla="*/ 11 w 78"/>
                <a:gd name="T53" fmla="*/ 0 h 148"/>
                <a:gd name="T54" fmla="*/ 11 w 78"/>
                <a:gd name="T55" fmla="*/ 0 h 148"/>
                <a:gd name="T56" fmla="*/ 11 w 78"/>
                <a:gd name="T57" fmla="*/ 0 h 148"/>
                <a:gd name="T58" fmla="*/ 11 w 78"/>
                <a:gd name="T59" fmla="*/ 0 h 148"/>
                <a:gd name="T60" fmla="*/ 11 w 78"/>
                <a:gd name="T61" fmla="*/ 0 h 148"/>
                <a:gd name="T62" fmla="*/ 11 w 78"/>
                <a:gd name="T63" fmla="*/ 0 h 148"/>
                <a:gd name="T64" fmla="*/ 11 w 78"/>
                <a:gd name="T65" fmla="*/ 0 h 148"/>
                <a:gd name="T66" fmla="*/ 11 w 78"/>
                <a:gd name="T67" fmla="*/ 0 h 148"/>
                <a:gd name="T68" fmla="*/ 11 w 78"/>
                <a:gd name="T69" fmla="*/ 0 h 148"/>
                <a:gd name="T70" fmla="*/ 11 w 78"/>
                <a:gd name="T71" fmla="*/ 0 h 148"/>
                <a:gd name="T72" fmla="*/ 11 w 78"/>
                <a:gd name="T73" fmla="*/ 0 h 148"/>
                <a:gd name="T74" fmla="*/ 11 w 78"/>
                <a:gd name="T75" fmla="*/ 0 h 148"/>
                <a:gd name="T76" fmla="*/ 11 w 78"/>
                <a:gd name="T77" fmla="*/ 0 h 148"/>
                <a:gd name="T78" fmla="*/ 11 w 78"/>
                <a:gd name="T79" fmla="*/ 0 h 148"/>
                <a:gd name="T80" fmla="*/ 11 w 78"/>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48">
                  <a:moveTo>
                    <a:pt x="11" y="0"/>
                  </a:moveTo>
                  <a:lnTo>
                    <a:pt x="0" y="7"/>
                  </a:lnTo>
                  <a:lnTo>
                    <a:pt x="31" y="37"/>
                  </a:lnTo>
                  <a:lnTo>
                    <a:pt x="59" y="55"/>
                  </a:lnTo>
                  <a:lnTo>
                    <a:pt x="56" y="76"/>
                  </a:lnTo>
                  <a:lnTo>
                    <a:pt x="50" y="85"/>
                  </a:lnTo>
                  <a:lnTo>
                    <a:pt x="47" y="99"/>
                  </a:lnTo>
                  <a:lnTo>
                    <a:pt x="57" y="108"/>
                  </a:lnTo>
                  <a:lnTo>
                    <a:pt x="57" y="136"/>
                  </a:lnTo>
                  <a:lnTo>
                    <a:pt x="66" y="139"/>
                  </a:lnTo>
                  <a:lnTo>
                    <a:pt x="73" y="148"/>
                  </a:lnTo>
                  <a:lnTo>
                    <a:pt x="78" y="137"/>
                  </a:lnTo>
                  <a:lnTo>
                    <a:pt x="75" y="129"/>
                  </a:lnTo>
                  <a:lnTo>
                    <a:pt x="66" y="127"/>
                  </a:lnTo>
                  <a:lnTo>
                    <a:pt x="65" y="115"/>
                  </a:lnTo>
                  <a:lnTo>
                    <a:pt x="59" y="90"/>
                  </a:lnTo>
                  <a:lnTo>
                    <a:pt x="65" y="70"/>
                  </a:lnTo>
                  <a:lnTo>
                    <a:pt x="67" y="55"/>
                  </a:lnTo>
                  <a:lnTo>
                    <a:pt x="62" y="47"/>
                  </a:lnTo>
                  <a:lnTo>
                    <a:pt x="42" y="33"/>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1" name="Freeform 936"/>
            <p:cNvSpPr>
              <a:spLocks/>
            </p:cNvSpPr>
            <p:nvPr/>
          </p:nvSpPr>
          <p:spPr bwMode="auto">
            <a:xfrm>
              <a:off x="7729300" y="2714543"/>
              <a:ext cx="420555" cy="298458"/>
            </a:xfrm>
            <a:custGeom>
              <a:avLst/>
              <a:gdLst>
                <a:gd name="T0" fmla="*/ 120 w 124"/>
                <a:gd name="T1" fmla="*/ 70 h 88"/>
                <a:gd name="T2" fmla="*/ 97 w 124"/>
                <a:gd name="T3" fmla="*/ 67 h 88"/>
                <a:gd name="T4" fmla="*/ 80 w 124"/>
                <a:gd name="T5" fmla="*/ 71 h 88"/>
                <a:gd name="T6" fmla="*/ 55 w 124"/>
                <a:gd name="T7" fmla="*/ 64 h 88"/>
                <a:gd name="T8" fmla="*/ 38 w 124"/>
                <a:gd name="T9" fmla="*/ 47 h 88"/>
                <a:gd name="T10" fmla="*/ 31 w 124"/>
                <a:gd name="T11" fmla="*/ 22 h 88"/>
                <a:gd name="T12" fmla="*/ 16 w 124"/>
                <a:gd name="T13" fmla="*/ 0 h 88"/>
                <a:gd name="T14" fmla="*/ 0 w 124"/>
                <a:gd name="T15" fmla="*/ 11 h 88"/>
                <a:gd name="T16" fmla="*/ 3 w 124"/>
                <a:gd name="T17" fmla="*/ 28 h 88"/>
                <a:gd name="T18" fmla="*/ 34 w 124"/>
                <a:gd name="T19" fmla="*/ 61 h 88"/>
                <a:gd name="T20" fmla="*/ 54 w 124"/>
                <a:gd name="T21" fmla="*/ 75 h 88"/>
                <a:gd name="T22" fmla="*/ 59 w 124"/>
                <a:gd name="T23" fmla="*/ 71 h 88"/>
                <a:gd name="T24" fmla="*/ 86 w 124"/>
                <a:gd name="T25" fmla="*/ 77 h 88"/>
                <a:gd name="T26" fmla="*/ 94 w 124"/>
                <a:gd name="T27" fmla="*/ 76 h 88"/>
                <a:gd name="T28" fmla="*/ 94 w 124"/>
                <a:gd name="T29" fmla="*/ 82 h 88"/>
                <a:gd name="T30" fmla="*/ 111 w 124"/>
                <a:gd name="T31" fmla="*/ 88 h 88"/>
                <a:gd name="T32" fmla="*/ 116 w 124"/>
                <a:gd name="T33" fmla="*/ 85 h 88"/>
                <a:gd name="T34" fmla="*/ 122 w 124"/>
                <a:gd name="T35" fmla="*/ 85 h 88"/>
                <a:gd name="T36" fmla="*/ 124 w 124"/>
                <a:gd name="T37" fmla="*/ 75 h 88"/>
                <a:gd name="T38" fmla="*/ 120 w 124"/>
                <a:gd name="T39" fmla="*/ 70 h 88"/>
                <a:gd name="T40" fmla="*/ 120 w 124"/>
                <a:gd name="T41" fmla="*/ 70 h 88"/>
                <a:gd name="T42" fmla="*/ 120 w 124"/>
                <a:gd name="T43" fmla="*/ 70 h 88"/>
                <a:gd name="T44" fmla="*/ 120 w 124"/>
                <a:gd name="T45" fmla="*/ 70 h 88"/>
                <a:gd name="T46" fmla="*/ 120 w 124"/>
                <a:gd name="T47" fmla="*/ 70 h 88"/>
                <a:gd name="T48" fmla="*/ 120 w 124"/>
                <a:gd name="T49" fmla="*/ 70 h 88"/>
                <a:gd name="T50" fmla="*/ 120 w 124"/>
                <a:gd name="T51" fmla="*/ 70 h 88"/>
                <a:gd name="T52" fmla="*/ 120 w 124"/>
                <a:gd name="T53" fmla="*/ 70 h 88"/>
                <a:gd name="T54" fmla="*/ 120 w 124"/>
                <a:gd name="T55" fmla="*/ 70 h 88"/>
                <a:gd name="T56" fmla="*/ 120 w 124"/>
                <a:gd name="T57" fmla="*/ 70 h 88"/>
                <a:gd name="T58" fmla="*/ 120 w 124"/>
                <a:gd name="T59" fmla="*/ 70 h 88"/>
                <a:gd name="T60" fmla="*/ 120 w 124"/>
                <a:gd name="T61" fmla="*/ 70 h 88"/>
                <a:gd name="T62" fmla="*/ 120 w 124"/>
                <a:gd name="T63" fmla="*/ 70 h 88"/>
                <a:gd name="T64" fmla="*/ 120 w 124"/>
                <a:gd name="T65" fmla="*/ 70 h 88"/>
                <a:gd name="T66" fmla="*/ 120 w 124"/>
                <a:gd name="T67" fmla="*/ 70 h 88"/>
                <a:gd name="T68" fmla="*/ 120 w 124"/>
                <a:gd name="T69" fmla="*/ 70 h 88"/>
                <a:gd name="T70" fmla="*/ 120 w 124"/>
                <a:gd name="T71" fmla="*/ 70 h 88"/>
                <a:gd name="T72" fmla="*/ 120 w 124"/>
                <a:gd name="T73" fmla="*/ 70 h 88"/>
                <a:gd name="T74" fmla="*/ 120 w 124"/>
                <a:gd name="T75" fmla="*/ 70 h 88"/>
                <a:gd name="T76" fmla="*/ 120 w 124"/>
                <a:gd name="T77" fmla="*/ 70 h 88"/>
                <a:gd name="T78" fmla="*/ 120 w 124"/>
                <a:gd name="T79"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88">
                  <a:moveTo>
                    <a:pt x="120" y="70"/>
                  </a:moveTo>
                  <a:lnTo>
                    <a:pt x="97" y="67"/>
                  </a:lnTo>
                  <a:lnTo>
                    <a:pt x="80" y="71"/>
                  </a:lnTo>
                  <a:lnTo>
                    <a:pt x="55" y="64"/>
                  </a:lnTo>
                  <a:lnTo>
                    <a:pt x="38" y="47"/>
                  </a:lnTo>
                  <a:lnTo>
                    <a:pt x="31" y="22"/>
                  </a:lnTo>
                  <a:lnTo>
                    <a:pt x="16" y="0"/>
                  </a:lnTo>
                  <a:lnTo>
                    <a:pt x="0" y="11"/>
                  </a:lnTo>
                  <a:lnTo>
                    <a:pt x="3" y="28"/>
                  </a:lnTo>
                  <a:lnTo>
                    <a:pt x="34" y="61"/>
                  </a:lnTo>
                  <a:lnTo>
                    <a:pt x="54" y="75"/>
                  </a:lnTo>
                  <a:lnTo>
                    <a:pt x="59" y="71"/>
                  </a:lnTo>
                  <a:lnTo>
                    <a:pt x="86" y="77"/>
                  </a:lnTo>
                  <a:lnTo>
                    <a:pt x="94" y="76"/>
                  </a:lnTo>
                  <a:lnTo>
                    <a:pt x="94" y="82"/>
                  </a:lnTo>
                  <a:lnTo>
                    <a:pt x="111" y="88"/>
                  </a:lnTo>
                  <a:lnTo>
                    <a:pt x="116" y="85"/>
                  </a:lnTo>
                  <a:lnTo>
                    <a:pt x="122" y="85"/>
                  </a:lnTo>
                  <a:lnTo>
                    <a:pt x="124" y="75"/>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lnTo>
                    <a:pt x="120" y="7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2" name="Freeform 937"/>
            <p:cNvSpPr>
              <a:spLocks/>
            </p:cNvSpPr>
            <p:nvPr/>
          </p:nvSpPr>
          <p:spPr bwMode="auto">
            <a:xfrm>
              <a:off x="7630943" y="2833249"/>
              <a:ext cx="271326" cy="339157"/>
            </a:xfrm>
            <a:custGeom>
              <a:avLst/>
              <a:gdLst>
                <a:gd name="T0" fmla="*/ 77 w 80"/>
                <a:gd name="T1" fmla="*/ 69 h 100"/>
                <a:gd name="T2" fmla="*/ 80 w 80"/>
                <a:gd name="T3" fmla="*/ 48 h 100"/>
                <a:gd name="T4" fmla="*/ 52 w 80"/>
                <a:gd name="T5" fmla="*/ 30 h 100"/>
                <a:gd name="T6" fmla="*/ 21 w 80"/>
                <a:gd name="T7" fmla="*/ 0 h 100"/>
                <a:gd name="T8" fmla="*/ 19 w 80"/>
                <a:gd name="T9" fmla="*/ 9 h 100"/>
                <a:gd name="T10" fmla="*/ 0 w 80"/>
                <a:gd name="T11" fmla="*/ 15 h 100"/>
                <a:gd name="T12" fmla="*/ 9 w 80"/>
                <a:gd name="T13" fmla="*/ 28 h 100"/>
                <a:gd name="T14" fmla="*/ 25 w 80"/>
                <a:gd name="T15" fmla="*/ 25 h 100"/>
                <a:gd name="T16" fmla="*/ 29 w 80"/>
                <a:gd name="T17" fmla="*/ 36 h 100"/>
                <a:gd name="T18" fmla="*/ 39 w 80"/>
                <a:gd name="T19" fmla="*/ 33 h 100"/>
                <a:gd name="T20" fmla="*/ 44 w 80"/>
                <a:gd name="T21" fmla="*/ 40 h 100"/>
                <a:gd name="T22" fmla="*/ 52 w 80"/>
                <a:gd name="T23" fmla="*/ 38 h 100"/>
                <a:gd name="T24" fmla="*/ 58 w 80"/>
                <a:gd name="T25" fmla="*/ 50 h 100"/>
                <a:gd name="T26" fmla="*/ 49 w 80"/>
                <a:gd name="T27" fmla="*/ 77 h 100"/>
                <a:gd name="T28" fmla="*/ 25 w 80"/>
                <a:gd name="T29" fmla="*/ 89 h 100"/>
                <a:gd name="T30" fmla="*/ 4 w 80"/>
                <a:gd name="T31" fmla="*/ 96 h 100"/>
                <a:gd name="T32" fmla="*/ 12 w 80"/>
                <a:gd name="T33" fmla="*/ 100 h 100"/>
                <a:gd name="T34" fmla="*/ 32 w 80"/>
                <a:gd name="T35" fmla="*/ 93 h 100"/>
                <a:gd name="T36" fmla="*/ 53 w 80"/>
                <a:gd name="T37" fmla="*/ 99 h 100"/>
                <a:gd name="T38" fmla="*/ 68 w 80"/>
                <a:gd name="T39" fmla="*/ 92 h 100"/>
                <a:gd name="T40" fmla="*/ 71 w 80"/>
                <a:gd name="T41" fmla="*/ 78 h 100"/>
                <a:gd name="T42" fmla="*/ 77 w 80"/>
                <a:gd name="T43" fmla="*/ 69 h 100"/>
                <a:gd name="T44" fmla="*/ 77 w 80"/>
                <a:gd name="T45" fmla="*/ 69 h 100"/>
                <a:gd name="T46" fmla="*/ 77 w 80"/>
                <a:gd name="T47" fmla="*/ 69 h 100"/>
                <a:gd name="T48" fmla="*/ 77 w 80"/>
                <a:gd name="T49" fmla="*/ 69 h 100"/>
                <a:gd name="T50" fmla="*/ 77 w 80"/>
                <a:gd name="T51" fmla="*/ 69 h 100"/>
                <a:gd name="T52" fmla="*/ 77 w 80"/>
                <a:gd name="T53" fmla="*/ 69 h 100"/>
                <a:gd name="T54" fmla="*/ 77 w 80"/>
                <a:gd name="T55" fmla="*/ 69 h 100"/>
                <a:gd name="T56" fmla="*/ 77 w 80"/>
                <a:gd name="T57" fmla="*/ 69 h 100"/>
                <a:gd name="T58" fmla="*/ 77 w 80"/>
                <a:gd name="T59" fmla="*/ 69 h 100"/>
                <a:gd name="T60" fmla="*/ 77 w 80"/>
                <a:gd name="T61" fmla="*/ 69 h 100"/>
                <a:gd name="T62" fmla="*/ 77 w 80"/>
                <a:gd name="T63" fmla="*/ 69 h 100"/>
                <a:gd name="T64" fmla="*/ 77 w 80"/>
                <a:gd name="T65" fmla="*/ 69 h 100"/>
                <a:gd name="T66" fmla="*/ 77 w 80"/>
                <a:gd name="T67" fmla="*/ 69 h 100"/>
                <a:gd name="T68" fmla="*/ 77 w 80"/>
                <a:gd name="T69" fmla="*/ 69 h 100"/>
                <a:gd name="T70" fmla="*/ 77 w 80"/>
                <a:gd name="T71" fmla="*/ 69 h 100"/>
                <a:gd name="T72" fmla="*/ 77 w 80"/>
                <a:gd name="T73" fmla="*/ 69 h 100"/>
                <a:gd name="T74" fmla="*/ 77 w 80"/>
                <a:gd name="T75" fmla="*/ 69 h 100"/>
                <a:gd name="T76" fmla="*/ 77 w 80"/>
                <a:gd name="T77" fmla="*/ 69 h 100"/>
                <a:gd name="T78" fmla="*/ 77 w 80"/>
                <a:gd name="T79" fmla="*/ 69 h 100"/>
                <a:gd name="T80" fmla="*/ 77 w 80"/>
                <a:gd name="T81" fmla="*/ 69 h 100"/>
                <a:gd name="T82" fmla="*/ 77 w 80"/>
                <a:gd name="T83" fmla="*/ 6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0">
                  <a:moveTo>
                    <a:pt x="77" y="69"/>
                  </a:moveTo>
                  <a:lnTo>
                    <a:pt x="80" y="48"/>
                  </a:lnTo>
                  <a:lnTo>
                    <a:pt x="52" y="30"/>
                  </a:lnTo>
                  <a:lnTo>
                    <a:pt x="21" y="0"/>
                  </a:lnTo>
                  <a:lnTo>
                    <a:pt x="19" y="9"/>
                  </a:lnTo>
                  <a:lnTo>
                    <a:pt x="0" y="15"/>
                  </a:lnTo>
                  <a:lnTo>
                    <a:pt x="9" y="28"/>
                  </a:lnTo>
                  <a:lnTo>
                    <a:pt x="25" y="25"/>
                  </a:lnTo>
                  <a:lnTo>
                    <a:pt x="29" y="36"/>
                  </a:lnTo>
                  <a:lnTo>
                    <a:pt x="39" y="33"/>
                  </a:lnTo>
                  <a:lnTo>
                    <a:pt x="44" y="40"/>
                  </a:lnTo>
                  <a:lnTo>
                    <a:pt x="52" y="38"/>
                  </a:lnTo>
                  <a:lnTo>
                    <a:pt x="58" y="50"/>
                  </a:lnTo>
                  <a:lnTo>
                    <a:pt x="49" y="77"/>
                  </a:lnTo>
                  <a:lnTo>
                    <a:pt x="25" y="89"/>
                  </a:lnTo>
                  <a:lnTo>
                    <a:pt x="4" y="96"/>
                  </a:lnTo>
                  <a:lnTo>
                    <a:pt x="12" y="100"/>
                  </a:lnTo>
                  <a:lnTo>
                    <a:pt x="32" y="93"/>
                  </a:lnTo>
                  <a:lnTo>
                    <a:pt x="53" y="99"/>
                  </a:lnTo>
                  <a:lnTo>
                    <a:pt x="68" y="92"/>
                  </a:lnTo>
                  <a:lnTo>
                    <a:pt x="71" y="78"/>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lnTo>
                    <a:pt x="77" y="69"/>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3" name="Freeform 938"/>
            <p:cNvSpPr>
              <a:spLocks/>
            </p:cNvSpPr>
            <p:nvPr/>
          </p:nvSpPr>
          <p:spPr bwMode="auto">
            <a:xfrm>
              <a:off x="8170203" y="3016394"/>
              <a:ext cx="84789" cy="50873"/>
            </a:xfrm>
            <a:custGeom>
              <a:avLst/>
              <a:gdLst>
                <a:gd name="T0" fmla="*/ 12 w 25"/>
                <a:gd name="T1" fmla="*/ 0 h 15"/>
                <a:gd name="T2" fmla="*/ 8 w 25"/>
                <a:gd name="T3" fmla="*/ 1 h 15"/>
                <a:gd name="T4" fmla="*/ 3 w 25"/>
                <a:gd name="T5" fmla="*/ 5 h 15"/>
                <a:gd name="T6" fmla="*/ 0 w 25"/>
                <a:gd name="T7" fmla="*/ 12 h 15"/>
                <a:gd name="T8" fmla="*/ 14 w 25"/>
                <a:gd name="T9" fmla="*/ 15 h 15"/>
                <a:gd name="T10" fmla="*/ 25 w 25"/>
                <a:gd name="T11" fmla="*/ 11 h 15"/>
                <a:gd name="T12" fmla="*/ 25 w 25"/>
                <a:gd name="T13" fmla="*/ 6 h 15"/>
                <a:gd name="T14" fmla="*/ 12 w 25"/>
                <a:gd name="T15" fmla="*/ 0 h 15"/>
                <a:gd name="T16" fmla="*/ 12 w 25"/>
                <a:gd name="T17" fmla="*/ 0 h 15"/>
                <a:gd name="T18" fmla="*/ 12 w 25"/>
                <a:gd name="T19" fmla="*/ 0 h 15"/>
                <a:gd name="T20" fmla="*/ 12 w 25"/>
                <a:gd name="T21" fmla="*/ 0 h 15"/>
                <a:gd name="T22" fmla="*/ 12 w 25"/>
                <a:gd name="T23" fmla="*/ 0 h 15"/>
                <a:gd name="T24" fmla="*/ 12 w 25"/>
                <a:gd name="T25" fmla="*/ 0 h 15"/>
                <a:gd name="T26" fmla="*/ 12 w 25"/>
                <a:gd name="T27" fmla="*/ 0 h 15"/>
                <a:gd name="T28" fmla="*/ 12 w 25"/>
                <a:gd name="T29" fmla="*/ 0 h 15"/>
                <a:gd name="T30" fmla="*/ 12 w 25"/>
                <a:gd name="T31" fmla="*/ 0 h 15"/>
                <a:gd name="T32" fmla="*/ 12 w 25"/>
                <a:gd name="T33" fmla="*/ 0 h 15"/>
                <a:gd name="T34" fmla="*/ 12 w 25"/>
                <a:gd name="T35" fmla="*/ 0 h 15"/>
                <a:gd name="T36" fmla="*/ 12 w 25"/>
                <a:gd name="T37" fmla="*/ 0 h 15"/>
                <a:gd name="T38" fmla="*/ 12 w 25"/>
                <a:gd name="T39" fmla="*/ 0 h 15"/>
                <a:gd name="T40" fmla="*/ 12 w 25"/>
                <a:gd name="T41" fmla="*/ 0 h 15"/>
                <a:gd name="T42" fmla="*/ 12 w 25"/>
                <a:gd name="T43" fmla="*/ 0 h 15"/>
                <a:gd name="T44" fmla="*/ 12 w 25"/>
                <a:gd name="T45" fmla="*/ 0 h 15"/>
                <a:gd name="T46" fmla="*/ 12 w 25"/>
                <a:gd name="T47" fmla="*/ 0 h 15"/>
                <a:gd name="T48" fmla="*/ 12 w 25"/>
                <a:gd name="T49" fmla="*/ 0 h 15"/>
                <a:gd name="T50" fmla="*/ 12 w 25"/>
                <a:gd name="T51" fmla="*/ 0 h 15"/>
                <a:gd name="T52" fmla="*/ 12 w 25"/>
                <a:gd name="T53" fmla="*/ 0 h 15"/>
                <a:gd name="T54" fmla="*/ 12 w 25"/>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5">
                  <a:moveTo>
                    <a:pt x="12" y="0"/>
                  </a:moveTo>
                  <a:lnTo>
                    <a:pt x="8" y="1"/>
                  </a:lnTo>
                  <a:lnTo>
                    <a:pt x="3" y="5"/>
                  </a:lnTo>
                  <a:lnTo>
                    <a:pt x="0" y="12"/>
                  </a:lnTo>
                  <a:lnTo>
                    <a:pt x="14" y="15"/>
                  </a:lnTo>
                  <a:lnTo>
                    <a:pt x="25" y="11"/>
                  </a:lnTo>
                  <a:lnTo>
                    <a:pt x="25" y="6"/>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4" name="Freeform 939"/>
            <p:cNvSpPr>
              <a:spLocks/>
            </p:cNvSpPr>
            <p:nvPr/>
          </p:nvSpPr>
          <p:spPr bwMode="auto">
            <a:xfrm>
              <a:off x="8210902" y="2941779"/>
              <a:ext cx="64441" cy="94964"/>
            </a:xfrm>
            <a:custGeom>
              <a:avLst/>
              <a:gdLst>
                <a:gd name="T0" fmla="*/ 10 w 19"/>
                <a:gd name="T1" fmla="*/ 21 h 28"/>
                <a:gd name="T2" fmla="*/ 19 w 19"/>
                <a:gd name="T3" fmla="*/ 7 h 28"/>
                <a:gd name="T4" fmla="*/ 16 w 19"/>
                <a:gd name="T5" fmla="*/ 3 h 28"/>
                <a:gd name="T6" fmla="*/ 11 w 19"/>
                <a:gd name="T7" fmla="*/ 0 h 28"/>
                <a:gd name="T8" fmla="*/ 6 w 19"/>
                <a:gd name="T9" fmla="*/ 8 h 28"/>
                <a:gd name="T10" fmla="*/ 0 w 19"/>
                <a:gd name="T11" fmla="*/ 22 h 28"/>
                <a:gd name="T12" fmla="*/ 13 w 19"/>
                <a:gd name="T13" fmla="*/ 28 h 28"/>
                <a:gd name="T14" fmla="*/ 10 w 19"/>
                <a:gd name="T15" fmla="*/ 21 h 28"/>
                <a:gd name="T16" fmla="*/ 10 w 19"/>
                <a:gd name="T17" fmla="*/ 21 h 28"/>
                <a:gd name="T18" fmla="*/ 10 w 19"/>
                <a:gd name="T19" fmla="*/ 21 h 28"/>
                <a:gd name="T20" fmla="*/ 10 w 19"/>
                <a:gd name="T21" fmla="*/ 21 h 28"/>
                <a:gd name="T22" fmla="*/ 10 w 19"/>
                <a:gd name="T23" fmla="*/ 21 h 28"/>
                <a:gd name="T24" fmla="*/ 10 w 19"/>
                <a:gd name="T25" fmla="*/ 21 h 28"/>
                <a:gd name="T26" fmla="*/ 10 w 19"/>
                <a:gd name="T27" fmla="*/ 21 h 28"/>
                <a:gd name="T28" fmla="*/ 10 w 19"/>
                <a:gd name="T29" fmla="*/ 21 h 28"/>
                <a:gd name="T30" fmla="*/ 10 w 19"/>
                <a:gd name="T31" fmla="*/ 21 h 28"/>
                <a:gd name="T32" fmla="*/ 10 w 19"/>
                <a:gd name="T33" fmla="*/ 21 h 28"/>
                <a:gd name="T34" fmla="*/ 10 w 19"/>
                <a:gd name="T35" fmla="*/ 21 h 28"/>
                <a:gd name="T36" fmla="*/ 10 w 19"/>
                <a:gd name="T37" fmla="*/ 21 h 28"/>
                <a:gd name="T38" fmla="*/ 10 w 19"/>
                <a:gd name="T39" fmla="*/ 21 h 28"/>
                <a:gd name="T40" fmla="*/ 10 w 19"/>
                <a:gd name="T41" fmla="*/ 21 h 28"/>
                <a:gd name="T42" fmla="*/ 10 w 19"/>
                <a:gd name="T43" fmla="*/ 21 h 28"/>
                <a:gd name="T44" fmla="*/ 10 w 19"/>
                <a:gd name="T45" fmla="*/ 21 h 28"/>
                <a:gd name="T46" fmla="*/ 10 w 19"/>
                <a:gd name="T47" fmla="*/ 21 h 28"/>
                <a:gd name="T48" fmla="*/ 10 w 19"/>
                <a:gd name="T49" fmla="*/ 21 h 28"/>
                <a:gd name="T50" fmla="*/ 10 w 19"/>
                <a:gd name="T51" fmla="*/ 21 h 28"/>
                <a:gd name="T52" fmla="*/ 10 w 19"/>
                <a:gd name="T53" fmla="*/ 21 h 28"/>
                <a:gd name="T54" fmla="*/ 10 w 19"/>
                <a:gd name="T5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8">
                  <a:moveTo>
                    <a:pt x="10" y="21"/>
                  </a:moveTo>
                  <a:lnTo>
                    <a:pt x="19" y="7"/>
                  </a:lnTo>
                  <a:lnTo>
                    <a:pt x="16" y="3"/>
                  </a:lnTo>
                  <a:lnTo>
                    <a:pt x="11" y="0"/>
                  </a:lnTo>
                  <a:lnTo>
                    <a:pt x="6" y="8"/>
                  </a:lnTo>
                  <a:lnTo>
                    <a:pt x="0" y="22"/>
                  </a:lnTo>
                  <a:lnTo>
                    <a:pt x="13" y="28"/>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lnTo>
                    <a:pt x="10" y="21"/>
                  </a:ln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ES"/>
            </a:p>
          </p:txBody>
        </p:sp>
        <p:sp>
          <p:nvSpPr>
            <p:cNvPr id="185" name="Freeform 1182"/>
            <p:cNvSpPr>
              <a:spLocks/>
            </p:cNvSpPr>
            <p:nvPr/>
          </p:nvSpPr>
          <p:spPr bwMode="auto">
            <a:xfrm>
              <a:off x="7369792" y="1985354"/>
              <a:ext cx="1336281" cy="1461771"/>
            </a:xfrm>
            <a:custGeom>
              <a:avLst/>
              <a:gdLst>
                <a:gd name="T0" fmla="*/ 391 w 394"/>
                <a:gd name="T1" fmla="*/ 208 h 431"/>
                <a:gd name="T2" fmla="*/ 371 w 394"/>
                <a:gd name="T3" fmla="*/ 193 h 431"/>
                <a:gd name="T4" fmla="*/ 319 w 394"/>
                <a:gd name="T5" fmla="*/ 186 h 431"/>
                <a:gd name="T6" fmla="*/ 312 w 394"/>
                <a:gd name="T7" fmla="*/ 150 h 431"/>
                <a:gd name="T8" fmla="*/ 326 w 394"/>
                <a:gd name="T9" fmla="*/ 130 h 431"/>
                <a:gd name="T10" fmla="*/ 290 w 394"/>
                <a:gd name="T11" fmla="*/ 83 h 431"/>
                <a:gd name="T12" fmla="*/ 249 w 394"/>
                <a:gd name="T13" fmla="*/ 82 h 431"/>
                <a:gd name="T14" fmla="*/ 233 w 394"/>
                <a:gd name="T15" fmla="*/ 102 h 431"/>
                <a:gd name="T16" fmla="*/ 195 w 394"/>
                <a:gd name="T17" fmla="*/ 96 h 431"/>
                <a:gd name="T18" fmla="*/ 149 w 394"/>
                <a:gd name="T19" fmla="*/ 48 h 431"/>
                <a:gd name="T20" fmla="*/ 132 w 394"/>
                <a:gd name="T21" fmla="*/ 9 h 431"/>
                <a:gd name="T22" fmla="*/ 113 w 394"/>
                <a:gd name="T23" fmla="*/ 23 h 431"/>
                <a:gd name="T24" fmla="*/ 127 w 394"/>
                <a:gd name="T25" fmla="*/ 87 h 431"/>
                <a:gd name="T26" fmla="*/ 103 w 394"/>
                <a:gd name="T27" fmla="*/ 170 h 431"/>
                <a:gd name="T28" fmla="*/ 115 w 394"/>
                <a:gd name="T29" fmla="*/ 205 h 431"/>
                <a:gd name="T30" fmla="*/ 67 w 394"/>
                <a:gd name="T31" fmla="*/ 249 h 431"/>
                <a:gd name="T32" fmla="*/ 19 w 394"/>
                <a:gd name="T33" fmla="*/ 309 h 431"/>
                <a:gd name="T34" fmla="*/ 0 w 394"/>
                <a:gd name="T35" fmla="*/ 346 h 431"/>
                <a:gd name="T36" fmla="*/ 43 w 394"/>
                <a:gd name="T37" fmla="*/ 369 h 431"/>
                <a:gd name="T38" fmla="*/ 58 w 394"/>
                <a:gd name="T39" fmla="*/ 413 h 431"/>
                <a:gd name="T40" fmla="*/ 80 w 394"/>
                <a:gd name="T41" fmla="*/ 410 h 431"/>
                <a:gd name="T42" fmla="*/ 104 w 394"/>
                <a:gd name="T43" fmla="*/ 429 h 431"/>
                <a:gd name="T44" fmla="*/ 127 w 394"/>
                <a:gd name="T45" fmla="*/ 430 h 431"/>
                <a:gd name="T46" fmla="*/ 157 w 394"/>
                <a:gd name="T47" fmla="*/ 420 h 431"/>
                <a:gd name="T48" fmla="*/ 178 w 394"/>
                <a:gd name="T49" fmla="*/ 419 h 431"/>
                <a:gd name="T50" fmla="*/ 183 w 394"/>
                <a:gd name="T51" fmla="*/ 380 h 431"/>
                <a:gd name="T52" fmla="*/ 210 w 394"/>
                <a:gd name="T53" fmla="*/ 365 h 431"/>
                <a:gd name="T54" fmla="*/ 219 w 394"/>
                <a:gd name="T55" fmla="*/ 388 h 431"/>
                <a:gd name="T56" fmla="*/ 207 w 394"/>
                <a:gd name="T57" fmla="*/ 404 h 431"/>
                <a:gd name="T58" fmla="*/ 221 w 394"/>
                <a:gd name="T59" fmla="*/ 414 h 431"/>
                <a:gd name="T60" fmla="*/ 247 w 394"/>
                <a:gd name="T61" fmla="*/ 393 h 431"/>
                <a:gd name="T62" fmla="*/ 259 w 394"/>
                <a:gd name="T63" fmla="*/ 376 h 431"/>
                <a:gd name="T64" fmla="*/ 288 w 394"/>
                <a:gd name="T65" fmla="*/ 380 h 431"/>
                <a:gd name="T66" fmla="*/ 308 w 394"/>
                <a:gd name="T67" fmla="*/ 354 h 431"/>
                <a:gd name="T68" fmla="*/ 333 w 394"/>
                <a:gd name="T69" fmla="*/ 320 h 431"/>
                <a:gd name="T70" fmla="*/ 321 w 394"/>
                <a:gd name="T71" fmla="*/ 272 h 431"/>
                <a:gd name="T72" fmla="*/ 346 w 394"/>
                <a:gd name="T73" fmla="*/ 283 h 431"/>
                <a:gd name="T74" fmla="*/ 367 w 394"/>
                <a:gd name="T75" fmla="*/ 282 h 431"/>
                <a:gd name="T76" fmla="*/ 372 w 394"/>
                <a:gd name="T77" fmla="*/ 271 h 431"/>
                <a:gd name="T78" fmla="*/ 378 w 394"/>
                <a:gd name="T79" fmla="*/ 237 h 431"/>
                <a:gd name="T80" fmla="*/ 378 w 394"/>
                <a:gd name="T81" fmla="*/ 237 h 431"/>
                <a:gd name="T82" fmla="*/ 378 w 394"/>
                <a:gd name="T83" fmla="*/ 237 h 431"/>
                <a:gd name="T84" fmla="*/ 378 w 394"/>
                <a:gd name="T85" fmla="*/ 237 h 431"/>
                <a:gd name="T86" fmla="*/ 378 w 394"/>
                <a:gd name="T87" fmla="*/ 237 h 431"/>
                <a:gd name="T88" fmla="*/ 378 w 394"/>
                <a:gd name="T89" fmla="*/ 237 h 431"/>
                <a:gd name="T90" fmla="*/ 378 w 394"/>
                <a:gd name="T91" fmla="*/ 23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31">
                  <a:moveTo>
                    <a:pt x="378" y="237"/>
                  </a:moveTo>
                  <a:lnTo>
                    <a:pt x="394" y="216"/>
                  </a:lnTo>
                  <a:lnTo>
                    <a:pt x="391" y="208"/>
                  </a:lnTo>
                  <a:lnTo>
                    <a:pt x="382" y="208"/>
                  </a:lnTo>
                  <a:lnTo>
                    <a:pt x="383" y="201"/>
                  </a:lnTo>
                  <a:lnTo>
                    <a:pt x="371" y="193"/>
                  </a:lnTo>
                  <a:lnTo>
                    <a:pt x="355" y="197"/>
                  </a:lnTo>
                  <a:lnTo>
                    <a:pt x="341" y="195"/>
                  </a:lnTo>
                  <a:lnTo>
                    <a:pt x="319" y="186"/>
                  </a:lnTo>
                  <a:lnTo>
                    <a:pt x="311" y="178"/>
                  </a:lnTo>
                  <a:lnTo>
                    <a:pt x="319" y="162"/>
                  </a:lnTo>
                  <a:lnTo>
                    <a:pt x="312" y="150"/>
                  </a:lnTo>
                  <a:lnTo>
                    <a:pt x="321" y="142"/>
                  </a:lnTo>
                  <a:lnTo>
                    <a:pt x="326" y="142"/>
                  </a:lnTo>
                  <a:lnTo>
                    <a:pt x="326" y="130"/>
                  </a:lnTo>
                  <a:lnTo>
                    <a:pt x="308" y="113"/>
                  </a:lnTo>
                  <a:lnTo>
                    <a:pt x="301" y="99"/>
                  </a:lnTo>
                  <a:lnTo>
                    <a:pt x="290" y="83"/>
                  </a:lnTo>
                  <a:lnTo>
                    <a:pt x="276" y="85"/>
                  </a:lnTo>
                  <a:lnTo>
                    <a:pt x="276" y="85"/>
                  </a:lnTo>
                  <a:lnTo>
                    <a:pt x="249" y="82"/>
                  </a:lnTo>
                  <a:lnTo>
                    <a:pt x="240" y="88"/>
                  </a:lnTo>
                  <a:lnTo>
                    <a:pt x="238" y="97"/>
                  </a:lnTo>
                  <a:lnTo>
                    <a:pt x="233" y="102"/>
                  </a:lnTo>
                  <a:lnTo>
                    <a:pt x="221" y="98"/>
                  </a:lnTo>
                  <a:lnTo>
                    <a:pt x="212" y="93"/>
                  </a:lnTo>
                  <a:lnTo>
                    <a:pt x="195" y="96"/>
                  </a:lnTo>
                  <a:lnTo>
                    <a:pt x="166" y="67"/>
                  </a:lnTo>
                  <a:lnTo>
                    <a:pt x="143" y="68"/>
                  </a:lnTo>
                  <a:lnTo>
                    <a:pt x="149" y="48"/>
                  </a:lnTo>
                  <a:lnTo>
                    <a:pt x="152" y="34"/>
                  </a:lnTo>
                  <a:lnTo>
                    <a:pt x="148" y="21"/>
                  </a:lnTo>
                  <a:lnTo>
                    <a:pt x="132" y="9"/>
                  </a:lnTo>
                  <a:lnTo>
                    <a:pt x="135" y="0"/>
                  </a:lnTo>
                  <a:lnTo>
                    <a:pt x="123" y="7"/>
                  </a:lnTo>
                  <a:lnTo>
                    <a:pt x="113" y="23"/>
                  </a:lnTo>
                  <a:lnTo>
                    <a:pt x="127" y="87"/>
                  </a:lnTo>
                  <a:lnTo>
                    <a:pt x="127" y="87"/>
                  </a:lnTo>
                  <a:lnTo>
                    <a:pt x="127" y="87"/>
                  </a:lnTo>
                  <a:lnTo>
                    <a:pt x="111" y="122"/>
                  </a:lnTo>
                  <a:lnTo>
                    <a:pt x="107" y="150"/>
                  </a:lnTo>
                  <a:lnTo>
                    <a:pt x="103" y="170"/>
                  </a:lnTo>
                  <a:lnTo>
                    <a:pt x="109" y="192"/>
                  </a:lnTo>
                  <a:lnTo>
                    <a:pt x="115" y="196"/>
                  </a:lnTo>
                  <a:lnTo>
                    <a:pt x="115" y="205"/>
                  </a:lnTo>
                  <a:lnTo>
                    <a:pt x="99" y="212"/>
                  </a:lnTo>
                  <a:lnTo>
                    <a:pt x="69" y="242"/>
                  </a:lnTo>
                  <a:lnTo>
                    <a:pt x="67" y="249"/>
                  </a:lnTo>
                  <a:lnTo>
                    <a:pt x="24" y="275"/>
                  </a:lnTo>
                  <a:lnTo>
                    <a:pt x="18" y="293"/>
                  </a:lnTo>
                  <a:lnTo>
                    <a:pt x="19" y="309"/>
                  </a:lnTo>
                  <a:lnTo>
                    <a:pt x="25" y="315"/>
                  </a:lnTo>
                  <a:lnTo>
                    <a:pt x="5" y="341"/>
                  </a:lnTo>
                  <a:lnTo>
                    <a:pt x="0" y="346"/>
                  </a:lnTo>
                  <a:lnTo>
                    <a:pt x="22" y="378"/>
                  </a:lnTo>
                  <a:lnTo>
                    <a:pt x="38" y="378"/>
                  </a:lnTo>
                  <a:lnTo>
                    <a:pt x="43" y="369"/>
                  </a:lnTo>
                  <a:lnTo>
                    <a:pt x="53" y="375"/>
                  </a:lnTo>
                  <a:lnTo>
                    <a:pt x="52" y="394"/>
                  </a:lnTo>
                  <a:lnTo>
                    <a:pt x="58" y="413"/>
                  </a:lnTo>
                  <a:lnTo>
                    <a:pt x="64" y="413"/>
                  </a:lnTo>
                  <a:lnTo>
                    <a:pt x="68" y="404"/>
                  </a:lnTo>
                  <a:lnTo>
                    <a:pt x="80" y="410"/>
                  </a:lnTo>
                  <a:lnTo>
                    <a:pt x="87" y="417"/>
                  </a:lnTo>
                  <a:lnTo>
                    <a:pt x="100" y="423"/>
                  </a:lnTo>
                  <a:lnTo>
                    <a:pt x="104" y="429"/>
                  </a:lnTo>
                  <a:lnTo>
                    <a:pt x="110" y="431"/>
                  </a:lnTo>
                  <a:lnTo>
                    <a:pt x="116" y="430"/>
                  </a:lnTo>
                  <a:lnTo>
                    <a:pt x="127" y="430"/>
                  </a:lnTo>
                  <a:lnTo>
                    <a:pt x="139" y="425"/>
                  </a:lnTo>
                  <a:lnTo>
                    <a:pt x="151" y="420"/>
                  </a:lnTo>
                  <a:lnTo>
                    <a:pt x="157" y="420"/>
                  </a:lnTo>
                  <a:lnTo>
                    <a:pt x="160" y="427"/>
                  </a:lnTo>
                  <a:lnTo>
                    <a:pt x="173" y="430"/>
                  </a:lnTo>
                  <a:lnTo>
                    <a:pt x="178" y="419"/>
                  </a:lnTo>
                  <a:lnTo>
                    <a:pt x="176" y="396"/>
                  </a:lnTo>
                  <a:lnTo>
                    <a:pt x="179" y="388"/>
                  </a:lnTo>
                  <a:lnTo>
                    <a:pt x="183" y="380"/>
                  </a:lnTo>
                  <a:lnTo>
                    <a:pt x="191" y="369"/>
                  </a:lnTo>
                  <a:lnTo>
                    <a:pt x="197" y="361"/>
                  </a:lnTo>
                  <a:lnTo>
                    <a:pt x="210" y="365"/>
                  </a:lnTo>
                  <a:lnTo>
                    <a:pt x="215" y="367"/>
                  </a:lnTo>
                  <a:lnTo>
                    <a:pt x="219" y="372"/>
                  </a:lnTo>
                  <a:lnTo>
                    <a:pt x="219" y="388"/>
                  </a:lnTo>
                  <a:lnTo>
                    <a:pt x="212" y="398"/>
                  </a:lnTo>
                  <a:lnTo>
                    <a:pt x="212" y="401"/>
                  </a:lnTo>
                  <a:lnTo>
                    <a:pt x="207" y="404"/>
                  </a:lnTo>
                  <a:lnTo>
                    <a:pt x="210" y="412"/>
                  </a:lnTo>
                  <a:lnTo>
                    <a:pt x="216" y="417"/>
                  </a:lnTo>
                  <a:lnTo>
                    <a:pt x="221" y="414"/>
                  </a:lnTo>
                  <a:lnTo>
                    <a:pt x="224" y="405"/>
                  </a:lnTo>
                  <a:lnTo>
                    <a:pt x="236" y="400"/>
                  </a:lnTo>
                  <a:lnTo>
                    <a:pt x="247" y="393"/>
                  </a:lnTo>
                  <a:lnTo>
                    <a:pt x="249" y="379"/>
                  </a:lnTo>
                  <a:lnTo>
                    <a:pt x="257" y="376"/>
                  </a:lnTo>
                  <a:lnTo>
                    <a:pt x="259" y="376"/>
                  </a:lnTo>
                  <a:lnTo>
                    <a:pt x="281" y="380"/>
                  </a:lnTo>
                  <a:lnTo>
                    <a:pt x="284" y="382"/>
                  </a:lnTo>
                  <a:lnTo>
                    <a:pt x="288" y="380"/>
                  </a:lnTo>
                  <a:lnTo>
                    <a:pt x="292" y="375"/>
                  </a:lnTo>
                  <a:lnTo>
                    <a:pt x="305" y="358"/>
                  </a:lnTo>
                  <a:lnTo>
                    <a:pt x="308" y="354"/>
                  </a:lnTo>
                  <a:lnTo>
                    <a:pt x="314" y="346"/>
                  </a:lnTo>
                  <a:lnTo>
                    <a:pt x="317" y="344"/>
                  </a:lnTo>
                  <a:lnTo>
                    <a:pt x="333" y="320"/>
                  </a:lnTo>
                  <a:lnTo>
                    <a:pt x="334" y="304"/>
                  </a:lnTo>
                  <a:lnTo>
                    <a:pt x="337" y="294"/>
                  </a:lnTo>
                  <a:lnTo>
                    <a:pt x="321" y="272"/>
                  </a:lnTo>
                  <a:lnTo>
                    <a:pt x="329" y="268"/>
                  </a:lnTo>
                  <a:lnTo>
                    <a:pt x="337" y="271"/>
                  </a:lnTo>
                  <a:lnTo>
                    <a:pt x="346" y="283"/>
                  </a:lnTo>
                  <a:lnTo>
                    <a:pt x="354" y="294"/>
                  </a:lnTo>
                  <a:lnTo>
                    <a:pt x="357" y="290"/>
                  </a:lnTo>
                  <a:lnTo>
                    <a:pt x="367" y="282"/>
                  </a:lnTo>
                  <a:lnTo>
                    <a:pt x="372" y="279"/>
                  </a:lnTo>
                  <a:lnTo>
                    <a:pt x="372" y="277"/>
                  </a:lnTo>
                  <a:lnTo>
                    <a:pt x="372" y="271"/>
                  </a:lnTo>
                  <a:lnTo>
                    <a:pt x="374" y="263"/>
                  </a:lnTo>
                  <a:lnTo>
                    <a:pt x="379" y="248"/>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lnTo>
                    <a:pt x="378" y="237"/>
                  </a:lnTo>
                  <a:close/>
                </a:path>
              </a:pathLst>
            </a:custGeom>
            <a:solidFill>
              <a:schemeClr val="accent6">
                <a:lumMod val="60000"/>
                <a:lumOff val="40000"/>
              </a:schemeClr>
            </a:solidFill>
            <a:ln w="4763" cap="flat">
              <a:noFill/>
              <a:prstDash val="solid"/>
              <a:miter lim="800000"/>
              <a:headEnd/>
              <a:tailEnd/>
            </a:ln>
            <a:extLst/>
          </p:spPr>
          <p:txBody>
            <a:bodyPr vert="horz" wrap="square" lIns="91440" tIns="45720" rIns="91440" bIns="45720" numCol="1" anchor="t" anchorCtr="0" compatLnSpc="1">
              <a:prstTxWarp prst="textNoShape">
                <a:avLst/>
              </a:prstTxWarp>
            </a:bodyPr>
            <a:lstStyle/>
            <a:p>
              <a:endParaRPr lang="es-ES" dirty="0">
                <a:gradFill>
                  <a:gsLst>
                    <a:gs pos="0">
                      <a:srgbClr val="00B050">
                        <a:tint val="66000"/>
                        <a:satMod val="160000"/>
                      </a:srgbClr>
                    </a:gs>
                    <a:gs pos="100000">
                      <a:srgbClr val="00B050">
                        <a:tint val="23500"/>
                        <a:satMod val="160000"/>
                      </a:srgbClr>
                    </a:gs>
                  </a:gsLst>
                  <a:lin ang="13500000" scaled="1"/>
                </a:gradFill>
              </a:endParaRPr>
            </a:p>
          </p:txBody>
        </p:sp>
      </p:grpSp>
      <p:sp>
        <p:nvSpPr>
          <p:cNvPr id="186" name="CuadroTexto 185"/>
          <p:cNvSpPr txBox="1"/>
          <p:nvPr/>
        </p:nvSpPr>
        <p:spPr>
          <a:xfrm>
            <a:off x="731520" y="815924"/>
            <a:ext cx="1151957" cy="369332"/>
          </a:xfrm>
          <a:prstGeom prst="rect">
            <a:avLst/>
          </a:prstGeom>
          <a:noFill/>
        </p:spPr>
        <p:txBody>
          <a:bodyPr wrap="square" rtlCol="0">
            <a:spAutoFit/>
          </a:bodyPr>
          <a:lstStyle/>
          <a:p>
            <a:r>
              <a:rPr lang="es-ES" b="1" dirty="0" smtClean="0"/>
              <a:t>Asoriente</a:t>
            </a:r>
            <a:endParaRPr lang="es-ES" b="1" dirty="0"/>
          </a:p>
        </p:txBody>
      </p:sp>
      <p:sp>
        <p:nvSpPr>
          <p:cNvPr id="95" name="Título 94"/>
          <p:cNvSpPr>
            <a:spLocks noGrp="1"/>
          </p:cNvSpPr>
          <p:nvPr>
            <p:ph type="title"/>
          </p:nvPr>
        </p:nvSpPr>
        <p:spPr>
          <a:xfrm>
            <a:off x="1645524" y="365125"/>
            <a:ext cx="9328448" cy="1325563"/>
          </a:xfrm>
        </p:spPr>
        <p:txBody>
          <a:bodyPr/>
          <a:lstStyle/>
          <a:p>
            <a:pPr algn="ctr"/>
            <a:r>
              <a:rPr lang="es-ES" b="1" dirty="0" smtClean="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rPr>
              <a:t>EL SUEÑO DE DIOS PARA TI</a:t>
            </a:r>
            <a:endParaRPr lang="es-ES" b="1" dirty="0">
              <a:solidFill>
                <a:srgbClr val="002060"/>
              </a:solidFill>
              <a:latin typeface="Advent Sans Logo" panose="020B0502040504020204" pitchFamily="34" charset="0"/>
              <a:ea typeface="Advent Sans Logo" panose="020B0502040504020204" pitchFamily="34" charset="0"/>
              <a:cs typeface="Advent Sans Logo" panose="020B0502040504020204" pitchFamily="34" charset="0"/>
            </a:endParaRPr>
          </a:p>
        </p:txBody>
      </p:sp>
      <p:sp>
        <p:nvSpPr>
          <p:cNvPr id="187" name="Marcador de contenido 186"/>
          <p:cNvSpPr>
            <a:spLocks noGrp="1"/>
          </p:cNvSpPr>
          <p:nvPr>
            <p:ph idx="1"/>
          </p:nvPr>
        </p:nvSpPr>
        <p:spPr>
          <a:xfrm>
            <a:off x="1097700" y="1856360"/>
            <a:ext cx="9979603" cy="3121457"/>
          </a:xfrm>
        </p:spPr>
        <p:txBody>
          <a:bodyPr>
            <a:noAutofit/>
          </a:bodyPr>
          <a:lstStyle/>
          <a:p>
            <a:pPr marL="0" indent="0" algn="just">
              <a:buNone/>
            </a:pPr>
            <a:r>
              <a:rPr lang="es-ES" sz="4400" dirty="0"/>
              <a:t>Porque yo sé los pensamientos que tengo acerca de vosotros, dice Jehová, pensamientos de paz, y no de mal, para daros el fin que esperáis. </a:t>
            </a:r>
            <a:br>
              <a:rPr lang="es-ES" sz="4400" dirty="0"/>
            </a:br>
            <a:r>
              <a:rPr lang="es-ES" sz="4400" dirty="0" smtClean="0"/>
              <a:t>Jeremías 29:11</a:t>
            </a:r>
            <a:endParaRPr lang="es-ES" sz="4400" dirty="0"/>
          </a:p>
        </p:txBody>
      </p:sp>
    </p:spTree>
    <p:extLst>
      <p:ext uri="{BB962C8B-B14F-4D97-AF65-F5344CB8AC3E}">
        <p14:creationId xmlns:p14="http://schemas.microsoft.com/office/powerpoint/2010/main" val="328233525"/>
      </p:ext>
    </p:extLst>
  </p:cSld>
  <p:clrMapOvr>
    <a:masterClrMapping/>
  </p:clrMapOvr>
  <p:timing>
    <p:tnLst>
      <p:par>
        <p:cTn id="1" dur="indefinite" restart="never" nodeType="tmRoot"/>
      </p:par>
    </p:tnLst>
  </p:timing>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4">
            <a:lumMod val="40000"/>
            <a:lumOff val="60000"/>
          </a:schemeClr>
        </a:solidFill>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3081</TotalTime>
  <Words>1735</Words>
  <Application>Microsoft Office PowerPoint</Application>
  <PresentationFormat>Panorámica</PresentationFormat>
  <Paragraphs>124</Paragraphs>
  <Slides>31</Slides>
  <Notes>0</Notes>
  <HiddenSlides>0</HiddenSlides>
  <MMClips>0</MMClips>
  <ScaleCrop>false</ScaleCrop>
  <HeadingPairs>
    <vt:vector size="6" baseType="variant">
      <vt:variant>
        <vt:lpstr>Fuentes usadas</vt:lpstr>
      </vt:variant>
      <vt:variant>
        <vt:i4>5</vt:i4>
      </vt:variant>
      <vt:variant>
        <vt:lpstr>Tema</vt:lpstr>
      </vt:variant>
      <vt:variant>
        <vt:i4>1</vt:i4>
      </vt:variant>
      <vt:variant>
        <vt:lpstr>Títulos de diapositiva</vt:lpstr>
      </vt:variant>
      <vt:variant>
        <vt:i4>31</vt:i4>
      </vt:variant>
    </vt:vector>
  </HeadingPairs>
  <TitlesOfParts>
    <vt:vector size="37" baseType="lpstr">
      <vt:lpstr>Advent Sans Logo</vt:lpstr>
      <vt:lpstr>Arial</vt:lpstr>
      <vt:lpstr>Calibri</vt:lpstr>
      <vt:lpstr>Calibri Light</vt:lpstr>
      <vt:lpstr>Wingdings</vt:lpstr>
      <vt:lpstr>Tema de Office</vt:lpstr>
      <vt:lpstr>TRANSFORMAME EN UN MAYORDOMO FIEL</vt:lpstr>
      <vt:lpstr>EL RETO DE VENCER NUESTRA NATURALEZA</vt:lpstr>
      <vt:lpstr>EL RETO DE VENCER NUESTRA NATURALEZA</vt:lpstr>
      <vt:lpstr>EL RETO DE VENCER NUESTRA NATURALEZA</vt:lpstr>
      <vt:lpstr>EL RETO DE VENCER NUESTRA NATURALEZA</vt:lpstr>
      <vt:lpstr>EL RETO DE VENCER NUESTRA NATURALEZA</vt:lpstr>
      <vt:lpstr>EL RETO DE VENCER NUESTRA NATURALEZA</vt:lpstr>
      <vt:lpstr>JESUS ES LA RESPUESTA PARA VENCER NUESTRA NATURALEZA</vt:lpstr>
      <vt:lpstr>EL SUEÑO DE DIOS PARA TI</vt:lpstr>
      <vt:lpstr>EL SUEÑO DE DIOS PARA TI</vt:lpstr>
      <vt:lpstr>Paz = Prosperidad Espiritual</vt:lpstr>
      <vt:lpstr>Paz = Prosperidad Espiritual</vt:lpstr>
      <vt:lpstr>Paz = Prosperidad Espiritual</vt:lpstr>
      <vt:lpstr>Paz = Prosperidad Espiritual</vt:lpstr>
      <vt:lpstr>Paz = Prosperidad Física</vt:lpstr>
      <vt:lpstr>Paz = Prosperidad Física</vt:lpstr>
      <vt:lpstr>Paz = Prosperidad Mental</vt:lpstr>
      <vt:lpstr>Paz = Prosperidad Mental</vt:lpstr>
      <vt:lpstr>Paz = Prosperidad Mental</vt:lpstr>
      <vt:lpstr>Paz = Prosperidad Financiera</vt:lpstr>
      <vt:lpstr>Paz = Prosperidad Financiera</vt:lpstr>
      <vt:lpstr>Paz = Prosperidad Financiera</vt:lpstr>
      <vt:lpstr>Paz = Prosperidad Financiera</vt:lpstr>
      <vt:lpstr>Paz = Prosperidad Financiera</vt:lpstr>
      <vt:lpstr>Paz = Prosperidad Financiera</vt:lpstr>
      <vt:lpstr>Paz = Prosperidad Financiera</vt:lpstr>
      <vt:lpstr>Paz = Prosperidad Financiera</vt:lpstr>
      <vt:lpstr>Paz = Prosperidad Financiera</vt:lpstr>
      <vt:lpstr>Plan de dadivosidad personal</vt:lpstr>
      <vt:lpstr>Plan de dadivosidad personal</vt:lpstr>
      <vt:lpstr>Llamado de Dios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USUARIO</dc:creator>
  <cp:lastModifiedBy>USUARIO</cp:lastModifiedBy>
  <cp:revision>40</cp:revision>
  <dcterms:created xsi:type="dcterms:W3CDTF">2019-07-08T20:52:12Z</dcterms:created>
  <dcterms:modified xsi:type="dcterms:W3CDTF">2019-07-11T22:47:40Z</dcterms:modified>
</cp:coreProperties>
</file>